
<file path=[Content_Types].xml><?xml version="1.0" encoding="utf-8"?>
<Types xmlns="http://schemas.openxmlformats.org/package/2006/content-types">
  <Default Extension="bin" ContentType="application/vnd.openxmlformats-officedocument.oleObject"/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9" r:id="rId1"/>
    <p:sldMasterId id="2147483736" r:id="rId2"/>
  </p:sldMasterIdLst>
  <p:notesMasterIdLst>
    <p:notesMasterId r:id="rId37"/>
  </p:notesMasterIdLst>
  <p:sldIdLst>
    <p:sldId id="256" r:id="rId3"/>
    <p:sldId id="258" r:id="rId4"/>
    <p:sldId id="577" r:id="rId5"/>
    <p:sldId id="578" r:id="rId6"/>
    <p:sldId id="260" r:id="rId7"/>
    <p:sldId id="262" r:id="rId8"/>
    <p:sldId id="261" r:id="rId9"/>
    <p:sldId id="268" r:id="rId10"/>
    <p:sldId id="582" r:id="rId11"/>
    <p:sldId id="583" r:id="rId12"/>
    <p:sldId id="584" r:id="rId13"/>
    <p:sldId id="270" r:id="rId14"/>
    <p:sldId id="585" r:id="rId15"/>
    <p:sldId id="271" r:id="rId16"/>
    <p:sldId id="580" r:id="rId17"/>
    <p:sldId id="325" r:id="rId18"/>
    <p:sldId id="326" r:id="rId19"/>
    <p:sldId id="323" r:id="rId20"/>
    <p:sldId id="273" r:id="rId21"/>
    <p:sldId id="324" r:id="rId22"/>
    <p:sldId id="579" r:id="rId23"/>
    <p:sldId id="586" r:id="rId24"/>
    <p:sldId id="581" r:id="rId25"/>
    <p:sldId id="274" r:id="rId26"/>
    <p:sldId id="587" r:id="rId27"/>
    <p:sldId id="588" r:id="rId28"/>
    <p:sldId id="276" r:id="rId29"/>
    <p:sldId id="590" r:id="rId30"/>
    <p:sldId id="589" r:id="rId31"/>
    <p:sldId id="591" r:id="rId32"/>
    <p:sldId id="592" r:id="rId33"/>
    <p:sldId id="594" r:id="rId34"/>
    <p:sldId id="291" r:id="rId35"/>
    <p:sldId id="292" r:id="rId36"/>
  </p:sldIdLst>
  <p:sldSz cx="9144000" cy="5143500" type="screen16x9"/>
  <p:notesSz cx="6858000" cy="9144000"/>
  <p:embeddedFontLst>
    <p:embeddedFont>
      <p:font typeface="Single Day" panose="020B0604020202020204" charset="-127"/>
      <p:regular r:id="rId38"/>
    </p:embeddedFont>
    <p:embeddedFont>
      <p:font typeface="#9Slide03 AllRoundGothic" panose="020B0703020202020104" pitchFamily="34" charset="0"/>
      <p:regular r:id="rId39"/>
    </p:embeddedFont>
    <p:embeddedFont>
      <p:font typeface="Calibri" panose="020F0502020204030204" pitchFamily="34" charset="0"/>
      <p:regular r:id="rId40"/>
      <p:bold r:id="rId41"/>
      <p:italic r:id="rId42"/>
      <p:boldItalic r:id="rId43"/>
    </p:embeddedFont>
    <p:embeddedFont>
      <p:font typeface="Century Gothic" panose="020B0502020202020204" pitchFamily="34" charset="0"/>
      <p:regular r:id="rId44"/>
      <p:bold r:id="rId45"/>
      <p:italic r:id="rId46"/>
      <p:boldItalic r:id="rId47"/>
    </p:embeddedFont>
    <p:embeddedFont>
      <p:font typeface="Comfortaa" panose="020B0604020202020204" charset="0"/>
      <p:regular r:id="rId48"/>
      <p:bold r:id="rId49"/>
    </p:embeddedFont>
    <p:embeddedFont>
      <p:font typeface="Comfortaa Light" panose="020B0604020202020204" charset="0"/>
      <p:regular r:id="rId50"/>
      <p:bold r:id="rId51"/>
    </p:embeddedFont>
    <p:embeddedFont>
      <p:font typeface="Comfortaa Medium" panose="020B0604020202020204" charset="0"/>
      <p:regular r:id="rId52"/>
      <p:bold r:id="rId53"/>
    </p:embeddedFont>
    <p:embeddedFont>
      <p:font typeface="Comfortaa SemiBold" panose="020B0604020202020204" charset="0"/>
      <p:regular r:id="rId54"/>
      <p:bold r:id="rId55"/>
    </p:embeddedFont>
    <p:embeddedFont>
      <p:font typeface="Dosis ExtraBold" pitchFamily="2" charset="0"/>
      <p:bold r:id="rId56"/>
    </p:embeddedFont>
    <p:embeddedFont>
      <p:font typeface="Mali" panose="020B0604020202020204" charset="-34"/>
      <p:regular r:id="rId57"/>
      <p:bold r:id="rId58"/>
      <p:italic r:id="rId59"/>
      <p:boldItalic r:id="rId60"/>
    </p:embeddedFont>
    <p:embeddedFont>
      <p:font typeface="Mali Medium" panose="020B0604020202020204" charset="-34"/>
      <p:regular r:id="rId61"/>
      <p:bold r:id="rId62"/>
      <p:italic r:id="rId63"/>
      <p:boldItalic r:id="rId64"/>
    </p:embeddedFont>
    <p:embeddedFont>
      <p:font typeface="Mali SemiBold" panose="020B0604020202020204" charset="-34"/>
      <p:regular r:id="rId65"/>
      <p:bold r:id="rId66"/>
      <p:italic r:id="rId67"/>
      <p:boldItalic r:id="rId68"/>
    </p:embeddedFont>
    <p:embeddedFont>
      <p:font typeface="Wingdings 3" panose="05040102010807070707" pitchFamily="18" charset="2"/>
      <p:regular r:id="rId6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6A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538AE1C-0925-4655-AB26-E276128CC9F4}">
  <a:tblStyle styleId="{6538AE1C-0925-4655-AB26-E276128CC9F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291" autoAdjust="0"/>
  </p:normalViewPr>
  <p:slideViewPr>
    <p:cSldViewPr snapToGrid="0">
      <p:cViewPr varScale="1">
        <p:scale>
          <a:sx n="79" d="100"/>
          <a:sy n="79" d="100"/>
        </p:scale>
        <p:origin x="84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2.fntdata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font" Target="fonts/font13.fntdata"/><Relationship Id="rId55" Type="http://schemas.openxmlformats.org/officeDocument/2006/relationships/font" Target="fonts/font18.fntdata"/><Relationship Id="rId63" Type="http://schemas.openxmlformats.org/officeDocument/2006/relationships/font" Target="fonts/font26.fntdata"/><Relationship Id="rId68" Type="http://schemas.openxmlformats.org/officeDocument/2006/relationships/font" Target="fonts/font31.fntdata"/><Relationship Id="rId7" Type="http://schemas.openxmlformats.org/officeDocument/2006/relationships/slide" Target="slides/slide5.xml"/><Relationship Id="rId71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3" Type="http://schemas.openxmlformats.org/officeDocument/2006/relationships/font" Target="fonts/font16.fntdata"/><Relationship Id="rId58" Type="http://schemas.openxmlformats.org/officeDocument/2006/relationships/font" Target="fonts/font21.fntdata"/><Relationship Id="rId66" Type="http://schemas.openxmlformats.org/officeDocument/2006/relationships/font" Target="fonts/font29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12.fntdata"/><Relationship Id="rId57" Type="http://schemas.openxmlformats.org/officeDocument/2006/relationships/font" Target="fonts/font20.fntdata"/><Relationship Id="rId61" Type="http://schemas.openxmlformats.org/officeDocument/2006/relationships/font" Target="fonts/font24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7.fntdata"/><Relationship Id="rId52" Type="http://schemas.openxmlformats.org/officeDocument/2006/relationships/font" Target="fonts/font15.fntdata"/><Relationship Id="rId60" Type="http://schemas.openxmlformats.org/officeDocument/2006/relationships/font" Target="fonts/font23.fntdata"/><Relationship Id="rId65" Type="http://schemas.openxmlformats.org/officeDocument/2006/relationships/font" Target="fonts/font28.fntdata"/><Relationship Id="rId73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56" Type="http://schemas.openxmlformats.org/officeDocument/2006/relationships/font" Target="fonts/font19.fntdata"/><Relationship Id="rId64" Type="http://schemas.openxmlformats.org/officeDocument/2006/relationships/font" Target="fonts/font27.fntdata"/><Relationship Id="rId69" Type="http://schemas.openxmlformats.org/officeDocument/2006/relationships/font" Target="fonts/font32.fntdata"/><Relationship Id="rId8" Type="http://schemas.openxmlformats.org/officeDocument/2006/relationships/slide" Target="slides/slide6.xml"/><Relationship Id="rId51" Type="http://schemas.openxmlformats.org/officeDocument/2006/relationships/font" Target="fonts/font14.fntdata"/><Relationship Id="rId72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59" Type="http://schemas.openxmlformats.org/officeDocument/2006/relationships/font" Target="fonts/font22.fntdata"/><Relationship Id="rId67" Type="http://schemas.openxmlformats.org/officeDocument/2006/relationships/font" Target="fonts/font30.fntdata"/><Relationship Id="rId20" Type="http://schemas.openxmlformats.org/officeDocument/2006/relationships/slide" Target="slides/slide18.xml"/><Relationship Id="rId41" Type="http://schemas.openxmlformats.org/officeDocument/2006/relationships/font" Target="fonts/font4.fntdata"/><Relationship Id="rId54" Type="http://schemas.openxmlformats.org/officeDocument/2006/relationships/font" Target="fonts/font17.fntdata"/><Relationship Id="rId62" Type="http://schemas.openxmlformats.org/officeDocument/2006/relationships/font" Target="fonts/font25.fntdata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g1153af59bf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2" name="Google Shape;402;g1153af59bf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3" name="Google Shape;1223;g1161e327149_1_6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4" name="Google Shape;1224;g1161e327149_1_6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73220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5" name="Google Shape;1285;g11474dacc60_0_2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6" name="Google Shape;1286;g11474dacc60_0_2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Google Shape;711;g1161e327149_1_6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2" name="Google Shape;712;g1161e327149_1_6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651706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9" name="Google Shape;2219;g117217a9a49_0_6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0" name="Google Shape;2220;g117217a9a49_0_6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546673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Google Shape;711;g1161e327149_1_6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2" name="Google Shape;712;g1161e327149_1_6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341036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3" name="Google Shape;1223;g1161e327149_1_6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4" name="Google Shape;1224;g1161e327149_1_6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78338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7" name="Google Shape;1387;g1161e327149_1_5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8" name="Google Shape;1388;g1161e327149_1_5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9" name="Google Shape;2219;g117217a9a49_0_6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0" name="Google Shape;2220;g117217a9a49_0_6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0817398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Google Shape;711;g1161e327149_1_6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2" name="Google Shape;712;g1161e327149_1_6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52465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g115a78a66eb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6" name="Google Shape;526;g115a78a66eb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2" name="Google Shape;1442;g115a78a66eb_0_5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3" name="Google Shape;1443;g115a78a66eb_0_5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g11474dacc60_0_2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3" name="Google Shape;773;g11474dacc60_0_2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719773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2" name="Google Shape;1632;g113f4f8f90a_3_2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3" name="Google Shape;1633;g113f4f8f90a_3_2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2" name="Google Shape;1632;g113f4f8f90a_3_2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3" name="Google Shape;1633;g113f4f8f90a_3_2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5643181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2" name="Google Shape;1632;g113f4f8f90a_3_2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3" name="Google Shape;1633;g113f4f8f90a_3_2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133233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2" name="Google Shape;1632;g113f4f8f90a_3_2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3" name="Google Shape;1633;g113f4f8f90a_3_2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7881352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2" name="Google Shape;1632;g113f4f8f90a_3_2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3" name="Google Shape;1633;g113f4f8f90a_3_2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420434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3" name="Google Shape;2473;g115a78a66eb_0_7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4" name="Google Shape;2474;g115a78a66eb_0_7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2" name="Google Shape;2522;g113f4f8f90a_3_1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3" name="Google Shape;2523;g113f4f8f90a_3_1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038EFE-4C6D-4578-9246-410CF94BF7B5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81109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1" name="Google Shape;1561;g117217a9a49_0_2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2" name="Google Shape;1562;g117217a9a49_0_2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670158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g119051c6394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1" name="Google Shape;631;g119051c6394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g11474dacc60_0_2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3" name="Google Shape;773;g11474dacc60_0_2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Google Shape;711;g1161e327149_1_6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2" name="Google Shape;712;g1161e327149_1_6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0" name="Google Shape;1120;g1161e327149_1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1" name="Google Shape;1121;g1161e327149_1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038EFE-4C6D-4578-9246-410CF94BF7B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61703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rgbClr val="FECA2A">
            <a:alpha val="10270"/>
          </a:srgb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4000" y="0"/>
            <a:ext cx="9143997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/>
          <p:nvPr/>
        </p:nvSpPr>
        <p:spPr>
          <a:xfrm rot="10800000">
            <a:off x="-33450" y="3144075"/>
            <a:ext cx="3212298" cy="2054797"/>
          </a:xfrm>
          <a:custGeom>
            <a:avLst/>
            <a:gdLst/>
            <a:ahLst/>
            <a:cxnLst/>
            <a:rect l="l" t="t" r="r" b="b"/>
            <a:pathLst>
              <a:path w="31600" h="21510" extrusionOk="0">
                <a:moveTo>
                  <a:pt x="434" y="1"/>
                </a:moveTo>
                <a:cubicBezTo>
                  <a:pt x="434" y="1"/>
                  <a:pt x="0" y="7053"/>
                  <a:pt x="11989" y="9467"/>
                </a:cubicBezTo>
                <a:cubicBezTo>
                  <a:pt x="22079" y="11501"/>
                  <a:pt x="20181" y="20886"/>
                  <a:pt x="31600" y="21510"/>
                </a:cubicBezTo>
                <a:lnTo>
                  <a:pt x="31600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 rot="10800000">
            <a:off x="4098500" y="3938150"/>
            <a:ext cx="5045507" cy="1218927"/>
          </a:xfrm>
          <a:custGeom>
            <a:avLst/>
            <a:gdLst/>
            <a:ahLst/>
            <a:cxnLst/>
            <a:rect l="l" t="t" r="r" b="b"/>
            <a:pathLst>
              <a:path w="42124" h="14279" extrusionOk="0">
                <a:moveTo>
                  <a:pt x="1" y="1"/>
                </a:moveTo>
                <a:lnTo>
                  <a:pt x="1" y="7650"/>
                </a:lnTo>
                <a:cubicBezTo>
                  <a:pt x="12993" y="7650"/>
                  <a:pt x="10253" y="11013"/>
                  <a:pt x="23625" y="13942"/>
                </a:cubicBezTo>
                <a:cubicBezTo>
                  <a:pt x="24686" y="14173"/>
                  <a:pt x="25695" y="14279"/>
                  <a:pt x="26653" y="14279"/>
                </a:cubicBezTo>
                <a:cubicBezTo>
                  <a:pt x="37779" y="14279"/>
                  <a:pt x="42124" y="1"/>
                  <a:pt x="4212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5931700" y="0"/>
            <a:ext cx="3212298" cy="2054797"/>
          </a:xfrm>
          <a:custGeom>
            <a:avLst/>
            <a:gdLst/>
            <a:ahLst/>
            <a:cxnLst/>
            <a:rect l="l" t="t" r="r" b="b"/>
            <a:pathLst>
              <a:path w="31600" h="21510" extrusionOk="0">
                <a:moveTo>
                  <a:pt x="434" y="1"/>
                </a:moveTo>
                <a:cubicBezTo>
                  <a:pt x="434" y="1"/>
                  <a:pt x="0" y="7053"/>
                  <a:pt x="11989" y="9467"/>
                </a:cubicBezTo>
                <a:cubicBezTo>
                  <a:pt x="22079" y="11501"/>
                  <a:pt x="20181" y="20886"/>
                  <a:pt x="31600" y="21510"/>
                </a:cubicBezTo>
                <a:lnTo>
                  <a:pt x="31600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0" y="0"/>
            <a:ext cx="5045507" cy="1218927"/>
          </a:xfrm>
          <a:custGeom>
            <a:avLst/>
            <a:gdLst/>
            <a:ahLst/>
            <a:cxnLst/>
            <a:rect l="l" t="t" r="r" b="b"/>
            <a:pathLst>
              <a:path w="42124" h="14279" extrusionOk="0">
                <a:moveTo>
                  <a:pt x="1" y="1"/>
                </a:moveTo>
                <a:lnTo>
                  <a:pt x="1" y="7650"/>
                </a:lnTo>
                <a:cubicBezTo>
                  <a:pt x="12993" y="7650"/>
                  <a:pt x="10253" y="11013"/>
                  <a:pt x="23625" y="13942"/>
                </a:cubicBezTo>
                <a:cubicBezTo>
                  <a:pt x="24686" y="14173"/>
                  <a:pt x="25695" y="14279"/>
                  <a:pt x="26653" y="14279"/>
                </a:cubicBezTo>
                <a:cubicBezTo>
                  <a:pt x="37779" y="14279"/>
                  <a:pt x="42124" y="1"/>
                  <a:pt x="42124" y="1"/>
                </a:cubicBezTo>
                <a:close/>
              </a:path>
            </a:pathLst>
          </a:custGeom>
          <a:solidFill>
            <a:srgbClr val="FECA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1216350" y="482025"/>
            <a:ext cx="6719308" cy="3880271"/>
          </a:xfrm>
          <a:custGeom>
            <a:avLst/>
            <a:gdLst/>
            <a:ahLst/>
            <a:cxnLst/>
            <a:rect l="l" t="t" r="r" b="b"/>
            <a:pathLst>
              <a:path w="199801" h="103467" extrusionOk="0">
                <a:moveTo>
                  <a:pt x="100127" y="0"/>
                </a:moveTo>
                <a:cubicBezTo>
                  <a:pt x="91281" y="0"/>
                  <a:pt x="82435" y="60"/>
                  <a:pt x="73588" y="179"/>
                </a:cubicBezTo>
                <a:cubicBezTo>
                  <a:pt x="71909" y="207"/>
                  <a:pt x="70225" y="228"/>
                  <a:pt x="68546" y="260"/>
                </a:cubicBezTo>
                <a:cubicBezTo>
                  <a:pt x="52087" y="520"/>
                  <a:pt x="35630" y="988"/>
                  <a:pt x="19162" y="1665"/>
                </a:cubicBezTo>
                <a:cubicBezTo>
                  <a:pt x="18193" y="1706"/>
                  <a:pt x="17218" y="1746"/>
                  <a:pt x="16248" y="1787"/>
                </a:cubicBezTo>
                <a:cubicBezTo>
                  <a:pt x="16028" y="1796"/>
                  <a:pt x="15812" y="1804"/>
                  <a:pt x="15593" y="1813"/>
                </a:cubicBezTo>
                <a:cubicBezTo>
                  <a:pt x="15367" y="1808"/>
                  <a:pt x="15144" y="1805"/>
                  <a:pt x="14922" y="1805"/>
                </a:cubicBezTo>
                <a:cubicBezTo>
                  <a:pt x="8389" y="1805"/>
                  <a:pt x="3600" y="4346"/>
                  <a:pt x="3305" y="11429"/>
                </a:cubicBezTo>
                <a:cubicBezTo>
                  <a:pt x="3175" y="13103"/>
                  <a:pt x="2999" y="15015"/>
                  <a:pt x="2802" y="17121"/>
                </a:cubicBezTo>
                <a:cubicBezTo>
                  <a:pt x="2766" y="17494"/>
                  <a:pt x="2730" y="17871"/>
                  <a:pt x="2698" y="18258"/>
                </a:cubicBezTo>
                <a:cubicBezTo>
                  <a:pt x="2446" y="20869"/>
                  <a:pt x="2168" y="23752"/>
                  <a:pt x="1886" y="26831"/>
                </a:cubicBezTo>
                <a:cubicBezTo>
                  <a:pt x="1840" y="27303"/>
                  <a:pt x="1800" y="27784"/>
                  <a:pt x="1755" y="28269"/>
                </a:cubicBezTo>
                <a:cubicBezTo>
                  <a:pt x="1207" y="34357"/>
                  <a:pt x="673" y="41131"/>
                  <a:pt x="373" y="48018"/>
                </a:cubicBezTo>
                <a:cubicBezTo>
                  <a:pt x="373" y="48054"/>
                  <a:pt x="373" y="48094"/>
                  <a:pt x="368" y="48130"/>
                </a:cubicBezTo>
                <a:cubicBezTo>
                  <a:pt x="54" y="55430"/>
                  <a:pt x="1" y="62856"/>
                  <a:pt x="476" y="69733"/>
                </a:cubicBezTo>
                <a:cubicBezTo>
                  <a:pt x="508" y="70211"/>
                  <a:pt x="544" y="70686"/>
                  <a:pt x="584" y="71158"/>
                </a:cubicBezTo>
                <a:cubicBezTo>
                  <a:pt x="778" y="73585"/>
                  <a:pt x="1046" y="75939"/>
                  <a:pt x="1392" y="78183"/>
                </a:cubicBezTo>
                <a:cubicBezTo>
                  <a:pt x="1441" y="78494"/>
                  <a:pt x="1491" y="78798"/>
                  <a:pt x="1540" y="79103"/>
                </a:cubicBezTo>
                <a:cubicBezTo>
                  <a:pt x="2900" y="87234"/>
                  <a:pt x="5388" y="93865"/>
                  <a:pt x="9590" y="97461"/>
                </a:cubicBezTo>
                <a:cubicBezTo>
                  <a:pt x="9612" y="97479"/>
                  <a:pt x="9639" y="97497"/>
                  <a:pt x="9661" y="97510"/>
                </a:cubicBezTo>
                <a:cubicBezTo>
                  <a:pt x="10084" y="97812"/>
                  <a:pt x="10519" y="98082"/>
                  <a:pt x="10969" y="98328"/>
                </a:cubicBezTo>
                <a:cubicBezTo>
                  <a:pt x="15026" y="100582"/>
                  <a:pt x="19993" y="100869"/>
                  <a:pt x="24693" y="101067"/>
                </a:cubicBezTo>
                <a:cubicBezTo>
                  <a:pt x="47105" y="102494"/>
                  <a:pt x="69492" y="103284"/>
                  <a:pt x="91882" y="103437"/>
                </a:cubicBezTo>
                <a:cubicBezTo>
                  <a:pt x="93916" y="103454"/>
                  <a:pt x="95946" y="103464"/>
                  <a:pt x="97980" y="103464"/>
                </a:cubicBezTo>
                <a:cubicBezTo>
                  <a:pt x="98844" y="103466"/>
                  <a:pt x="99708" y="103467"/>
                  <a:pt x="100572" y="103467"/>
                </a:cubicBezTo>
                <a:cubicBezTo>
                  <a:pt x="115757" y="103467"/>
                  <a:pt x="130944" y="103166"/>
                  <a:pt x="146138" y="102575"/>
                </a:cubicBezTo>
                <a:cubicBezTo>
                  <a:pt x="147269" y="102534"/>
                  <a:pt x="148400" y="102485"/>
                  <a:pt x="149532" y="102436"/>
                </a:cubicBezTo>
                <a:cubicBezTo>
                  <a:pt x="158219" y="102076"/>
                  <a:pt x="166911" y="101620"/>
                  <a:pt x="175602" y="101067"/>
                </a:cubicBezTo>
                <a:cubicBezTo>
                  <a:pt x="176079" y="101083"/>
                  <a:pt x="176548" y="101092"/>
                  <a:pt x="177009" y="101092"/>
                </a:cubicBezTo>
                <a:cubicBezTo>
                  <a:pt x="189730" y="101092"/>
                  <a:pt x="196027" y="94765"/>
                  <a:pt x="198103" y="83886"/>
                </a:cubicBezTo>
                <a:cubicBezTo>
                  <a:pt x="198149" y="83679"/>
                  <a:pt x="198184" y="83468"/>
                  <a:pt x="198220" y="83257"/>
                </a:cubicBezTo>
                <a:cubicBezTo>
                  <a:pt x="198561" y="81295"/>
                  <a:pt x="198773" y="79185"/>
                  <a:pt x="198863" y="76944"/>
                </a:cubicBezTo>
                <a:cubicBezTo>
                  <a:pt x="198961" y="74515"/>
                  <a:pt x="199063" y="72073"/>
                  <a:pt x="199167" y="69613"/>
                </a:cubicBezTo>
                <a:cubicBezTo>
                  <a:pt x="199185" y="69230"/>
                  <a:pt x="199204" y="68850"/>
                  <a:pt x="199216" y="68468"/>
                </a:cubicBezTo>
                <a:cubicBezTo>
                  <a:pt x="199294" y="66627"/>
                  <a:pt x="199370" y="64781"/>
                  <a:pt x="199441" y="62927"/>
                </a:cubicBezTo>
                <a:cubicBezTo>
                  <a:pt x="199455" y="62560"/>
                  <a:pt x="199468" y="62191"/>
                  <a:pt x="199482" y="61823"/>
                </a:cubicBezTo>
                <a:cubicBezTo>
                  <a:pt x="199657" y="57027"/>
                  <a:pt x="199787" y="52202"/>
                  <a:pt x="199800" y="47376"/>
                </a:cubicBezTo>
                <a:lnTo>
                  <a:pt x="199800" y="45902"/>
                </a:lnTo>
                <a:cubicBezTo>
                  <a:pt x="199785" y="39540"/>
                  <a:pt x="199557" y="33189"/>
                  <a:pt x="198957" y="26923"/>
                </a:cubicBezTo>
                <a:cubicBezTo>
                  <a:pt x="198934" y="26685"/>
                  <a:pt x="198912" y="26448"/>
                  <a:pt x="198885" y="26209"/>
                </a:cubicBezTo>
                <a:cubicBezTo>
                  <a:pt x="198603" y="23400"/>
                  <a:pt x="198243" y="20607"/>
                  <a:pt x="197790" y="17837"/>
                </a:cubicBezTo>
                <a:cubicBezTo>
                  <a:pt x="197660" y="17050"/>
                  <a:pt x="197521" y="16265"/>
                  <a:pt x="197378" y="15479"/>
                </a:cubicBezTo>
                <a:cubicBezTo>
                  <a:pt x="196855" y="12633"/>
                  <a:pt x="196228" y="9817"/>
                  <a:pt x="195482" y="7034"/>
                </a:cubicBezTo>
                <a:cubicBezTo>
                  <a:pt x="195401" y="6738"/>
                  <a:pt x="195321" y="6442"/>
                  <a:pt x="195240" y="6150"/>
                </a:cubicBezTo>
                <a:cubicBezTo>
                  <a:pt x="194044" y="1903"/>
                  <a:pt x="187660" y="1599"/>
                  <a:pt x="182861" y="1599"/>
                </a:cubicBezTo>
                <a:cubicBezTo>
                  <a:pt x="182058" y="1599"/>
                  <a:pt x="181300" y="1607"/>
                  <a:pt x="180617" y="1607"/>
                </a:cubicBezTo>
                <a:cubicBezTo>
                  <a:pt x="180110" y="1607"/>
                  <a:pt x="179644" y="1603"/>
                  <a:pt x="179234" y="1586"/>
                </a:cubicBezTo>
                <a:cubicBezTo>
                  <a:pt x="173166" y="1345"/>
                  <a:pt x="167098" y="1143"/>
                  <a:pt x="161029" y="942"/>
                </a:cubicBezTo>
                <a:cubicBezTo>
                  <a:pt x="159943" y="907"/>
                  <a:pt x="158861" y="876"/>
                  <a:pt x="157774" y="844"/>
                </a:cubicBezTo>
                <a:cubicBezTo>
                  <a:pt x="138554" y="281"/>
                  <a:pt x="119341" y="0"/>
                  <a:pt x="100127" y="0"/>
                </a:cubicBezTo>
                <a:close/>
              </a:path>
            </a:pathLst>
          </a:custGeom>
          <a:solidFill>
            <a:srgbClr val="FFF5D7"/>
          </a:solidFill>
          <a:ln>
            <a:noFill/>
          </a:ln>
          <a:effectLst>
            <a:outerShdw blurRad="200025" dist="76200" dir="4260000" algn="bl" rotWithShape="0">
              <a:srgbClr val="000000">
                <a:alpha val="7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 rot="-655">
            <a:off x="2208899" y="3559751"/>
            <a:ext cx="4726200" cy="4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Comfortaa Medium"/>
              <a:buNone/>
              <a:defRPr sz="1600">
                <a:latin typeface="Comfortaa SemiBold"/>
                <a:ea typeface="Comfortaa SemiBold"/>
                <a:cs typeface="Comfortaa SemiBold"/>
                <a:sym typeface="Comfortaa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1630500" y="1009825"/>
            <a:ext cx="5883000" cy="260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5200"/>
              <a:buFont typeface="Mali Medium"/>
              <a:buNone/>
              <a:defRPr sz="9600" b="0">
                <a:latin typeface="Mali Medium"/>
                <a:ea typeface="Mali Medium"/>
                <a:cs typeface="Mali Medium"/>
                <a:sym typeface="Mali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2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oogle Shape;157;p16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4000" y="0"/>
            <a:ext cx="9143997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16"/>
          <p:cNvSpPr/>
          <p:nvPr/>
        </p:nvSpPr>
        <p:spPr>
          <a:xfrm>
            <a:off x="4579103" y="-240970"/>
            <a:ext cx="4564839" cy="5436692"/>
          </a:xfrm>
          <a:custGeom>
            <a:avLst/>
            <a:gdLst/>
            <a:ahLst/>
            <a:cxnLst/>
            <a:rect l="l" t="t" r="r" b="b"/>
            <a:pathLst>
              <a:path w="39792" h="47392" extrusionOk="0">
                <a:moveTo>
                  <a:pt x="35354" y="0"/>
                </a:moveTo>
                <a:cubicBezTo>
                  <a:pt x="30943" y="0"/>
                  <a:pt x="24629" y="1336"/>
                  <a:pt x="23165" y="8659"/>
                </a:cubicBezTo>
                <a:cubicBezTo>
                  <a:pt x="20832" y="20186"/>
                  <a:pt x="23816" y="23550"/>
                  <a:pt x="11908" y="29625"/>
                </a:cubicBezTo>
                <a:cubicBezTo>
                  <a:pt x="1" y="35674"/>
                  <a:pt x="1981" y="47392"/>
                  <a:pt x="1981" y="47392"/>
                </a:cubicBezTo>
                <a:lnTo>
                  <a:pt x="39792" y="47392"/>
                </a:lnTo>
                <a:lnTo>
                  <a:pt x="39792" y="440"/>
                </a:lnTo>
                <a:cubicBezTo>
                  <a:pt x="39792" y="440"/>
                  <a:pt x="37887" y="0"/>
                  <a:pt x="353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16"/>
          <p:cNvSpPr/>
          <p:nvPr/>
        </p:nvSpPr>
        <p:spPr>
          <a:xfrm>
            <a:off x="0" y="114225"/>
            <a:ext cx="1935786" cy="5807034"/>
          </a:xfrm>
          <a:custGeom>
            <a:avLst/>
            <a:gdLst/>
            <a:ahLst/>
            <a:cxnLst/>
            <a:rect l="l" t="t" r="r" b="b"/>
            <a:pathLst>
              <a:path w="11990" h="35968" extrusionOk="0">
                <a:moveTo>
                  <a:pt x="1642" y="0"/>
                </a:moveTo>
                <a:cubicBezTo>
                  <a:pt x="651" y="0"/>
                  <a:pt x="1" y="83"/>
                  <a:pt x="1" y="83"/>
                </a:cubicBezTo>
                <a:lnTo>
                  <a:pt x="1" y="35967"/>
                </a:lnTo>
                <a:cubicBezTo>
                  <a:pt x="10389" y="34801"/>
                  <a:pt x="6375" y="28617"/>
                  <a:pt x="6592" y="21077"/>
                </a:cubicBezTo>
                <a:cubicBezTo>
                  <a:pt x="6836" y="13563"/>
                  <a:pt x="11990" y="12505"/>
                  <a:pt x="11474" y="7026"/>
                </a:cubicBezTo>
                <a:cubicBezTo>
                  <a:pt x="10902" y="771"/>
                  <a:pt x="4675" y="0"/>
                  <a:pt x="164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16"/>
          <p:cNvSpPr/>
          <p:nvPr/>
        </p:nvSpPr>
        <p:spPr>
          <a:xfrm>
            <a:off x="674875" y="848200"/>
            <a:ext cx="1450408" cy="1223689"/>
          </a:xfrm>
          <a:custGeom>
            <a:avLst/>
            <a:gdLst/>
            <a:ahLst/>
            <a:cxnLst/>
            <a:rect l="l" t="t" r="r" b="b"/>
            <a:pathLst>
              <a:path w="13852" h="13539" extrusionOk="0">
                <a:moveTo>
                  <a:pt x="6804" y="1"/>
                </a:moveTo>
                <a:cubicBezTo>
                  <a:pt x="6711" y="1"/>
                  <a:pt x="6619" y="1"/>
                  <a:pt x="6526" y="2"/>
                </a:cubicBezTo>
                <a:cubicBezTo>
                  <a:pt x="5168" y="14"/>
                  <a:pt x="3797" y="168"/>
                  <a:pt x="2439" y="168"/>
                </a:cubicBezTo>
                <a:cubicBezTo>
                  <a:pt x="2313" y="168"/>
                  <a:pt x="2186" y="167"/>
                  <a:pt x="2060" y="164"/>
                </a:cubicBezTo>
                <a:cubicBezTo>
                  <a:pt x="2032" y="163"/>
                  <a:pt x="2005" y="163"/>
                  <a:pt x="1977" y="163"/>
                </a:cubicBezTo>
                <a:cubicBezTo>
                  <a:pt x="1531" y="163"/>
                  <a:pt x="1041" y="249"/>
                  <a:pt x="734" y="597"/>
                </a:cubicBezTo>
                <a:cubicBezTo>
                  <a:pt x="338" y="1049"/>
                  <a:pt x="407" y="1829"/>
                  <a:pt x="351" y="2391"/>
                </a:cubicBezTo>
                <a:cubicBezTo>
                  <a:pt x="199" y="3909"/>
                  <a:pt x="80" y="5430"/>
                  <a:pt x="34" y="6956"/>
                </a:cubicBezTo>
                <a:cubicBezTo>
                  <a:pt x="0" y="8044"/>
                  <a:pt x="8" y="9140"/>
                  <a:pt x="175" y="10217"/>
                </a:cubicBezTo>
                <a:cubicBezTo>
                  <a:pt x="307" y="11063"/>
                  <a:pt x="510" y="12323"/>
                  <a:pt x="1269" y="12867"/>
                </a:cubicBezTo>
                <a:cubicBezTo>
                  <a:pt x="1834" y="13272"/>
                  <a:pt x="2570" y="13317"/>
                  <a:pt x="3263" y="13346"/>
                </a:cubicBezTo>
                <a:cubicBezTo>
                  <a:pt x="4522" y="13399"/>
                  <a:pt x="5760" y="13539"/>
                  <a:pt x="7024" y="13539"/>
                </a:cubicBezTo>
                <a:cubicBezTo>
                  <a:pt x="7090" y="13539"/>
                  <a:pt x="7157" y="13538"/>
                  <a:pt x="7223" y="13537"/>
                </a:cubicBezTo>
                <a:cubicBezTo>
                  <a:pt x="8592" y="13520"/>
                  <a:pt x="9960" y="13425"/>
                  <a:pt x="11322" y="13283"/>
                </a:cubicBezTo>
                <a:cubicBezTo>
                  <a:pt x="12252" y="13186"/>
                  <a:pt x="13013" y="12553"/>
                  <a:pt x="13344" y="11689"/>
                </a:cubicBezTo>
                <a:cubicBezTo>
                  <a:pt x="13533" y="11198"/>
                  <a:pt x="13600" y="10669"/>
                  <a:pt x="13647" y="10143"/>
                </a:cubicBezTo>
                <a:cubicBezTo>
                  <a:pt x="13651" y="10095"/>
                  <a:pt x="13655" y="10047"/>
                  <a:pt x="13658" y="10000"/>
                </a:cubicBezTo>
                <a:cubicBezTo>
                  <a:pt x="13851" y="7634"/>
                  <a:pt x="13819" y="5244"/>
                  <a:pt x="13553" y="2884"/>
                </a:cubicBezTo>
                <a:cubicBezTo>
                  <a:pt x="13505" y="2456"/>
                  <a:pt x="13473" y="2010"/>
                  <a:pt x="13382" y="1588"/>
                </a:cubicBezTo>
                <a:cubicBezTo>
                  <a:pt x="13327" y="1330"/>
                  <a:pt x="13281" y="816"/>
                  <a:pt x="13124" y="613"/>
                </a:cubicBezTo>
                <a:cubicBezTo>
                  <a:pt x="12821" y="223"/>
                  <a:pt x="12261" y="177"/>
                  <a:pt x="11768" y="164"/>
                </a:cubicBezTo>
                <a:cubicBezTo>
                  <a:pt x="10111" y="113"/>
                  <a:pt x="8463" y="1"/>
                  <a:pt x="680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61" name="Google Shape;161;p16"/>
          <p:cNvSpPr/>
          <p:nvPr/>
        </p:nvSpPr>
        <p:spPr>
          <a:xfrm>
            <a:off x="643800" y="2439200"/>
            <a:ext cx="5341942" cy="1042423"/>
          </a:xfrm>
          <a:custGeom>
            <a:avLst/>
            <a:gdLst/>
            <a:ahLst/>
            <a:cxnLst/>
            <a:rect l="l" t="t" r="r" b="b"/>
            <a:pathLst>
              <a:path w="197411" h="63747" extrusionOk="0">
                <a:moveTo>
                  <a:pt x="172204" y="1"/>
                </a:moveTo>
                <a:cubicBezTo>
                  <a:pt x="165679" y="1"/>
                  <a:pt x="158736" y="881"/>
                  <a:pt x="153008" y="984"/>
                </a:cubicBezTo>
                <a:cubicBezTo>
                  <a:pt x="135283" y="1302"/>
                  <a:pt x="117610" y="1444"/>
                  <a:pt x="99947" y="1444"/>
                </a:cubicBezTo>
                <a:cubicBezTo>
                  <a:pt x="74106" y="1444"/>
                  <a:pt x="48287" y="1140"/>
                  <a:pt x="22361" y="635"/>
                </a:cubicBezTo>
                <a:cubicBezTo>
                  <a:pt x="22154" y="631"/>
                  <a:pt x="21950" y="629"/>
                  <a:pt x="21747" y="629"/>
                </a:cubicBezTo>
                <a:cubicBezTo>
                  <a:pt x="0" y="629"/>
                  <a:pt x="763" y="23672"/>
                  <a:pt x="1281" y="40389"/>
                </a:cubicBezTo>
                <a:cubicBezTo>
                  <a:pt x="1484" y="47006"/>
                  <a:pt x="877" y="56893"/>
                  <a:pt x="8110" y="60225"/>
                </a:cubicBezTo>
                <a:cubicBezTo>
                  <a:pt x="9992" y="61093"/>
                  <a:pt x="12091" y="61339"/>
                  <a:pt x="14151" y="61540"/>
                </a:cubicBezTo>
                <a:cubicBezTo>
                  <a:pt x="34552" y="63526"/>
                  <a:pt x="55319" y="63746"/>
                  <a:pt x="75945" y="63746"/>
                </a:cubicBezTo>
                <a:cubicBezTo>
                  <a:pt x="81811" y="63746"/>
                  <a:pt x="87665" y="63728"/>
                  <a:pt x="93495" y="63728"/>
                </a:cubicBezTo>
                <a:cubicBezTo>
                  <a:pt x="94374" y="63728"/>
                  <a:pt x="95252" y="63729"/>
                  <a:pt x="96129" y="63730"/>
                </a:cubicBezTo>
                <a:cubicBezTo>
                  <a:pt x="96812" y="63731"/>
                  <a:pt x="97495" y="63731"/>
                  <a:pt x="98178" y="63731"/>
                </a:cubicBezTo>
                <a:cubicBezTo>
                  <a:pt x="125539" y="63731"/>
                  <a:pt x="152903" y="63127"/>
                  <a:pt x="180237" y="61881"/>
                </a:cubicBezTo>
                <a:cubicBezTo>
                  <a:pt x="197411" y="61098"/>
                  <a:pt x="196639" y="41671"/>
                  <a:pt x="195103" y="27025"/>
                </a:cubicBezTo>
                <a:cubicBezTo>
                  <a:pt x="194743" y="23591"/>
                  <a:pt x="194341" y="20419"/>
                  <a:pt x="194117" y="17814"/>
                </a:cubicBezTo>
                <a:cubicBezTo>
                  <a:pt x="193518" y="10817"/>
                  <a:pt x="189745" y="3065"/>
                  <a:pt x="182409" y="1100"/>
                </a:cubicBezTo>
                <a:cubicBezTo>
                  <a:pt x="179323" y="272"/>
                  <a:pt x="175828" y="1"/>
                  <a:pt x="17220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16"/>
          <p:cNvSpPr txBox="1">
            <a:spLocks noGrp="1"/>
          </p:cNvSpPr>
          <p:nvPr>
            <p:ph type="title"/>
          </p:nvPr>
        </p:nvSpPr>
        <p:spPr>
          <a:xfrm>
            <a:off x="720000" y="2618500"/>
            <a:ext cx="49980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63" name="Google Shape;163;p16"/>
          <p:cNvSpPr txBox="1">
            <a:spLocks noGrp="1"/>
          </p:cNvSpPr>
          <p:nvPr>
            <p:ph type="title" idx="2" hasCustomPrompt="1"/>
          </p:nvPr>
        </p:nvSpPr>
        <p:spPr>
          <a:xfrm>
            <a:off x="720000" y="1015000"/>
            <a:ext cx="1460700" cy="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6000"/>
              <a:buNone/>
              <a:defRPr sz="7500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64" name="Google Shape;164;p16"/>
          <p:cNvSpPr txBox="1">
            <a:spLocks noGrp="1"/>
          </p:cNvSpPr>
          <p:nvPr>
            <p:ph type="subTitle" idx="1"/>
          </p:nvPr>
        </p:nvSpPr>
        <p:spPr>
          <a:xfrm rot="461">
            <a:off x="720000" y="3646650"/>
            <a:ext cx="4470600" cy="4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400">
                <a:latin typeface="Comfortaa SemiBold"/>
                <a:ea typeface="Comfortaa SemiBold"/>
                <a:cs typeface="Comfortaa SemiBold"/>
                <a:sym typeface="Comfortaa SemiBold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3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BLANK_1_1_1_2_1_1_1_1_1_1_2"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Google Shape;200;p22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4000" y="0"/>
            <a:ext cx="9143997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22"/>
          <p:cNvSpPr/>
          <p:nvPr/>
        </p:nvSpPr>
        <p:spPr>
          <a:xfrm rot="10800000">
            <a:off x="-95250" y="-52394"/>
            <a:ext cx="994800" cy="1814521"/>
          </a:xfrm>
          <a:custGeom>
            <a:avLst/>
            <a:gdLst/>
            <a:ahLst/>
            <a:cxnLst/>
            <a:rect l="l" t="t" r="r" b="b"/>
            <a:pathLst>
              <a:path w="39792" h="47392" extrusionOk="0">
                <a:moveTo>
                  <a:pt x="35354" y="0"/>
                </a:moveTo>
                <a:cubicBezTo>
                  <a:pt x="30943" y="0"/>
                  <a:pt x="24629" y="1336"/>
                  <a:pt x="23165" y="8659"/>
                </a:cubicBezTo>
                <a:cubicBezTo>
                  <a:pt x="20832" y="20186"/>
                  <a:pt x="23816" y="23550"/>
                  <a:pt x="11908" y="29625"/>
                </a:cubicBezTo>
                <a:cubicBezTo>
                  <a:pt x="1" y="35674"/>
                  <a:pt x="1981" y="47392"/>
                  <a:pt x="1981" y="47392"/>
                </a:cubicBezTo>
                <a:lnTo>
                  <a:pt x="39792" y="47392"/>
                </a:lnTo>
                <a:lnTo>
                  <a:pt x="39792" y="440"/>
                </a:lnTo>
                <a:cubicBezTo>
                  <a:pt x="39792" y="440"/>
                  <a:pt x="37887" y="0"/>
                  <a:pt x="3535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22"/>
          <p:cNvSpPr/>
          <p:nvPr/>
        </p:nvSpPr>
        <p:spPr>
          <a:xfrm>
            <a:off x="5985575" y="0"/>
            <a:ext cx="3158420" cy="2149925"/>
          </a:xfrm>
          <a:custGeom>
            <a:avLst/>
            <a:gdLst/>
            <a:ahLst/>
            <a:cxnLst/>
            <a:rect l="l" t="t" r="r" b="b"/>
            <a:pathLst>
              <a:path w="31600" h="21510" extrusionOk="0">
                <a:moveTo>
                  <a:pt x="434" y="1"/>
                </a:moveTo>
                <a:cubicBezTo>
                  <a:pt x="434" y="1"/>
                  <a:pt x="0" y="7053"/>
                  <a:pt x="11989" y="9467"/>
                </a:cubicBezTo>
                <a:cubicBezTo>
                  <a:pt x="22079" y="11501"/>
                  <a:pt x="20181" y="20886"/>
                  <a:pt x="31600" y="21510"/>
                </a:cubicBezTo>
                <a:lnTo>
                  <a:pt x="3160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22"/>
          <p:cNvSpPr/>
          <p:nvPr/>
        </p:nvSpPr>
        <p:spPr>
          <a:xfrm rot="-10646720">
            <a:off x="8774510" y="2375895"/>
            <a:ext cx="306568" cy="306608"/>
          </a:xfrm>
          <a:custGeom>
            <a:avLst/>
            <a:gdLst/>
            <a:ahLst/>
            <a:cxnLst/>
            <a:rect l="l" t="t" r="r" b="b"/>
            <a:pathLst>
              <a:path w="7731" h="7732" extrusionOk="0">
                <a:moveTo>
                  <a:pt x="3852" y="1"/>
                </a:moveTo>
                <a:cubicBezTo>
                  <a:pt x="1709" y="1"/>
                  <a:pt x="0" y="1737"/>
                  <a:pt x="0" y="3880"/>
                </a:cubicBezTo>
                <a:cubicBezTo>
                  <a:pt x="0" y="5995"/>
                  <a:pt x="1709" y="7731"/>
                  <a:pt x="3852" y="7731"/>
                </a:cubicBezTo>
                <a:cubicBezTo>
                  <a:pt x="5995" y="7731"/>
                  <a:pt x="7731" y="5995"/>
                  <a:pt x="7731" y="3880"/>
                </a:cubicBezTo>
                <a:cubicBezTo>
                  <a:pt x="7731" y="1737"/>
                  <a:pt x="5995" y="1"/>
                  <a:pt x="385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22"/>
          <p:cNvSpPr txBox="1">
            <a:spLocks noGrp="1"/>
          </p:cNvSpPr>
          <p:nvPr>
            <p:ph type="body" idx="1"/>
          </p:nvPr>
        </p:nvSpPr>
        <p:spPr>
          <a:xfrm>
            <a:off x="720150" y="1187550"/>
            <a:ext cx="7704000" cy="52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omfortaa SemiBold"/>
              <a:buChar char="●"/>
              <a:defRPr sz="1400">
                <a:latin typeface="Comfortaa SemiBold"/>
                <a:ea typeface="Comfortaa SemiBold"/>
                <a:cs typeface="Comfortaa SemiBold"/>
                <a:sym typeface="Comfortaa SemiBold"/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Comfortaa SemiBold"/>
              <a:buChar char="○"/>
              <a:defRPr sz="1400">
                <a:latin typeface="Comfortaa SemiBold"/>
                <a:ea typeface="Comfortaa SemiBold"/>
                <a:cs typeface="Comfortaa SemiBold"/>
                <a:sym typeface="Comfortaa SemiBold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Comfortaa SemiBold"/>
              <a:buChar char="■"/>
              <a:defRPr sz="1400">
                <a:latin typeface="Comfortaa SemiBold"/>
                <a:ea typeface="Comfortaa SemiBold"/>
                <a:cs typeface="Comfortaa SemiBold"/>
                <a:sym typeface="Comfortaa SemiBold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Comfortaa SemiBold"/>
              <a:buChar char="●"/>
              <a:defRPr sz="1400">
                <a:latin typeface="Comfortaa SemiBold"/>
                <a:ea typeface="Comfortaa SemiBold"/>
                <a:cs typeface="Comfortaa SemiBold"/>
                <a:sym typeface="Comfortaa SemiBold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Comfortaa SemiBold"/>
              <a:buChar char="○"/>
              <a:defRPr sz="1400">
                <a:latin typeface="Comfortaa SemiBold"/>
                <a:ea typeface="Comfortaa SemiBold"/>
                <a:cs typeface="Comfortaa SemiBold"/>
                <a:sym typeface="Comfortaa SemiBold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Comfortaa SemiBold"/>
              <a:buChar char="■"/>
              <a:defRPr sz="1400">
                <a:latin typeface="Comfortaa SemiBold"/>
                <a:ea typeface="Comfortaa SemiBold"/>
                <a:cs typeface="Comfortaa SemiBold"/>
                <a:sym typeface="Comfortaa SemiBold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Comfortaa SemiBold"/>
              <a:buChar char="●"/>
              <a:defRPr sz="1400">
                <a:latin typeface="Comfortaa SemiBold"/>
                <a:ea typeface="Comfortaa SemiBold"/>
                <a:cs typeface="Comfortaa SemiBold"/>
                <a:sym typeface="Comfortaa SemiBold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Comfortaa SemiBold"/>
              <a:buChar char="○"/>
              <a:defRPr sz="1400">
                <a:latin typeface="Comfortaa SemiBold"/>
                <a:ea typeface="Comfortaa SemiBold"/>
                <a:cs typeface="Comfortaa SemiBold"/>
                <a:sym typeface="Comfortaa SemiBold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Comfortaa SemiBold"/>
              <a:buChar char="■"/>
              <a:defRPr sz="1400">
                <a:latin typeface="Comfortaa SemiBold"/>
                <a:ea typeface="Comfortaa SemiBold"/>
                <a:cs typeface="Comfortaa SemiBold"/>
                <a:sym typeface="Comfortaa SemiBold"/>
              </a:defRPr>
            </a:lvl9pPr>
          </a:lstStyle>
          <a:p>
            <a:endParaRPr/>
          </a:p>
        </p:txBody>
      </p:sp>
      <p:sp>
        <p:nvSpPr>
          <p:cNvPr id="205" name="Google Shape;205;p22"/>
          <p:cNvSpPr/>
          <p:nvPr/>
        </p:nvSpPr>
        <p:spPr>
          <a:xfrm>
            <a:off x="876300" y="1866900"/>
            <a:ext cx="7410315" cy="2736340"/>
          </a:xfrm>
          <a:custGeom>
            <a:avLst/>
            <a:gdLst/>
            <a:ahLst/>
            <a:cxnLst/>
            <a:rect l="l" t="t" r="r" b="b"/>
            <a:pathLst>
              <a:path w="197411" h="63747" extrusionOk="0">
                <a:moveTo>
                  <a:pt x="172204" y="1"/>
                </a:moveTo>
                <a:cubicBezTo>
                  <a:pt x="165679" y="1"/>
                  <a:pt x="158736" y="881"/>
                  <a:pt x="153008" y="984"/>
                </a:cubicBezTo>
                <a:cubicBezTo>
                  <a:pt x="135283" y="1302"/>
                  <a:pt x="117610" y="1444"/>
                  <a:pt x="99947" y="1444"/>
                </a:cubicBezTo>
                <a:cubicBezTo>
                  <a:pt x="74106" y="1444"/>
                  <a:pt x="48287" y="1140"/>
                  <a:pt x="22361" y="635"/>
                </a:cubicBezTo>
                <a:cubicBezTo>
                  <a:pt x="22154" y="631"/>
                  <a:pt x="21950" y="629"/>
                  <a:pt x="21747" y="629"/>
                </a:cubicBezTo>
                <a:cubicBezTo>
                  <a:pt x="0" y="629"/>
                  <a:pt x="763" y="23672"/>
                  <a:pt x="1281" y="40389"/>
                </a:cubicBezTo>
                <a:cubicBezTo>
                  <a:pt x="1484" y="47006"/>
                  <a:pt x="877" y="56893"/>
                  <a:pt x="8110" y="60225"/>
                </a:cubicBezTo>
                <a:cubicBezTo>
                  <a:pt x="9992" y="61093"/>
                  <a:pt x="12091" y="61339"/>
                  <a:pt x="14151" y="61540"/>
                </a:cubicBezTo>
                <a:cubicBezTo>
                  <a:pt x="34552" y="63526"/>
                  <a:pt x="55319" y="63746"/>
                  <a:pt x="75945" y="63746"/>
                </a:cubicBezTo>
                <a:cubicBezTo>
                  <a:pt x="81811" y="63746"/>
                  <a:pt x="87665" y="63728"/>
                  <a:pt x="93495" y="63728"/>
                </a:cubicBezTo>
                <a:cubicBezTo>
                  <a:pt x="94374" y="63728"/>
                  <a:pt x="95252" y="63729"/>
                  <a:pt x="96129" y="63730"/>
                </a:cubicBezTo>
                <a:cubicBezTo>
                  <a:pt x="96812" y="63731"/>
                  <a:pt x="97495" y="63731"/>
                  <a:pt x="98178" y="63731"/>
                </a:cubicBezTo>
                <a:cubicBezTo>
                  <a:pt x="125539" y="63731"/>
                  <a:pt x="152903" y="63127"/>
                  <a:pt x="180237" y="61881"/>
                </a:cubicBezTo>
                <a:cubicBezTo>
                  <a:pt x="197411" y="61098"/>
                  <a:pt x="196639" y="41671"/>
                  <a:pt x="195103" y="27025"/>
                </a:cubicBezTo>
                <a:cubicBezTo>
                  <a:pt x="194743" y="23591"/>
                  <a:pt x="194341" y="20419"/>
                  <a:pt x="194117" y="17814"/>
                </a:cubicBezTo>
                <a:cubicBezTo>
                  <a:pt x="193518" y="10817"/>
                  <a:pt x="189745" y="3065"/>
                  <a:pt x="182409" y="1100"/>
                </a:cubicBezTo>
                <a:cubicBezTo>
                  <a:pt x="179323" y="272"/>
                  <a:pt x="175828" y="1"/>
                  <a:pt x="172204" y="1"/>
                </a:cubicBezTo>
                <a:close/>
              </a:path>
            </a:pathLst>
          </a:custGeom>
          <a:solidFill>
            <a:srgbClr val="FFF5D7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22"/>
          <p:cNvSpPr/>
          <p:nvPr/>
        </p:nvSpPr>
        <p:spPr>
          <a:xfrm>
            <a:off x="677015" y="485825"/>
            <a:ext cx="7824385" cy="634442"/>
          </a:xfrm>
          <a:custGeom>
            <a:avLst/>
            <a:gdLst/>
            <a:ahLst/>
            <a:cxnLst/>
            <a:rect l="l" t="t" r="r" b="b"/>
            <a:pathLst>
              <a:path w="197411" h="63747" extrusionOk="0">
                <a:moveTo>
                  <a:pt x="172204" y="1"/>
                </a:moveTo>
                <a:cubicBezTo>
                  <a:pt x="165679" y="1"/>
                  <a:pt x="158736" y="881"/>
                  <a:pt x="153008" y="984"/>
                </a:cubicBezTo>
                <a:cubicBezTo>
                  <a:pt x="135283" y="1302"/>
                  <a:pt x="117610" y="1444"/>
                  <a:pt x="99947" y="1444"/>
                </a:cubicBezTo>
                <a:cubicBezTo>
                  <a:pt x="74106" y="1444"/>
                  <a:pt x="48287" y="1140"/>
                  <a:pt x="22361" y="635"/>
                </a:cubicBezTo>
                <a:cubicBezTo>
                  <a:pt x="22154" y="631"/>
                  <a:pt x="21950" y="629"/>
                  <a:pt x="21747" y="629"/>
                </a:cubicBezTo>
                <a:cubicBezTo>
                  <a:pt x="0" y="629"/>
                  <a:pt x="763" y="23672"/>
                  <a:pt x="1281" y="40389"/>
                </a:cubicBezTo>
                <a:cubicBezTo>
                  <a:pt x="1484" y="47006"/>
                  <a:pt x="877" y="56893"/>
                  <a:pt x="8110" y="60225"/>
                </a:cubicBezTo>
                <a:cubicBezTo>
                  <a:pt x="9992" y="61093"/>
                  <a:pt x="12091" y="61339"/>
                  <a:pt x="14151" y="61540"/>
                </a:cubicBezTo>
                <a:cubicBezTo>
                  <a:pt x="34552" y="63526"/>
                  <a:pt x="55319" y="63746"/>
                  <a:pt x="75945" y="63746"/>
                </a:cubicBezTo>
                <a:cubicBezTo>
                  <a:pt x="81811" y="63746"/>
                  <a:pt x="87665" y="63728"/>
                  <a:pt x="93495" y="63728"/>
                </a:cubicBezTo>
                <a:cubicBezTo>
                  <a:pt x="94374" y="63728"/>
                  <a:pt x="95252" y="63729"/>
                  <a:pt x="96129" y="63730"/>
                </a:cubicBezTo>
                <a:cubicBezTo>
                  <a:pt x="96812" y="63731"/>
                  <a:pt x="97495" y="63731"/>
                  <a:pt x="98178" y="63731"/>
                </a:cubicBezTo>
                <a:cubicBezTo>
                  <a:pt x="125539" y="63731"/>
                  <a:pt x="152903" y="63127"/>
                  <a:pt x="180237" y="61881"/>
                </a:cubicBezTo>
                <a:cubicBezTo>
                  <a:pt x="197411" y="61098"/>
                  <a:pt x="196639" y="41671"/>
                  <a:pt x="195103" y="27025"/>
                </a:cubicBezTo>
                <a:cubicBezTo>
                  <a:pt x="194743" y="23591"/>
                  <a:pt x="194341" y="20419"/>
                  <a:pt x="194117" y="17814"/>
                </a:cubicBezTo>
                <a:cubicBezTo>
                  <a:pt x="193518" y="10817"/>
                  <a:pt x="189745" y="3065"/>
                  <a:pt x="182409" y="1100"/>
                </a:cubicBezTo>
                <a:cubicBezTo>
                  <a:pt x="179323" y="272"/>
                  <a:pt x="175828" y="1"/>
                  <a:pt x="172204" y="1"/>
                </a:cubicBezTo>
                <a:close/>
              </a:path>
            </a:pathLst>
          </a:custGeom>
          <a:solidFill>
            <a:srgbClr val="FFF5D7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22"/>
          <p:cNvSpPr txBox="1">
            <a:spLocks noGrp="1"/>
          </p:cNvSpPr>
          <p:nvPr>
            <p:ph type="title"/>
          </p:nvPr>
        </p:nvSpPr>
        <p:spPr>
          <a:xfrm>
            <a:off x="720000" y="585216"/>
            <a:ext cx="7704000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BLANK_1_1_1_1_2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oogle Shape;209;p23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4000" y="0"/>
            <a:ext cx="9143997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23"/>
          <p:cNvSpPr/>
          <p:nvPr/>
        </p:nvSpPr>
        <p:spPr>
          <a:xfrm>
            <a:off x="3401700" y="0"/>
            <a:ext cx="5742302" cy="1966444"/>
          </a:xfrm>
          <a:custGeom>
            <a:avLst/>
            <a:gdLst/>
            <a:ahLst/>
            <a:cxnLst/>
            <a:rect l="l" t="t" r="r" b="b"/>
            <a:pathLst>
              <a:path w="37080" h="12698" extrusionOk="0">
                <a:moveTo>
                  <a:pt x="1" y="1"/>
                </a:moveTo>
                <a:cubicBezTo>
                  <a:pt x="1" y="1"/>
                  <a:pt x="1276" y="5236"/>
                  <a:pt x="8111" y="5968"/>
                </a:cubicBezTo>
                <a:cubicBezTo>
                  <a:pt x="14919" y="6673"/>
                  <a:pt x="20018" y="6592"/>
                  <a:pt x="24060" y="9874"/>
                </a:cubicBezTo>
                <a:cubicBezTo>
                  <a:pt x="26772" y="12077"/>
                  <a:pt x="29597" y="12697"/>
                  <a:pt x="31921" y="12697"/>
                </a:cubicBezTo>
                <a:cubicBezTo>
                  <a:pt x="34918" y="12697"/>
                  <a:pt x="37079" y="11664"/>
                  <a:pt x="37079" y="11664"/>
                </a:cubicBezTo>
                <a:lnTo>
                  <a:pt x="3707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23"/>
          <p:cNvSpPr/>
          <p:nvPr/>
        </p:nvSpPr>
        <p:spPr>
          <a:xfrm>
            <a:off x="0" y="540100"/>
            <a:ext cx="1552195" cy="4656327"/>
          </a:xfrm>
          <a:custGeom>
            <a:avLst/>
            <a:gdLst/>
            <a:ahLst/>
            <a:cxnLst/>
            <a:rect l="l" t="t" r="r" b="b"/>
            <a:pathLst>
              <a:path w="11990" h="35968" extrusionOk="0">
                <a:moveTo>
                  <a:pt x="1642" y="0"/>
                </a:moveTo>
                <a:cubicBezTo>
                  <a:pt x="651" y="0"/>
                  <a:pt x="1" y="83"/>
                  <a:pt x="1" y="83"/>
                </a:cubicBezTo>
                <a:lnTo>
                  <a:pt x="1" y="35967"/>
                </a:lnTo>
                <a:cubicBezTo>
                  <a:pt x="10389" y="34801"/>
                  <a:pt x="6375" y="28617"/>
                  <a:pt x="6592" y="21077"/>
                </a:cubicBezTo>
                <a:cubicBezTo>
                  <a:pt x="6836" y="13563"/>
                  <a:pt x="11990" y="12505"/>
                  <a:pt x="11474" y="7026"/>
                </a:cubicBezTo>
                <a:cubicBezTo>
                  <a:pt x="10902" y="771"/>
                  <a:pt x="4675" y="0"/>
                  <a:pt x="164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23"/>
          <p:cNvSpPr/>
          <p:nvPr/>
        </p:nvSpPr>
        <p:spPr>
          <a:xfrm>
            <a:off x="582625" y="1268175"/>
            <a:ext cx="8238455" cy="3470546"/>
          </a:xfrm>
          <a:custGeom>
            <a:avLst/>
            <a:gdLst/>
            <a:ahLst/>
            <a:cxnLst/>
            <a:rect l="l" t="t" r="r" b="b"/>
            <a:pathLst>
              <a:path w="197411" h="63747" extrusionOk="0">
                <a:moveTo>
                  <a:pt x="172204" y="1"/>
                </a:moveTo>
                <a:cubicBezTo>
                  <a:pt x="165679" y="1"/>
                  <a:pt x="158736" y="881"/>
                  <a:pt x="153008" y="984"/>
                </a:cubicBezTo>
                <a:cubicBezTo>
                  <a:pt x="135283" y="1302"/>
                  <a:pt x="117610" y="1444"/>
                  <a:pt x="99947" y="1444"/>
                </a:cubicBezTo>
                <a:cubicBezTo>
                  <a:pt x="74106" y="1444"/>
                  <a:pt x="48287" y="1140"/>
                  <a:pt x="22361" y="635"/>
                </a:cubicBezTo>
                <a:cubicBezTo>
                  <a:pt x="22154" y="631"/>
                  <a:pt x="21950" y="629"/>
                  <a:pt x="21747" y="629"/>
                </a:cubicBezTo>
                <a:cubicBezTo>
                  <a:pt x="0" y="629"/>
                  <a:pt x="763" y="23672"/>
                  <a:pt x="1281" y="40389"/>
                </a:cubicBezTo>
                <a:cubicBezTo>
                  <a:pt x="1484" y="47006"/>
                  <a:pt x="877" y="56893"/>
                  <a:pt x="8110" y="60225"/>
                </a:cubicBezTo>
                <a:cubicBezTo>
                  <a:pt x="9992" y="61093"/>
                  <a:pt x="12091" y="61339"/>
                  <a:pt x="14151" y="61540"/>
                </a:cubicBezTo>
                <a:cubicBezTo>
                  <a:pt x="34552" y="63526"/>
                  <a:pt x="55319" y="63746"/>
                  <a:pt x="75945" y="63746"/>
                </a:cubicBezTo>
                <a:cubicBezTo>
                  <a:pt x="81811" y="63746"/>
                  <a:pt x="87665" y="63728"/>
                  <a:pt x="93495" y="63728"/>
                </a:cubicBezTo>
                <a:cubicBezTo>
                  <a:pt x="94374" y="63728"/>
                  <a:pt x="95252" y="63729"/>
                  <a:pt x="96129" y="63730"/>
                </a:cubicBezTo>
                <a:cubicBezTo>
                  <a:pt x="96812" y="63731"/>
                  <a:pt x="97495" y="63731"/>
                  <a:pt x="98178" y="63731"/>
                </a:cubicBezTo>
                <a:cubicBezTo>
                  <a:pt x="125539" y="63731"/>
                  <a:pt x="152903" y="63127"/>
                  <a:pt x="180237" y="61881"/>
                </a:cubicBezTo>
                <a:cubicBezTo>
                  <a:pt x="197411" y="61098"/>
                  <a:pt x="196639" y="41671"/>
                  <a:pt x="195103" y="27025"/>
                </a:cubicBezTo>
                <a:cubicBezTo>
                  <a:pt x="194743" y="23591"/>
                  <a:pt x="194341" y="20419"/>
                  <a:pt x="194117" y="17814"/>
                </a:cubicBezTo>
                <a:cubicBezTo>
                  <a:pt x="193518" y="10817"/>
                  <a:pt x="189745" y="3065"/>
                  <a:pt x="182409" y="1100"/>
                </a:cubicBezTo>
                <a:cubicBezTo>
                  <a:pt x="179323" y="272"/>
                  <a:pt x="175828" y="1"/>
                  <a:pt x="172204" y="1"/>
                </a:cubicBezTo>
                <a:close/>
              </a:path>
            </a:pathLst>
          </a:custGeom>
          <a:solidFill>
            <a:srgbClr val="FFF5D7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23"/>
          <p:cNvSpPr/>
          <p:nvPr/>
        </p:nvSpPr>
        <p:spPr>
          <a:xfrm>
            <a:off x="7731738" y="4160000"/>
            <a:ext cx="560415" cy="560415"/>
          </a:xfrm>
          <a:custGeom>
            <a:avLst/>
            <a:gdLst/>
            <a:ahLst/>
            <a:cxnLst/>
            <a:rect l="l" t="t" r="r" b="b"/>
            <a:pathLst>
              <a:path w="7894" h="7894" extrusionOk="0">
                <a:moveTo>
                  <a:pt x="3961" y="1"/>
                </a:moveTo>
                <a:cubicBezTo>
                  <a:pt x="1764" y="1"/>
                  <a:pt x="1" y="1764"/>
                  <a:pt x="1" y="3961"/>
                </a:cubicBezTo>
                <a:cubicBezTo>
                  <a:pt x="1" y="6131"/>
                  <a:pt x="1764" y="7894"/>
                  <a:pt x="3961" y="7894"/>
                </a:cubicBezTo>
                <a:cubicBezTo>
                  <a:pt x="6131" y="7894"/>
                  <a:pt x="7894" y="6131"/>
                  <a:pt x="7894" y="3961"/>
                </a:cubicBezTo>
                <a:cubicBezTo>
                  <a:pt x="7894" y="1764"/>
                  <a:pt x="6131" y="1"/>
                  <a:pt x="396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23"/>
          <p:cNvSpPr/>
          <p:nvPr/>
        </p:nvSpPr>
        <p:spPr>
          <a:xfrm>
            <a:off x="8270907" y="4814670"/>
            <a:ext cx="548843" cy="548914"/>
          </a:xfrm>
          <a:custGeom>
            <a:avLst/>
            <a:gdLst/>
            <a:ahLst/>
            <a:cxnLst/>
            <a:rect l="l" t="t" r="r" b="b"/>
            <a:pathLst>
              <a:path w="7731" h="7732" extrusionOk="0">
                <a:moveTo>
                  <a:pt x="3852" y="1"/>
                </a:moveTo>
                <a:cubicBezTo>
                  <a:pt x="1709" y="1"/>
                  <a:pt x="0" y="1737"/>
                  <a:pt x="0" y="3880"/>
                </a:cubicBezTo>
                <a:cubicBezTo>
                  <a:pt x="0" y="5995"/>
                  <a:pt x="1709" y="7731"/>
                  <a:pt x="3852" y="7731"/>
                </a:cubicBezTo>
                <a:cubicBezTo>
                  <a:pt x="5995" y="7731"/>
                  <a:pt x="7731" y="5995"/>
                  <a:pt x="7731" y="3880"/>
                </a:cubicBezTo>
                <a:cubicBezTo>
                  <a:pt x="7731" y="1737"/>
                  <a:pt x="5995" y="1"/>
                  <a:pt x="38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23"/>
          <p:cNvSpPr/>
          <p:nvPr/>
        </p:nvSpPr>
        <p:spPr>
          <a:xfrm>
            <a:off x="8786934" y="4364096"/>
            <a:ext cx="329334" cy="329405"/>
          </a:xfrm>
          <a:custGeom>
            <a:avLst/>
            <a:gdLst/>
            <a:ahLst/>
            <a:cxnLst/>
            <a:rect l="l" t="t" r="r" b="b"/>
            <a:pathLst>
              <a:path w="4639" h="4640" extrusionOk="0">
                <a:moveTo>
                  <a:pt x="2306" y="1"/>
                </a:moveTo>
                <a:cubicBezTo>
                  <a:pt x="1031" y="1"/>
                  <a:pt x="0" y="1032"/>
                  <a:pt x="0" y="2334"/>
                </a:cubicBezTo>
                <a:cubicBezTo>
                  <a:pt x="0" y="3608"/>
                  <a:pt x="1031" y="4639"/>
                  <a:pt x="2306" y="4639"/>
                </a:cubicBezTo>
                <a:cubicBezTo>
                  <a:pt x="3608" y="4639"/>
                  <a:pt x="4639" y="3608"/>
                  <a:pt x="4639" y="2334"/>
                </a:cubicBezTo>
                <a:cubicBezTo>
                  <a:pt x="4639" y="1032"/>
                  <a:pt x="3608" y="1"/>
                  <a:pt x="230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23"/>
          <p:cNvSpPr txBox="1">
            <a:spLocks noGrp="1"/>
          </p:cNvSpPr>
          <p:nvPr>
            <p:ph type="subTitle" idx="1"/>
          </p:nvPr>
        </p:nvSpPr>
        <p:spPr>
          <a:xfrm>
            <a:off x="904800" y="1478650"/>
            <a:ext cx="7334400" cy="116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  <p:sp>
        <p:nvSpPr>
          <p:cNvPr id="217" name="Google Shape;217;p23"/>
          <p:cNvSpPr/>
          <p:nvPr/>
        </p:nvSpPr>
        <p:spPr>
          <a:xfrm>
            <a:off x="677015" y="485825"/>
            <a:ext cx="7824385" cy="634442"/>
          </a:xfrm>
          <a:custGeom>
            <a:avLst/>
            <a:gdLst/>
            <a:ahLst/>
            <a:cxnLst/>
            <a:rect l="l" t="t" r="r" b="b"/>
            <a:pathLst>
              <a:path w="197411" h="63747" extrusionOk="0">
                <a:moveTo>
                  <a:pt x="172204" y="1"/>
                </a:moveTo>
                <a:cubicBezTo>
                  <a:pt x="165679" y="1"/>
                  <a:pt x="158736" y="881"/>
                  <a:pt x="153008" y="984"/>
                </a:cubicBezTo>
                <a:cubicBezTo>
                  <a:pt x="135283" y="1302"/>
                  <a:pt x="117610" y="1444"/>
                  <a:pt x="99947" y="1444"/>
                </a:cubicBezTo>
                <a:cubicBezTo>
                  <a:pt x="74106" y="1444"/>
                  <a:pt x="48287" y="1140"/>
                  <a:pt x="22361" y="635"/>
                </a:cubicBezTo>
                <a:cubicBezTo>
                  <a:pt x="22154" y="631"/>
                  <a:pt x="21950" y="629"/>
                  <a:pt x="21747" y="629"/>
                </a:cubicBezTo>
                <a:cubicBezTo>
                  <a:pt x="0" y="629"/>
                  <a:pt x="763" y="23672"/>
                  <a:pt x="1281" y="40389"/>
                </a:cubicBezTo>
                <a:cubicBezTo>
                  <a:pt x="1484" y="47006"/>
                  <a:pt x="877" y="56893"/>
                  <a:pt x="8110" y="60225"/>
                </a:cubicBezTo>
                <a:cubicBezTo>
                  <a:pt x="9992" y="61093"/>
                  <a:pt x="12091" y="61339"/>
                  <a:pt x="14151" y="61540"/>
                </a:cubicBezTo>
                <a:cubicBezTo>
                  <a:pt x="34552" y="63526"/>
                  <a:pt x="55319" y="63746"/>
                  <a:pt x="75945" y="63746"/>
                </a:cubicBezTo>
                <a:cubicBezTo>
                  <a:pt x="81811" y="63746"/>
                  <a:pt x="87665" y="63728"/>
                  <a:pt x="93495" y="63728"/>
                </a:cubicBezTo>
                <a:cubicBezTo>
                  <a:pt x="94374" y="63728"/>
                  <a:pt x="95252" y="63729"/>
                  <a:pt x="96129" y="63730"/>
                </a:cubicBezTo>
                <a:cubicBezTo>
                  <a:pt x="96812" y="63731"/>
                  <a:pt x="97495" y="63731"/>
                  <a:pt x="98178" y="63731"/>
                </a:cubicBezTo>
                <a:cubicBezTo>
                  <a:pt x="125539" y="63731"/>
                  <a:pt x="152903" y="63127"/>
                  <a:pt x="180237" y="61881"/>
                </a:cubicBezTo>
                <a:cubicBezTo>
                  <a:pt x="197411" y="61098"/>
                  <a:pt x="196639" y="41671"/>
                  <a:pt x="195103" y="27025"/>
                </a:cubicBezTo>
                <a:cubicBezTo>
                  <a:pt x="194743" y="23591"/>
                  <a:pt x="194341" y="20419"/>
                  <a:pt x="194117" y="17814"/>
                </a:cubicBezTo>
                <a:cubicBezTo>
                  <a:pt x="193518" y="10817"/>
                  <a:pt x="189745" y="3065"/>
                  <a:pt x="182409" y="1100"/>
                </a:cubicBezTo>
                <a:cubicBezTo>
                  <a:pt x="179323" y="272"/>
                  <a:pt x="175828" y="1"/>
                  <a:pt x="172204" y="1"/>
                </a:cubicBezTo>
                <a:close/>
              </a:path>
            </a:pathLst>
          </a:custGeom>
          <a:solidFill>
            <a:srgbClr val="FFF5D7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p23"/>
          <p:cNvSpPr txBox="1">
            <a:spLocks noGrp="1"/>
          </p:cNvSpPr>
          <p:nvPr>
            <p:ph type="title"/>
          </p:nvPr>
        </p:nvSpPr>
        <p:spPr>
          <a:xfrm>
            <a:off x="720000" y="585216"/>
            <a:ext cx="7704000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BLANK_1_1_1_2_1_1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Google Shape;258;p29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4000" y="0"/>
            <a:ext cx="9143997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p29"/>
          <p:cNvSpPr/>
          <p:nvPr/>
        </p:nvSpPr>
        <p:spPr>
          <a:xfrm rot="5400000">
            <a:off x="6775602" y="2889026"/>
            <a:ext cx="3567003" cy="1442747"/>
          </a:xfrm>
          <a:custGeom>
            <a:avLst/>
            <a:gdLst/>
            <a:ahLst/>
            <a:cxnLst/>
            <a:rect l="l" t="t" r="r" b="b"/>
            <a:pathLst>
              <a:path w="37080" h="12698" extrusionOk="0">
                <a:moveTo>
                  <a:pt x="1" y="1"/>
                </a:moveTo>
                <a:cubicBezTo>
                  <a:pt x="1" y="1"/>
                  <a:pt x="1276" y="5236"/>
                  <a:pt x="8111" y="5968"/>
                </a:cubicBezTo>
                <a:cubicBezTo>
                  <a:pt x="14919" y="6673"/>
                  <a:pt x="20018" y="6592"/>
                  <a:pt x="24060" y="9874"/>
                </a:cubicBezTo>
                <a:cubicBezTo>
                  <a:pt x="26772" y="12077"/>
                  <a:pt x="29597" y="12697"/>
                  <a:pt x="31921" y="12697"/>
                </a:cubicBezTo>
                <a:cubicBezTo>
                  <a:pt x="34918" y="12697"/>
                  <a:pt x="37079" y="11664"/>
                  <a:pt x="37079" y="11664"/>
                </a:cubicBezTo>
                <a:lnTo>
                  <a:pt x="3707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29"/>
          <p:cNvSpPr/>
          <p:nvPr/>
        </p:nvSpPr>
        <p:spPr>
          <a:xfrm>
            <a:off x="-152400" y="3710601"/>
            <a:ext cx="4885298" cy="1683355"/>
          </a:xfrm>
          <a:custGeom>
            <a:avLst/>
            <a:gdLst/>
            <a:ahLst/>
            <a:cxnLst/>
            <a:rect l="l" t="t" r="r" b="b"/>
            <a:pathLst>
              <a:path w="49665" h="26881" extrusionOk="0">
                <a:moveTo>
                  <a:pt x="0" y="1"/>
                </a:moveTo>
                <a:lnTo>
                  <a:pt x="0" y="26881"/>
                </a:lnTo>
                <a:lnTo>
                  <a:pt x="49664" y="26881"/>
                </a:lnTo>
                <a:lnTo>
                  <a:pt x="49664" y="23355"/>
                </a:lnTo>
                <a:cubicBezTo>
                  <a:pt x="49664" y="23355"/>
                  <a:pt x="47646" y="21134"/>
                  <a:pt x="42751" y="21134"/>
                </a:cubicBezTo>
                <a:cubicBezTo>
                  <a:pt x="41176" y="21134"/>
                  <a:pt x="39304" y="21364"/>
                  <a:pt x="37106" y="21971"/>
                </a:cubicBezTo>
                <a:cubicBezTo>
                  <a:pt x="36126" y="22241"/>
                  <a:pt x="35132" y="22365"/>
                  <a:pt x="34155" y="22365"/>
                </a:cubicBezTo>
                <a:cubicBezTo>
                  <a:pt x="30125" y="22365"/>
                  <a:pt x="26357" y="20272"/>
                  <a:pt x="24873" y="17740"/>
                </a:cubicBezTo>
                <a:cubicBezTo>
                  <a:pt x="21645" y="12234"/>
                  <a:pt x="20506" y="8816"/>
                  <a:pt x="12911" y="7379"/>
                </a:cubicBezTo>
                <a:cubicBezTo>
                  <a:pt x="6944" y="6239"/>
                  <a:pt x="7975" y="571"/>
                  <a:pt x="0" y="1"/>
                </a:cubicBezTo>
                <a:close/>
              </a:path>
            </a:pathLst>
          </a:custGeom>
          <a:solidFill>
            <a:srgbClr val="E4EFF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29"/>
          <p:cNvSpPr/>
          <p:nvPr/>
        </p:nvSpPr>
        <p:spPr>
          <a:xfrm>
            <a:off x="397658" y="1229850"/>
            <a:ext cx="8348685" cy="3598841"/>
          </a:xfrm>
          <a:custGeom>
            <a:avLst/>
            <a:gdLst/>
            <a:ahLst/>
            <a:cxnLst/>
            <a:rect l="l" t="t" r="r" b="b"/>
            <a:pathLst>
              <a:path w="199801" h="103467" extrusionOk="0">
                <a:moveTo>
                  <a:pt x="100127" y="0"/>
                </a:moveTo>
                <a:cubicBezTo>
                  <a:pt x="91281" y="0"/>
                  <a:pt x="82435" y="60"/>
                  <a:pt x="73588" y="179"/>
                </a:cubicBezTo>
                <a:cubicBezTo>
                  <a:pt x="71909" y="207"/>
                  <a:pt x="70225" y="228"/>
                  <a:pt x="68546" y="260"/>
                </a:cubicBezTo>
                <a:cubicBezTo>
                  <a:pt x="52087" y="520"/>
                  <a:pt x="35630" y="988"/>
                  <a:pt x="19162" y="1665"/>
                </a:cubicBezTo>
                <a:cubicBezTo>
                  <a:pt x="18193" y="1706"/>
                  <a:pt x="17218" y="1746"/>
                  <a:pt x="16248" y="1787"/>
                </a:cubicBezTo>
                <a:cubicBezTo>
                  <a:pt x="16028" y="1796"/>
                  <a:pt x="15812" y="1804"/>
                  <a:pt x="15593" y="1813"/>
                </a:cubicBezTo>
                <a:cubicBezTo>
                  <a:pt x="15367" y="1808"/>
                  <a:pt x="15144" y="1805"/>
                  <a:pt x="14922" y="1805"/>
                </a:cubicBezTo>
                <a:cubicBezTo>
                  <a:pt x="8389" y="1805"/>
                  <a:pt x="3600" y="4346"/>
                  <a:pt x="3305" y="11429"/>
                </a:cubicBezTo>
                <a:cubicBezTo>
                  <a:pt x="3175" y="13103"/>
                  <a:pt x="2999" y="15015"/>
                  <a:pt x="2802" y="17121"/>
                </a:cubicBezTo>
                <a:cubicBezTo>
                  <a:pt x="2766" y="17494"/>
                  <a:pt x="2730" y="17871"/>
                  <a:pt x="2698" y="18258"/>
                </a:cubicBezTo>
                <a:cubicBezTo>
                  <a:pt x="2446" y="20869"/>
                  <a:pt x="2168" y="23752"/>
                  <a:pt x="1886" y="26831"/>
                </a:cubicBezTo>
                <a:cubicBezTo>
                  <a:pt x="1840" y="27303"/>
                  <a:pt x="1800" y="27784"/>
                  <a:pt x="1755" y="28269"/>
                </a:cubicBezTo>
                <a:cubicBezTo>
                  <a:pt x="1207" y="34357"/>
                  <a:pt x="673" y="41131"/>
                  <a:pt x="373" y="48018"/>
                </a:cubicBezTo>
                <a:cubicBezTo>
                  <a:pt x="373" y="48054"/>
                  <a:pt x="373" y="48094"/>
                  <a:pt x="368" y="48130"/>
                </a:cubicBezTo>
                <a:cubicBezTo>
                  <a:pt x="54" y="55430"/>
                  <a:pt x="1" y="62856"/>
                  <a:pt x="476" y="69733"/>
                </a:cubicBezTo>
                <a:cubicBezTo>
                  <a:pt x="508" y="70211"/>
                  <a:pt x="544" y="70686"/>
                  <a:pt x="584" y="71158"/>
                </a:cubicBezTo>
                <a:cubicBezTo>
                  <a:pt x="778" y="73585"/>
                  <a:pt x="1046" y="75939"/>
                  <a:pt x="1392" y="78183"/>
                </a:cubicBezTo>
                <a:cubicBezTo>
                  <a:pt x="1441" y="78494"/>
                  <a:pt x="1491" y="78798"/>
                  <a:pt x="1540" y="79103"/>
                </a:cubicBezTo>
                <a:cubicBezTo>
                  <a:pt x="2900" y="87234"/>
                  <a:pt x="5388" y="93865"/>
                  <a:pt x="9590" y="97461"/>
                </a:cubicBezTo>
                <a:cubicBezTo>
                  <a:pt x="9612" y="97479"/>
                  <a:pt x="9639" y="97497"/>
                  <a:pt x="9661" y="97510"/>
                </a:cubicBezTo>
                <a:cubicBezTo>
                  <a:pt x="10084" y="97812"/>
                  <a:pt x="10519" y="98082"/>
                  <a:pt x="10969" y="98328"/>
                </a:cubicBezTo>
                <a:cubicBezTo>
                  <a:pt x="15026" y="100582"/>
                  <a:pt x="19993" y="100869"/>
                  <a:pt x="24693" y="101067"/>
                </a:cubicBezTo>
                <a:cubicBezTo>
                  <a:pt x="47105" y="102494"/>
                  <a:pt x="69492" y="103284"/>
                  <a:pt x="91882" y="103437"/>
                </a:cubicBezTo>
                <a:cubicBezTo>
                  <a:pt x="93916" y="103454"/>
                  <a:pt x="95946" y="103464"/>
                  <a:pt x="97980" y="103464"/>
                </a:cubicBezTo>
                <a:cubicBezTo>
                  <a:pt x="98844" y="103466"/>
                  <a:pt x="99708" y="103467"/>
                  <a:pt x="100572" y="103467"/>
                </a:cubicBezTo>
                <a:cubicBezTo>
                  <a:pt x="115757" y="103467"/>
                  <a:pt x="130944" y="103166"/>
                  <a:pt x="146138" y="102575"/>
                </a:cubicBezTo>
                <a:cubicBezTo>
                  <a:pt x="147269" y="102534"/>
                  <a:pt x="148400" y="102485"/>
                  <a:pt x="149532" y="102436"/>
                </a:cubicBezTo>
                <a:cubicBezTo>
                  <a:pt x="158219" y="102076"/>
                  <a:pt x="166911" y="101620"/>
                  <a:pt x="175602" y="101067"/>
                </a:cubicBezTo>
                <a:cubicBezTo>
                  <a:pt x="176079" y="101083"/>
                  <a:pt x="176548" y="101092"/>
                  <a:pt x="177009" y="101092"/>
                </a:cubicBezTo>
                <a:cubicBezTo>
                  <a:pt x="189730" y="101092"/>
                  <a:pt x="196027" y="94765"/>
                  <a:pt x="198103" y="83886"/>
                </a:cubicBezTo>
                <a:cubicBezTo>
                  <a:pt x="198149" y="83679"/>
                  <a:pt x="198184" y="83468"/>
                  <a:pt x="198220" y="83257"/>
                </a:cubicBezTo>
                <a:cubicBezTo>
                  <a:pt x="198561" y="81295"/>
                  <a:pt x="198773" y="79185"/>
                  <a:pt x="198863" y="76944"/>
                </a:cubicBezTo>
                <a:cubicBezTo>
                  <a:pt x="198961" y="74515"/>
                  <a:pt x="199063" y="72073"/>
                  <a:pt x="199167" y="69613"/>
                </a:cubicBezTo>
                <a:cubicBezTo>
                  <a:pt x="199185" y="69230"/>
                  <a:pt x="199204" y="68850"/>
                  <a:pt x="199216" y="68468"/>
                </a:cubicBezTo>
                <a:cubicBezTo>
                  <a:pt x="199294" y="66627"/>
                  <a:pt x="199370" y="64781"/>
                  <a:pt x="199441" y="62927"/>
                </a:cubicBezTo>
                <a:cubicBezTo>
                  <a:pt x="199455" y="62560"/>
                  <a:pt x="199468" y="62191"/>
                  <a:pt x="199482" y="61823"/>
                </a:cubicBezTo>
                <a:cubicBezTo>
                  <a:pt x="199657" y="57027"/>
                  <a:pt x="199787" y="52202"/>
                  <a:pt x="199800" y="47376"/>
                </a:cubicBezTo>
                <a:lnTo>
                  <a:pt x="199800" y="45902"/>
                </a:lnTo>
                <a:cubicBezTo>
                  <a:pt x="199785" y="39540"/>
                  <a:pt x="199557" y="33189"/>
                  <a:pt x="198957" y="26923"/>
                </a:cubicBezTo>
                <a:cubicBezTo>
                  <a:pt x="198934" y="26685"/>
                  <a:pt x="198912" y="26448"/>
                  <a:pt x="198885" y="26209"/>
                </a:cubicBezTo>
                <a:cubicBezTo>
                  <a:pt x="198603" y="23400"/>
                  <a:pt x="198243" y="20607"/>
                  <a:pt x="197790" y="17837"/>
                </a:cubicBezTo>
                <a:cubicBezTo>
                  <a:pt x="197660" y="17050"/>
                  <a:pt x="197521" y="16265"/>
                  <a:pt x="197378" y="15479"/>
                </a:cubicBezTo>
                <a:cubicBezTo>
                  <a:pt x="196855" y="12633"/>
                  <a:pt x="196228" y="9817"/>
                  <a:pt x="195482" y="7034"/>
                </a:cubicBezTo>
                <a:cubicBezTo>
                  <a:pt x="195401" y="6738"/>
                  <a:pt x="195321" y="6442"/>
                  <a:pt x="195240" y="6150"/>
                </a:cubicBezTo>
                <a:cubicBezTo>
                  <a:pt x="194044" y="1903"/>
                  <a:pt x="187660" y="1599"/>
                  <a:pt x="182861" y="1599"/>
                </a:cubicBezTo>
                <a:cubicBezTo>
                  <a:pt x="182058" y="1599"/>
                  <a:pt x="181300" y="1607"/>
                  <a:pt x="180617" y="1607"/>
                </a:cubicBezTo>
                <a:cubicBezTo>
                  <a:pt x="180110" y="1607"/>
                  <a:pt x="179644" y="1603"/>
                  <a:pt x="179234" y="1586"/>
                </a:cubicBezTo>
                <a:cubicBezTo>
                  <a:pt x="173166" y="1345"/>
                  <a:pt x="167098" y="1143"/>
                  <a:pt x="161029" y="942"/>
                </a:cubicBezTo>
                <a:cubicBezTo>
                  <a:pt x="159943" y="907"/>
                  <a:pt x="158861" y="876"/>
                  <a:pt x="157774" y="844"/>
                </a:cubicBezTo>
                <a:cubicBezTo>
                  <a:pt x="138554" y="281"/>
                  <a:pt x="119341" y="0"/>
                  <a:pt x="100127" y="0"/>
                </a:cubicBezTo>
                <a:close/>
              </a:path>
            </a:pathLst>
          </a:custGeom>
          <a:solidFill>
            <a:srgbClr val="FFF5D7"/>
          </a:solidFill>
          <a:ln>
            <a:noFill/>
          </a:ln>
          <a:effectLst>
            <a:outerShdw blurRad="200025" dist="28575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29"/>
          <p:cNvSpPr/>
          <p:nvPr/>
        </p:nvSpPr>
        <p:spPr>
          <a:xfrm>
            <a:off x="3973475" y="0"/>
            <a:ext cx="5170528" cy="817180"/>
          </a:xfrm>
          <a:custGeom>
            <a:avLst/>
            <a:gdLst/>
            <a:ahLst/>
            <a:cxnLst/>
            <a:rect l="l" t="t" r="r" b="b"/>
            <a:pathLst>
              <a:path w="37080" h="12698" extrusionOk="0">
                <a:moveTo>
                  <a:pt x="1" y="1"/>
                </a:moveTo>
                <a:cubicBezTo>
                  <a:pt x="1" y="1"/>
                  <a:pt x="1276" y="5236"/>
                  <a:pt x="8111" y="5968"/>
                </a:cubicBezTo>
                <a:cubicBezTo>
                  <a:pt x="14919" y="6673"/>
                  <a:pt x="20018" y="6592"/>
                  <a:pt x="24060" y="9874"/>
                </a:cubicBezTo>
                <a:cubicBezTo>
                  <a:pt x="26772" y="12077"/>
                  <a:pt x="29597" y="12697"/>
                  <a:pt x="31921" y="12697"/>
                </a:cubicBezTo>
                <a:cubicBezTo>
                  <a:pt x="34918" y="12697"/>
                  <a:pt x="37079" y="11664"/>
                  <a:pt x="37079" y="11664"/>
                </a:cubicBezTo>
                <a:lnTo>
                  <a:pt x="37079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29"/>
          <p:cNvSpPr/>
          <p:nvPr/>
        </p:nvSpPr>
        <p:spPr>
          <a:xfrm>
            <a:off x="677015" y="485825"/>
            <a:ext cx="7824385" cy="634442"/>
          </a:xfrm>
          <a:custGeom>
            <a:avLst/>
            <a:gdLst/>
            <a:ahLst/>
            <a:cxnLst/>
            <a:rect l="l" t="t" r="r" b="b"/>
            <a:pathLst>
              <a:path w="197411" h="63747" extrusionOk="0">
                <a:moveTo>
                  <a:pt x="172204" y="1"/>
                </a:moveTo>
                <a:cubicBezTo>
                  <a:pt x="165679" y="1"/>
                  <a:pt x="158736" y="881"/>
                  <a:pt x="153008" y="984"/>
                </a:cubicBezTo>
                <a:cubicBezTo>
                  <a:pt x="135283" y="1302"/>
                  <a:pt x="117610" y="1444"/>
                  <a:pt x="99947" y="1444"/>
                </a:cubicBezTo>
                <a:cubicBezTo>
                  <a:pt x="74106" y="1444"/>
                  <a:pt x="48287" y="1140"/>
                  <a:pt x="22361" y="635"/>
                </a:cubicBezTo>
                <a:cubicBezTo>
                  <a:pt x="22154" y="631"/>
                  <a:pt x="21950" y="629"/>
                  <a:pt x="21747" y="629"/>
                </a:cubicBezTo>
                <a:cubicBezTo>
                  <a:pt x="0" y="629"/>
                  <a:pt x="763" y="23672"/>
                  <a:pt x="1281" y="40389"/>
                </a:cubicBezTo>
                <a:cubicBezTo>
                  <a:pt x="1484" y="47006"/>
                  <a:pt x="877" y="56893"/>
                  <a:pt x="8110" y="60225"/>
                </a:cubicBezTo>
                <a:cubicBezTo>
                  <a:pt x="9992" y="61093"/>
                  <a:pt x="12091" y="61339"/>
                  <a:pt x="14151" y="61540"/>
                </a:cubicBezTo>
                <a:cubicBezTo>
                  <a:pt x="34552" y="63526"/>
                  <a:pt x="55319" y="63746"/>
                  <a:pt x="75945" y="63746"/>
                </a:cubicBezTo>
                <a:cubicBezTo>
                  <a:pt x="81811" y="63746"/>
                  <a:pt x="87665" y="63728"/>
                  <a:pt x="93495" y="63728"/>
                </a:cubicBezTo>
                <a:cubicBezTo>
                  <a:pt x="94374" y="63728"/>
                  <a:pt x="95252" y="63729"/>
                  <a:pt x="96129" y="63730"/>
                </a:cubicBezTo>
                <a:cubicBezTo>
                  <a:pt x="96812" y="63731"/>
                  <a:pt x="97495" y="63731"/>
                  <a:pt x="98178" y="63731"/>
                </a:cubicBezTo>
                <a:cubicBezTo>
                  <a:pt x="125539" y="63731"/>
                  <a:pt x="152903" y="63127"/>
                  <a:pt x="180237" y="61881"/>
                </a:cubicBezTo>
                <a:cubicBezTo>
                  <a:pt x="197411" y="61098"/>
                  <a:pt x="196639" y="41671"/>
                  <a:pt x="195103" y="27025"/>
                </a:cubicBezTo>
                <a:cubicBezTo>
                  <a:pt x="194743" y="23591"/>
                  <a:pt x="194341" y="20419"/>
                  <a:pt x="194117" y="17814"/>
                </a:cubicBezTo>
                <a:cubicBezTo>
                  <a:pt x="193518" y="10817"/>
                  <a:pt x="189745" y="3065"/>
                  <a:pt x="182409" y="1100"/>
                </a:cubicBezTo>
                <a:cubicBezTo>
                  <a:pt x="179323" y="272"/>
                  <a:pt x="175828" y="1"/>
                  <a:pt x="172204" y="1"/>
                </a:cubicBezTo>
                <a:close/>
              </a:path>
            </a:pathLst>
          </a:custGeom>
          <a:solidFill>
            <a:srgbClr val="FFF5D7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29"/>
          <p:cNvSpPr txBox="1">
            <a:spLocks noGrp="1"/>
          </p:cNvSpPr>
          <p:nvPr>
            <p:ph type="title"/>
          </p:nvPr>
        </p:nvSpPr>
        <p:spPr>
          <a:xfrm>
            <a:off x="720000" y="585216"/>
            <a:ext cx="7704000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BLANK_1_1_1_1"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Google Shape;312;p34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4000" y="0"/>
            <a:ext cx="9143997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Google Shape;313;p34"/>
          <p:cNvSpPr/>
          <p:nvPr/>
        </p:nvSpPr>
        <p:spPr>
          <a:xfrm>
            <a:off x="0" y="540100"/>
            <a:ext cx="1552195" cy="4656327"/>
          </a:xfrm>
          <a:custGeom>
            <a:avLst/>
            <a:gdLst/>
            <a:ahLst/>
            <a:cxnLst/>
            <a:rect l="l" t="t" r="r" b="b"/>
            <a:pathLst>
              <a:path w="11990" h="35968" extrusionOk="0">
                <a:moveTo>
                  <a:pt x="1642" y="0"/>
                </a:moveTo>
                <a:cubicBezTo>
                  <a:pt x="651" y="0"/>
                  <a:pt x="1" y="83"/>
                  <a:pt x="1" y="83"/>
                </a:cubicBezTo>
                <a:lnTo>
                  <a:pt x="1" y="35967"/>
                </a:lnTo>
                <a:cubicBezTo>
                  <a:pt x="10389" y="34801"/>
                  <a:pt x="6375" y="28617"/>
                  <a:pt x="6592" y="21077"/>
                </a:cubicBezTo>
                <a:cubicBezTo>
                  <a:pt x="6836" y="13563"/>
                  <a:pt x="11990" y="12505"/>
                  <a:pt x="11474" y="7026"/>
                </a:cubicBezTo>
                <a:cubicBezTo>
                  <a:pt x="10902" y="771"/>
                  <a:pt x="4675" y="0"/>
                  <a:pt x="164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p34"/>
          <p:cNvSpPr/>
          <p:nvPr/>
        </p:nvSpPr>
        <p:spPr>
          <a:xfrm>
            <a:off x="3401700" y="0"/>
            <a:ext cx="5742302" cy="1966444"/>
          </a:xfrm>
          <a:custGeom>
            <a:avLst/>
            <a:gdLst/>
            <a:ahLst/>
            <a:cxnLst/>
            <a:rect l="l" t="t" r="r" b="b"/>
            <a:pathLst>
              <a:path w="37080" h="12698" extrusionOk="0">
                <a:moveTo>
                  <a:pt x="1" y="1"/>
                </a:moveTo>
                <a:cubicBezTo>
                  <a:pt x="1" y="1"/>
                  <a:pt x="1276" y="5236"/>
                  <a:pt x="8111" y="5968"/>
                </a:cubicBezTo>
                <a:cubicBezTo>
                  <a:pt x="14919" y="6673"/>
                  <a:pt x="20018" y="6592"/>
                  <a:pt x="24060" y="9874"/>
                </a:cubicBezTo>
                <a:cubicBezTo>
                  <a:pt x="26772" y="12077"/>
                  <a:pt x="29597" y="12697"/>
                  <a:pt x="31921" y="12697"/>
                </a:cubicBezTo>
                <a:cubicBezTo>
                  <a:pt x="34918" y="12697"/>
                  <a:pt x="37079" y="11664"/>
                  <a:pt x="37079" y="11664"/>
                </a:cubicBezTo>
                <a:lnTo>
                  <a:pt x="3707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" name="Google Shape;315;p34"/>
          <p:cNvSpPr txBox="1">
            <a:spLocks noGrp="1"/>
          </p:cNvSpPr>
          <p:nvPr>
            <p:ph type="title"/>
          </p:nvPr>
        </p:nvSpPr>
        <p:spPr>
          <a:xfrm>
            <a:off x="6765200" y="2145700"/>
            <a:ext cx="1552200" cy="47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9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16" name="Google Shape;316;p34"/>
          <p:cNvSpPr txBox="1">
            <a:spLocks noGrp="1"/>
          </p:cNvSpPr>
          <p:nvPr>
            <p:ph type="title" idx="2"/>
          </p:nvPr>
        </p:nvSpPr>
        <p:spPr>
          <a:xfrm>
            <a:off x="4785725" y="2145700"/>
            <a:ext cx="1552200" cy="47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9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17" name="Google Shape;317;p34"/>
          <p:cNvSpPr txBox="1">
            <a:spLocks noGrp="1"/>
          </p:cNvSpPr>
          <p:nvPr>
            <p:ph type="title" idx="3"/>
          </p:nvPr>
        </p:nvSpPr>
        <p:spPr>
          <a:xfrm>
            <a:off x="2806225" y="2145700"/>
            <a:ext cx="1552200" cy="47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9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18" name="Google Shape;318;p34"/>
          <p:cNvSpPr txBox="1">
            <a:spLocks noGrp="1"/>
          </p:cNvSpPr>
          <p:nvPr>
            <p:ph type="title" idx="4"/>
          </p:nvPr>
        </p:nvSpPr>
        <p:spPr>
          <a:xfrm>
            <a:off x="826725" y="2145700"/>
            <a:ext cx="1552200" cy="47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9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19" name="Google Shape;319;p34"/>
          <p:cNvSpPr txBox="1">
            <a:spLocks noGrp="1"/>
          </p:cNvSpPr>
          <p:nvPr>
            <p:ph type="subTitle" idx="1"/>
          </p:nvPr>
        </p:nvSpPr>
        <p:spPr>
          <a:xfrm>
            <a:off x="826575" y="2838700"/>
            <a:ext cx="1552200" cy="1119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>
                <a:latin typeface="Comfortaa SemiBold"/>
                <a:ea typeface="Comfortaa SemiBold"/>
                <a:cs typeface="Comfortaa SemiBold"/>
                <a:sym typeface="Comfortaa SemiBold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320" name="Google Shape;320;p34"/>
          <p:cNvSpPr txBox="1">
            <a:spLocks noGrp="1"/>
          </p:cNvSpPr>
          <p:nvPr>
            <p:ph type="subTitle" idx="5"/>
          </p:nvPr>
        </p:nvSpPr>
        <p:spPr>
          <a:xfrm>
            <a:off x="2806233" y="2838700"/>
            <a:ext cx="1552200" cy="1119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>
                <a:latin typeface="Comfortaa SemiBold"/>
                <a:ea typeface="Comfortaa SemiBold"/>
                <a:cs typeface="Comfortaa SemiBold"/>
                <a:sym typeface="Comfortaa SemiBold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321" name="Google Shape;321;p34"/>
          <p:cNvSpPr txBox="1">
            <a:spLocks noGrp="1"/>
          </p:cNvSpPr>
          <p:nvPr>
            <p:ph type="subTitle" idx="6"/>
          </p:nvPr>
        </p:nvSpPr>
        <p:spPr>
          <a:xfrm>
            <a:off x="4785717" y="2852992"/>
            <a:ext cx="1552200" cy="1119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>
                <a:latin typeface="Comfortaa SemiBold"/>
                <a:ea typeface="Comfortaa SemiBold"/>
                <a:cs typeface="Comfortaa SemiBold"/>
                <a:sym typeface="Comfortaa SemiBold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322" name="Google Shape;322;p34"/>
          <p:cNvSpPr txBox="1">
            <a:spLocks noGrp="1"/>
          </p:cNvSpPr>
          <p:nvPr>
            <p:ph type="subTitle" idx="7"/>
          </p:nvPr>
        </p:nvSpPr>
        <p:spPr>
          <a:xfrm>
            <a:off x="6765200" y="2838700"/>
            <a:ext cx="1552200" cy="1119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>
                <a:latin typeface="Comfortaa SemiBold"/>
                <a:ea typeface="Comfortaa SemiBold"/>
                <a:cs typeface="Comfortaa SemiBold"/>
                <a:sym typeface="Comfortaa SemiBold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323" name="Google Shape;323;p34"/>
          <p:cNvSpPr/>
          <p:nvPr/>
        </p:nvSpPr>
        <p:spPr>
          <a:xfrm>
            <a:off x="7731738" y="4160000"/>
            <a:ext cx="560415" cy="560415"/>
          </a:xfrm>
          <a:custGeom>
            <a:avLst/>
            <a:gdLst/>
            <a:ahLst/>
            <a:cxnLst/>
            <a:rect l="l" t="t" r="r" b="b"/>
            <a:pathLst>
              <a:path w="7894" h="7894" extrusionOk="0">
                <a:moveTo>
                  <a:pt x="3961" y="1"/>
                </a:moveTo>
                <a:cubicBezTo>
                  <a:pt x="1764" y="1"/>
                  <a:pt x="1" y="1764"/>
                  <a:pt x="1" y="3961"/>
                </a:cubicBezTo>
                <a:cubicBezTo>
                  <a:pt x="1" y="6131"/>
                  <a:pt x="1764" y="7894"/>
                  <a:pt x="3961" y="7894"/>
                </a:cubicBezTo>
                <a:cubicBezTo>
                  <a:pt x="6131" y="7894"/>
                  <a:pt x="7894" y="6131"/>
                  <a:pt x="7894" y="3961"/>
                </a:cubicBezTo>
                <a:cubicBezTo>
                  <a:pt x="7894" y="1764"/>
                  <a:pt x="6131" y="1"/>
                  <a:pt x="396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p34"/>
          <p:cNvSpPr/>
          <p:nvPr/>
        </p:nvSpPr>
        <p:spPr>
          <a:xfrm>
            <a:off x="8270907" y="4814670"/>
            <a:ext cx="548843" cy="548914"/>
          </a:xfrm>
          <a:custGeom>
            <a:avLst/>
            <a:gdLst/>
            <a:ahLst/>
            <a:cxnLst/>
            <a:rect l="l" t="t" r="r" b="b"/>
            <a:pathLst>
              <a:path w="7731" h="7732" extrusionOk="0">
                <a:moveTo>
                  <a:pt x="3852" y="1"/>
                </a:moveTo>
                <a:cubicBezTo>
                  <a:pt x="1709" y="1"/>
                  <a:pt x="0" y="1737"/>
                  <a:pt x="0" y="3880"/>
                </a:cubicBezTo>
                <a:cubicBezTo>
                  <a:pt x="0" y="5995"/>
                  <a:pt x="1709" y="7731"/>
                  <a:pt x="3852" y="7731"/>
                </a:cubicBezTo>
                <a:cubicBezTo>
                  <a:pt x="5995" y="7731"/>
                  <a:pt x="7731" y="5995"/>
                  <a:pt x="7731" y="3880"/>
                </a:cubicBezTo>
                <a:cubicBezTo>
                  <a:pt x="7731" y="1737"/>
                  <a:pt x="5995" y="1"/>
                  <a:pt x="38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p34"/>
          <p:cNvSpPr/>
          <p:nvPr/>
        </p:nvSpPr>
        <p:spPr>
          <a:xfrm>
            <a:off x="8786934" y="4364096"/>
            <a:ext cx="329334" cy="329405"/>
          </a:xfrm>
          <a:custGeom>
            <a:avLst/>
            <a:gdLst/>
            <a:ahLst/>
            <a:cxnLst/>
            <a:rect l="l" t="t" r="r" b="b"/>
            <a:pathLst>
              <a:path w="4639" h="4640" extrusionOk="0">
                <a:moveTo>
                  <a:pt x="2306" y="1"/>
                </a:moveTo>
                <a:cubicBezTo>
                  <a:pt x="1031" y="1"/>
                  <a:pt x="0" y="1032"/>
                  <a:pt x="0" y="2334"/>
                </a:cubicBezTo>
                <a:cubicBezTo>
                  <a:pt x="0" y="3608"/>
                  <a:pt x="1031" y="4639"/>
                  <a:pt x="2306" y="4639"/>
                </a:cubicBezTo>
                <a:cubicBezTo>
                  <a:pt x="3608" y="4639"/>
                  <a:pt x="4639" y="3608"/>
                  <a:pt x="4639" y="2334"/>
                </a:cubicBezTo>
                <a:cubicBezTo>
                  <a:pt x="4639" y="1032"/>
                  <a:pt x="3608" y="1"/>
                  <a:pt x="230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p34"/>
          <p:cNvSpPr/>
          <p:nvPr/>
        </p:nvSpPr>
        <p:spPr>
          <a:xfrm>
            <a:off x="677015" y="485825"/>
            <a:ext cx="7824385" cy="634442"/>
          </a:xfrm>
          <a:custGeom>
            <a:avLst/>
            <a:gdLst/>
            <a:ahLst/>
            <a:cxnLst/>
            <a:rect l="l" t="t" r="r" b="b"/>
            <a:pathLst>
              <a:path w="197411" h="63747" extrusionOk="0">
                <a:moveTo>
                  <a:pt x="172204" y="1"/>
                </a:moveTo>
                <a:cubicBezTo>
                  <a:pt x="165679" y="1"/>
                  <a:pt x="158736" y="881"/>
                  <a:pt x="153008" y="984"/>
                </a:cubicBezTo>
                <a:cubicBezTo>
                  <a:pt x="135283" y="1302"/>
                  <a:pt x="117610" y="1444"/>
                  <a:pt x="99947" y="1444"/>
                </a:cubicBezTo>
                <a:cubicBezTo>
                  <a:pt x="74106" y="1444"/>
                  <a:pt x="48287" y="1140"/>
                  <a:pt x="22361" y="635"/>
                </a:cubicBezTo>
                <a:cubicBezTo>
                  <a:pt x="22154" y="631"/>
                  <a:pt x="21950" y="629"/>
                  <a:pt x="21747" y="629"/>
                </a:cubicBezTo>
                <a:cubicBezTo>
                  <a:pt x="0" y="629"/>
                  <a:pt x="763" y="23672"/>
                  <a:pt x="1281" y="40389"/>
                </a:cubicBezTo>
                <a:cubicBezTo>
                  <a:pt x="1484" y="47006"/>
                  <a:pt x="877" y="56893"/>
                  <a:pt x="8110" y="60225"/>
                </a:cubicBezTo>
                <a:cubicBezTo>
                  <a:pt x="9992" y="61093"/>
                  <a:pt x="12091" y="61339"/>
                  <a:pt x="14151" y="61540"/>
                </a:cubicBezTo>
                <a:cubicBezTo>
                  <a:pt x="34552" y="63526"/>
                  <a:pt x="55319" y="63746"/>
                  <a:pt x="75945" y="63746"/>
                </a:cubicBezTo>
                <a:cubicBezTo>
                  <a:pt x="81811" y="63746"/>
                  <a:pt x="87665" y="63728"/>
                  <a:pt x="93495" y="63728"/>
                </a:cubicBezTo>
                <a:cubicBezTo>
                  <a:pt x="94374" y="63728"/>
                  <a:pt x="95252" y="63729"/>
                  <a:pt x="96129" y="63730"/>
                </a:cubicBezTo>
                <a:cubicBezTo>
                  <a:pt x="96812" y="63731"/>
                  <a:pt x="97495" y="63731"/>
                  <a:pt x="98178" y="63731"/>
                </a:cubicBezTo>
                <a:cubicBezTo>
                  <a:pt x="125539" y="63731"/>
                  <a:pt x="152903" y="63127"/>
                  <a:pt x="180237" y="61881"/>
                </a:cubicBezTo>
                <a:cubicBezTo>
                  <a:pt x="197411" y="61098"/>
                  <a:pt x="196639" y="41671"/>
                  <a:pt x="195103" y="27025"/>
                </a:cubicBezTo>
                <a:cubicBezTo>
                  <a:pt x="194743" y="23591"/>
                  <a:pt x="194341" y="20419"/>
                  <a:pt x="194117" y="17814"/>
                </a:cubicBezTo>
                <a:cubicBezTo>
                  <a:pt x="193518" y="10817"/>
                  <a:pt x="189745" y="3065"/>
                  <a:pt x="182409" y="1100"/>
                </a:cubicBezTo>
                <a:cubicBezTo>
                  <a:pt x="179323" y="272"/>
                  <a:pt x="175828" y="1"/>
                  <a:pt x="172204" y="1"/>
                </a:cubicBezTo>
                <a:close/>
              </a:path>
            </a:pathLst>
          </a:custGeom>
          <a:solidFill>
            <a:srgbClr val="FFF5D7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34"/>
          <p:cNvSpPr txBox="1">
            <a:spLocks noGrp="1"/>
          </p:cNvSpPr>
          <p:nvPr>
            <p:ph type="title" idx="8"/>
          </p:nvPr>
        </p:nvSpPr>
        <p:spPr>
          <a:xfrm>
            <a:off x="720000" y="585216"/>
            <a:ext cx="7704000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TITLE_AND_TWO_COLUMNS_1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" name="Google Shape;361;p37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4000" y="0"/>
            <a:ext cx="9143997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362" name="Google Shape;362;p37"/>
          <p:cNvSpPr/>
          <p:nvPr/>
        </p:nvSpPr>
        <p:spPr>
          <a:xfrm rot="10800000">
            <a:off x="5746301" y="0"/>
            <a:ext cx="3397707" cy="1838996"/>
          </a:xfrm>
          <a:custGeom>
            <a:avLst/>
            <a:gdLst/>
            <a:ahLst/>
            <a:cxnLst/>
            <a:rect l="l" t="t" r="r" b="b"/>
            <a:pathLst>
              <a:path w="49665" h="26881" extrusionOk="0">
                <a:moveTo>
                  <a:pt x="0" y="1"/>
                </a:moveTo>
                <a:lnTo>
                  <a:pt x="0" y="26881"/>
                </a:lnTo>
                <a:lnTo>
                  <a:pt x="49664" y="26881"/>
                </a:lnTo>
                <a:lnTo>
                  <a:pt x="49664" y="23355"/>
                </a:lnTo>
                <a:cubicBezTo>
                  <a:pt x="49664" y="23355"/>
                  <a:pt x="47646" y="21134"/>
                  <a:pt x="42751" y="21134"/>
                </a:cubicBezTo>
                <a:cubicBezTo>
                  <a:pt x="41176" y="21134"/>
                  <a:pt x="39304" y="21364"/>
                  <a:pt x="37106" y="21971"/>
                </a:cubicBezTo>
                <a:cubicBezTo>
                  <a:pt x="36126" y="22241"/>
                  <a:pt x="35132" y="22365"/>
                  <a:pt x="34155" y="22365"/>
                </a:cubicBezTo>
                <a:cubicBezTo>
                  <a:pt x="30125" y="22365"/>
                  <a:pt x="26357" y="20272"/>
                  <a:pt x="24873" y="17740"/>
                </a:cubicBezTo>
                <a:cubicBezTo>
                  <a:pt x="21645" y="12234"/>
                  <a:pt x="20506" y="8816"/>
                  <a:pt x="12911" y="7379"/>
                </a:cubicBezTo>
                <a:cubicBezTo>
                  <a:pt x="6944" y="6239"/>
                  <a:pt x="7975" y="571"/>
                  <a:pt x="0" y="1"/>
                </a:cubicBezTo>
                <a:close/>
              </a:path>
            </a:pathLst>
          </a:custGeom>
          <a:solidFill>
            <a:srgbClr val="E4EFF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37"/>
          <p:cNvSpPr/>
          <p:nvPr/>
        </p:nvSpPr>
        <p:spPr>
          <a:xfrm rot="10800000">
            <a:off x="0" y="1"/>
            <a:ext cx="854737" cy="5143480"/>
          </a:xfrm>
          <a:custGeom>
            <a:avLst/>
            <a:gdLst/>
            <a:ahLst/>
            <a:cxnLst/>
            <a:rect l="l" t="t" r="r" b="b"/>
            <a:pathLst>
              <a:path w="10444" h="62848" extrusionOk="0">
                <a:moveTo>
                  <a:pt x="10443" y="0"/>
                </a:moveTo>
                <a:cubicBezTo>
                  <a:pt x="10443" y="0"/>
                  <a:pt x="4205" y="4639"/>
                  <a:pt x="6646" y="20506"/>
                </a:cubicBezTo>
                <a:cubicBezTo>
                  <a:pt x="9060" y="36346"/>
                  <a:pt x="1031" y="36943"/>
                  <a:pt x="516" y="50071"/>
                </a:cubicBezTo>
                <a:cubicBezTo>
                  <a:pt x="1" y="62530"/>
                  <a:pt x="9404" y="62847"/>
                  <a:pt x="10364" y="62847"/>
                </a:cubicBezTo>
                <a:cubicBezTo>
                  <a:pt x="10416" y="62847"/>
                  <a:pt x="10443" y="62846"/>
                  <a:pt x="10443" y="62846"/>
                </a:cubicBezTo>
                <a:lnTo>
                  <a:pt x="10443" y="24439"/>
                </a:lnTo>
                <a:lnTo>
                  <a:pt x="10443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37"/>
          <p:cNvSpPr/>
          <p:nvPr/>
        </p:nvSpPr>
        <p:spPr>
          <a:xfrm rot="10800000" flipH="1">
            <a:off x="7350466" y="4149248"/>
            <a:ext cx="1793537" cy="994246"/>
          </a:xfrm>
          <a:custGeom>
            <a:avLst/>
            <a:gdLst/>
            <a:ahLst/>
            <a:cxnLst/>
            <a:rect l="l" t="t" r="r" b="b"/>
            <a:pathLst>
              <a:path w="31600" h="21510" extrusionOk="0">
                <a:moveTo>
                  <a:pt x="434" y="1"/>
                </a:moveTo>
                <a:cubicBezTo>
                  <a:pt x="434" y="1"/>
                  <a:pt x="0" y="7053"/>
                  <a:pt x="11989" y="9467"/>
                </a:cubicBezTo>
                <a:cubicBezTo>
                  <a:pt x="22079" y="11501"/>
                  <a:pt x="20181" y="20886"/>
                  <a:pt x="31600" y="21510"/>
                </a:cubicBezTo>
                <a:lnTo>
                  <a:pt x="31600" y="1"/>
                </a:lnTo>
                <a:close/>
              </a:path>
            </a:pathLst>
          </a:custGeom>
          <a:solidFill>
            <a:srgbClr val="ED6A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37"/>
          <p:cNvSpPr txBox="1">
            <a:spLocks noGrp="1"/>
          </p:cNvSpPr>
          <p:nvPr>
            <p:ph type="subTitle" idx="1"/>
          </p:nvPr>
        </p:nvSpPr>
        <p:spPr>
          <a:xfrm>
            <a:off x="720000" y="3573550"/>
            <a:ext cx="2296500" cy="615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400">
                <a:latin typeface="Comfortaa SemiBold"/>
                <a:ea typeface="Comfortaa SemiBold"/>
                <a:cs typeface="Comfortaa SemiBold"/>
                <a:sym typeface="Comfortaa SemiBold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366" name="Google Shape;366;p37"/>
          <p:cNvSpPr txBox="1">
            <a:spLocks noGrp="1"/>
          </p:cNvSpPr>
          <p:nvPr>
            <p:ph type="title" hasCustomPrompt="1"/>
          </p:nvPr>
        </p:nvSpPr>
        <p:spPr>
          <a:xfrm>
            <a:off x="1209900" y="3037000"/>
            <a:ext cx="1316700" cy="5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367" name="Google Shape;367;p37"/>
          <p:cNvSpPr txBox="1">
            <a:spLocks noGrp="1"/>
          </p:cNvSpPr>
          <p:nvPr>
            <p:ph type="subTitle" idx="2"/>
          </p:nvPr>
        </p:nvSpPr>
        <p:spPr>
          <a:xfrm>
            <a:off x="3389300" y="1542650"/>
            <a:ext cx="2296500" cy="615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400">
                <a:latin typeface="Comfortaa SemiBold"/>
                <a:ea typeface="Comfortaa SemiBold"/>
                <a:cs typeface="Comfortaa SemiBold"/>
                <a:sym typeface="Comfortaa SemiBold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368" name="Google Shape;368;p37"/>
          <p:cNvSpPr txBox="1">
            <a:spLocks noGrp="1"/>
          </p:cNvSpPr>
          <p:nvPr>
            <p:ph type="title" idx="3" hasCustomPrompt="1"/>
          </p:nvPr>
        </p:nvSpPr>
        <p:spPr>
          <a:xfrm>
            <a:off x="3879200" y="2189038"/>
            <a:ext cx="1316700" cy="50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369" name="Google Shape;369;p37"/>
          <p:cNvSpPr txBox="1">
            <a:spLocks noGrp="1"/>
          </p:cNvSpPr>
          <p:nvPr>
            <p:ph type="subTitle" idx="4"/>
          </p:nvPr>
        </p:nvSpPr>
        <p:spPr>
          <a:xfrm>
            <a:off x="6127250" y="3573550"/>
            <a:ext cx="2296500" cy="612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400">
                <a:latin typeface="Comfortaa SemiBold"/>
                <a:ea typeface="Comfortaa SemiBold"/>
                <a:cs typeface="Comfortaa SemiBold"/>
                <a:sym typeface="Comfortaa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370" name="Google Shape;370;p37"/>
          <p:cNvSpPr txBox="1">
            <a:spLocks noGrp="1"/>
          </p:cNvSpPr>
          <p:nvPr>
            <p:ph type="title" idx="5" hasCustomPrompt="1"/>
          </p:nvPr>
        </p:nvSpPr>
        <p:spPr>
          <a:xfrm>
            <a:off x="6619050" y="3037000"/>
            <a:ext cx="1313400" cy="5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371" name="Google Shape;371;p37"/>
          <p:cNvSpPr/>
          <p:nvPr/>
        </p:nvSpPr>
        <p:spPr>
          <a:xfrm>
            <a:off x="677015" y="485825"/>
            <a:ext cx="7824385" cy="634442"/>
          </a:xfrm>
          <a:custGeom>
            <a:avLst/>
            <a:gdLst/>
            <a:ahLst/>
            <a:cxnLst/>
            <a:rect l="l" t="t" r="r" b="b"/>
            <a:pathLst>
              <a:path w="197411" h="63747" extrusionOk="0">
                <a:moveTo>
                  <a:pt x="172204" y="1"/>
                </a:moveTo>
                <a:cubicBezTo>
                  <a:pt x="165679" y="1"/>
                  <a:pt x="158736" y="881"/>
                  <a:pt x="153008" y="984"/>
                </a:cubicBezTo>
                <a:cubicBezTo>
                  <a:pt x="135283" y="1302"/>
                  <a:pt x="117610" y="1444"/>
                  <a:pt x="99947" y="1444"/>
                </a:cubicBezTo>
                <a:cubicBezTo>
                  <a:pt x="74106" y="1444"/>
                  <a:pt x="48287" y="1140"/>
                  <a:pt x="22361" y="635"/>
                </a:cubicBezTo>
                <a:cubicBezTo>
                  <a:pt x="22154" y="631"/>
                  <a:pt x="21950" y="629"/>
                  <a:pt x="21747" y="629"/>
                </a:cubicBezTo>
                <a:cubicBezTo>
                  <a:pt x="0" y="629"/>
                  <a:pt x="763" y="23672"/>
                  <a:pt x="1281" y="40389"/>
                </a:cubicBezTo>
                <a:cubicBezTo>
                  <a:pt x="1484" y="47006"/>
                  <a:pt x="877" y="56893"/>
                  <a:pt x="8110" y="60225"/>
                </a:cubicBezTo>
                <a:cubicBezTo>
                  <a:pt x="9992" y="61093"/>
                  <a:pt x="12091" y="61339"/>
                  <a:pt x="14151" y="61540"/>
                </a:cubicBezTo>
                <a:cubicBezTo>
                  <a:pt x="34552" y="63526"/>
                  <a:pt x="55319" y="63746"/>
                  <a:pt x="75945" y="63746"/>
                </a:cubicBezTo>
                <a:cubicBezTo>
                  <a:pt x="81811" y="63746"/>
                  <a:pt x="87665" y="63728"/>
                  <a:pt x="93495" y="63728"/>
                </a:cubicBezTo>
                <a:cubicBezTo>
                  <a:pt x="94374" y="63728"/>
                  <a:pt x="95252" y="63729"/>
                  <a:pt x="96129" y="63730"/>
                </a:cubicBezTo>
                <a:cubicBezTo>
                  <a:pt x="96812" y="63731"/>
                  <a:pt x="97495" y="63731"/>
                  <a:pt x="98178" y="63731"/>
                </a:cubicBezTo>
                <a:cubicBezTo>
                  <a:pt x="125539" y="63731"/>
                  <a:pt x="152903" y="63127"/>
                  <a:pt x="180237" y="61881"/>
                </a:cubicBezTo>
                <a:cubicBezTo>
                  <a:pt x="197411" y="61098"/>
                  <a:pt x="196639" y="41671"/>
                  <a:pt x="195103" y="27025"/>
                </a:cubicBezTo>
                <a:cubicBezTo>
                  <a:pt x="194743" y="23591"/>
                  <a:pt x="194341" y="20419"/>
                  <a:pt x="194117" y="17814"/>
                </a:cubicBezTo>
                <a:cubicBezTo>
                  <a:pt x="193518" y="10817"/>
                  <a:pt x="189745" y="3065"/>
                  <a:pt x="182409" y="1100"/>
                </a:cubicBezTo>
                <a:cubicBezTo>
                  <a:pt x="179323" y="272"/>
                  <a:pt x="175828" y="1"/>
                  <a:pt x="172204" y="1"/>
                </a:cubicBezTo>
                <a:close/>
              </a:path>
            </a:pathLst>
          </a:custGeom>
          <a:solidFill>
            <a:srgbClr val="FFF5D7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37"/>
          <p:cNvSpPr txBox="1">
            <a:spLocks noGrp="1"/>
          </p:cNvSpPr>
          <p:nvPr>
            <p:ph type="title" idx="6"/>
          </p:nvPr>
        </p:nvSpPr>
        <p:spPr>
          <a:xfrm>
            <a:off x="720000" y="585216"/>
            <a:ext cx="7704000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BLANK_1_1_1_1_1_1_2"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4" name="Google Shape;374;p38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4000" y="0"/>
            <a:ext cx="9143997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375" name="Google Shape;375;p38"/>
          <p:cNvSpPr/>
          <p:nvPr/>
        </p:nvSpPr>
        <p:spPr>
          <a:xfrm>
            <a:off x="0" y="3304497"/>
            <a:ext cx="3397707" cy="1838996"/>
          </a:xfrm>
          <a:custGeom>
            <a:avLst/>
            <a:gdLst/>
            <a:ahLst/>
            <a:cxnLst/>
            <a:rect l="l" t="t" r="r" b="b"/>
            <a:pathLst>
              <a:path w="49665" h="26881" extrusionOk="0">
                <a:moveTo>
                  <a:pt x="0" y="1"/>
                </a:moveTo>
                <a:lnTo>
                  <a:pt x="0" y="26881"/>
                </a:lnTo>
                <a:lnTo>
                  <a:pt x="49664" y="26881"/>
                </a:lnTo>
                <a:lnTo>
                  <a:pt x="49664" y="23355"/>
                </a:lnTo>
                <a:cubicBezTo>
                  <a:pt x="49664" y="23355"/>
                  <a:pt x="47646" y="21134"/>
                  <a:pt x="42751" y="21134"/>
                </a:cubicBezTo>
                <a:cubicBezTo>
                  <a:pt x="41176" y="21134"/>
                  <a:pt x="39304" y="21364"/>
                  <a:pt x="37106" y="21971"/>
                </a:cubicBezTo>
                <a:cubicBezTo>
                  <a:pt x="36126" y="22241"/>
                  <a:pt x="35132" y="22365"/>
                  <a:pt x="34155" y="22365"/>
                </a:cubicBezTo>
                <a:cubicBezTo>
                  <a:pt x="30125" y="22365"/>
                  <a:pt x="26357" y="20272"/>
                  <a:pt x="24873" y="17740"/>
                </a:cubicBezTo>
                <a:cubicBezTo>
                  <a:pt x="21645" y="12234"/>
                  <a:pt x="20506" y="8816"/>
                  <a:pt x="12911" y="7379"/>
                </a:cubicBezTo>
                <a:cubicBezTo>
                  <a:pt x="6944" y="6239"/>
                  <a:pt x="7975" y="571"/>
                  <a:pt x="0" y="1"/>
                </a:cubicBezTo>
                <a:close/>
              </a:path>
            </a:pathLst>
          </a:custGeom>
          <a:solidFill>
            <a:srgbClr val="E4EFF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38"/>
          <p:cNvSpPr txBox="1">
            <a:spLocks noGrp="1"/>
          </p:cNvSpPr>
          <p:nvPr>
            <p:ph type="subTitle" idx="1"/>
          </p:nvPr>
        </p:nvSpPr>
        <p:spPr>
          <a:xfrm>
            <a:off x="2448100" y="1680375"/>
            <a:ext cx="4352100" cy="115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700">
                <a:solidFill>
                  <a:schemeClr val="lt1"/>
                </a:solidFill>
                <a:latin typeface="Comfortaa SemiBold"/>
                <a:ea typeface="Comfortaa SemiBold"/>
                <a:cs typeface="Comfortaa SemiBold"/>
                <a:sym typeface="Comfortaa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77" name="Google Shape;377;p38"/>
          <p:cNvSpPr txBox="1">
            <a:spLocks noGrp="1"/>
          </p:cNvSpPr>
          <p:nvPr>
            <p:ph type="subTitle" idx="2"/>
          </p:nvPr>
        </p:nvSpPr>
        <p:spPr>
          <a:xfrm rot="-711">
            <a:off x="2448000" y="2868910"/>
            <a:ext cx="4352100" cy="4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500">
                <a:latin typeface="Mali SemiBold"/>
                <a:ea typeface="Mali SemiBold"/>
                <a:cs typeface="Mali SemiBold"/>
                <a:sym typeface="Mali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78" name="Google Shape;378;p38"/>
          <p:cNvSpPr txBox="1">
            <a:spLocks noGrp="1"/>
          </p:cNvSpPr>
          <p:nvPr>
            <p:ph type="ctrTitle"/>
          </p:nvPr>
        </p:nvSpPr>
        <p:spPr>
          <a:xfrm>
            <a:off x="2448100" y="674925"/>
            <a:ext cx="4352100" cy="93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9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79" name="Google Shape;379;p38"/>
          <p:cNvSpPr/>
          <p:nvPr/>
        </p:nvSpPr>
        <p:spPr>
          <a:xfrm>
            <a:off x="8289271" y="13"/>
            <a:ext cx="854737" cy="5143480"/>
          </a:xfrm>
          <a:custGeom>
            <a:avLst/>
            <a:gdLst/>
            <a:ahLst/>
            <a:cxnLst/>
            <a:rect l="l" t="t" r="r" b="b"/>
            <a:pathLst>
              <a:path w="10444" h="62848" extrusionOk="0">
                <a:moveTo>
                  <a:pt x="10443" y="0"/>
                </a:moveTo>
                <a:cubicBezTo>
                  <a:pt x="10443" y="0"/>
                  <a:pt x="4205" y="4639"/>
                  <a:pt x="6646" y="20506"/>
                </a:cubicBezTo>
                <a:cubicBezTo>
                  <a:pt x="9060" y="36346"/>
                  <a:pt x="1031" y="36943"/>
                  <a:pt x="516" y="50071"/>
                </a:cubicBezTo>
                <a:cubicBezTo>
                  <a:pt x="1" y="62530"/>
                  <a:pt x="9404" y="62847"/>
                  <a:pt x="10364" y="62847"/>
                </a:cubicBezTo>
                <a:cubicBezTo>
                  <a:pt x="10416" y="62847"/>
                  <a:pt x="10443" y="62846"/>
                  <a:pt x="10443" y="62846"/>
                </a:cubicBezTo>
                <a:lnTo>
                  <a:pt x="10443" y="24439"/>
                </a:lnTo>
                <a:lnTo>
                  <a:pt x="10443" y="0"/>
                </a:lnTo>
                <a:close/>
              </a:path>
            </a:pathLst>
          </a:custGeom>
          <a:solidFill>
            <a:srgbClr val="FECA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38"/>
          <p:cNvSpPr/>
          <p:nvPr/>
        </p:nvSpPr>
        <p:spPr>
          <a:xfrm flipH="1">
            <a:off x="5" y="0"/>
            <a:ext cx="1793537" cy="994246"/>
          </a:xfrm>
          <a:custGeom>
            <a:avLst/>
            <a:gdLst/>
            <a:ahLst/>
            <a:cxnLst/>
            <a:rect l="l" t="t" r="r" b="b"/>
            <a:pathLst>
              <a:path w="31600" h="21510" extrusionOk="0">
                <a:moveTo>
                  <a:pt x="434" y="1"/>
                </a:moveTo>
                <a:cubicBezTo>
                  <a:pt x="434" y="1"/>
                  <a:pt x="0" y="7053"/>
                  <a:pt x="11989" y="9467"/>
                </a:cubicBezTo>
                <a:cubicBezTo>
                  <a:pt x="22079" y="11501"/>
                  <a:pt x="20181" y="20886"/>
                  <a:pt x="31600" y="21510"/>
                </a:cubicBezTo>
                <a:lnTo>
                  <a:pt x="31600" y="1"/>
                </a:lnTo>
                <a:close/>
              </a:path>
            </a:pathLst>
          </a:custGeom>
          <a:solidFill>
            <a:srgbClr val="ED6A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38"/>
          <p:cNvSpPr txBox="1"/>
          <p:nvPr/>
        </p:nvSpPr>
        <p:spPr>
          <a:xfrm>
            <a:off x="2151475" y="4080175"/>
            <a:ext cx="51192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chemeClr val="accent3"/>
                </a:solidFill>
                <a:latin typeface="Comfortaa"/>
                <a:ea typeface="Comfortaa"/>
                <a:cs typeface="Comfortaa"/>
                <a:sym typeface="Comfortaa"/>
              </a:rPr>
              <a:t>CREDITS: </a:t>
            </a:r>
            <a:r>
              <a:rPr lang="en" sz="1100"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This presentation template was created by </a:t>
            </a:r>
            <a:r>
              <a:rPr lang="en" sz="1100" b="1">
                <a:solidFill>
                  <a:schemeClr val="accent3"/>
                </a:solidFill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100"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, and includes icons by </a:t>
            </a:r>
            <a:r>
              <a:rPr lang="en" sz="1100" b="1">
                <a:solidFill>
                  <a:schemeClr val="accent3"/>
                </a:solidFill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100"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, and infographics &amp; images by </a:t>
            </a:r>
            <a:r>
              <a:rPr lang="en" sz="1100" b="1">
                <a:solidFill>
                  <a:schemeClr val="accent3"/>
                </a:solidFill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100" b="1">
              <a:solidFill>
                <a:schemeClr val="accent3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bg>
      <p:bgPr>
        <a:solidFill>
          <a:srgbClr val="FECA2A">
            <a:alpha val="10270"/>
          </a:srgbClr>
        </a:solidFill>
        <a:effectLst/>
      </p:bgPr>
    </p:bg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3" name="Google Shape;383;p39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4000" y="0"/>
            <a:ext cx="9143997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384" name="Google Shape;384;p39"/>
          <p:cNvSpPr/>
          <p:nvPr/>
        </p:nvSpPr>
        <p:spPr>
          <a:xfrm>
            <a:off x="0" y="540100"/>
            <a:ext cx="1552195" cy="4656327"/>
          </a:xfrm>
          <a:custGeom>
            <a:avLst/>
            <a:gdLst/>
            <a:ahLst/>
            <a:cxnLst/>
            <a:rect l="l" t="t" r="r" b="b"/>
            <a:pathLst>
              <a:path w="11990" h="35968" extrusionOk="0">
                <a:moveTo>
                  <a:pt x="1642" y="0"/>
                </a:moveTo>
                <a:cubicBezTo>
                  <a:pt x="651" y="0"/>
                  <a:pt x="1" y="83"/>
                  <a:pt x="1" y="83"/>
                </a:cubicBezTo>
                <a:lnTo>
                  <a:pt x="1" y="35967"/>
                </a:lnTo>
                <a:cubicBezTo>
                  <a:pt x="10389" y="34801"/>
                  <a:pt x="6375" y="28617"/>
                  <a:pt x="6592" y="21077"/>
                </a:cubicBezTo>
                <a:cubicBezTo>
                  <a:pt x="6836" y="13563"/>
                  <a:pt x="11990" y="12505"/>
                  <a:pt x="11474" y="7026"/>
                </a:cubicBezTo>
                <a:cubicBezTo>
                  <a:pt x="10902" y="771"/>
                  <a:pt x="4675" y="0"/>
                  <a:pt x="164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p39"/>
          <p:cNvSpPr/>
          <p:nvPr/>
        </p:nvSpPr>
        <p:spPr>
          <a:xfrm>
            <a:off x="3401700" y="0"/>
            <a:ext cx="5742302" cy="1966444"/>
          </a:xfrm>
          <a:custGeom>
            <a:avLst/>
            <a:gdLst/>
            <a:ahLst/>
            <a:cxnLst/>
            <a:rect l="l" t="t" r="r" b="b"/>
            <a:pathLst>
              <a:path w="37080" h="12698" extrusionOk="0">
                <a:moveTo>
                  <a:pt x="1" y="1"/>
                </a:moveTo>
                <a:cubicBezTo>
                  <a:pt x="1" y="1"/>
                  <a:pt x="1276" y="5236"/>
                  <a:pt x="8111" y="5968"/>
                </a:cubicBezTo>
                <a:cubicBezTo>
                  <a:pt x="14919" y="6673"/>
                  <a:pt x="20018" y="6592"/>
                  <a:pt x="24060" y="9874"/>
                </a:cubicBezTo>
                <a:cubicBezTo>
                  <a:pt x="26772" y="12077"/>
                  <a:pt x="29597" y="12697"/>
                  <a:pt x="31921" y="12697"/>
                </a:cubicBezTo>
                <a:cubicBezTo>
                  <a:pt x="34918" y="12697"/>
                  <a:pt x="37079" y="11664"/>
                  <a:pt x="37079" y="11664"/>
                </a:cubicBezTo>
                <a:lnTo>
                  <a:pt x="37079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39"/>
          <p:cNvSpPr/>
          <p:nvPr/>
        </p:nvSpPr>
        <p:spPr>
          <a:xfrm>
            <a:off x="7731738" y="4160000"/>
            <a:ext cx="560415" cy="560415"/>
          </a:xfrm>
          <a:custGeom>
            <a:avLst/>
            <a:gdLst/>
            <a:ahLst/>
            <a:cxnLst/>
            <a:rect l="l" t="t" r="r" b="b"/>
            <a:pathLst>
              <a:path w="7894" h="7894" extrusionOk="0">
                <a:moveTo>
                  <a:pt x="3961" y="1"/>
                </a:moveTo>
                <a:cubicBezTo>
                  <a:pt x="1764" y="1"/>
                  <a:pt x="1" y="1764"/>
                  <a:pt x="1" y="3961"/>
                </a:cubicBezTo>
                <a:cubicBezTo>
                  <a:pt x="1" y="6131"/>
                  <a:pt x="1764" y="7894"/>
                  <a:pt x="3961" y="7894"/>
                </a:cubicBezTo>
                <a:cubicBezTo>
                  <a:pt x="6131" y="7894"/>
                  <a:pt x="7894" y="6131"/>
                  <a:pt x="7894" y="3961"/>
                </a:cubicBezTo>
                <a:cubicBezTo>
                  <a:pt x="7894" y="1764"/>
                  <a:pt x="6131" y="1"/>
                  <a:pt x="396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p39"/>
          <p:cNvSpPr/>
          <p:nvPr/>
        </p:nvSpPr>
        <p:spPr>
          <a:xfrm>
            <a:off x="8270907" y="4814670"/>
            <a:ext cx="548843" cy="548914"/>
          </a:xfrm>
          <a:custGeom>
            <a:avLst/>
            <a:gdLst/>
            <a:ahLst/>
            <a:cxnLst/>
            <a:rect l="l" t="t" r="r" b="b"/>
            <a:pathLst>
              <a:path w="7731" h="7732" extrusionOk="0">
                <a:moveTo>
                  <a:pt x="3852" y="1"/>
                </a:moveTo>
                <a:cubicBezTo>
                  <a:pt x="1709" y="1"/>
                  <a:pt x="0" y="1737"/>
                  <a:pt x="0" y="3880"/>
                </a:cubicBezTo>
                <a:cubicBezTo>
                  <a:pt x="0" y="5995"/>
                  <a:pt x="1709" y="7731"/>
                  <a:pt x="3852" y="7731"/>
                </a:cubicBezTo>
                <a:cubicBezTo>
                  <a:pt x="5995" y="7731"/>
                  <a:pt x="7731" y="5995"/>
                  <a:pt x="7731" y="3880"/>
                </a:cubicBezTo>
                <a:cubicBezTo>
                  <a:pt x="7731" y="1737"/>
                  <a:pt x="5995" y="1"/>
                  <a:pt x="385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p39"/>
          <p:cNvSpPr/>
          <p:nvPr/>
        </p:nvSpPr>
        <p:spPr>
          <a:xfrm>
            <a:off x="8786934" y="4364096"/>
            <a:ext cx="329334" cy="329405"/>
          </a:xfrm>
          <a:custGeom>
            <a:avLst/>
            <a:gdLst/>
            <a:ahLst/>
            <a:cxnLst/>
            <a:rect l="l" t="t" r="r" b="b"/>
            <a:pathLst>
              <a:path w="4639" h="4640" extrusionOk="0">
                <a:moveTo>
                  <a:pt x="2306" y="1"/>
                </a:moveTo>
                <a:cubicBezTo>
                  <a:pt x="1031" y="1"/>
                  <a:pt x="0" y="1032"/>
                  <a:pt x="0" y="2334"/>
                </a:cubicBezTo>
                <a:cubicBezTo>
                  <a:pt x="0" y="3608"/>
                  <a:pt x="1031" y="4639"/>
                  <a:pt x="2306" y="4639"/>
                </a:cubicBezTo>
                <a:cubicBezTo>
                  <a:pt x="3608" y="4639"/>
                  <a:pt x="4639" y="3608"/>
                  <a:pt x="4639" y="2334"/>
                </a:cubicBezTo>
                <a:cubicBezTo>
                  <a:pt x="4639" y="1032"/>
                  <a:pt x="3608" y="1"/>
                  <a:pt x="230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bg>
      <p:bgPr>
        <a:solidFill>
          <a:srgbClr val="FECA2A">
            <a:alpha val="10270"/>
          </a:srgbClr>
        </a:solidFill>
        <a:effectLst/>
      </p:bgPr>
    </p:bg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0" name="Google Shape;390;p40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4000" y="0"/>
            <a:ext cx="9143997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391" name="Google Shape;391;p40"/>
          <p:cNvSpPr/>
          <p:nvPr/>
        </p:nvSpPr>
        <p:spPr>
          <a:xfrm>
            <a:off x="-136680" y="3536125"/>
            <a:ext cx="9280650" cy="1835972"/>
          </a:xfrm>
          <a:custGeom>
            <a:avLst/>
            <a:gdLst/>
            <a:ahLst/>
            <a:cxnLst/>
            <a:rect l="l" t="t" r="r" b="b"/>
            <a:pathLst>
              <a:path w="49665" h="26881" extrusionOk="0">
                <a:moveTo>
                  <a:pt x="0" y="1"/>
                </a:moveTo>
                <a:lnTo>
                  <a:pt x="0" y="26881"/>
                </a:lnTo>
                <a:lnTo>
                  <a:pt x="49664" y="26881"/>
                </a:lnTo>
                <a:lnTo>
                  <a:pt x="49664" y="23355"/>
                </a:lnTo>
                <a:cubicBezTo>
                  <a:pt x="49664" y="23355"/>
                  <a:pt x="47646" y="21134"/>
                  <a:pt x="42751" y="21134"/>
                </a:cubicBezTo>
                <a:cubicBezTo>
                  <a:pt x="41176" y="21134"/>
                  <a:pt x="39304" y="21364"/>
                  <a:pt x="37106" y="21971"/>
                </a:cubicBezTo>
                <a:cubicBezTo>
                  <a:pt x="36126" y="22241"/>
                  <a:pt x="35132" y="22365"/>
                  <a:pt x="34155" y="22365"/>
                </a:cubicBezTo>
                <a:cubicBezTo>
                  <a:pt x="30125" y="22365"/>
                  <a:pt x="26357" y="20272"/>
                  <a:pt x="24873" y="17740"/>
                </a:cubicBezTo>
                <a:cubicBezTo>
                  <a:pt x="21645" y="12234"/>
                  <a:pt x="20506" y="8816"/>
                  <a:pt x="12911" y="7379"/>
                </a:cubicBezTo>
                <a:cubicBezTo>
                  <a:pt x="6944" y="6239"/>
                  <a:pt x="7975" y="571"/>
                  <a:pt x="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" name="Google Shape;392;p40"/>
          <p:cNvSpPr/>
          <p:nvPr/>
        </p:nvSpPr>
        <p:spPr>
          <a:xfrm>
            <a:off x="-136680" y="-95251"/>
            <a:ext cx="4308443" cy="975256"/>
          </a:xfrm>
          <a:custGeom>
            <a:avLst/>
            <a:gdLst/>
            <a:ahLst/>
            <a:cxnLst/>
            <a:rect l="l" t="t" r="r" b="b"/>
            <a:pathLst>
              <a:path w="42124" h="14279" extrusionOk="0">
                <a:moveTo>
                  <a:pt x="1" y="1"/>
                </a:moveTo>
                <a:lnTo>
                  <a:pt x="1" y="7650"/>
                </a:lnTo>
                <a:cubicBezTo>
                  <a:pt x="12993" y="7650"/>
                  <a:pt x="10253" y="11013"/>
                  <a:pt x="23625" y="13942"/>
                </a:cubicBezTo>
                <a:cubicBezTo>
                  <a:pt x="24686" y="14173"/>
                  <a:pt x="25695" y="14279"/>
                  <a:pt x="26653" y="14279"/>
                </a:cubicBezTo>
                <a:cubicBezTo>
                  <a:pt x="37779" y="14279"/>
                  <a:pt x="42124" y="1"/>
                  <a:pt x="4212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3" name="Google Shape;393;p40"/>
          <p:cNvSpPr/>
          <p:nvPr/>
        </p:nvSpPr>
        <p:spPr>
          <a:xfrm>
            <a:off x="7680275" y="-95250"/>
            <a:ext cx="1533706" cy="1193536"/>
          </a:xfrm>
          <a:custGeom>
            <a:avLst/>
            <a:gdLst/>
            <a:ahLst/>
            <a:cxnLst/>
            <a:rect l="l" t="t" r="r" b="b"/>
            <a:pathLst>
              <a:path w="31600" h="21510" extrusionOk="0">
                <a:moveTo>
                  <a:pt x="434" y="1"/>
                </a:moveTo>
                <a:cubicBezTo>
                  <a:pt x="434" y="1"/>
                  <a:pt x="0" y="7053"/>
                  <a:pt x="11989" y="9467"/>
                </a:cubicBezTo>
                <a:cubicBezTo>
                  <a:pt x="22079" y="11501"/>
                  <a:pt x="20181" y="20886"/>
                  <a:pt x="31600" y="21510"/>
                </a:cubicBezTo>
                <a:lnTo>
                  <a:pt x="31600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21555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18;p3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4000" y="0"/>
            <a:ext cx="9143997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3"/>
          <p:cNvSpPr/>
          <p:nvPr/>
        </p:nvSpPr>
        <p:spPr>
          <a:xfrm rot="-10799904" flipH="1">
            <a:off x="6382872" y="3940025"/>
            <a:ext cx="2837364" cy="1269520"/>
          </a:xfrm>
          <a:custGeom>
            <a:avLst/>
            <a:gdLst/>
            <a:ahLst/>
            <a:cxnLst/>
            <a:rect l="l" t="t" r="r" b="b"/>
            <a:pathLst>
              <a:path w="31600" h="21510" extrusionOk="0">
                <a:moveTo>
                  <a:pt x="434" y="1"/>
                </a:moveTo>
                <a:cubicBezTo>
                  <a:pt x="434" y="1"/>
                  <a:pt x="0" y="7053"/>
                  <a:pt x="11989" y="9467"/>
                </a:cubicBezTo>
                <a:cubicBezTo>
                  <a:pt x="22079" y="11501"/>
                  <a:pt x="20181" y="20886"/>
                  <a:pt x="31600" y="21510"/>
                </a:cubicBezTo>
                <a:lnTo>
                  <a:pt x="3160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3"/>
          <p:cNvSpPr/>
          <p:nvPr/>
        </p:nvSpPr>
        <p:spPr>
          <a:xfrm flipH="1">
            <a:off x="-6" y="1300"/>
            <a:ext cx="4618656" cy="2070553"/>
          </a:xfrm>
          <a:custGeom>
            <a:avLst/>
            <a:gdLst/>
            <a:ahLst/>
            <a:cxnLst/>
            <a:rect l="l" t="t" r="r" b="b"/>
            <a:pathLst>
              <a:path w="31600" h="21510" extrusionOk="0">
                <a:moveTo>
                  <a:pt x="434" y="1"/>
                </a:moveTo>
                <a:cubicBezTo>
                  <a:pt x="434" y="1"/>
                  <a:pt x="0" y="7053"/>
                  <a:pt x="11989" y="9467"/>
                </a:cubicBezTo>
                <a:cubicBezTo>
                  <a:pt x="22079" y="11501"/>
                  <a:pt x="20181" y="20886"/>
                  <a:pt x="31600" y="21510"/>
                </a:cubicBezTo>
                <a:lnTo>
                  <a:pt x="31600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title" hasCustomPrompt="1"/>
          </p:nvPr>
        </p:nvSpPr>
        <p:spPr>
          <a:xfrm>
            <a:off x="720000" y="1463700"/>
            <a:ext cx="1347900" cy="7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6000"/>
              <a:buNone/>
              <a:defRPr sz="7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2" name="Google Shape;22;p3"/>
          <p:cNvSpPr txBox="1">
            <a:spLocks noGrp="1"/>
          </p:cNvSpPr>
          <p:nvPr>
            <p:ph type="subTitle" idx="1"/>
          </p:nvPr>
        </p:nvSpPr>
        <p:spPr>
          <a:xfrm rot="303">
            <a:off x="729575" y="3735325"/>
            <a:ext cx="3405900" cy="6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400">
                <a:latin typeface="Comfortaa SemiBold"/>
                <a:ea typeface="Comfortaa SemiBold"/>
                <a:cs typeface="Comfortaa SemiBold"/>
                <a:sym typeface="Comfortaa SemiBold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title" idx="2"/>
          </p:nvPr>
        </p:nvSpPr>
        <p:spPr>
          <a:xfrm>
            <a:off x="729675" y="2801000"/>
            <a:ext cx="3925500" cy="58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600"/>
              <a:buNone/>
              <a:defRPr sz="6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42F0FE-DFE4-B5D4-0F02-A46E87A0BC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240F4B-4F59-81D5-F706-20828D778C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48CE4F-5624-15A0-3E86-F65ACC9AD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CD5FD-2C5A-42D2-A69A-DC9CC91F91DD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CD1DA9-011D-02C1-9463-20C03D664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F205B4-8065-E77D-F9CE-7E9A28EA4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76965-04FE-45BB-8F8F-BA278B373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9254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1910" y="1885950"/>
            <a:ext cx="6686549" cy="1697086"/>
          </a:xfrm>
        </p:spPr>
        <p:txBody>
          <a:bodyPr anchor="b">
            <a:normAutofit/>
          </a:bodyPr>
          <a:lstStyle>
            <a:lvl1pPr>
              <a:defRPr sz="40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1910" y="3583035"/>
            <a:ext cx="6686549" cy="844712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B5026-16E7-4465-A991-EC9A21BCFF86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3242858"/>
            <a:ext cx="1308489" cy="583942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3397155"/>
            <a:ext cx="584825" cy="273844"/>
          </a:xfrm>
        </p:spPr>
        <p:txBody>
          <a:bodyPr/>
          <a:lstStyle/>
          <a:p>
            <a:fld id="{9B27422E-ADA5-4BCC-8FE6-BFE3327E8C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4408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4694" y="468082"/>
            <a:ext cx="6683765" cy="96066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1909" y="1600200"/>
            <a:ext cx="6686550" cy="283321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B5026-16E7-4465-A991-EC9A21BCFF86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3141" y="53578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7422E-ADA5-4BCC-8FE6-BFE3327E8C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7880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1544063"/>
            <a:ext cx="6686549" cy="1101600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910" y="2647597"/>
            <a:ext cx="6686549" cy="645300"/>
          </a:xfrm>
        </p:spPr>
        <p:txBody>
          <a:bodyPr anchor="t"/>
          <a:lstStyle>
            <a:lvl1pPr marL="0" indent="0" algn="l">
              <a:buNone/>
              <a:defRPr sz="15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B5026-16E7-4465-A991-EC9A21BCFF86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238363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2433105"/>
            <a:ext cx="584825" cy="273844"/>
          </a:xfrm>
        </p:spPr>
        <p:txBody>
          <a:bodyPr/>
          <a:lstStyle/>
          <a:p>
            <a:fld id="{9B27422E-ADA5-4BCC-8FE6-BFE3327E8C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0234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1909" y="1600200"/>
            <a:ext cx="3235398" cy="28332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93060" y="1594666"/>
            <a:ext cx="3235398" cy="28332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B5026-16E7-4465-A991-EC9A21BCFF86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3141" y="53578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590837"/>
            <a:ext cx="584825" cy="273844"/>
          </a:xfrm>
        </p:spPr>
        <p:txBody>
          <a:bodyPr/>
          <a:lstStyle/>
          <a:p>
            <a:fld id="{9B27422E-ADA5-4BCC-8FE6-BFE3327E8C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2155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4530" y="1479527"/>
            <a:ext cx="2994549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1909" y="1911725"/>
            <a:ext cx="3257170" cy="2515545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29972" y="1477106"/>
            <a:ext cx="2999251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75218" y="1909304"/>
            <a:ext cx="3254006" cy="2515545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B5026-16E7-4465-A991-EC9A21BCFF86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3141" y="53578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590837"/>
            <a:ext cx="584825" cy="273844"/>
          </a:xfrm>
        </p:spPr>
        <p:txBody>
          <a:bodyPr/>
          <a:lstStyle/>
          <a:p>
            <a:fld id="{9B27422E-ADA5-4BCC-8FE6-BFE3327E8C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4046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B5026-16E7-4465-A991-EC9A21BCFF86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3141" y="53578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7422E-ADA5-4BCC-8FE6-BFE3327E8C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295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B5026-16E7-4465-A991-EC9A21BCFF86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3141" y="53578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7422E-ADA5-4BCC-8FE6-BFE3327E8C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0557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334566"/>
            <a:ext cx="2628899" cy="732234"/>
          </a:xfrm>
        </p:spPr>
        <p:txBody>
          <a:bodyPr anchor="b"/>
          <a:lstStyle>
            <a:lvl1pPr algn="l">
              <a:defRPr sz="15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259" y="334567"/>
            <a:ext cx="3886200" cy="4061222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1198960"/>
            <a:ext cx="2628899" cy="319682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B5026-16E7-4465-A991-EC9A21BCFF86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53578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7422E-ADA5-4BCC-8FE6-BFE3327E8C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88718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3600450"/>
            <a:ext cx="6686550" cy="425054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1909" y="476224"/>
            <a:ext cx="6686550" cy="2891228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4025504"/>
            <a:ext cx="6686550" cy="370284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B5026-16E7-4465-A991-EC9A21BCFF86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3683794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8860" y="3737316"/>
            <a:ext cx="584825" cy="273844"/>
          </a:xfrm>
        </p:spPr>
        <p:txBody>
          <a:bodyPr/>
          <a:lstStyle/>
          <a:p>
            <a:fld id="{9B27422E-ADA5-4BCC-8FE6-BFE3327E8C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0158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5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4000" y="0"/>
            <a:ext cx="9143997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5"/>
          <p:cNvSpPr/>
          <p:nvPr/>
        </p:nvSpPr>
        <p:spPr>
          <a:xfrm>
            <a:off x="5985575" y="0"/>
            <a:ext cx="3158420" cy="2149925"/>
          </a:xfrm>
          <a:custGeom>
            <a:avLst/>
            <a:gdLst/>
            <a:ahLst/>
            <a:cxnLst/>
            <a:rect l="l" t="t" r="r" b="b"/>
            <a:pathLst>
              <a:path w="31600" h="21510" extrusionOk="0">
                <a:moveTo>
                  <a:pt x="434" y="1"/>
                </a:moveTo>
                <a:cubicBezTo>
                  <a:pt x="434" y="1"/>
                  <a:pt x="0" y="7053"/>
                  <a:pt x="11989" y="9467"/>
                </a:cubicBezTo>
                <a:cubicBezTo>
                  <a:pt x="22079" y="11501"/>
                  <a:pt x="20181" y="20886"/>
                  <a:pt x="31600" y="21510"/>
                </a:cubicBezTo>
                <a:lnTo>
                  <a:pt x="31600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5"/>
          <p:cNvSpPr/>
          <p:nvPr/>
        </p:nvSpPr>
        <p:spPr>
          <a:xfrm rot="-10646720">
            <a:off x="8774510" y="2375895"/>
            <a:ext cx="306568" cy="306608"/>
          </a:xfrm>
          <a:custGeom>
            <a:avLst/>
            <a:gdLst/>
            <a:ahLst/>
            <a:cxnLst/>
            <a:rect l="l" t="t" r="r" b="b"/>
            <a:pathLst>
              <a:path w="7731" h="7732" extrusionOk="0">
                <a:moveTo>
                  <a:pt x="3852" y="1"/>
                </a:moveTo>
                <a:cubicBezTo>
                  <a:pt x="1709" y="1"/>
                  <a:pt x="0" y="1737"/>
                  <a:pt x="0" y="3880"/>
                </a:cubicBezTo>
                <a:cubicBezTo>
                  <a:pt x="0" y="5995"/>
                  <a:pt x="1709" y="7731"/>
                  <a:pt x="3852" y="7731"/>
                </a:cubicBezTo>
                <a:cubicBezTo>
                  <a:pt x="5995" y="7731"/>
                  <a:pt x="7731" y="5995"/>
                  <a:pt x="7731" y="3880"/>
                </a:cubicBezTo>
                <a:cubicBezTo>
                  <a:pt x="7731" y="1737"/>
                  <a:pt x="5995" y="1"/>
                  <a:pt x="385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5"/>
          <p:cNvSpPr/>
          <p:nvPr/>
        </p:nvSpPr>
        <p:spPr>
          <a:xfrm>
            <a:off x="677015" y="485825"/>
            <a:ext cx="7824385" cy="634442"/>
          </a:xfrm>
          <a:custGeom>
            <a:avLst/>
            <a:gdLst/>
            <a:ahLst/>
            <a:cxnLst/>
            <a:rect l="l" t="t" r="r" b="b"/>
            <a:pathLst>
              <a:path w="197411" h="63747" extrusionOk="0">
                <a:moveTo>
                  <a:pt x="172204" y="1"/>
                </a:moveTo>
                <a:cubicBezTo>
                  <a:pt x="165679" y="1"/>
                  <a:pt x="158736" y="881"/>
                  <a:pt x="153008" y="984"/>
                </a:cubicBezTo>
                <a:cubicBezTo>
                  <a:pt x="135283" y="1302"/>
                  <a:pt x="117610" y="1444"/>
                  <a:pt x="99947" y="1444"/>
                </a:cubicBezTo>
                <a:cubicBezTo>
                  <a:pt x="74106" y="1444"/>
                  <a:pt x="48287" y="1140"/>
                  <a:pt x="22361" y="635"/>
                </a:cubicBezTo>
                <a:cubicBezTo>
                  <a:pt x="22154" y="631"/>
                  <a:pt x="21950" y="629"/>
                  <a:pt x="21747" y="629"/>
                </a:cubicBezTo>
                <a:cubicBezTo>
                  <a:pt x="0" y="629"/>
                  <a:pt x="763" y="23672"/>
                  <a:pt x="1281" y="40389"/>
                </a:cubicBezTo>
                <a:cubicBezTo>
                  <a:pt x="1484" y="47006"/>
                  <a:pt x="877" y="56893"/>
                  <a:pt x="8110" y="60225"/>
                </a:cubicBezTo>
                <a:cubicBezTo>
                  <a:pt x="9992" y="61093"/>
                  <a:pt x="12091" y="61339"/>
                  <a:pt x="14151" y="61540"/>
                </a:cubicBezTo>
                <a:cubicBezTo>
                  <a:pt x="34552" y="63526"/>
                  <a:pt x="55319" y="63746"/>
                  <a:pt x="75945" y="63746"/>
                </a:cubicBezTo>
                <a:cubicBezTo>
                  <a:pt x="81811" y="63746"/>
                  <a:pt x="87665" y="63728"/>
                  <a:pt x="93495" y="63728"/>
                </a:cubicBezTo>
                <a:cubicBezTo>
                  <a:pt x="94374" y="63728"/>
                  <a:pt x="95252" y="63729"/>
                  <a:pt x="96129" y="63730"/>
                </a:cubicBezTo>
                <a:cubicBezTo>
                  <a:pt x="96812" y="63731"/>
                  <a:pt x="97495" y="63731"/>
                  <a:pt x="98178" y="63731"/>
                </a:cubicBezTo>
                <a:cubicBezTo>
                  <a:pt x="125539" y="63731"/>
                  <a:pt x="152903" y="63127"/>
                  <a:pt x="180237" y="61881"/>
                </a:cubicBezTo>
                <a:cubicBezTo>
                  <a:pt x="197411" y="61098"/>
                  <a:pt x="196639" y="41671"/>
                  <a:pt x="195103" y="27025"/>
                </a:cubicBezTo>
                <a:cubicBezTo>
                  <a:pt x="194743" y="23591"/>
                  <a:pt x="194341" y="20419"/>
                  <a:pt x="194117" y="17814"/>
                </a:cubicBezTo>
                <a:cubicBezTo>
                  <a:pt x="193518" y="10817"/>
                  <a:pt x="189745" y="3065"/>
                  <a:pt x="182409" y="1100"/>
                </a:cubicBezTo>
                <a:cubicBezTo>
                  <a:pt x="179323" y="272"/>
                  <a:pt x="175828" y="1"/>
                  <a:pt x="172204" y="1"/>
                </a:cubicBezTo>
                <a:close/>
              </a:path>
            </a:pathLst>
          </a:custGeom>
          <a:solidFill>
            <a:srgbClr val="FFF5D7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title"/>
          </p:nvPr>
        </p:nvSpPr>
        <p:spPr>
          <a:xfrm>
            <a:off x="720000" y="588125"/>
            <a:ext cx="7704000" cy="420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ubTitle" idx="1"/>
          </p:nvPr>
        </p:nvSpPr>
        <p:spPr>
          <a:xfrm>
            <a:off x="1189822" y="2663500"/>
            <a:ext cx="2907600" cy="56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500"/>
              </a:spcBef>
              <a:spcAft>
                <a:spcPts val="0"/>
              </a:spcAft>
              <a:buSzPts val="2000"/>
              <a:buFont typeface="Mali"/>
              <a:buNone/>
              <a:defRPr sz="2000">
                <a:latin typeface="Mali SemiBold"/>
                <a:ea typeface="Mali SemiBold"/>
                <a:cs typeface="Mali SemiBold"/>
                <a:sym typeface="Mali SemiBold"/>
              </a:defRPr>
            </a:lvl1pPr>
            <a:lvl2pPr lvl="1" algn="ctr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SzPts val="2000"/>
              <a:buFont typeface="Mali"/>
              <a:buNone/>
              <a:defRPr sz="2000" b="1">
                <a:latin typeface="Mali"/>
                <a:ea typeface="Mali"/>
                <a:cs typeface="Mali"/>
                <a:sym typeface="Mali"/>
              </a:defRPr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Mali"/>
              <a:buNone/>
              <a:defRPr sz="2000" b="1">
                <a:latin typeface="Mali"/>
                <a:ea typeface="Mali"/>
                <a:cs typeface="Mali"/>
                <a:sym typeface="Mali"/>
              </a:defRPr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Mali"/>
              <a:buNone/>
              <a:defRPr sz="2000" b="1">
                <a:latin typeface="Mali"/>
                <a:ea typeface="Mali"/>
                <a:cs typeface="Mali"/>
                <a:sym typeface="Mali"/>
              </a:defRPr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Mali"/>
              <a:buNone/>
              <a:defRPr sz="2000" b="1">
                <a:latin typeface="Mali"/>
                <a:ea typeface="Mali"/>
                <a:cs typeface="Mali"/>
                <a:sym typeface="Mali"/>
              </a:defRPr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Mali"/>
              <a:buNone/>
              <a:defRPr sz="2000" b="1">
                <a:latin typeface="Mali"/>
                <a:ea typeface="Mali"/>
                <a:cs typeface="Mali"/>
                <a:sym typeface="Mali"/>
              </a:defRPr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Mali"/>
              <a:buNone/>
              <a:defRPr sz="2000" b="1">
                <a:latin typeface="Mali"/>
                <a:ea typeface="Mali"/>
                <a:cs typeface="Mali"/>
                <a:sym typeface="Mali"/>
              </a:defRPr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Mali"/>
              <a:buNone/>
              <a:defRPr sz="2000" b="1">
                <a:latin typeface="Mali"/>
                <a:ea typeface="Mali"/>
                <a:cs typeface="Mali"/>
                <a:sym typeface="Mali"/>
              </a:defRPr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000"/>
              <a:buFont typeface="Mali"/>
              <a:buNone/>
              <a:defRPr sz="2000" b="1">
                <a:latin typeface="Mali"/>
                <a:ea typeface="Mali"/>
                <a:cs typeface="Mali"/>
                <a:sym typeface="Mali"/>
              </a:defRPr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subTitle" idx="2"/>
          </p:nvPr>
        </p:nvSpPr>
        <p:spPr>
          <a:xfrm>
            <a:off x="5046575" y="2663500"/>
            <a:ext cx="2907600" cy="56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Mali"/>
              <a:buNone/>
              <a:defRPr sz="2000">
                <a:latin typeface="Mali SemiBold"/>
                <a:ea typeface="Mali SemiBold"/>
                <a:cs typeface="Mali SemiBold"/>
                <a:sym typeface="Mali SemiBold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Mali"/>
              <a:buNone/>
              <a:defRPr sz="2000" b="1">
                <a:latin typeface="Mali"/>
                <a:ea typeface="Mali"/>
                <a:cs typeface="Mali"/>
                <a:sym typeface="Mali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Mali"/>
              <a:buNone/>
              <a:defRPr sz="2000" b="1">
                <a:latin typeface="Mali"/>
                <a:ea typeface="Mali"/>
                <a:cs typeface="Mali"/>
                <a:sym typeface="Mali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Mali"/>
              <a:buNone/>
              <a:defRPr sz="2000" b="1">
                <a:latin typeface="Mali"/>
                <a:ea typeface="Mali"/>
                <a:cs typeface="Mali"/>
                <a:sym typeface="Mali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Mali"/>
              <a:buNone/>
              <a:defRPr sz="2000" b="1">
                <a:latin typeface="Mali"/>
                <a:ea typeface="Mali"/>
                <a:cs typeface="Mali"/>
                <a:sym typeface="Mali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Mali"/>
              <a:buNone/>
              <a:defRPr sz="2000" b="1">
                <a:latin typeface="Mali"/>
                <a:ea typeface="Mali"/>
                <a:cs typeface="Mali"/>
                <a:sym typeface="Mali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Mali"/>
              <a:buNone/>
              <a:defRPr sz="2000" b="1">
                <a:latin typeface="Mali"/>
                <a:ea typeface="Mali"/>
                <a:cs typeface="Mali"/>
                <a:sym typeface="Mali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Mali"/>
              <a:buNone/>
              <a:defRPr sz="2000" b="1">
                <a:latin typeface="Mali"/>
                <a:ea typeface="Mali"/>
                <a:cs typeface="Mali"/>
                <a:sym typeface="Mali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000"/>
              <a:buFont typeface="Mali"/>
              <a:buNone/>
              <a:defRPr sz="2000" b="1">
                <a:latin typeface="Mali"/>
                <a:ea typeface="Mali"/>
                <a:cs typeface="Mali"/>
                <a:sym typeface="Mali"/>
              </a:defRPr>
            </a:lvl9pPr>
          </a:lstStyle>
          <a:p>
            <a:endParaRPr/>
          </a:p>
        </p:txBody>
      </p:sp>
      <p:sp>
        <p:nvSpPr>
          <p:cNvPr id="41" name="Google Shape;41;p5"/>
          <p:cNvSpPr txBox="1">
            <a:spLocks noGrp="1"/>
          </p:cNvSpPr>
          <p:nvPr>
            <p:ph type="subTitle" idx="3"/>
          </p:nvPr>
        </p:nvSpPr>
        <p:spPr>
          <a:xfrm rot="402">
            <a:off x="720000" y="1182112"/>
            <a:ext cx="7704000" cy="38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>
                <a:latin typeface="Comfortaa SemiBold"/>
                <a:ea typeface="Comfortaa SemiBold"/>
                <a:cs typeface="Comfortaa SemiBold"/>
                <a:sym typeface="Comfortaa SemiBold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5"/>
          <p:cNvSpPr/>
          <p:nvPr/>
        </p:nvSpPr>
        <p:spPr>
          <a:xfrm>
            <a:off x="-183128" y="1867178"/>
            <a:ext cx="419704" cy="419704"/>
          </a:xfrm>
          <a:custGeom>
            <a:avLst/>
            <a:gdLst/>
            <a:ahLst/>
            <a:cxnLst/>
            <a:rect l="l" t="t" r="r" b="b"/>
            <a:pathLst>
              <a:path w="7894" h="7894" extrusionOk="0">
                <a:moveTo>
                  <a:pt x="3961" y="1"/>
                </a:moveTo>
                <a:cubicBezTo>
                  <a:pt x="1764" y="1"/>
                  <a:pt x="1" y="1764"/>
                  <a:pt x="1" y="3961"/>
                </a:cubicBezTo>
                <a:cubicBezTo>
                  <a:pt x="1" y="6131"/>
                  <a:pt x="1764" y="7894"/>
                  <a:pt x="3961" y="7894"/>
                </a:cubicBezTo>
                <a:cubicBezTo>
                  <a:pt x="6131" y="7894"/>
                  <a:pt x="7894" y="6131"/>
                  <a:pt x="7894" y="3961"/>
                </a:cubicBezTo>
                <a:cubicBezTo>
                  <a:pt x="7894" y="1764"/>
                  <a:pt x="6131" y="1"/>
                  <a:pt x="396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5"/>
          <p:cNvSpPr/>
          <p:nvPr/>
        </p:nvSpPr>
        <p:spPr>
          <a:xfrm>
            <a:off x="0" y="2508161"/>
            <a:ext cx="957222" cy="2871505"/>
          </a:xfrm>
          <a:custGeom>
            <a:avLst/>
            <a:gdLst/>
            <a:ahLst/>
            <a:cxnLst/>
            <a:rect l="l" t="t" r="r" b="b"/>
            <a:pathLst>
              <a:path w="11990" h="35968" extrusionOk="0">
                <a:moveTo>
                  <a:pt x="1642" y="0"/>
                </a:moveTo>
                <a:cubicBezTo>
                  <a:pt x="651" y="0"/>
                  <a:pt x="1" y="83"/>
                  <a:pt x="1" y="83"/>
                </a:cubicBezTo>
                <a:lnTo>
                  <a:pt x="1" y="35967"/>
                </a:lnTo>
                <a:cubicBezTo>
                  <a:pt x="10389" y="34801"/>
                  <a:pt x="6375" y="28617"/>
                  <a:pt x="6592" y="21077"/>
                </a:cubicBezTo>
                <a:cubicBezTo>
                  <a:pt x="6836" y="13563"/>
                  <a:pt x="11990" y="12505"/>
                  <a:pt x="11474" y="7026"/>
                </a:cubicBezTo>
                <a:cubicBezTo>
                  <a:pt x="10902" y="771"/>
                  <a:pt x="4675" y="0"/>
                  <a:pt x="164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5"/>
          <p:cNvSpPr txBox="1">
            <a:spLocks noGrp="1"/>
          </p:cNvSpPr>
          <p:nvPr>
            <p:ph type="subTitle" idx="4"/>
          </p:nvPr>
        </p:nvSpPr>
        <p:spPr>
          <a:xfrm rot="355">
            <a:off x="1189822" y="3219163"/>
            <a:ext cx="2907600" cy="113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>
                <a:latin typeface="Comfortaa SemiBold"/>
                <a:ea typeface="Comfortaa SemiBold"/>
                <a:cs typeface="Comfortaa SemiBold"/>
                <a:sym typeface="Comfortaa SemiBold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5"/>
          <p:cNvSpPr txBox="1">
            <a:spLocks noGrp="1"/>
          </p:cNvSpPr>
          <p:nvPr>
            <p:ph type="subTitle" idx="5"/>
          </p:nvPr>
        </p:nvSpPr>
        <p:spPr>
          <a:xfrm rot="355">
            <a:off x="5046575" y="3219163"/>
            <a:ext cx="2907600" cy="113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>
                <a:latin typeface="Comfortaa SemiBold"/>
                <a:ea typeface="Comfortaa SemiBold"/>
                <a:cs typeface="Comfortaa SemiBold"/>
                <a:sym typeface="Comfortaa SemiBold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5"/>
          <p:cNvSpPr/>
          <p:nvPr/>
        </p:nvSpPr>
        <p:spPr>
          <a:xfrm>
            <a:off x="7164024" y="3716432"/>
            <a:ext cx="1979972" cy="1773891"/>
          </a:xfrm>
          <a:custGeom>
            <a:avLst/>
            <a:gdLst/>
            <a:ahLst/>
            <a:cxnLst/>
            <a:rect l="l" t="t" r="r" b="b"/>
            <a:pathLst>
              <a:path w="18583" h="16650" extrusionOk="0">
                <a:moveTo>
                  <a:pt x="8583" y="411"/>
                </a:moveTo>
                <a:cubicBezTo>
                  <a:pt x="9474" y="411"/>
                  <a:pt x="10201" y="1068"/>
                  <a:pt x="10763" y="1889"/>
                </a:cubicBezTo>
                <a:cubicBezTo>
                  <a:pt x="9860" y="2264"/>
                  <a:pt x="9005" y="2814"/>
                  <a:pt x="8312" y="3296"/>
                </a:cubicBezTo>
                <a:cubicBezTo>
                  <a:pt x="8067" y="3460"/>
                  <a:pt x="7820" y="3647"/>
                  <a:pt x="7586" y="3823"/>
                </a:cubicBezTo>
                <a:cubicBezTo>
                  <a:pt x="6952" y="3741"/>
                  <a:pt x="6308" y="3682"/>
                  <a:pt x="5663" y="3671"/>
                </a:cubicBezTo>
                <a:cubicBezTo>
                  <a:pt x="5897" y="2405"/>
                  <a:pt x="6449" y="1243"/>
                  <a:pt x="7668" y="634"/>
                </a:cubicBezTo>
                <a:cubicBezTo>
                  <a:pt x="7996" y="482"/>
                  <a:pt x="8301" y="411"/>
                  <a:pt x="8583" y="411"/>
                </a:cubicBezTo>
                <a:close/>
                <a:moveTo>
                  <a:pt x="11032" y="2311"/>
                </a:moveTo>
                <a:cubicBezTo>
                  <a:pt x="11384" y="2897"/>
                  <a:pt x="11654" y="3518"/>
                  <a:pt x="11842" y="4022"/>
                </a:cubicBezTo>
                <a:cubicBezTo>
                  <a:pt x="11947" y="4280"/>
                  <a:pt x="12029" y="4550"/>
                  <a:pt x="12123" y="4820"/>
                </a:cubicBezTo>
                <a:cubicBezTo>
                  <a:pt x="10998" y="4456"/>
                  <a:pt x="9837" y="4198"/>
                  <a:pt x="8711" y="3999"/>
                </a:cubicBezTo>
                <a:cubicBezTo>
                  <a:pt x="8559" y="3976"/>
                  <a:pt x="8395" y="3940"/>
                  <a:pt x="8242" y="3916"/>
                </a:cubicBezTo>
                <a:lnTo>
                  <a:pt x="8735" y="3565"/>
                </a:lnTo>
                <a:cubicBezTo>
                  <a:pt x="9427" y="3096"/>
                  <a:pt x="10212" y="2627"/>
                  <a:pt x="11032" y="2311"/>
                </a:cubicBezTo>
                <a:close/>
                <a:moveTo>
                  <a:pt x="5980" y="4187"/>
                </a:moveTo>
                <a:cubicBezTo>
                  <a:pt x="6332" y="4198"/>
                  <a:pt x="6683" y="4210"/>
                  <a:pt x="7058" y="4245"/>
                </a:cubicBezTo>
                <a:cubicBezTo>
                  <a:pt x="6507" y="4690"/>
                  <a:pt x="5968" y="5183"/>
                  <a:pt x="5475" y="5711"/>
                </a:cubicBezTo>
                <a:cubicBezTo>
                  <a:pt x="5487" y="5218"/>
                  <a:pt x="5511" y="4690"/>
                  <a:pt x="5581" y="4187"/>
                </a:cubicBezTo>
                <a:close/>
                <a:moveTo>
                  <a:pt x="12616" y="1947"/>
                </a:moveTo>
                <a:cubicBezTo>
                  <a:pt x="12674" y="2592"/>
                  <a:pt x="13284" y="3202"/>
                  <a:pt x="13952" y="3202"/>
                </a:cubicBezTo>
                <a:cubicBezTo>
                  <a:pt x="14175" y="3202"/>
                  <a:pt x="14398" y="3131"/>
                  <a:pt x="14620" y="2979"/>
                </a:cubicBezTo>
                <a:cubicBezTo>
                  <a:pt x="14737" y="2885"/>
                  <a:pt x="14831" y="2780"/>
                  <a:pt x="14901" y="2662"/>
                </a:cubicBezTo>
                <a:cubicBezTo>
                  <a:pt x="15852" y="3530"/>
                  <a:pt x="15523" y="4914"/>
                  <a:pt x="14961" y="6074"/>
                </a:cubicBezTo>
                <a:cubicBezTo>
                  <a:pt x="14245" y="5652"/>
                  <a:pt x="13483" y="5300"/>
                  <a:pt x="12686" y="5007"/>
                </a:cubicBezTo>
                <a:cubicBezTo>
                  <a:pt x="12416" y="4010"/>
                  <a:pt x="12041" y="3014"/>
                  <a:pt x="11514" y="2147"/>
                </a:cubicBezTo>
                <a:cubicBezTo>
                  <a:pt x="11877" y="2041"/>
                  <a:pt x="12252" y="1970"/>
                  <a:pt x="12616" y="1947"/>
                </a:cubicBezTo>
                <a:close/>
                <a:moveTo>
                  <a:pt x="12827" y="5534"/>
                </a:moveTo>
                <a:lnTo>
                  <a:pt x="12827" y="5534"/>
                </a:lnTo>
                <a:cubicBezTo>
                  <a:pt x="13495" y="5805"/>
                  <a:pt x="14140" y="6121"/>
                  <a:pt x="14750" y="6485"/>
                </a:cubicBezTo>
                <a:cubicBezTo>
                  <a:pt x="14620" y="6707"/>
                  <a:pt x="14492" y="6918"/>
                  <a:pt x="14374" y="7105"/>
                </a:cubicBezTo>
                <a:cubicBezTo>
                  <a:pt x="14057" y="7574"/>
                  <a:pt x="13718" y="8032"/>
                  <a:pt x="13354" y="8466"/>
                </a:cubicBezTo>
                <a:cubicBezTo>
                  <a:pt x="13296" y="8009"/>
                  <a:pt x="13225" y="7551"/>
                  <a:pt x="13155" y="7105"/>
                </a:cubicBezTo>
                <a:cubicBezTo>
                  <a:pt x="13061" y="6602"/>
                  <a:pt x="12955" y="6074"/>
                  <a:pt x="12827" y="5534"/>
                </a:cubicBezTo>
                <a:close/>
                <a:moveTo>
                  <a:pt x="5077" y="4198"/>
                </a:moveTo>
                <a:lnTo>
                  <a:pt x="5077" y="4198"/>
                </a:lnTo>
                <a:cubicBezTo>
                  <a:pt x="4995" y="4878"/>
                  <a:pt x="4983" y="5581"/>
                  <a:pt x="5006" y="6238"/>
                </a:cubicBezTo>
                <a:cubicBezTo>
                  <a:pt x="4198" y="7188"/>
                  <a:pt x="3529" y="8231"/>
                  <a:pt x="3083" y="9345"/>
                </a:cubicBezTo>
                <a:cubicBezTo>
                  <a:pt x="2169" y="8700"/>
                  <a:pt x="1454" y="7845"/>
                  <a:pt x="1290" y="6660"/>
                </a:cubicBezTo>
                <a:cubicBezTo>
                  <a:pt x="1278" y="6543"/>
                  <a:pt x="1267" y="6414"/>
                  <a:pt x="1267" y="6308"/>
                </a:cubicBezTo>
                <a:lnTo>
                  <a:pt x="1267" y="6308"/>
                </a:lnTo>
                <a:cubicBezTo>
                  <a:pt x="1372" y="6332"/>
                  <a:pt x="1489" y="6355"/>
                  <a:pt x="1595" y="6355"/>
                </a:cubicBezTo>
                <a:cubicBezTo>
                  <a:pt x="1817" y="6355"/>
                  <a:pt x="2040" y="6285"/>
                  <a:pt x="2251" y="6133"/>
                </a:cubicBezTo>
                <a:cubicBezTo>
                  <a:pt x="2767" y="5722"/>
                  <a:pt x="2814" y="5125"/>
                  <a:pt x="2603" y="4656"/>
                </a:cubicBezTo>
                <a:cubicBezTo>
                  <a:pt x="3354" y="4339"/>
                  <a:pt x="4279" y="4234"/>
                  <a:pt x="5077" y="4198"/>
                </a:cubicBezTo>
                <a:close/>
                <a:moveTo>
                  <a:pt x="5030" y="6941"/>
                </a:moveTo>
                <a:cubicBezTo>
                  <a:pt x="5042" y="7024"/>
                  <a:pt x="5042" y="7118"/>
                  <a:pt x="5053" y="7211"/>
                </a:cubicBezTo>
                <a:cubicBezTo>
                  <a:pt x="5123" y="8314"/>
                  <a:pt x="5276" y="9450"/>
                  <a:pt x="5546" y="10576"/>
                </a:cubicBezTo>
                <a:cubicBezTo>
                  <a:pt x="4854" y="10318"/>
                  <a:pt x="4139" y="10002"/>
                  <a:pt x="3482" y="9603"/>
                </a:cubicBezTo>
                <a:cubicBezTo>
                  <a:pt x="3565" y="9392"/>
                  <a:pt x="3658" y="9181"/>
                  <a:pt x="3752" y="8981"/>
                </a:cubicBezTo>
                <a:cubicBezTo>
                  <a:pt x="4092" y="8267"/>
                  <a:pt x="4526" y="7574"/>
                  <a:pt x="5030" y="6941"/>
                </a:cubicBezTo>
                <a:close/>
                <a:moveTo>
                  <a:pt x="15172" y="6754"/>
                </a:moveTo>
                <a:cubicBezTo>
                  <a:pt x="15230" y="6789"/>
                  <a:pt x="15289" y="6836"/>
                  <a:pt x="15359" y="6871"/>
                </a:cubicBezTo>
                <a:cubicBezTo>
                  <a:pt x="15805" y="7199"/>
                  <a:pt x="16261" y="7551"/>
                  <a:pt x="16519" y="7997"/>
                </a:cubicBezTo>
                <a:cubicBezTo>
                  <a:pt x="16321" y="8067"/>
                  <a:pt x="16097" y="8196"/>
                  <a:pt x="15898" y="8419"/>
                </a:cubicBezTo>
                <a:cubicBezTo>
                  <a:pt x="15370" y="9005"/>
                  <a:pt x="15675" y="9814"/>
                  <a:pt x="16250" y="10224"/>
                </a:cubicBezTo>
                <a:cubicBezTo>
                  <a:pt x="16215" y="10271"/>
                  <a:pt x="16168" y="10318"/>
                  <a:pt x="16133" y="10365"/>
                </a:cubicBezTo>
                <a:cubicBezTo>
                  <a:pt x="15500" y="11139"/>
                  <a:pt x="14445" y="11467"/>
                  <a:pt x="13495" y="11631"/>
                </a:cubicBezTo>
                <a:cubicBezTo>
                  <a:pt x="13541" y="10799"/>
                  <a:pt x="13507" y="9943"/>
                  <a:pt x="13424" y="9111"/>
                </a:cubicBezTo>
                <a:cubicBezTo>
                  <a:pt x="14081" y="8384"/>
                  <a:pt x="14703" y="7598"/>
                  <a:pt x="15172" y="6754"/>
                </a:cubicBezTo>
                <a:close/>
                <a:moveTo>
                  <a:pt x="7738" y="4304"/>
                </a:moveTo>
                <a:cubicBezTo>
                  <a:pt x="9250" y="4468"/>
                  <a:pt x="10810" y="4796"/>
                  <a:pt x="12275" y="5323"/>
                </a:cubicBezTo>
                <a:cubicBezTo>
                  <a:pt x="12604" y="6508"/>
                  <a:pt x="12815" y="7727"/>
                  <a:pt x="12932" y="8947"/>
                </a:cubicBezTo>
                <a:cubicBezTo>
                  <a:pt x="12275" y="9650"/>
                  <a:pt x="11572" y="10307"/>
                  <a:pt x="10834" y="10916"/>
                </a:cubicBezTo>
                <a:cubicBezTo>
                  <a:pt x="10517" y="11174"/>
                  <a:pt x="10188" y="11432"/>
                  <a:pt x="9860" y="11678"/>
                </a:cubicBezTo>
                <a:cubicBezTo>
                  <a:pt x="8559" y="11514"/>
                  <a:pt x="7269" y="11174"/>
                  <a:pt x="6061" y="10763"/>
                </a:cubicBezTo>
                <a:cubicBezTo>
                  <a:pt x="5686" y="9333"/>
                  <a:pt x="5511" y="7845"/>
                  <a:pt x="5487" y="6402"/>
                </a:cubicBezTo>
                <a:cubicBezTo>
                  <a:pt x="6167" y="5628"/>
                  <a:pt x="6929" y="4925"/>
                  <a:pt x="7738" y="4304"/>
                </a:cubicBezTo>
                <a:close/>
                <a:moveTo>
                  <a:pt x="12979" y="9568"/>
                </a:moveTo>
                <a:cubicBezTo>
                  <a:pt x="13038" y="10271"/>
                  <a:pt x="13049" y="10987"/>
                  <a:pt x="13014" y="11701"/>
                </a:cubicBezTo>
                <a:cubicBezTo>
                  <a:pt x="12533" y="11760"/>
                  <a:pt x="12064" y="11795"/>
                  <a:pt x="11584" y="11795"/>
                </a:cubicBezTo>
                <a:cubicBezTo>
                  <a:pt x="11232" y="11795"/>
                  <a:pt x="10892" y="11784"/>
                  <a:pt x="10552" y="11748"/>
                </a:cubicBezTo>
                <a:cubicBezTo>
                  <a:pt x="11150" y="11279"/>
                  <a:pt x="11736" y="10776"/>
                  <a:pt x="12275" y="10271"/>
                </a:cubicBezTo>
                <a:cubicBezTo>
                  <a:pt x="12510" y="10049"/>
                  <a:pt x="12744" y="9814"/>
                  <a:pt x="12979" y="9568"/>
                </a:cubicBezTo>
                <a:close/>
                <a:moveTo>
                  <a:pt x="6226" y="11315"/>
                </a:moveTo>
                <a:lnTo>
                  <a:pt x="6226" y="11315"/>
                </a:lnTo>
                <a:cubicBezTo>
                  <a:pt x="6577" y="11420"/>
                  <a:pt x="6918" y="11526"/>
                  <a:pt x="7246" y="11608"/>
                </a:cubicBezTo>
                <a:cubicBezTo>
                  <a:pt x="7903" y="11795"/>
                  <a:pt x="8606" y="11948"/>
                  <a:pt x="9309" y="12065"/>
                </a:cubicBezTo>
                <a:cubicBezTo>
                  <a:pt x="8583" y="12546"/>
                  <a:pt x="7820" y="12968"/>
                  <a:pt x="7012" y="13285"/>
                </a:cubicBezTo>
                <a:cubicBezTo>
                  <a:pt x="6694" y="12652"/>
                  <a:pt x="6437" y="11995"/>
                  <a:pt x="6226" y="11315"/>
                </a:cubicBezTo>
                <a:close/>
                <a:moveTo>
                  <a:pt x="3318" y="10083"/>
                </a:moveTo>
                <a:cubicBezTo>
                  <a:pt x="4057" y="10529"/>
                  <a:pt x="4878" y="10869"/>
                  <a:pt x="5686" y="11139"/>
                </a:cubicBezTo>
                <a:cubicBezTo>
                  <a:pt x="5909" y="11936"/>
                  <a:pt x="6202" y="12710"/>
                  <a:pt x="6566" y="13437"/>
                </a:cubicBezTo>
                <a:cubicBezTo>
                  <a:pt x="6554" y="13449"/>
                  <a:pt x="6543" y="13449"/>
                  <a:pt x="6519" y="13449"/>
                </a:cubicBezTo>
                <a:cubicBezTo>
                  <a:pt x="6061" y="13589"/>
                  <a:pt x="5605" y="13718"/>
                  <a:pt x="5159" y="13718"/>
                </a:cubicBezTo>
                <a:cubicBezTo>
                  <a:pt x="4714" y="13718"/>
                  <a:pt x="4279" y="13589"/>
                  <a:pt x="3904" y="13202"/>
                </a:cubicBezTo>
                <a:cubicBezTo>
                  <a:pt x="3541" y="12850"/>
                  <a:pt x="3330" y="12370"/>
                  <a:pt x="3213" y="11889"/>
                </a:cubicBezTo>
                <a:cubicBezTo>
                  <a:pt x="3083" y="11292"/>
                  <a:pt x="3154" y="10682"/>
                  <a:pt x="3318" y="10083"/>
                </a:cubicBezTo>
                <a:close/>
                <a:moveTo>
                  <a:pt x="10001" y="12159"/>
                </a:moveTo>
                <a:cubicBezTo>
                  <a:pt x="10552" y="12229"/>
                  <a:pt x="11115" y="12264"/>
                  <a:pt x="11666" y="12264"/>
                </a:cubicBezTo>
                <a:cubicBezTo>
                  <a:pt x="12111" y="12264"/>
                  <a:pt x="12545" y="12241"/>
                  <a:pt x="12967" y="12194"/>
                </a:cubicBezTo>
                <a:lnTo>
                  <a:pt x="12967" y="12194"/>
                </a:lnTo>
                <a:cubicBezTo>
                  <a:pt x="12908" y="12874"/>
                  <a:pt x="12780" y="13554"/>
                  <a:pt x="12569" y="14199"/>
                </a:cubicBezTo>
                <a:cubicBezTo>
                  <a:pt x="12252" y="15137"/>
                  <a:pt x="11889" y="15992"/>
                  <a:pt x="10821" y="16169"/>
                </a:cubicBezTo>
                <a:cubicBezTo>
                  <a:pt x="10716" y="16192"/>
                  <a:pt x="10610" y="16192"/>
                  <a:pt x="10505" y="16192"/>
                </a:cubicBezTo>
                <a:cubicBezTo>
                  <a:pt x="10107" y="16192"/>
                  <a:pt x="9708" y="16086"/>
                  <a:pt x="9356" y="15934"/>
                </a:cubicBezTo>
                <a:cubicBezTo>
                  <a:pt x="8395" y="15512"/>
                  <a:pt x="7726" y="14574"/>
                  <a:pt x="7234" y="13695"/>
                </a:cubicBezTo>
                <a:cubicBezTo>
                  <a:pt x="8207" y="13308"/>
                  <a:pt x="9133" y="12780"/>
                  <a:pt x="10001" y="12159"/>
                </a:cubicBezTo>
                <a:close/>
                <a:moveTo>
                  <a:pt x="8570" y="1"/>
                </a:moveTo>
                <a:cubicBezTo>
                  <a:pt x="7668" y="1"/>
                  <a:pt x="6765" y="458"/>
                  <a:pt x="6120" y="1267"/>
                </a:cubicBezTo>
                <a:cubicBezTo>
                  <a:pt x="5605" y="1936"/>
                  <a:pt x="5300" y="2780"/>
                  <a:pt x="5147" y="3682"/>
                </a:cubicBezTo>
                <a:cubicBezTo>
                  <a:pt x="4162" y="3705"/>
                  <a:pt x="3201" y="3870"/>
                  <a:pt x="2345" y="4268"/>
                </a:cubicBezTo>
                <a:cubicBezTo>
                  <a:pt x="2122" y="4010"/>
                  <a:pt x="1806" y="3835"/>
                  <a:pt x="1465" y="3835"/>
                </a:cubicBezTo>
                <a:cubicBezTo>
                  <a:pt x="1161" y="3835"/>
                  <a:pt x="832" y="3976"/>
                  <a:pt x="528" y="4315"/>
                </a:cubicBezTo>
                <a:cubicBezTo>
                  <a:pt x="0" y="4890"/>
                  <a:pt x="293" y="5699"/>
                  <a:pt x="856" y="6097"/>
                </a:cubicBezTo>
                <a:cubicBezTo>
                  <a:pt x="739" y="6941"/>
                  <a:pt x="1032" y="7891"/>
                  <a:pt x="1595" y="8618"/>
                </a:cubicBezTo>
                <a:cubicBezTo>
                  <a:pt x="1947" y="9087"/>
                  <a:pt x="2403" y="9486"/>
                  <a:pt x="2919" y="9826"/>
                </a:cubicBezTo>
                <a:cubicBezTo>
                  <a:pt x="2627" y="10740"/>
                  <a:pt x="2591" y="11737"/>
                  <a:pt x="2966" y="12639"/>
                </a:cubicBezTo>
                <a:cubicBezTo>
                  <a:pt x="3213" y="13202"/>
                  <a:pt x="3646" y="13707"/>
                  <a:pt x="4174" y="13999"/>
                </a:cubicBezTo>
                <a:cubicBezTo>
                  <a:pt x="4467" y="14152"/>
                  <a:pt x="4772" y="14210"/>
                  <a:pt x="5089" y="14210"/>
                </a:cubicBezTo>
                <a:cubicBezTo>
                  <a:pt x="5605" y="14210"/>
                  <a:pt x="6144" y="14058"/>
                  <a:pt x="6613" y="13918"/>
                </a:cubicBezTo>
                <a:cubicBezTo>
                  <a:pt x="6671" y="13894"/>
                  <a:pt x="6730" y="13871"/>
                  <a:pt x="6788" y="13859"/>
                </a:cubicBezTo>
                <a:cubicBezTo>
                  <a:pt x="6999" y="14246"/>
                  <a:pt x="7246" y="14632"/>
                  <a:pt x="7527" y="14996"/>
                </a:cubicBezTo>
                <a:cubicBezTo>
                  <a:pt x="8125" y="15770"/>
                  <a:pt x="8981" y="16450"/>
                  <a:pt x="9977" y="16614"/>
                </a:cubicBezTo>
                <a:cubicBezTo>
                  <a:pt x="10154" y="16638"/>
                  <a:pt x="10329" y="16649"/>
                  <a:pt x="10505" y="16649"/>
                </a:cubicBezTo>
                <a:cubicBezTo>
                  <a:pt x="10904" y="16649"/>
                  <a:pt x="11303" y="16579"/>
                  <a:pt x="11678" y="16391"/>
                </a:cubicBezTo>
                <a:cubicBezTo>
                  <a:pt x="12428" y="16028"/>
                  <a:pt x="12756" y="15090"/>
                  <a:pt x="13014" y="14351"/>
                </a:cubicBezTo>
                <a:cubicBezTo>
                  <a:pt x="13249" y="13636"/>
                  <a:pt x="13389" y="12886"/>
                  <a:pt x="13460" y="12123"/>
                </a:cubicBezTo>
                <a:cubicBezTo>
                  <a:pt x="13940" y="12030"/>
                  <a:pt x="14421" y="11912"/>
                  <a:pt x="14878" y="11737"/>
                </a:cubicBezTo>
                <a:cubicBezTo>
                  <a:pt x="15605" y="11479"/>
                  <a:pt x="16227" y="11034"/>
                  <a:pt x="16672" y="10424"/>
                </a:cubicBezTo>
                <a:cubicBezTo>
                  <a:pt x="16766" y="10447"/>
                  <a:pt x="16871" y="10459"/>
                  <a:pt x="16977" y="10459"/>
                </a:cubicBezTo>
                <a:cubicBezTo>
                  <a:pt x="17188" y="10459"/>
                  <a:pt x="17423" y="10388"/>
                  <a:pt x="17634" y="10236"/>
                </a:cubicBezTo>
                <a:cubicBezTo>
                  <a:pt x="18583" y="9474"/>
                  <a:pt x="17926" y="8103"/>
                  <a:pt x="17001" y="7962"/>
                </a:cubicBezTo>
                <a:cubicBezTo>
                  <a:pt x="16719" y="7399"/>
                  <a:pt x="16203" y="6918"/>
                  <a:pt x="15617" y="6485"/>
                </a:cubicBezTo>
                <a:cubicBezTo>
                  <a:pt x="15535" y="6438"/>
                  <a:pt x="15453" y="6391"/>
                  <a:pt x="15383" y="6332"/>
                </a:cubicBezTo>
                <a:cubicBezTo>
                  <a:pt x="15594" y="5886"/>
                  <a:pt x="15769" y="5417"/>
                  <a:pt x="15886" y="4948"/>
                </a:cubicBezTo>
                <a:cubicBezTo>
                  <a:pt x="16156" y="3788"/>
                  <a:pt x="15805" y="2874"/>
                  <a:pt x="15066" y="2264"/>
                </a:cubicBezTo>
                <a:cubicBezTo>
                  <a:pt x="15195" y="1513"/>
                  <a:pt x="14573" y="693"/>
                  <a:pt x="13823" y="693"/>
                </a:cubicBezTo>
                <a:cubicBezTo>
                  <a:pt x="13518" y="693"/>
                  <a:pt x="13190" y="833"/>
                  <a:pt x="12885" y="1162"/>
                </a:cubicBezTo>
                <a:cubicBezTo>
                  <a:pt x="12803" y="1243"/>
                  <a:pt x="12744" y="1337"/>
                  <a:pt x="12697" y="1431"/>
                </a:cubicBezTo>
                <a:cubicBezTo>
                  <a:pt x="12217" y="1443"/>
                  <a:pt x="11712" y="1548"/>
                  <a:pt x="11232" y="1712"/>
                </a:cubicBezTo>
                <a:cubicBezTo>
                  <a:pt x="10986" y="1361"/>
                  <a:pt x="10716" y="1045"/>
                  <a:pt x="10423" y="763"/>
                </a:cubicBezTo>
                <a:cubicBezTo>
                  <a:pt x="9860" y="235"/>
                  <a:pt x="9216" y="1"/>
                  <a:pt x="8570" y="1"/>
                </a:cubicBezTo>
                <a:close/>
              </a:path>
            </a:pathLst>
          </a:custGeom>
          <a:solidFill>
            <a:srgbClr val="FECA2A">
              <a:alpha val="555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457200"/>
            <a:ext cx="6686549" cy="2337780"/>
          </a:xfrm>
        </p:spPr>
        <p:txBody>
          <a:bodyPr anchor="ctr">
            <a:normAutofit/>
          </a:bodyPr>
          <a:lstStyle>
            <a:lvl1pPr algn="l">
              <a:defRPr sz="36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910" y="3265535"/>
            <a:ext cx="6686549" cy="1166898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B5026-16E7-4465-A991-EC9A21BCFF86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238363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2433105"/>
            <a:ext cx="584825" cy="273844"/>
          </a:xfrm>
        </p:spPr>
        <p:txBody>
          <a:bodyPr/>
          <a:lstStyle/>
          <a:p>
            <a:fld id="{9B27422E-ADA5-4BCC-8FE6-BFE3327E8C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2784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7462" y="457200"/>
            <a:ext cx="6295445" cy="2171700"/>
          </a:xfrm>
        </p:spPr>
        <p:txBody>
          <a:bodyPr anchor="ctr">
            <a:normAutofit/>
          </a:bodyPr>
          <a:lstStyle>
            <a:lvl1pPr algn="l">
              <a:defRPr sz="36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56259" y="2628900"/>
            <a:ext cx="5652416" cy="28575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910" y="3265535"/>
            <a:ext cx="6686549" cy="1166898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B5026-16E7-4465-A991-EC9A21BCFF86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3141" y="238363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2433105"/>
            <a:ext cx="584825" cy="273844"/>
          </a:xfrm>
        </p:spPr>
        <p:txBody>
          <a:bodyPr/>
          <a:lstStyle/>
          <a:p>
            <a:fld id="{9B27422E-ADA5-4BCC-8FE6-BFE3327E8C76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850739" y="48600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336139" y="2178980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4706549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1828800"/>
            <a:ext cx="6686550" cy="2043634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3886200"/>
            <a:ext cx="6686550" cy="54721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B5026-16E7-4465-A991-EC9A21BCFF86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3683794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8860" y="3737316"/>
            <a:ext cx="584825" cy="273844"/>
          </a:xfrm>
        </p:spPr>
        <p:txBody>
          <a:bodyPr/>
          <a:lstStyle/>
          <a:p>
            <a:fld id="{9B27422E-ADA5-4BCC-8FE6-BFE3327E8C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34022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137462" y="457200"/>
            <a:ext cx="6295445" cy="2171700"/>
          </a:xfrm>
        </p:spPr>
        <p:txBody>
          <a:bodyPr anchor="ctr">
            <a:normAutofit/>
          </a:bodyPr>
          <a:lstStyle>
            <a:lvl1pPr algn="l">
              <a:defRPr sz="36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1909" y="3257550"/>
            <a:ext cx="6686550" cy="62865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3886200"/>
            <a:ext cx="6686550" cy="54721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B5026-16E7-4465-A991-EC9A21BCFF86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3141" y="3683794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8860" y="3737316"/>
            <a:ext cx="584825" cy="273844"/>
          </a:xfrm>
        </p:spPr>
        <p:txBody>
          <a:bodyPr/>
          <a:lstStyle/>
          <a:p>
            <a:fld id="{9B27422E-ADA5-4BCC-8FE6-BFE3327E8C76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1850739" y="48600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336139" y="2178980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884764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470555"/>
            <a:ext cx="6686549" cy="2160015"/>
          </a:xfrm>
        </p:spPr>
        <p:txBody>
          <a:bodyPr anchor="ctr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1909" y="3257550"/>
            <a:ext cx="6686550" cy="62865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3886200"/>
            <a:ext cx="6686550" cy="54721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B5026-16E7-4465-A991-EC9A21BCFF86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3683794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8860" y="3737316"/>
            <a:ext cx="584825" cy="273844"/>
          </a:xfrm>
        </p:spPr>
        <p:txBody>
          <a:bodyPr/>
          <a:lstStyle/>
          <a:p>
            <a:fld id="{9B27422E-ADA5-4BCC-8FE6-BFE3327E8C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04193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B5026-16E7-4465-A991-EC9A21BCFF86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3141" y="53578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7422E-ADA5-4BCC-8FE6-BFE3327E8C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07588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71109" y="470554"/>
            <a:ext cx="1655701" cy="3962863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1909" y="470554"/>
            <a:ext cx="4857750" cy="39628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B5026-16E7-4465-A991-EC9A21BCFF86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3141" y="53578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7422E-ADA5-4BCC-8FE6-BFE3327E8C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23640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0964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95275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Google Shape;55;p7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4000" y="0"/>
            <a:ext cx="9143997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7"/>
          <p:cNvSpPr/>
          <p:nvPr/>
        </p:nvSpPr>
        <p:spPr>
          <a:xfrm>
            <a:off x="729675" y="1409700"/>
            <a:ext cx="4248269" cy="3193768"/>
          </a:xfrm>
          <a:custGeom>
            <a:avLst/>
            <a:gdLst/>
            <a:ahLst/>
            <a:cxnLst/>
            <a:rect l="l" t="t" r="r" b="b"/>
            <a:pathLst>
              <a:path w="199801" h="103467" extrusionOk="0">
                <a:moveTo>
                  <a:pt x="100127" y="0"/>
                </a:moveTo>
                <a:cubicBezTo>
                  <a:pt x="91281" y="0"/>
                  <a:pt x="82435" y="60"/>
                  <a:pt x="73588" y="179"/>
                </a:cubicBezTo>
                <a:cubicBezTo>
                  <a:pt x="71909" y="207"/>
                  <a:pt x="70225" y="228"/>
                  <a:pt x="68546" y="260"/>
                </a:cubicBezTo>
                <a:cubicBezTo>
                  <a:pt x="52087" y="520"/>
                  <a:pt x="35630" y="988"/>
                  <a:pt x="19162" y="1665"/>
                </a:cubicBezTo>
                <a:cubicBezTo>
                  <a:pt x="18193" y="1706"/>
                  <a:pt x="17218" y="1746"/>
                  <a:pt x="16248" y="1787"/>
                </a:cubicBezTo>
                <a:cubicBezTo>
                  <a:pt x="16028" y="1796"/>
                  <a:pt x="15812" y="1804"/>
                  <a:pt x="15593" y="1813"/>
                </a:cubicBezTo>
                <a:cubicBezTo>
                  <a:pt x="15367" y="1808"/>
                  <a:pt x="15144" y="1805"/>
                  <a:pt x="14922" y="1805"/>
                </a:cubicBezTo>
                <a:cubicBezTo>
                  <a:pt x="8389" y="1805"/>
                  <a:pt x="3600" y="4346"/>
                  <a:pt x="3305" y="11429"/>
                </a:cubicBezTo>
                <a:cubicBezTo>
                  <a:pt x="3175" y="13103"/>
                  <a:pt x="2999" y="15015"/>
                  <a:pt x="2802" y="17121"/>
                </a:cubicBezTo>
                <a:cubicBezTo>
                  <a:pt x="2766" y="17494"/>
                  <a:pt x="2730" y="17871"/>
                  <a:pt x="2698" y="18258"/>
                </a:cubicBezTo>
                <a:cubicBezTo>
                  <a:pt x="2446" y="20869"/>
                  <a:pt x="2168" y="23752"/>
                  <a:pt x="1886" y="26831"/>
                </a:cubicBezTo>
                <a:cubicBezTo>
                  <a:pt x="1840" y="27303"/>
                  <a:pt x="1800" y="27784"/>
                  <a:pt x="1755" y="28269"/>
                </a:cubicBezTo>
                <a:cubicBezTo>
                  <a:pt x="1207" y="34357"/>
                  <a:pt x="673" y="41131"/>
                  <a:pt x="373" y="48018"/>
                </a:cubicBezTo>
                <a:cubicBezTo>
                  <a:pt x="373" y="48054"/>
                  <a:pt x="373" y="48094"/>
                  <a:pt x="368" y="48130"/>
                </a:cubicBezTo>
                <a:cubicBezTo>
                  <a:pt x="54" y="55430"/>
                  <a:pt x="1" y="62856"/>
                  <a:pt x="476" y="69733"/>
                </a:cubicBezTo>
                <a:cubicBezTo>
                  <a:pt x="508" y="70211"/>
                  <a:pt x="544" y="70686"/>
                  <a:pt x="584" y="71158"/>
                </a:cubicBezTo>
                <a:cubicBezTo>
                  <a:pt x="778" y="73585"/>
                  <a:pt x="1046" y="75939"/>
                  <a:pt x="1392" y="78183"/>
                </a:cubicBezTo>
                <a:cubicBezTo>
                  <a:pt x="1441" y="78494"/>
                  <a:pt x="1491" y="78798"/>
                  <a:pt x="1540" y="79103"/>
                </a:cubicBezTo>
                <a:cubicBezTo>
                  <a:pt x="2900" y="87234"/>
                  <a:pt x="5388" y="93865"/>
                  <a:pt x="9590" y="97461"/>
                </a:cubicBezTo>
                <a:cubicBezTo>
                  <a:pt x="9612" y="97479"/>
                  <a:pt x="9639" y="97497"/>
                  <a:pt x="9661" y="97510"/>
                </a:cubicBezTo>
                <a:cubicBezTo>
                  <a:pt x="10084" y="97812"/>
                  <a:pt x="10519" y="98082"/>
                  <a:pt x="10969" y="98328"/>
                </a:cubicBezTo>
                <a:cubicBezTo>
                  <a:pt x="15026" y="100582"/>
                  <a:pt x="19993" y="100869"/>
                  <a:pt x="24693" y="101067"/>
                </a:cubicBezTo>
                <a:cubicBezTo>
                  <a:pt x="47105" y="102494"/>
                  <a:pt x="69492" y="103284"/>
                  <a:pt x="91882" y="103437"/>
                </a:cubicBezTo>
                <a:cubicBezTo>
                  <a:pt x="93916" y="103454"/>
                  <a:pt x="95946" y="103464"/>
                  <a:pt x="97980" y="103464"/>
                </a:cubicBezTo>
                <a:cubicBezTo>
                  <a:pt x="98844" y="103466"/>
                  <a:pt x="99708" y="103467"/>
                  <a:pt x="100572" y="103467"/>
                </a:cubicBezTo>
                <a:cubicBezTo>
                  <a:pt x="115757" y="103467"/>
                  <a:pt x="130944" y="103166"/>
                  <a:pt x="146138" y="102575"/>
                </a:cubicBezTo>
                <a:cubicBezTo>
                  <a:pt x="147269" y="102534"/>
                  <a:pt x="148400" y="102485"/>
                  <a:pt x="149532" y="102436"/>
                </a:cubicBezTo>
                <a:cubicBezTo>
                  <a:pt x="158219" y="102076"/>
                  <a:pt x="166911" y="101620"/>
                  <a:pt x="175602" y="101067"/>
                </a:cubicBezTo>
                <a:cubicBezTo>
                  <a:pt x="176079" y="101083"/>
                  <a:pt x="176548" y="101092"/>
                  <a:pt x="177009" y="101092"/>
                </a:cubicBezTo>
                <a:cubicBezTo>
                  <a:pt x="189730" y="101092"/>
                  <a:pt x="196027" y="94765"/>
                  <a:pt x="198103" y="83886"/>
                </a:cubicBezTo>
                <a:cubicBezTo>
                  <a:pt x="198149" y="83679"/>
                  <a:pt x="198184" y="83468"/>
                  <a:pt x="198220" y="83257"/>
                </a:cubicBezTo>
                <a:cubicBezTo>
                  <a:pt x="198561" y="81295"/>
                  <a:pt x="198773" y="79185"/>
                  <a:pt x="198863" y="76944"/>
                </a:cubicBezTo>
                <a:cubicBezTo>
                  <a:pt x="198961" y="74515"/>
                  <a:pt x="199063" y="72073"/>
                  <a:pt x="199167" y="69613"/>
                </a:cubicBezTo>
                <a:cubicBezTo>
                  <a:pt x="199185" y="69230"/>
                  <a:pt x="199204" y="68850"/>
                  <a:pt x="199216" y="68468"/>
                </a:cubicBezTo>
                <a:cubicBezTo>
                  <a:pt x="199294" y="66627"/>
                  <a:pt x="199370" y="64781"/>
                  <a:pt x="199441" y="62927"/>
                </a:cubicBezTo>
                <a:cubicBezTo>
                  <a:pt x="199455" y="62560"/>
                  <a:pt x="199468" y="62191"/>
                  <a:pt x="199482" y="61823"/>
                </a:cubicBezTo>
                <a:cubicBezTo>
                  <a:pt x="199657" y="57027"/>
                  <a:pt x="199787" y="52202"/>
                  <a:pt x="199800" y="47376"/>
                </a:cubicBezTo>
                <a:lnTo>
                  <a:pt x="199800" y="45902"/>
                </a:lnTo>
                <a:cubicBezTo>
                  <a:pt x="199785" y="39540"/>
                  <a:pt x="199557" y="33189"/>
                  <a:pt x="198957" y="26923"/>
                </a:cubicBezTo>
                <a:cubicBezTo>
                  <a:pt x="198934" y="26685"/>
                  <a:pt x="198912" y="26448"/>
                  <a:pt x="198885" y="26209"/>
                </a:cubicBezTo>
                <a:cubicBezTo>
                  <a:pt x="198603" y="23400"/>
                  <a:pt x="198243" y="20607"/>
                  <a:pt x="197790" y="17837"/>
                </a:cubicBezTo>
                <a:cubicBezTo>
                  <a:pt x="197660" y="17050"/>
                  <a:pt x="197521" y="16265"/>
                  <a:pt x="197378" y="15479"/>
                </a:cubicBezTo>
                <a:cubicBezTo>
                  <a:pt x="196855" y="12633"/>
                  <a:pt x="196228" y="9817"/>
                  <a:pt x="195482" y="7034"/>
                </a:cubicBezTo>
                <a:cubicBezTo>
                  <a:pt x="195401" y="6738"/>
                  <a:pt x="195321" y="6442"/>
                  <a:pt x="195240" y="6150"/>
                </a:cubicBezTo>
                <a:cubicBezTo>
                  <a:pt x="194044" y="1903"/>
                  <a:pt x="187660" y="1599"/>
                  <a:pt x="182861" y="1599"/>
                </a:cubicBezTo>
                <a:cubicBezTo>
                  <a:pt x="182058" y="1599"/>
                  <a:pt x="181300" y="1607"/>
                  <a:pt x="180617" y="1607"/>
                </a:cubicBezTo>
                <a:cubicBezTo>
                  <a:pt x="180110" y="1607"/>
                  <a:pt x="179644" y="1603"/>
                  <a:pt x="179234" y="1586"/>
                </a:cubicBezTo>
                <a:cubicBezTo>
                  <a:pt x="173166" y="1345"/>
                  <a:pt x="167098" y="1143"/>
                  <a:pt x="161029" y="942"/>
                </a:cubicBezTo>
                <a:cubicBezTo>
                  <a:pt x="159943" y="907"/>
                  <a:pt x="158861" y="876"/>
                  <a:pt x="157774" y="844"/>
                </a:cubicBezTo>
                <a:cubicBezTo>
                  <a:pt x="138554" y="281"/>
                  <a:pt x="119341" y="0"/>
                  <a:pt x="100127" y="0"/>
                </a:cubicBezTo>
                <a:close/>
              </a:path>
            </a:pathLst>
          </a:custGeom>
          <a:solidFill>
            <a:srgbClr val="FFF5D7"/>
          </a:solidFill>
          <a:ln>
            <a:noFill/>
          </a:ln>
          <a:effectLst>
            <a:outerShdw blurRad="200025" dist="28575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7"/>
          <p:cNvSpPr/>
          <p:nvPr/>
        </p:nvSpPr>
        <p:spPr>
          <a:xfrm flipH="1">
            <a:off x="-11" y="0"/>
            <a:ext cx="2334924" cy="1606098"/>
          </a:xfrm>
          <a:custGeom>
            <a:avLst/>
            <a:gdLst/>
            <a:ahLst/>
            <a:cxnLst/>
            <a:rect l="l" t="t" r="r" b="b"/>
            <a:pathLst>
              <a:path w="31600" h="21510" extrusionOk="0">
                <a:moveTo>
                  <a:pt x="434" y="1"/>
                </a:moveTo>
                <a:cubicBezTo>
                  <a:pt x="434" y="1"/>
                  <a:pt x="0" y="7053"/>
                  <a:pt x="11989" y="9467"/>
                </a:cubicBezTo>
                <a:cubicBezTo>
                  <a:pt x="22079" y="11501"/>
                  <a:pt x="20181" y="20886"/>
                  <a:pt x="31600" y="21510"/>
                </a:cubicBezTo>
                <a:lnTo>
                  <a:pt x="31600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7"/>
          <p:cNvSpPr txBox="1">
            <a:spLocks noGrp="1"/>
          </p:cNvSpPr>
          <p:nvPr>
            <p:ph type="subTitle" idx="1"/>
          </p:nvPr>
        </p:nvSpPr>
        <p:spPr>
          <a:xfrm rot="-272">
            <a:off x="957497" y="1663118"/>
            <a:ext cx="3792600" cy="22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"/>
              <a:buChar char="●"/>
              <a:defRPr sz="1200">
                <a:latin typeface="Comfortaa SemiBold"/>
                <a:ea typeface="Comfortaa SemiBold"/>
                <a:cs typeface="Comfortaa SemiBold"/>
                <a:sym typeface="Comfortaa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  <p:sp>
        <p:nvSpPr>
          <p:cNvPr id="59" name="Google Shape;59;p7"/>
          <p:cNvSpPr/>
          <p:nvPr/>
        </p:nvSpPr>
        <p:spPr>
          <a:xfrm>
            <a:off x="6248400" y="1747125"/>
            <a:ext cx="2895564" cy="3448597"/>
          </a:xfrm>
          <a:custGeom>
            <a:avLst/>
            <a:gdLst/>
            <a:ahLst/>
            <a:cxnLst/>
            <a:rect l="l" t="t" r="r" b="b"/>
            <a:pathLst>
              <a:path w="39792" h="47392" extrusionOk="0">
                <a:moveTo>
                  <a:pt x="35354" y="0"/>
                </a:moveTo>
                <a:cubicBezTo>
                  <a:pt x="30943" y="0"/>
                  <a:pt x="24629" y="1336"/>
                  <a:pt x="23165" y="8659"/>
                </a:cubicBezTo>
                <a:cubicBezTo>
                  <a:pt x="20832" y="20186"/>
                  <a:pt x="23816" y="23550"/>
                  <a:pt x="11908" y="29625"/>
                </a:cubicBezTo>
                <a:cubicBezTo>
                  <a:pt x="1" y="35674"/>
                  <a:pt x="1981" y="47392"/>
                  <a:pt x="1981" y="47392"/>
                </a:cubicBezTo>
                <a:lnTo>
                  <a:pt x="39792" y="47392"/>
                </a:lnTo>
                <a:lnTo>
                  <a:pt x="39792" y="440"/>
                </a:lnTo>
                <a:cubicBezTo>
                  <a:pt x="39792" y="440"/>
                  <a:pt x="37887" y="0"/>
                  <a:pt x="3535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7"/>
          <p:cNvSpPr/>
          <p:nvPr/>
        </p:nvSpPr>
        <p:spPr>
          <a:xfrm>
            <a:off x="7164024" y="3716432"/>
            <a:ext cx="1979972" cy="1773891"/>
          </a:xfrm>
          <a:custGeom>
            <a:avLst/>
            <a:gdLst/>
            <a:ahLst/>
            <a:cxnLst/>
            <a:rect l="l" t="t" r="r" b="b"/>
            <a:pathLst>
              <a:path w="18583" h="16650" extrusionOk="0">
                <a:moveTo>
                  <a:pt x="8583" y="411"/>
                </a:moveTo>
                <a:cubicBezTo>
                  <a:pt x="9474" y="411"/>
                  <a:pt x="10201" y="1068"/>
                  <a:pt x="10763" y="1889"/>
                </a:cubicBezTo>
                <a:cubicBezTo>
                  <a:pt x="9860" y="2264"/>
                  <a:pt x="9005" y="2814"/>
                  <a:pt x="8312" y="3296"/>
                </a:cubicBezTo>
                <a:cubicBezTo>
                  <a:pt x="8067" y="3460"/>
                  <a:pt x="7820" y="3647"/>
                  <a:pt x="7586" y="3823"/>
                </a:cubicBezTo>
                <a:cubicBezTo>
                  <a:pt x="6952" y="3741"/>
                  <a:pt x="6308" y="3682"/>
                  <a:pt x="5663" y="3671"/>
                </a:cubicBezTo>
                <a:cubicBezTo>
                  <a:pt x="5897" y="2405"/>
                  <a:pt x="6449" y="1243"/>
                  <a:pt x="7668" y="634"/>
                </a:cubicBezTo>
                <a:cubicBezTo>
                  <a:pt x="7996" y="482"/>
                  <a:pt x="8301" y="411"/>
                  <a:pt x="8583" y="411"/>
                </a:cubicBezTo>
                <a:close/>
                <a:moveTo>
                  <a:pt x="11032" y="2311"/>
                </a:moveTo>
                <a:cubicBezTo>
                  <a:pt x="11384" y="2897"/>
                  <a:pt x="11654" y="3518"/>
                  <a:pt x="11842" y="4022"/>
                </a:cubicBezTo>
                <a:cubicBezTo>
                  <a:pt x="11947" y="4280"/>
                  <a:pt x="12029" y="4550"/>
                  <a:pt x="12123" y="4820"/>
                </a:cubicBezTo>
                <a:cubicBezTo>
                  <a:pt x="10998" y="4456"/>
                  <a:pt x="9837" y="4198"/>
                  <a:pt x="8711" y="3999"/>
                </a:cubicBezTo>
                <a:cubicBezTo>
                  <a:pt x="8559" y="3976"/>
                  <a:pt x="8395" y="3940"/>
                  <a:pt x="8242" y="3916"/>
                </a:cubicBezTo>
                <a:lnTo>
                  <a:pt x="8735" y="3565"/>
                </a:lnTo>
                <a:cubicBezTo>
                  <a:pt x="9427" y="3096"/>
                  <a:pt x="10212" y="2627"/>
                  <a:pt x="11032" y="2311"/>
                </a:cubicBezTo>
                <a:close/>
                <a:moveTo>
                  <a:pt x="5980" y="4187"/>
                </a:moveTo>
                <a:cubicBezTo>
                  <a:pt x="6332" y="4198"/>
                  <a:pt x="6683" y="4210"/>
                  <a:pt x="7058" y="4245"/>
                </a:cubicBezTo>
                <a:cubicBezTo>
                  <a:pt x="6507" y="4690"/>
                  <a:pt x="5968" y="5183"/>
                  <a:pt x="5475" y="5711"/>
                </a:cubicBezTo>
                <a:cubicBezTo>
                  <a:pt x="5487" y="5218"/>
                  <a:pt x="5511" y="4690"/>
                  <a:pt x="5581" y="4187"/>
                </a:cubicBezTo>
                <a:close/>
                <a:moveTo>
                  <a:pt x="12616" y="1947"/>
                </a:moveTo>
                <a:cubicBezTo>
                  <a:pt x="12674" y="2592"/>
                  <a:pt x="13284" y="3202"/>
                  <a:pt x="13952" y="3202"/>
                </a:cubicBezTo>
                <a:cubicBezTo>
                  <a:pt x="14175" y="3202"/>
                  <a:pt x="14398" y="3131"/>
                  <a:pt x="14620" y="2979"/>
                </a:cubicBezTo>
                <a:cubicBezTo>
                  <a:pt x="14737" y="2885"/>
                  <a:pt x="14831" y="2780"/>
                  <a:pt x="14901" y="2662"/>
                </a:cubicBezTo>
                <a:cubicBezTo>
                  <a:pt x="15852" y="3530"/>
                  <a:pt x="15523" y="4914"/>
                  <a:pt x="14961" y="6074"/>
                </a:cubicBezTo>
                <a:cubicBezTo>
                  <a:pt x="14245" y="5652"/>
                  <a:pt x="13483" y="5300"/>
                  <a:pt x="12686" y="5007"/>
                </a:cubicBezTo>
                <a:cubicBezTo>
                  <a:pt x="12416" y="4010"/>
                  <a:pt x="12041" y="3014"/>
                  <a:pt x="11514" y="2147"/>
                </a:cubicBezTo>
                <a:cubicBezTo>
                  <a:pt x="11877" y="2041"/>
                  <a:pt x="12252" y="1970"/>
                  <a:pt x="12616" y="1947"/>
                </a:cubicBezTo>
                <a:close/>
                <a:moveTo>
                  <a:pt x="12827" y="5534"/>
                </a:moveTo>
                <a:lnTo>
                  <a:pt x="12827" y="5534"/>
                </a:lnTo>
                <a:cubicBezTo>
                  <a:pt x="13495" y="5805"/>
                  <a:pt x="14140" y="6121"/>
                  <a:pt x="14750" y="6485"/>
                </a:cubicBezTo>
                <a:cubicBezTo>
                  <a:pt x="14620" y="6707"/>
                  <a:pt x="14492" y="6918"/>
                  <a:pt x="14374" y="7105"/>
                </a:cubicBezTo>
                <a:cubicBezTo>
                  <a:pt x="14057" y="7574"/>
                  <a:pt x="13718" y="8032"/>
                  <a:pt x="13354" y="8466"/>
                </a:cubicBezTo>
                <a:cubicBezTo>
                  <a:pt x="13296" y="8009"/>
                  <a:pt x="13225" y="7551"/>
                  <a:pt x="13155" y="7105"/>
                </a:cubicBezTo>
                <a:cubicBezTo>
                  <a:pt x="13061" y="6602"/>
                  <a:pt x="12955" y="6074"/>
                  <a:pt x="12827" y="5534"/>
                </a:cubicBezTo>
                <a:close/>
                <a:moveTo>
                  <a:pt x="5077" y="4198"/>
                </a:moveTo>
                <a:lnTo>
                  <a:pt x="5077" y="4198"/>
                </a:lnTo>
                <a:cubicBezTo>
                  <a:pt x="4995" y="4878"/>
                  <a:pt x="4983" y="5581"/>
                  <a:pt x="5006" y="6238"/>
                </a:cubicBezTo>
                <a:cubicBezTo>
                  <a:pt x="4198" y="7188"/>
                  <a:pt x="3529" y="8231"/>
                  <a:pt x="3083" y="9345"/>
                </a:cubicBezTo>
                <a:cubicBezTo>
                  <a:pt x="2169" y="8700"/>
                  <a:pt x="1454" y="7845"/>
                  <a:pt x="1290" y="6660"/>
                </a:cubicBezTo>
                <a:cubicBezTo>
                  <a:pt x="1278" y="6543"/>
                  <a:pt x="1267" y="6414"/>
                  <a:pt x="1267" y="6308"/>
                </a:cubicBezTo>
                <a:lnTo>
                  <a:pt x="1267" y="6308"/>
                </a:lnTo>
                <a:cubicBezTo>
                  <a:pt x="1372" y="6332"/>
                  <a:pt x="1489" y="6355"/>
                  <a:pt x="1595" y="6355"/>
                </a:cubicBezTo>
                <a:cubicBezTo>
                  <a:pt x="1817" y="6355"/>
                  <a:pt x="2040" y="6285"/>
                  <a:pt x="2251" y="6133"/>
                </a:cubicBezTo>
                <a:cubicBezTo>
                  <a:pt x="2767" y="5722"/>
                  <a:pt x="2814" y="5125"/>
                  <a:pt x="2603" y="4656"/>
                </a:cubicBezTo>
                <a:cubicBezTo>
                  <a:pt x="3354" y="4339"/>
                  <a:pt x="4279" y="4234"/>
                  <a:pt x="5077" y="4198"/>
                </a:cubicBezTo>
                <a:close/>
                <a:moveTo>
                  <a:pt x="5030" y="6941"/>
                </a:moveTo>
                <a:cubicBezTo>
                  <a:pt x="5042" y="7024"/>
                  <a:pt x="5042" y="7118"/>
                  <a:pt x="5053" y="7211"/>
                </a:cubicBezTo>
                <a:cubicBezTo>
                  <a:pt x="5123" y="8314"/>
                  <a:pt x="5276" y="9450"/>
                  <a:pt x="5546" y="10576"/>
                </a:cubicBezTo>
                <a:cubicBezTo>
                  <a:pt x="4854" y="10318"/>
                  <a:pt x="4139" y="10002"/>
                  <a:pt x="3482" y="9603"/>
                </a:cubicBezTo>
                <a:cubicBezTo>
                  <a:pt x="3565" y="9392"/>
                  <a:pt x="3658" y="9181"/>
                  <a:pt x="3752" y="8981"/>
                </a:cubicBezTo>
                <a:cubicBezTo>
                  <a:pt x="4092" y="8267"/>
                  <a:pt x="4526" y="7574"/>
                  <a:pt x="5030" y="6941"/>
                </a:cubicBezTo>
                <a:close/>
                <a:moveTo>
                  <a:pt x="15172" y="6754"/>
                </a:moveTo>
                <a:cubicBezTo>
                  <a:pt x="15230" y="6789"/>
                  <a:pt x="15289" y="6836"/>
                  <a:pt x="15359" y="6871"/>
                </a:cubicBezTo>
                <a:cubicBezTo>
                  <a:pt x="15805" y="7199"/>
                  <a:pt x="16261" y="7551"/>
                  <a:pt x="16519" y="7997"/>
                </a:cubicBezTo>
                <a:cubicBezTo>
                  <a:pt x="16321" y="8067"/>
                  <a:pt x="16097" y="8196"/>
                  <a:pt x="15898" y="8419"/>
                </a:cubicBezTo>
                <a:cubicBezTo>
                  <a:pt x="15370" y="9005"/>
                  <a:pt x="15675" y="9814"/>
                  <a:pt x="16250" y="10224"/>
                </a:cubicBezTo>
                <a:cubicBezTo>
                  <a:pt x="16215" y="10271"/>
                  <a:pt x="16168" y="10318"/>
                  <a:pt x="16133" y="10365"/>
                </a:cubicBezTo>
                <a:cubicBezTo>
                  <a:pt x="15500" y="11139"/>
                  <a:pt x="14445" y="11467"/>
                  <a:pt x="13495" y="11631"/>
                </a:cubicBezTo>
                <a:cubicBezTo>
                  <a:pt x="13541" y="10799"/>
                  <a:pt x="13507" y="9943"/>
                  <a:pt x="13424" y="9111"/>
                </a:cubicBezTo>
                <a:cubicBezTo>
                  <a:pt x="14081" y="8384"/>
                  <a:pt x="14703" y="7598"/>
                  <a:pt x="15172" y="6754"/>
                </a:cubicBezTo>
                <a:close/>
                <a:moveTo>
                  <a:pt x="7738" y="4304"/>
                </a:moveTo>
                <a:cubicBezTo>
                  <a:pt x="9250" y="4468"/>
                  <a:pt x="10810" y="4796"/>
                  <a:pt x="12275" y="5323"/>
                </a:cubicBezTo>
                <a:cubicBezTo>
                  <a:pt x="12604" y="6508"/>
                  <a:pt x="12815" y="7727"/>
                  <a:pt x="12932" y="8947"/>
                </a:cubicBezTo>
                <a:cubicBezTo>
                  <a:pt x="12275" y="9650"/>
                  <a:pt x="11572" y="10307"/>
                  <a:pt x="10834" y="10916"/>
                </a:cubicBezTo>
                <a:cubicBezTo>
                  <a:pt x="10517" y="11174"/>
                  <a:pt x="10188" y="11432"/>
                  <a:pt x="9860" y="11678"/>
                </a:cubicBezTo>
                <a:cubicBezTo>
                  <a:pt x="8559" y="11514"/>
                  <a:pt x="7269" y="11174"/>
                  <a:pt x="6061" y="10763"/>
                </a:cubicBezTo>
                <a:cubicBezTo>
                  <a:pt x="5686" y="9333"/>
                  <a:pt x="5511" y="7845"/>
                  <a:pt x="5487" y="6402"/>
                </a:cubicBezTo>
                <a:cubicBezTo>
                  <a:pt x="6167" y="5628"/>
                  <a:pt x="6929" y="4925"/>
                  <a:pt x="7738" y="4304"/>
                </a:cubicBezTo>
                <a:close/>
                <a:moveTo>
                  <a:pt x="12979" y="9568"/>
                </a:moveTo>
                <a:cubicBezTo>
                  <a:pt x="13038" y="10271"/>
                  <a:pt x="13049" y="10987"/>
                  <a:pt x="13014" y="11701"/>
                </a:cubicBezTo>
                <a:cubicBezTo>
                  <a:pt x="12533" y="11760"/>
                  <a:pt x="12064" y="11795"/>
                  <a:pt x="11584" y="11795"/>
                </a:cubicBezTo>
                <a:cubicBezTo>
                  <a:pt x="11232" y="11795"/>
                  <a:pt x="10892" y="11784"/>
                  <a:pt x="10552" y="11748"/>
                </a:cubicBezTo>
                <a:cubicBezTo>
                  <a:pt x="11150" y="11279"/>
                  <a:pt x="11736" y="10776"/>
                  <a:pt x="12275" y="10271"/>
                </a:cubicBezTo>
                <a:cubicBezTo>
                  <a:pt x="12510" y="10049"/>
                  <a:pt x="12744" y="9814"/>
                  <a:pt x="12979" y="9568"/>
                </a:cubicBezTo>
                <a:close/>
                <a:moveTo>
                  <a:pt x="6226" y="11315"/>
                </a:moveTo>
                <a:lnTo>
                  <a:pt x="6226" y="11315"/>
                </a:lnTo>
                <a:cubicBezTo>
                  <a:pt x="6577" y="11420"/>
                  <a:pt x="6918" y="11526"/>
                  <a:pt x="7246" y="11608"/>
                </a:cubicBezTo>
                <a:cubicBezTo>
                  <a:pt x="7903" y="11795"/>
                  <a:pt x="8606" y="11948"/>
                  <a:pt x="9309" y="12065"/>
                </a:cubicBezTo>
                <a:cubicBezTo>
                  <a:pt x="8583" y="12546"/>
                  <a:pt x="7820" y="12968"/>
                  <a:pt x="7012" y="13285"/>
                </a:cubicBezTo>
                <a:cubicBezTo>
                  <a:pt x="6694" y="12652"/>
                  <a:pt x="6437" y="11995"/>
                  <a:pt x="6226" y="11315"/>
                </a:cubicBezTo>
                <a:close/>
                <a:moveTo>
                  <a:pt x="3318" y="10083"/>
                </a:moveTo>
                <a:cubicBezTo>
                  <a:pt x="4057" y="10529"/>
                  <a:pt x="4878" y="10869"/>
                  <a:pt x="5686" y="11139"/>
                </a:cubicBezTo>
                <a:cubicBezTo>
                  <a:pt x="5909" y="11936"/>
                  <a:pt x="6202" y="12710"/>
                  <a:pt x="6566" y="13437"/>
                </a:cubicBezTo>
                <a:cubicBezTo>
                  <a:pt x="6554" y="13449"/>
                  <a:pt x="6543" y="13449"/>
                  <a:pt x="6519" y="13449"/>
                </a:cubicBezTo>
                <a:cubicBezTo>
                  <a:pt x="6061" y="13589"/>
                  <a:pt x="5605" y="13718"/>
                  <a:pt x="5159" y="13718"/>
                </a:cubicBezTo>
                <a:cubicBezTo>
                  <a:pt x="4714" y="13718"/>
                  <a:pt x="4279" y="13589"/>
                  <a:pt x="3904" y="13202"/>
                </a:cubicBezTo>
                <a:cubicBezTo>
                  <a:pt x="3541" y="12850"/>
                  <a:pt x="3330" y="12370"/>
                  <a:pt x="3213" y="11889"/>
                </a:cubicBezTo>
                <a:cubicBezTo>
                  <a:pt x="3083" y="11292"/>
                  <a:pt x="3154" y="10682"/>
                  <a:pt x="3318" y="10083"/>
                </a:cubicBezTo>
                <a:close/>
                <a:moveTo>
                  <a:pt x="10001" y="12159"/>
                </a:moveTo>
                <a:cubicBezTo>
                  <a:pt x="10552" y="12229"/>
                  <a:pt x="11115" y="12264"/>
                  <a:pt x="11666" y="12264"/>
                </a:cubicBezTo>
                <a:cubicBezTo>
                  <a:pt x="12111" y="12264"/>
                  <a:pt x="12545" y="12241"/>
                  <a:pt x="12967" y="12194"/>
                </a:cubicBezTo>
                <a:lnTo>
                  <a:pt x="12967" y="12194"/>
                </a:lnTo>
                <a:cubicBezTo>
                  <a:pt x="12908" y="12874"/>
                  <a:pt x="12780" y="13554"/>
                  <a:pt x="12569" y="14199"/>
                </a:cubicBezTo>
                <a:cubicBezTo>
                  <a:pt x="12252" y="15137"/>
                  <a:pt x="11889" y="15992"/>
                  <a:pt x="10821" y="16169"/>
                </a:cubicBezTo>
                <a:cubicBezTo>
                  <a:pt x="10716" y="16192"/>
                  <a:pt x="10610" y="16192"/>
                  <a:pt x="10505" y="16192"/>
                </a:cubicBezTo>
                <a:cubicBezTo>
                  <a:pt x="10107" y="16192"/>
                  <a:pt x="9708" y="16086"/>
                  <a:pt x="9356" y="15934"/>
                </a:cubicBezTo>
                <a:cubicBezTo>
                  <a:pt x="8395" y="15512"/>
                  <a:pt x="7726" y="14574"/>
                  <a:pt x="7234" y="13695"/>
                </a:cubicBezTo>
                <a:cubicBezTo>
                  <a:pt x="8207" y="13308"/>
                  <a:pt x="9133" y="12780"/>
                  <a:pt x="10001" y="12159"/>
                </a:cubicBezTo>
                <a:close/>
                <a:moveTo>
                  <a:pt x="8570" y="1"/>
                </a:moveTo>
                <a:cubicBezTo>
                  <a:pt x="7668" y="1"/>
                  <a:pt x="6765" y="458"/>
                  <a:pt x="6120" y="1267"/>
                </a:cubicBezTo>
                <a:cubicBezTo>
                  <a:pt x="5605" y="1936"/>
                  <a:pt x="5300" y="2780"/>
                  <a:pt x="5147" y="3682"/>
                </a:cubicBezTo>
                <a:cubicBezTo>
                  <a:pt x="4162" y="3705"/>
                  <a:pt x="3201" y="3870"/>
                  <a:pt x="2345" y="4268"/>
                </a:cubicBezTo>
                <a:cubicBezTo>
                  <a:pt x="2122" y="4010"/>
                  <a:pt x="1806" y="3835"/>
                  <a:pt x="1465" y="3835"/>
                </a:cubicBezTo>
                <a:cubicBezTo>
                  <a:pt x="1161" y="3835"/>
                  <a:pt x="832" y="3976"/>
                  <a:pt x="528" y="4315"/>
                </a:cubicBezTo>
                <a:cubicBezTo>
                  <a:pt x="0" y="4890"/>
                  <a:pt x="293" y="5699"/>
                  <a:pt x="856" y="6097"/>
                </a:cubicBezTo>
                <a:cubicBezTo>
                  <a:pt x="739" y="6941"/>
                  <a:pt x="1032" y="7891"/>
                  <a:pt x="1595" y="8618"/>
                </a:cubicBezTo>
                <a:cubicBezTo>
                  <a:pt x="1947" y="9087"/>
                  <a:pt x="2403" y="9486"/>
                  <a:pt x="2919" y="9826"/>
                </a:cubicBezTo>
                <a:cubicBezTo>
                  <a:pt x="2627" y="10740"/>
                  <a:pt x="2591" y="11737"/>
                  <a:pt x="2966" y="12639"/>
                </a:cubicBezTo>
                <a:cubicBezTo>
                  <a:pt x="3213" y="13202"/>
                  <a:pt x="3646" y="13707"/>
                  <a:pt x="4174" y="13999"/>
                </a:cubicBezTo>
                <a:cubicBezTo>
                  <a:pt x="4467" y="14152"/>
                  <a:pt x="4772" y="14210"/>
                  <a:pt x="5089" y="14210"/>
                </a:cubicBezTo>
                <a:cubicBezTo>
                  <a:pt x="5605" y="14210"/>
                  <a:pt x="6144" y="14058"/>
                  <a:pt x="6613" y="13918"/>
                </a:cubicBezTo>
                <a:cubicBezTo>
                  <a:pt x="6671" y="13894"/>
                  <a:pt x="6730" y="13871"/>
                  <a:pt x="6788" y="13859"/>
                </a:cubicBezTo>
                <a:cubicBezTo>
                  <a:pt x="6999" y="14246"/>
                  <a:pt x="7246" y="14632"/>
                  <a:pt x="7527" y="14996"/>
                </a:cubicBezTo>
                <a:cubicBezTo>
                  <a:pt x="8125" y="15770"/>
                  <a:pt x="8981" y="16450"/>
                  <a:pt x="9977" y="16614"/>
                </a:cubicBezTo>
                <a:cubicBezTo>
                  <a:pt x="10154" y="16638"/>
                  <a:pt x="10329" y="16649"/>
                  <a:pt x="10505" y="16649"/>
                </a:cubicBezTo>
                <a:cubicBezTo>
                  <a:pt x="10904" y="16649"/>
                  <a:pt x="11303" y="16579"/>
                  <a:pt x="11678" y="16391"/>
                </a:cubicBezTo>
                <a:cubicBezTo>
                  <a:pt x="12428" y="16028"/>
                  <a:pt x="12756" y="15090"/>
                  <a:pt x="13014" y="14351"/>
                </a:cubicBezTo>
                <a:cubicBezTo>
                  <a:pt x="13249" y="13636"/>
                  <a:pt x="13389" y="12886"/>
                  <a:pt x="13460" y="12123"/>
                </a:cubicBezTo>
                <a:cubicBezTo>
                  <a:pt x="13940" y="12030"/>
                  <a:pt x="14421" y="11912"/>
                  <a:pt x="14878" y="11737"/>
                </a:cubicBezTo>
                <a:cubicBezTo>
                  <a:pt x="15605" y="11479"/>
                  <a:pt x="16227" y="11034"/>
                  <a:pt x="16672" y="10424"/>
                </a:cubicBezTo>
                <a:cubicBezTo>
                  <a:pt x="16766" y="10447"/>
                  <a:pt x="16871" y="10459"/>
                  <a:pt x="16977" y="10459"/>
                </a:cubicBezTo>
                <a:cubicBezTo>
                  <a:pt x="17188" y="10459"/>
                  <a:pt x="17423" y="10388"/>
                  <a:pt x="17634" y="10236"/>
                </a:cubicBezTo>
                <a:cubicBezTo>
                  <a:pt x="18583" y="9474"/>
                  <a:pt x="17926" y="8103"/>
                  <a:pt x="17001" y="7962"/>
                </a:cubicBezTo>
                <a:cubicBezTo>
                  <a:pt x="16719" y="7399"/>
                  <a:pt x="16203" y="6918"/>
                  <a:pt x="15617" y="6485"/>
                </a:cubicBezTo>
                <a:cubicBezTo>
                  <a:pt x="15535" y="6438"/>
                  <a:pt x="15453" y="6391"/>
                  <a:pt x="15383" y="6332"/>
                </a:cubicBezTo>
                <a:cubicBezTo>
                  <a:pt x="15594" y="5886"/>
                  <a:pt x="15769" y="5417"/>
                  <a:pt x="15886" y="4948"/>
                </a:cubicBezTo>
                <a:cubicBezTo>
                  <a:pt x="16156" y="3788"/>
                  <a:pt x="15805" y="2874"/>
                  <a:pt x="15066" y="2264"/>
                </a:cubicBezTo>
                <a:cubicBezTo>
                  <a:pt x="15195" y="1513"/>
                  <a:pt x="14573" y="693"/>
                  <a:pt x="13823" y="693"/>
                </a:cubicBezTo>
                <a:cubicBezTo>
                  <a:pt x="13518" y="693"/>
                  <a:pt x="13190" y="833"/>
                  <a:pt x="12885" y="1162"/>
                </a:cubicBezTo>
                <a:cubicBezTo>
                  <a:pt x="12803" y="1243"/>
                  <a:pt x="12744" y="1337"/>
                  <a:pt x="12697" y="1431"/>
                </a:cubicBezTo>
                <a:cubicBezTo>
                  <a:pt x="12217" y="1443"/>
                  <a:pt x="11712" y="1548"/>
                  <a:pt x="11232" y="1712"/>
                </a:cubicBezTo>
                <a:cubicBezTo>
                  <a:pt x="10986" y="1361"/>
                  <a:pt x="10716" y="1045"/>
                  <a:pt x="10423" y="763"/>
                </a:cubicBezTo>
                <a:cubicBezTo>
                  <a:pt x="9860" y="235"/>
                  <a:pt x="9216" y="1"/>
                  <a:pt x="8570" y="1"/>
                </a:cubicBezTo>
                <a:close/>
              </a:path>
            </a:pathLst>
          </a:custGeom>
          <a:solidFill>
            <a:srgbClr val="FECA2A">
              <a:alpha val="555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7"/>
          <p:cNvSpPr/>
          <p:nvPr/>
        </p:nvSpPr>
        <p:spPr>
          <a:xfrm>
            <a:off x="677015" y="485825"/>
            <a:ext cx="7824385" cy="634442"/>
          </a:xfrm>
          <a:custGeom>
            <a:avLst/>
            <a:gdLst/>
            <a:ahLst/>
            <a:cxnLst/>
            <a:rect l="l" t="t" r="r" b="b"/>
            <a:pathLst>
              <a:path w="197411" h="63747" extrusionOk="0">
                <a:moveTo>
                  <a:pt x="172204" y="1"/>
                </a:moveTo>
                <a:cubicBezTo>
                  <a:pt x="165679" y="1"/>
                  <a:pt x="158736" y="881"/>
                  <a:pt x="153008" y="984"/>
                </a:cubicBezTo>
                <a:cubicBezTo>
                  <a:pt x="135283" y="1302"/>
                  <a:pt x="117610" y="1444"/>
                  <a:pt x="99947" y="1444"/>
                </a:cubicBezTo>
                <a:cubicBezTo>
                  <a:pt x="74106" y="1444"/>
                  <a:pt x="48287" y="1140"/>
                  <a:pt x="22361" y="635"/>
                </a:cubicBezTo>
                <a:cubicBezTo>
                  <a:pt x="22154" y="631"/>
                  <a:pt x="21950" y="629"/>
                  <a:pt x="21747" y="629"/>
                </a:cubicBezTo>
                <a:cubicBezTo>
                  <a:pt x="0" y="629"/>
                  <a:pt x="763" y="23672"/>
                  <a:pt x="1281" y="40389"/>
                </a:cubicBezTo>
                <a:cubicBezTo>
                  <a:pt x="1484" y="47006"/>
                  <a:pt x="877" y="56893"/>
                  <a:pt x="8110" y="60225"/>
                </a:cubicBezTo>
                <a:cubicBezTo>
                  <a:pt x="9992" y="61093"/>
                  <a:pt x="12091" y="61339"/>
                  <a:pt x="14151" y="61540"/>
                </a:cubicBezTo>
                <a:cubicBezTo>
                  <a:pt x="34552" y="63526"/>
                  <a:pt x="55319" y="63746"/>
                  <a:pt x="75945" y="63746"/>
                </a:cubicBezTo>
                <a:cubicBezTo>
                  <a:pt x="81811" y="63746"/>
                  <a:pt x="87665" y="63728"/>
                  <a:pt x="93495" y="63728"/>
                </a:cubicBezTo>
                <a:cubicBezTo>
                  <a:pt x="94374" y="63728"/>
                  <a:pt x="95252" y="63729"/>
                  <a:pt x="96129" y="63730"/>
                </a:cubicBezTo>
                <a:cubicBezTo>
                  <a:pt x="96812" y="63731"/>
                  <a:pt x="97495" y="63731"/>
                  <a:pt x="98178" y="63731"/>
                </a:cubicBezTo>
                <a:cubicBezTo>
                  <a:pt x="125539" y="63731"/>
                  <a:pt x="152903" y="63127"/>
                  <a:pt x="180237" y="61881"/>
                </a:cubicBezTo>
                <a:cubicBezTo>
                  <a:pt x="197411" y="61098"/>
                  <a:pt x="196639" y="41671"/>
                  <a:pt x="195103" y="27025"/>
                </a:cubicBezTo>
                <a:cubicBezTo>
                  <a:pt x="194743" y="23591"/>
                  <a:pt x="194341" y="20419"/>
                  <a:pt x="194117" y="17814"/>
                </a:cubicBezTo>
                <a:cubicBezTo>
                  <a:pt x="193518" y="10817"/>
                  <a:pt x="189745" y="3065"/>
                  <a:pt x="182409" y="1100"/>
                </a:cubicBezTo>
                <a:cubicBezTo>
                  <a:pt x="179323" y="272"/>
                  <a:pt x="175828" y="1"/>
                  <a:pt x="172204" y="1"/>
                </a:cubicBezTo>
                <a:close/>
              </a:path>
            </a:pathLst>
          </a:custGeom>
          <a:solidFill>
            <a:srgbClr val="FFF5D7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7"/>
          <p:cNvSpPr txBox="1">
            <a:spLocks noGrp="1"/>
          </p:cNvSpPr>
          <p:nvPr>
            <p:ph type="title"/>
          </p:nvPr>
        </p:nvSpPr>
        <p:spPr>
          <a:xfrm>
            <a:off x="720000" y="585216"/>
            <a:ext cx="7708500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11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4000" y="0"/>
            <a:ext cx="9143997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11"/>
          <p:cNvSpPr/>
          <p:nvPr/>
        </p:nvSpPr>
        <p:spPr>
          <a:xfrm>
            <a:off x="2" y="0"/>
            <a:ext cx="9143962" cy="836392"/>
          </a:xfrm>
          <a:custGeom>
            <a:avLst/>
            <a:gdLst/>
            <a:ahLst/>
            <a:cxnLst/>
            <a:rect l="l" t="t" r="r" b="b"/>
            <a:pathLst>
              <a:path w="42124" h="14279" extrusionOk="0">
                <a:moveTo>
                  <a:pt x="1" y="1"/>
                </a:moveTo>
                <a:lnTo>
                  <a:pt x="1" y="7650"/>
                </a:lnTo>
                <a:cubicBezTo>
                  <a:pt x="12993" y="7650"/>
                  <a:pt x="10253" y="11013"/>
                  <a:pt x="23625" y="13942"/>
                </a:cubicBezTo>
                <a:cubicBezTo>
                  <a:pt x="24686" y="14173"/>
                  <a:pt x="25695" y="14279"/>
                  <a:pt x="26653" y="14279"/>
                </a:cubicBezTo>
                <a:cubicBezTo>
                  <a:pt x="37779" y="14279"/>
                  <a:pt x="42124" y="1"/>
                  <a:pt x="4212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11"/>
          <p:cNvSpPr/>
          <p:nvPr/>
        </p:nvSpPr>
        <p:spPr>
          <a:xfrm rot="5400000">
            <a:off x="4107168" y="30455"/>
            <a:ext cx="895338" cy="9330728"/>
          </a:xfrm>
          <a:custGeom>
            <a:avLst/>
            <a:gdLst/>
            <a:ahLst/>
            <a:cxnLst/>
            <a:rect l="l" t="t" r="r" b="b"/>
            <a:pathLst>
              <a:path w="10444" h="62848" extrusionOk="0">
                <a:moveTo>
                  <a:pt x="10443" y="0"/>
                </a:moveTo>
                <a:cubicBezTo>
                  <a:pt x="10443" y="0"/>
                  <a:pt x="4205" y="4639"/>
                  <a:pt x="6646" y="20506"/>
                </a:cubicBezTo>
                <a:cubicBezTo>
                  <a:pt x="9060" y="36346"/>
                  <a:pt x="1031" y="36943"/>
                  <a:pt x="516" y="50071"/>
                </a:cubicBezTo>
                <a:cubicBezTo>
                  <a:pt x="1" y="62530"/>
                  <a:pt x="9404" y="62847"/>
                  <a:pt x="10364" y="62847"/>
                </a:cubicBezTo>
                <a:cubicBezTo>
                  <a:pt x="10416" y="62847"/>
                  <a:pt x="10443" y="62846"/>
                  <a:pt x="10443" y="62846"/>
                </a:cubicBezTo>
                <a:lnTo>
                  <a:pt x="10443" y="24439"/>
                </a:lnTo>
                <a:lnTo>
                  <a:pt x="1044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11"/>
          <p:cNvSpPr txBox="1">
            <a:spLocks noGrp="1"/>
          </p:cNvSpPr>
          <p:nvPr>
            <p:ph type="title" hasCustomPrompt="1"/>
          </p:nvPr>
        </p:nvSpPr>
        <p:spPr>
          <a:xfrm rot="159">
            <a:off x="1333650" y="1746099"/>
            <a:ext cx="6476700" cy="106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12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18" name="Google Shape;118;p11"/>
          <p:cNvSpPr txBox="1">
            <a:spLocks noGrp="1"/>
          </p:cNvSpPr>
          <p:nvPr>
            <p:ph type="subTitle" idx="1"/>
          </p:nvPr>
        </p:nvSpPr>
        <p:spPr>
          <a:xfrm>
            <a:off x="2877525" y="3393000"/>
            <a:ext cx="3388800" cy="83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800"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3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p13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4000" y="0"/>
            <a:ext cx="9143997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13"/>
          <p:cNvSpPr/>
          <p:nvPr/>
        </p:nvSpPr>
        <p:spPr>
          <a:xfrm>
            <a:off x="5985575" y="0"/>
            <a:ext cx="3158420" cy="2149925"/>
          </a:xfrm>
          <a:custGeom>
            <a:avLst/>
            <a:gdLst/>
            <a:ahLst/>
            <a:cxnLst/>
            <a:rect l="l" t="t" r="r" b="b"/>
            <a:pathLst>
              <a:path w="31600" h="21510" extrusionOk="0">
                <a:moveTo>
                  <a:pt x="434" y="1"/>
                </a:moveTo>
                <a:cubicBezTo>
                  <a:pt x="434" y="1"/>
                  <a:pt x="0" y="7053"/>
                  <a:pt x="11989" y="9467"/>
                </a:cubicBezTo>
                <a:cubicBezTo>
                  <a:pt x="22079" y="11501"/>
                  <a:pt x="20181" y="20886"/>
                  <a:pt x="31600" y="21510"/>
                </a:cubicBezTo>
                <a:lnTo>
                  <a:pt x="3160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13"/>
          <p:cNvSpPr/>
          <p:nvPr/>
        </p:nvSpPr>
        <p:spPr>
          <a:xfrm>
            <a:off x="677015" y="485825"/>
            <a:ext cx="7824385" cy="634442"/>
          </a:xfrm>
          <a:custGeom>
            <a:avLst/>
            <a:gdLst/>
            <a:ahLst/>
            <a:cxnLst/>
            <a:rect l="l" t="t" r="r" b="b"/>
            <a:pathLst>
              <a:path w="197411" h="63747" extrusionOk="0">
                <a:moveTo>
                  <a:pt x="172204" y="1"/>
                </a:moveTo>
                <a:cubicBezTo>
                  <a:pt x="165679" y="1"/>
                  <a:pt x="158736" y="881"/>
                  <a:pt x="153008" y="984"/>
                </a:cubicBezTo>
                <a:cubicBezTo>
                  <a:pt x="135283" y="1302"/>
                  <a:pt x="117610" y="1444"/>
                  <a:pt x="99947" y="1444"/>
                </a:cubicBezTo>
                <a:cubicBezTo>
                  <a:pt x="74106" y="1444"/>
                  <a:pt x="48287" y="1140"/>
                  <a:pt x="22361" y="635"/>
                </a:cubicBezTo>
                <a:cubicBezTo>
                  <a:pt x="22154" y="631"/>
                  <a:pt x="21950" y="629"/>
                  <a:pt x="21747" y="629"/>
                </a:cubicBezTo>
                <a:cubicBezTo>
                  <a:pt x="0" y="629"/>
                  <a:pt x="763" y="23672"/>
                  <a:pt x="1281" y="40389"/>
                </a:cubicBezTo>
                <a:cubicBezTo>
                  <a:pt x="1484" y="47006"/>
                  <a:pt x="877" y="56893"/>
                  <a:pt x="8110" y="60225"/>
                </a:cubicBezTo>
                <a:cubicBezTo>
                  <a:pt x="9992" y="61093"/>
                  <a:pt x="12091" y="61339"/>
                  <a:pt x="14151" y="61540"/>
                </a:cubicBezTo>
                <a:cubicBezTo>
                  <a:pt x="34552" y="63526"/>
                  <a:pt x="55319" y="63746"/>
                  <a:pt x="75945" y="63746"/>
                </a:cubicBezTo>
                <a:cubicBezTo>
                  <a:pt x="81811" y="63746"/>
                  <a:pt x="87665" y="63728"/>
                  <a:pt x="93495" y="63728"/>
                </a:cubicBezTo>
                <a:cubicBezTo>
                  <a:pt x="94374" y="63728"/>
                  <a:pt x="95252" y="63729"/>
                  <a:pt x="96129" y="63730"/>
                </a:cubicBezTo>
                <a:cubicBezTo>
                  <a:pt x="96812" y="63731"/>
                  <a:pt x="97495" y="63731"/>
                  <a:pt x="98178" y="63731"/>
                </a:cubicBezTo>
                <a:cubicBezTo>
                  <a:pt x="125539" y="63731"/>
                  <a:pt x="152903" y="63127"/>
                  <a:pt x="180237" y="61881"/>
                </a:cubicBezTo>
                <a:cubicBezTo>
                  <a:pt x="197411" y="61098"/>
                  <a:pt x="196639" y="41671"/>
                  <a:pt x="195103" y="27025"/>
                </a:cubicBezTo>
                <a:cubicBezTo>
                  <a:pt x="194743" y="23591"/>
                  <a:pt x="194341" y="20419"/>
                  <a:pt x="194117" y="17814"/>
                </a:cubicBezTo>
                <a:cubicBezTo>
                  <a:pt x="193518" y="10817"/>
                  <a:pt x="189745" y="3065"/>
                  <a:pt x="182409" y="1100"/>
                </a:cubicBezTo>
                <a:cubicBezTo>
                  <a:pt x="179323" y="272"/>
                  <a:pt x="175828" y="1"/>
                  <a:pt x="172204" y="1"/>
                </a:cubicBezTo>
                <a:close/>
              </a:path>
            </a:pathLst>
          </a:custGeom>
          <a:solidFill>
            <a:srgbClr val="FFF5D7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13"/>
          <p:cNvSpPr txBox="1">
            <a:spLocks noGrp="1"/>
          </p:cNvSpPr>
          <p:nvPr>
            <p:ph type="title"/>
          </p:nvPr>
        </p:nvSpPr>
        <p:spPr>
          <a:xfrm>
            <a:off x="720000" y="585216"/>
            <a:ext cx="7704000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13"/>
          <p:cNvSpPr/>
          <p:nvPr/>
        </p:nvSpPr>
        <p:spPr>
          <a:xfrm rot="-10646720">
            <a:off x="8774510" y="2375895"/>
            <a:ext cx="306568" cy="306608"/>
          </a:xfrm>
          <a:custGeom>
            <a:avLst/>
            <a:gdLst/>
            <a:ahLst/>
            <a:cxnLst/>
            <a:rect l="l" t="t" r="r" b="b"/>
            <a:pathLst>
              <a:path w="7731" h="7732" extrusionOk="0">
                <a:moveTo>
                  <a:pt x="3852" y="1"/>
                </a:moveTo>
                <a:cubicBezTo>
                  <a:pt x="1709" y="1"/>
                  <a:pt x="0" y="1737"/>
                  <a:pt x="0" y="3880"/>
                </a:cubicBezTo>
                <a:cubicBezTo>
                  <a:pt x="0" y="5995"/>
                  <a:pt x="1709" y="7731"/>
                  <a:pt x="3852" y="7731"/>
                </a:cubicBezTo>
                <a:cubicBezTo>
                  <a:pt x="5995" y="7731"/>
                  <a:pt x="7731" y="5995"/>
                  <a:pt x="7731" y="3880"/>
                </a:cubicBezTo>
                <a:cubicBezTo>
                  <a:pt x="7731" y="1737"/>
                  <a:pt x="5995" y="1"/>
                  <a:pt x="385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13"/>
          <p:cNvSpPr/>
          <p:nvPr/>
        </p:nvSpPr>
        <p:spPr>
          <a:xfrm>
            <a:off x="0" y="915022"/>
            <a:ext cx="2001339" cy="4228507"/>
          </a:xfrm>
          <a:custGeom>
            <a:avLst/>
            <a:gdLst/>
            <a:ahLst/>
            <a:cxnLst/>
            <a:rect l="l" t="t" r="r" b="b"/>
            <a:pathLst>
              <a:path w="21863" h="46193" extrusionOk="0">
                <a:moveTo>
                  <a:pt x="1" y="1"/>
                </a:moveTo>
                <a:lnTo>
                  <a:pt x="1" y="46192"/>
                </a:lnTo>
                <a:lnTo>
                  <a:pt x="13617" y="46192"/>
                </a:lnTo>
                <a:cubicBezTo>
                  <a:pt x="13617" y="46192"/>
                  <a:pt x="21863" y="33960"/>
                  <a:pt x="17306" y="26202"/>
                </a:cubicBezTo>
                <a:cubicBezTo>
                  <a:pt x="12749" y="18445"/>
                  <a:pt x="12749" y="22730"/>
                  <a:pt x="11664" y="12559"/>
                </a:cubicBezTo>
                <a:cubicBezTo>
                  <a:pt x="10606" y="2387"/>
                  <a:pt x="1" y="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13"/>
          <p:cNvSpPr/>
          <p:nvPr/>
        </p:nvSpPr>
        <p:spPr>
          <a:xfrm>
            <a:off x="397658" y="1229850"/>
            <a:ext cx="8348685" cy="3598841"/>
          </a:xfrm>
          <a:custGeom>
            <a:avLst/>
            <a:gdLst/>
            <a:ahLst/>
            <a:cxnLst/>
            <a:rect l="l" t="t" r="r" b="b"/>
            <a:pathLst>
              <a:path w="199801" h="103467" extrusionOk="0">
                <a:moveTo>
                  <a:pt x="100127" y="0"/>
                </a:moveTo>
                <a:cubicBezTo>
                  <a:pt x="91281" y="0"/>
                  <a:pt x="82435" y="60"/>
                  <a:pt x="73588" y="179"/>
                </a:cubicBezTo>
                <a:cubicBezTo>
                  <a:pt x="71909" y="207"/>
                  <a:pt x="70225" y="228"/>
                  <a:pt x="68546" y="260"/>
                </a:cubicBezTo>
                <a:cubicBezTo>
                  <a:pt x="52087" y="520"/>
                  <a:pt x="35630" y="988"/>
                  <a:pt x="19162" y="1665"/>
                </a:cubicBezTo>
                <a:cubicBezTo>
                  <a:pt x="18193" y="1706"/>
                  <a:pt x="17218" y="1746"/>
                  <a:pt x="16248" y="1787"/>
                </a:cubicBezTo>
                <a:cubicBezTo>
                  <a:pt x="16028" y="1796"/>
                  <a:pt x="15812" y="1804"/>
                  <a:pt x="15593" y="1813"/>
                </a:cubicBezTo>
                <a:cubicBezTo>
                  <a:pt x="15367" y="1808"/>
                  <a:pt x="15144" y="1805"/>
                  <a:pt x="14922" y="1805"/>
                </a:cubicBezTo>
                <a:cubicBezTo>
                  <a:pt x="8389" y="1805"/>
                  <a:pt x="3600" y="4346"/>
                  <a:pt x="3305" y="11429"/>
                </a:cubicBezTo>
                <a:cubicBezTo>
                  <a:pt x="3175" y="13103"/>
                  <a:pt x="2999" y="15015"/>
                  <a:pt x="2802" y="17121"/>
                </a:cubicBezTo>
                <a:cubicBezTo>
                  <a:pt x="2766" y="17494"/>
                  <a:pt x="2730" y="17871"/>
                  <a:pt x="2698" y="18258"/>
                </a:cubicBezTo>
                <a:cubicBezTo>
                  <a:pt x="2446" y="20869"/>
                  <a:pt x="2168" y="23752"/>
                  <a:pt x="1886" y="26831"/>
                </a:cubicBezTo>
                <a:cubicBezTo>
                  <a:pt x="1840" y="27303"/>
                  <a:pt x="1800" y="27784"/>
                  <a:pt x="1755" y="28269"/>
                </a:cubicBezTo>
                <a:cubicBezTo>
                  <a:pt x="1207" y="34357"/>
                  <a:pt x="673" y="41131"/>
                  <a:pt x="373" y="48018"/>
                </a:cubicBezTo>
                <a:cubicBezTo>
                  <a:pt x="373" y="48054"/>
                  <a:pt x="373" y="48094"/>
                  <a:pt x="368" y="48130"/>
                </a:cubicBezTo>
                <a:cubicBezTo>
                  <a:pt x="54" y="55430"/>
                  <a:pt x="1" y="62856"/>
                  <a:pt x="476" y="69733"/>
                </a:cubicBezTo>
                <a:cubicBezTo>
                  <a:pt x="508" y="70211"/>
                  <a:pt x="544" y="70686"/>
                  <a:pt x="584" y="71158"/>
                </a:cubicBezTo>
                <a:cubicBezTo>
                  <a:pt x="778" y="73585"/>
                  <a:pt x="1046" y="75939"/>
                  <a:pt x="1392" y="78183"/>
                </a:cubicBezTo>
                <a:cubicBezTo>
                  <a:pt x="1441" y="78494"/>
                  <a:pt x="1491" y="78798"/>
                  <a:pt x="1540" y="79103"/>
                </a:cubicBezTo>
                <a:cubicBezTo>
                  <a:pt x="2900" y="87234"/>
                  <a:pt x="5388" y="93865"/>
                  <a:pt x="9590" y="97461"/>
                </a:cubicBezTo>
                <a:cubicBezTo>
                  <a:pt x="9612" y="97479"/>
                  <a:pt x="9639" y="97497"/>
                  <a:pt x="9661" y="97510"/>
                </a:cubicBezTo>
                <a:cubicBezTo>
                  <a:pt x="10084" y="97812"/>
                  <a:pt x="10519" y="98082"/>
                  <a:pt x="10969" y="98328"/>
                </a:cubicBezTo>
                <a:cubicBezTo>
                  <a:pt x="15026" y="100582"/>
                  <a:pt x="19993" y="100869"/>
                  <a:pt x="24693" y="101067"/>
                </a:cubicBezTo>
                <a:cubicBezTo>
                  <a:pt x="47105" y="102494"/>
                  <a:pt x="69492" y="103284"/>
                  <a:pt x="91882" y="103437"/>
                </a:cubicBezTo>
                <a:cubicBezTo>
                  <a:pt x="93916" y="103454"/>
                  <a:pt x="95946" y="103464"/>
                  <a:pt x="97980" y="103464"/>
                </a:cubicBezTo>
                <a:cubicBezTo>
                  <a:pt x="98844" y="103466"/>
                  <a:pt x="99708" y="103467"/>
                  <a:pt x="100572" y="103467"/>
                </a:cubicBezTo>
                <a:cubicBezTo>
                  <a:pt x="115757" y="103467"/>
                  <a:pt x="130944" y="103166"/>
                  <a:pt x="146138" y="102575"/>
                </a:cubicBezTo>
                <a:cubicBezTo>
                  <a:pt x="147269" y="102534"/>
                  <a:pt x="148400" y="102485"/>
                  <a:pt x="149532" y="102436"/>
                </a:cubicBezTo>
                <a:cubicBezTo>
                  <a:pt x="158219" y="102076"/>
                  <a:pt x="166911" y="101620"/>
                  <a:pt x="175602" y="101067"/>
                </a:cubicBezTo>
                <a:cubicBezTo>
                  <a:pt x="176079" y="101083"/>
                  <a:pt x="176548" y="101092"/>
                  <a:pt x="177009" y="101092"/>
                </a:cubicBezTo>
                <a:cubicBezTo>
                  <a:pt x="189730" y="101092"/>
                  <a:pt x="196027" y="94765"/>
                  <a:pt x="198103" y="83886"/>
                </a:cubicBezTo>
                <a:cubicBezTo>
                  <a:pt x="198149" y="83679"/>
                  <a:pt x="198184" y="83468"/>
                  <a:pt x="198220" y="83257"/>
                </a:cubicBezTo>
                <a:cubicBezTo>
                  <a:pt x="198561" y="81295"/>
                  <a:pt x="198773" y="79185"/>
                  <a:pt x="198863" y="76944"/>
                </a:cubicBezTo>
                <a:cubicBezTo>
                  <a:pt x="198961" y="74515"/>
                  <a:pt x="199063" y="72073"/>
                  <a:pt x="199167" y="69613"/>
                </a:cubicBezTo>
                <a:cubicBezTo>
                  <a:pt x="199185" y="69230"/>
                  <a:pt x="199204" y="68850"/>
                  <a:pt x="199216" y="68468"/>
                </a:cubicBezTo>
                <a:cubicBezTo>
                  <a:pt x="199294" y="66627"/>
                  <a:pt x="199370" y="64781"/>
                  <a:pt x="199441" y="62927"/>
                </a:cubicBezTo>
                <a:cubicBezTo>
                  <a:pt x="199455" y="62560"/>
                  <a:pt x="199468" y="62191"/>
                  <a:pt x="199482" y="61823"/>
                </a:cubicBezTo>
                <a:cubicBezTo>
                  <a:pt x="199657" y="57027"/>
                  <a:pt x="199787" y="52202"/>
                  <a:pt x="199800" y="47376"/>
                </a:cubicBezTo>
                <a:lnTo>
                  <a:pt x="199800" y="45902"/>
                </a:lnTo>
                <a:cubicBezTo>
                  <a:pt x="199785" y="39540"/>
                  <a:pt x="199557" y="33189"/>
                  <a:pt x="198957" y="26923"/>
                </a:cubicBezTo>
                <a:cubicBezTo>
                  <a:pt x="198934" y="26685"/>
                  <a:pt x="198912" y="26448"/>
                  <a:pt x="198885" y="26209"/>
                </a:cubicBezTo>
                <a:cubicBezTo>
                  <a:pt x="198603" y="23400"/>
                  <a:pt x="198243" y="20607"/>
                  <a:pt x="197790" y="17837"/>
                </a:cubicBezTo>
                <a:cubicBezTo>
                  <a:pt x="197660" y="17050"/>
                  <a:pt x="197521" y="16265"/>
                  <a:pt x="197378" y="15479"/>
                </a:cubicBezTo>
                <a:cubicBezTo>
                  <a:pt x="196855" y="12633"/>
                  <a:pt x="196228" y="9817"/>
                  <a:pt x="195482" y="7034"/>
                </a:cubicBezTo>
                <a:cubicBezTo>
                  <a:pt x="195401" y="6738"/>
                  <a:pt x="195321" y="6442"/>
                  <a:pt x="195240" y="6150"/>
                </a:cubicBezTo>
                <a:cubicBezTo>
                  <a:pt x="194044" y="1903"/>
                  <a:pt x="187660" y="1599"/>
                  <a:pt x="182861" y="1599"/>
                </a:cubicBezTo>
                <a:cubicBezTo>
                  <a:pt x="182058" y="1599"/>
                  <a:pt x="181300" y="1607"/>
                  <a:pt x="180617" y="1607"/>
                </a:cubicBezTo>
                <a:cubicBezTo>
                  <a:pt x="180110" y="1607"/>
                  <a:pt x="179644" y="1603"/>
                  <a:pt x="179234" y="1586"/>
                </a:cubicBezTo>
                <a:cubicBezTo>
                  <a:pt x="173166" y="1345"/>
                  <a:pt x="167098" y="1143"/>
                  <a:pt x="161029" y="942"/>
                </a:cubicBezTo>
                <a:cubicBezTo>
                  <a:pt x="159943" y="907"/>
                  <a:pt x="158861" y="876"/>
                  <a:pt x="157774" y="844"/>
                </a:cubicBezTo>
                <a:cubicBezTo>
                  <a:pt x="138554" y="281"/>
                  <a:pt x="119341" y="0"/>
                  <a:pt x="100127" y="0"/>
                </a:cubicBezTo>
                <a:close/>
              </a:path>
            </a:pathLst>
          </a:custGeom>
          <a:solidFill>
            <a:srgbClr val="FFF5D7"/>
          </a:solidFill>
          <a:ln>
            <a:noFill/>
          </a:ln>
          <a:effectLst>
            <a:outerShdw blurRad="200025" dist="28575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13">
            <a:hlinkClick r:id="" action="ppaction://noaction"/>
          </p:cNvPr>
          <p:cNvSpPr txBox="1">
            <a:spLocks noGrp="1"/>
          </p:cNvSpPr>
          <p:nvPr>
            <p:ph type="title" idx="2" hasCustomPrompt="1"/>
          </p:nvPr>
        </p:nvSpPr>
        <p:spPr>
          <a:xfrm rot="1545">
            <a:off x="4762608" y="1799750"/>
            <a:ext cx="667500" cy="3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29" name="Google Shape;129;p13">
            <a:hlinkClick r:id="" action="ppaction://noaction"/>
          </p:cNvPr>
          <p:cNvSpPr txBox="1">
            <a:spLocks noGrp="1"/>
          </p:cNvSpPr>
          <p:nvPr>
            <p:ph type="title" idx="3"/>
          </p:nvPr>
        </p:nvSpPr>
        <p:spPr>
          <a:xfrm>
            <a:off x="1900962" y="1799600"/>
            <a:ext cx="2518200" cy="3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endParaRPr/>
          </a:p>
        </p:txBody>
      </p:sp>
      <p:sp>
        <p:nvSpPr>
          <p:cNvPr id="130" name="Google Shape;130;p13">
            <a:hlinkClick r:id="" action="ppaction://noaction"/>
          </p:cNvPr>
          <p:cNvSpPr txBox="1">
            <a:spLocks noGrp="1"/>
          </p:cNvSpPr>
          <p:nvPr>
            <p:ph type="subTitle" idx="1"/>
          </p:nvPr>
        </p:nvSpPr>
        <p:spPr>
          <a:xfrm>
            <a:off x="1900962" y="2198631"/>
            <a:ext cx="2518200" cy="593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13">
            <a:hlinkClick r:id="" action="ppaction://noaction"/>
          </p:cNvPr>
          <p:cNvSpPr txBox="1">
            <a:spLocks noGrp="1"/>
          </p:cNvSpPr>
          <p:nvPr>
            <p:ph type="title" idx="4"/>
          </p:nvPr>
        </p:nvSpPr>
        <p:spPr>
          <a:xfrm>
            <a:off x="1900962" y="3127021"/>
            <a:ext cx="2518200" cy="3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endParaRPr/>
          </a:p>
        </p:txBody>
      </p:sp>
      <p:sp>
        <p:nvSpPr>
          <p:cNvPr id="132" name="Google Shape;132;p13">
            <a:hlinkClick r:id="" action="ppaction://noaction"/>
          </p:cNvPr>
          <p:cNvSpPr txBox="1">
            <a:spLocks noGrp="1"/>
          </p:cNvSpPr>
          <p:nvPr>
            <p:ph type="subTitle" idx="5"/>
          </p:nvPr>
        </p:nvSpPr>
        <p:spPr>
          <a:xfrm>
            <a:off x="1900962" y="3528224"/>
            <a:ext cx="2518200" cy="59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13">
            <a:hlinkClick r:id="" action="ppaction://noaction"/>
          </p:cNvPr>
          <p:cNvSpPr txBox="1">
            <a:spLocks noGrp="1"/>
          </p:cNvSpPr>
          <p:nvPr>
            <p:ph type="title" idx="6" hasCustomPrompt="1"/>
          </p:nvPr>
        </p:nvSpPr>
        <p:spPr>
          <a:xfrm rot="1545">
            <a:off x="4762608" y="3127171"/>
            <a:ext cx="667500" cy="3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34" name="Google Shape;134;p13">
            <a:hlinkClick r:id="" action="ppaction://noaction"/>
          </p:cNvPr>
          <p:cNvSpPr txBox="1">
            <a:spLocks noGrp="1"/>
          </p:cNvSpPr>
          <p:nvPr>
            <p:ph type="title" idx="7"/>
          </p:nvPr>
        </p:nvSpPr>
        <p:spPr>
          <a:xfrm>
            <a:off x="5554063" y="3127021"/>
            <a:ext cx="25182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endParaRPr/>
          </a:p>
        </p:txBody>
      </p:sp>
      <p:sp>
        <p:nvSpPr>
          <p:cNvPr id="135" name="Google Shape;135;p13">
            <a:hlinkClick r:id="" action="ppaction://noaction"/>
          </p:cNvPr>
          <p:cNvSpPr txBox="1">
            <a:spLocks noGrp="1"/>
          </p:cNvSpPr>
          <p:nvPr>
            <p:ph type="subTitle" idx="8"/>
          </p:nvPr>
        </p:nvSpPr>
        <p:spPr>
          <a:xfrm>
            <a:off x="5554058" y="3528224"/>
            <a:ext cx="2518200" cy="593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13">
            <a:hlinkClick r:id="" action="ppaction://noaction"/>
          </p:cNvPr>
          <p:cNvSpPr txBox="1">
            <a:spLocks noGrp="1"/>
          </p:cNvSpPr>
          <p:nvPr>
            <p:ph type="title" idx="9" hasCustomPrompt="1"/>
          </p:nvPr>
        </p:nvSpPr>
        <p:spPr>
          <a:xfrm rot="1538">
            <a:off x="1108152" y="1799750"/>
            <a:ext cx="670500" cy="3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37" name="Google Shape;137;p13">
            <a:hlinkClick r:id="" action="ppaction://noaction"/>
          </p:cNvPr>
          <p:cNvSpPr txBox="1">
            <a:spLocks noGrp="1"/>
          </p:cNvSpPr>
          <p:nvPr>
            <p:ph type="title" idx="13" hasCustomPrompt="1"/>
          </p:nvPr>
        </p:nvSpPr>
        <p:spPr>
          <a:xfrm rot="3107">
            <a:off x="1108152" y="3127321"/>
            <a:ext cx="663900" cy="39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38" name="Google Shape;138;p13">
            <a:hlinkClick r:id="" action="ppaction://noaction"/>
          </p:cNvPr>
          <p:cNvSpPr txBox="1">
            <a:spLocks noGrp="1"/>
          </p:cNvSpPr>
          <p:nvPr>
            <p:ph type="title" idx="14"/>
          </p:nvPr>
        </p:nvSpPr>
        <p:spPr>
          <a:xfrm>
            <a:off x="5554053" y="1799600"/>
            <a:ext cx="25182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endParaRPr/>
          </a:p>
        </p:txBody>
      </p:sp>
      <p:sp>
        <p:nvSpPr>
          <p:cNvPr id="139" name="Google Shape;139;p13">
            <a:hlinkClick r:id="" action="ppaction://noaction"/>
          </p:cNvPr>
          <p:cNvSpPr txBox="1">
            <a:spLocks noGrp="1"/>
          </p:cNvSpPr>
          <p:nvPr>
            <p:ph type="subTitle" idx="15"/>
          </p:nvPr>
        </p:nvSpPr>
        <p:spPr>
          <a:xfrm>
            <a:off x="5554040" y="2194431"/>
            <a:ext cx="2518200" cy="597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3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bg>
      <p:bgPr>
        <a:solidFill>
          <a:srgbClr val="FECA2A">
            <a:alpha val="10270"/>
          </a:srgbClr>
        </a:solidFill>
        <a:effectLst/>
      </p:bgPr>
    </p:bg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41;p14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4000" y="0"/>
            <a:ext cx="9143997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14"/>
          <p:cNvSpPr/>
          <p:nvPr/>
        </p:nvSpPr>
        <p:spPr>
          <a:xfrm>
            <a:off x="5985575" y="0"/>
            <a:ext cx="3158420" cy="2149925"/>
          </a:xfrm>
          <a:custGeom>
            <a:avLst/>
            <a:gdLst/>
            <a:ahLst/>
            <a:cxnLst/>
            <a:rect l="l" t="t" r="r" b="b"/>
            <a:pathLst>
              <a:path w="31600" h="21510" extrusionOk="0">
                <a:moveTo>
                  <a:pt x="434" y="1"/>
                </a:moveTo>
                <a:cubicBezTo>
                  <a:pt x="434" y="1"/>
                  <a:pt x="0" y="7053"/>
                  <a:pt x="11989" y="9467"/>
                </a:cubicBezTo>
                <a:cubicBezTo>
                  <a:pt x="22079" y="11501"/>
                  <a:pt x="20181" y="20886"/>
                  <a:pt x="31600" y="21510"/>
                </a:cubicBezTo>
                <a:lnTo>
                  <a:pt x="31600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14"/>
          <p:cNvSpPr/>
          <p:nvPr/>
        </p:nvSpPr>
        <p:spPr>
          <a:xfrm>
            <a:off x="0" y="915022"/>
            <a:ext cx="2001339" cy="4228507"/>
          </a:xfrm>
          <a:custGeom>
            <a:avLst/>
            <a:gdLst/>
            <a:ahLst/>
            <a:cxnLst/>
            <a:rect l="l" t="t" r="r" b="b"/>
            <a:pathLst>
              <a:path w="21863" h="46193" extrusionOk="0">
                <a:moveTo>
                  <a:pt x="1" y="1"/>
                </a:moveTo>
                <a:lnTo>
                  <a:pt x="1" y="46192"/>
                </a:lnTo>
                <a:lnTo>
                  <a:pt x="13617" y="46192"/>
                </a:lnTo>
                <a:cubicBezTo>
                  <a:pt x="13617" y="46192"/>
                  <a:pt x="21863" y="33960"/>
                  <a:pt x="17306" y="26202"/>
                </a:cubicBezTo>
                <a:cubicBezTo>
                  <a:pt x="12749" y="18445"/>
                  <a:pt x="12749" y="22730"/>
                  <a:pt x="11664" y="12559"/>
                </a:cubicBezTo>
                <a:cubicBezTo>
                  <a:pt x="10606" y="2387"/>
                  <a:pt x="1" y="1"/>
                  <a:pt x="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14"/>
          <p:cNvSpPr/>
          <p:nvPr/>
        </p:nvSpPr>
        <p:spPr>
          <a:xfrm>
            <a:off x="397658" y="915025"/>
            <a:ext cx="8348685" cy="3598841"/>
          </a:xfrm>
          <a:custGeom>
            <a:avLst/>
            <a:gdLst/>
            <a:ahLst/>
            <a:cxnLst/>
            <a:rect l="l" t="t" r="r" b="b"/>
            <a:pathLst>
              <a:path w="199801" h="103467" extrusionOk="0">
                <a:moveTo>
                  <a:pt x="100127" y="0"/>
                </a:moveTo>
                <a:cubicBezTo>
                  <a:pt x="91281" y="0"/>
                  <a:pt x="82435" y="60"/>
                  <a:pt x="73588" y="179"/>
                </a:cubicBezTo>
                <a:cubicBezTo>
                  <a:pt x="71909" y="207"/>
                  <a:pt x="70225" y="228"/>
                  <a:pt x="68546" y="260"/>
                </a:cubicBezTo>
                <a:cubicBezTo>
                  <a:pt x="52087" y="520"/>
                  <a:pt x="35630" y="988"/>
                  <a:pt x="19162" y="1665"/>
                </a:cubicBezTo>
                <a:cubicBezTo>
                  <a:pt x="18193" y="1706"/>
                  <a:pt x="17218" y="1746"/>
                  <a:pt x="16248" y="1787"/>
                </a:cubicBezTo>
                <a:cubicBezTo>
                  <a:pt x="16028" y="1796"/>
                  <a:pt x="15812" y="1804"/>
                  <a:pt x="15593" y="1813"/>
                </a:cubicBezTo>
                <a:cubicBezTo>
                  <a:pt x="15367" y="1808"/>
                  <a:pt x="15144" y="1805"/>
                  <a:pt x="14922" y="1805"/>
                </a:cubicBezTo>
                <a:cubicBezTo>
                  <a:pt x="8389" y="1805"/>
                  <a:pt x="3600" y="4346"/>
                  <a:pt x="3305" y="11429"/>
                </a:cubicBezTo>
                <a:cubicBezTo>
                  <a:pt x="3175" y="13103"/>
                  <a:pt x="2999" y="15015"/>
                  <a:pt x="2802" y="17121"/>
                </a:cubicBezTo>
                <a:cubicBezTo>
                  <a:pt x="2766" y="17494"/>
                  <a:pt x="2730" y="17871"/>
                  <a:pt x="2698" y="18258"/>
                </a:cubicBezTo>
                <a:cubicBezTo>
                  <a:pt x="2446" y="20869"/>
                  <a:pt x="2168" y="23752"/>
                  <a:pt x="1886" y="26831"/>
                </a:cubicBezTo>
                <a:cubicBezTo>
                  <a:pt x="1840" y="27303"/>
                  <a:pt x="1800" y="27784"/>
                  <a:pt x="1755" y="28269"/>
                </a:cubicBezTo>
                <a:cubicBezTo>
                  <a:pt x="1207" y="34357"/>
                  <a:pt x="673" y="41131"/>
                  <a:pt x="373" y="48018"/>
                </a:cubicBezTo>
                <a:cubicBezTo>
                  <a:pt x="373" y="48054"/>
                  <a:pt x="373" y="48094"/>
                  <a:pt x="368" y="48130"/>
                </a:cubicBezTo>
                <a:cubicBezTo>
                  <a:pt x="54" y="55430"/>
                  <a:pt x="1" y="62856"/>
                  <a:pt x="476" y="69733"/>
                </a:cubicBezTo>
                <a:cubicBezTo>
                  <a:pt x="508" y="70211"/>
                  <a:pt x="544" y="70686"/>
                  <a:pt x="584" y="71158"/>
                </a:cubicBezTo>
                <a:cubicBezTo>
                  <a:pt x="778" y="73585"/>
                  <a:pt x="1046" y="75939"/>
                  <a:pt x="1392" y="78183"/>
                </a:cubicBezTo>
                <a:cubicBezTo>
                  <a:pt x="1441" y="78494"/>
                  <a:pt x="1491" y="78798"/>
                  <a:pt x="1540" y="79103"/>
                </a:cubicBezTo>
                <a:cubicBezTo>
                  <a:pt x="2900" y="87234"/>
                  <a:pt x="5388" y="93865"/>
                  <a:pt x="9590" y="97461"/>
                </a:cubicBezTo>
                <a:cubicBezTo>
                  <a:pt x="9612" y="97479"/>
                  <a:pt x="9639" y="97497"/>
                  <a:pt x="9661" y="97510"/>
                </a:cubicBezTo>
                <a:cubicBezTo>
                  <a:pt x="10084" y="97812"/>
                  <a:pt x="10519" y="98082"/>
                  <a:pt x="10969" y="98328"/>
                </a:cubicBezTo>
                <a:cubicBezTo>
                  <a:pt x="15026" y="100582"/>
                  <a:pt x="19993" y="100869"/>
                  <a:pt x="24693" y="101067"/>
                </a:cubicBezTo>
                <a:cubicBezTo>
                  <a:pt x="47105" y="102494"/>
                  <a:pt x="69492" y="103284"/>
                  <a:pt x="91882" y="103437"/>
                </a:cubicBezTo>
                <a:cubicBezTo>
                  <a:pt x="93916" y="103454"/>
                  <a:pt x="95946" y="103464"/>
                  <a:pt x="97980" y="103464"/>
                </a:cubicBezTo>
                <a:cubicBezTo>
                  <a:pt x="98844" y="103466"/>
                  <a:pt x="99708" y="103467"/>
                  <a:pt x="100572" y="103467"/>
                </a:cubicBezTo>
                <a:cubicBezTo>
                  <a:pt x="115757" y="103467"/>
                  <a:pt x="130944" y="103166"/>
                  <a:pt x="146138" y="102575"/>
                </a:cubicBezTo>
                <a:cubicBezTo>
                  <a:pt x="147269" y="102534"/>
                  <a:pt x="148400" y="102485"/>
                  <a:pt x="149532" y="102436"/>
                </a:cubicBezTo>
                <a:cubicBezTo>
                  <a:pt x="158219" y="102076"/>
                  <a:pt x="166911" y="101620"/>
                  <a:pt x="175602" y="101067"/>
                </a:cubicBezTo>
                <a:cubicBezTo>
                  <a:pt x="176079" y="101083"/>
                  <a:pt x="176548" y="101092"/>
                  <a:pt x="177009" y="101092"/>
                </a:cubicBezTo>
                <a:cubicBezTo>
                  <a:pt x="189730" y="101092"/>
                  <a:pt x="196027" y="94765"/>
                  <a:pt x="198103" y="83886"/>
                </a:cubicBezTo>
                <a:cubicBezTo>
                  <a:pt x="198149" y="83679"/>
                  <a:pt x="198184" y="83468"/>
                  <a:pt x="198220" y="83257"/>
                </a:cubicBezTo>
                <a:cubicBezTo>
                  <a:pt x="198561" y="81295"/>
                  <a:pt x="198773" y="79185"/>
                  <a:pt x="198863" y="76944"/>
                </a:cubicBezTo>
                <a:cubicBezTo>
                  <a:pt x="198961" y="74515"/>
                  <a:pt x="199063" y="72073"/>
                  <a:pt x="199167" y="69613"/>
                </a:cubicBezTo>
                <a:cubicBezTo>
                  <a:pt x="199185" y="69230"/>
                  <a:pt x="199204" y="68850"/>
                  <a:pt x="199216" y="68468"/>
                </a:cubicBezTo>
                <a:cubicBezTo>
                  <a:pt x="199294" y="66627"/>
                  <a:pt x="199370" y="64781"/>
                  <a:pt x="199441" y="62927"/>
                </a:cubicBezTo>
                <a:cubicBezTo>
                  <a:pt x="199455" y="62560"/>
                  <a:pt x="199468" y="62191"/>
                  <a:pt x="199482" y="61823"/>
                </a:cubicBezTo>
                <a:cubicBezTo>
                  <a:pt x="199657" y="57027"/>
                  <a:pt x="199787" y="52202"/>
                  <a:pt x="199800" y="47376"/>
                </a:cubicBezTo>
                <a:lnTo>
                  <a:pt x="199800" y="45902"/>
                </a:lnTo>
                <a:cubicBezTo>
                  <a:pt x="199785" y="39540"/>
                  <a:pt x="199557" y="33189"/>
                  <a:pt x="198957" y="26923"/>
                </a:cubicBezTo>
                <a:cubicBezTo>
                  <a:pt x="198934" y="26685"/>
                  <a:pt x="198912" y="26448"/>
                  <a:pt x="198885" y="26209"/>
                </a:cubicBezTo>
                <a:cubicBezTo>
                  <a:pt x="198603" y="23400"/>
                  <a:pt x="198243" y="20607"/>
                  <a:pt x="197790" y="17837"/>
                </a:cubicBezTo>
                <a:cubicBezTo>
                  <a:pt x="197660" y="17050"/>
                  <a:pt x="197521" y="16265"/>
                  <a:pt x="197378" y="15479"/>
                </a:cubicBezTo>
                <a:cubicBezTo>
                  <a:pt x="196855" y="12633"/>
                  <a:pt x="196228" y="9817"/>
                  <a:pt x="195482" y="7034"/>
                </a:cubicBezTo>
                <a:cubicBezTo>
                  <a:pt x="195401" y="6738"/>
                  <a:pt x="195321" y="6442"/>
                  <a:pt x="195240" y="6150"/>
                </a:cubicBezTo>
                <a:cubicBezTo>
                  <a:pt x="194044" y="1903"/>
                  <a:pt x="187660" y="1599"/>
                  <a:pt x="182861" y="1599"/>
                </a:cubicBezTo>
                <a:cubicBezTo>
                  <a:pt x="182058" y="1599"/>
                  <a:pt x="181300" y="1607"/>
                  <a:pt x="180617" y="1607"/>
                </a:cubicBezTo>
                <a:cubicBezTo>
                  <a:pt x="180110" y="1607"/>
                  <a:pt x="179644" y="1603"/>
                  <a:pt x="179234" y="1586"/>
                </a:cubicBezTo>
                <a:cubicBezTo>
                  <a:pt x="173166" y="1345"/>
                  <a:pt x="167098" y="1143"/>
                  <a:pt x="161029" y="942"/>
                </a:cubicBezTo>
                <a:cubicBezTo>
                  <a:pt x="159943" y="907"/>
                  <a:pt x="158861" y="876"/>
                  <a:pt x="157774" y="844"/>
                </a:cubicBezTo>
                <a:cubicBezTo>
                  <a:pt x="138554" y="281"/>
                  <a:pt x="119341" y="0"/>
                  <a:pt x="100127" y="0"/>
                </a:cubicBezTo>
                <a:close/>
              </a:path>
            </a:pathLst>
          </a:custGeom>
          <a:solidFill>
            <a:srgbClr val="FFF5D7"/>
          </a:solidFill>
          <a:ln>
            <a:noFill/>
          </a:ln>
          <a:effectLst>
            <a:outerShdw blurRad="200025" dist="28575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14"/>
          <p:cNvSpPr txBox="1">
            <a:spLocks noGrp="1"/>
          </p:cNvSpPr>
          <p:nvPr>
            <p:ph type="title"/>
          </p:nvPr>
        </p:nvSpPr>
        <p:spPr>
          <a:xfrm rot="-1044">
            <a:off x="3090950" y="3495633"/>
            <a:ext cx="2962200" cy="33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46" name="Google Shape;146;p14"/>
          <p:cNvSpPr txBox="1">
            <a:spLocks noGrp="1"/>
          </p:cNvSpPr>
          <p:nvPr>
            <p:ph type="subTitle" idx="1"/>
          </p:nvPr>
        </p:nvSpPr>
        <p:spPr>
          <a:xfrm>
            <a:off x="1952450" y="1612275"/>
            <a:ext cx="5239200" cy="169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2400"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14"/>
          <p:cNvSpPr/>
          <p:nvPr/>
        </p:nvSpPr>
        <p:spPr>
          <a:xfrm rot="-10646720">
            <a:off x="8774510" y="2375895"/>
            <a:ext cx="306568" cy="306608"/>
          </a:xfrm>
          <a:custGeom>
            <a:avLst/>
            <a:gdLst/>
            <a:ahLst/>
            <a:cxnLst/>
            <a:rect l="l" t="t" r="r" b="b"/>
            <a:pathLst>
              <a:path w="7731" h="7732" extrusionOk="0">
                <a:moveTo>
                  <a:pt x="3852" y="1"/>
                </a:moveTo>
                <a:cubicBezTo>
                  <a:pt x="1709" y="1"/>
                  <a:pt x="0" y="1737"/>
                  <a:pt x="0" y="3880"/>
                </a:cubicBezTo>
                <a:cubicBezTo>
                  <a:pt x="0" y="5995"/>
                  <a:pt x="1709" y="7731"/>
                  <a:pt x="3852" y="7731"/>
                </a:cubicBezTo>
                <a:cubicBezTo>
                  <a:pt x="5995" y="7731"/>
                  <a:pt x="7731" y="5995"/>
                  <a:pt x="7731" y="3880"/>
                </a:cubicBezTo>
                <a:cubicBezTo>
                  <a:pt x="7731" y="1737"/>
                  <a:pt x="5995" y="1"/>
                  <a:pt x="38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_HEADER_1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15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4000" y="0"/>
            <a:ext cx="9143997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15"/>
          <p:cNvSpPr/>
          <p:nvPr/>
        </p:nvSpPr>
        <p:spPr>
          <a:xfrm>
            <a:off x="7307706" y="-6170881"/>
            <a:ext cx="1884228" cy="11338565"/>
          </a:xfrm>
          <a:custGeom>
            <a:avLst/>
            <a:gdLst/>
            <a:ahLst/>
            <a:cxnLst/>
            <a:rect l="l" t="t" r="r" b="b"/>
            <a:pathLst>
              <a:path w="10444" h="62848" extrusionOk="0">
                <a:moveTo>
                  <a:pt x="10443" y="0"/>
                </a:moveTo>
                <a:cubicBezTo>
                  <a:pt x="10443" y="0"/>
                  <a:pt x="4205" y="4639"/>
                  <a:pt x="6646" y="20506"/>
                </a:cubicBezTo>
                <a:cubicBezTo>
                  <a:pt x="9060" y="36346"/>
                  <a:pt x="1031" y="36943"/>
                  <a:pt x="516" y="50071"/>
                </a:cubicBezTo>
                <a:cubicBezTo>
                  <a:pt x="1" y="62530"/>
                  <a:pt x="9404" y="62847"/>
                  <a:pt x="10364" y="62847"/>
                </a:cubicBezTo>
                <a:cubicBezTo>
                  <a:pt x="10416" y="62847"/>
                  <a:pt x="10443" y="62846"/>
                  <a:pt x="10443" y="62846"/>
                </a:cubicBezTo>
                <a:lnTo>
                  <a:pt x="10443" y="24439"/>
                </a:lnTo>
                <a:lnTo>
                  <a:pt x="1044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15"/>
          <p:cNvSpPr/>
          <p:nvPr/>
        </p:nvSpPr>
        <p:spPr>
          <a:xfrm>
            <a:off x="5203161" y="89860"/>
            <a:ext cx="4470629" cy="3506510"/>
          </a:xfrm>
          <a:custGeom>
            <a:avLst/>
            <a:gdLst/>
            <a:ahLst/>
            <a:cxnLst/>
            <a:rect l="l" t="t" r="r" b="b"/>
            <a:pathLst>
              <a:path w="38515" h="30209" extrusionOk="0">
                <a:moveTo>
                  <a:pt x="20908" y="734"/>
                </a:moveTo>
                <a:cubicBezTo>
                  <a:pt x="20936" y="734"/>
                  <a:pt x="20964" y="737"/>
                  <a:pt x="20992" y="742"/>
                </a:cubicBezTo>
                <a:cubicBezTo>
                  <a:pt x="21236" y="742"/>
                  <a:pt x="21399" y="959"/>
                  <a:pt x="21372" y="1203"/>
                </a:cubicBezTo>
                <a:lnTo>
                  <a:pt x="21399" y="1203"/>
                </a:lnTo>
                <a:cubicBezTo>
                  <a:pt x="21426" y="1475"/>
                  <a:pt x="21182" y="1719"/>
                  <a:pt x="20911" y="1719"/>
                </a:cubicBezTo>
                <a:cubicBezTo>
                  <a:pt x="20639" y="1692"/>
                  <a:pt x="20422" y="1448"/>
                  <a:pt x="20450" y="1176"/>
                </a:cubicBezTo>
                <a:cubicBezTo>
                  <a:pt x="20474" y="933"/>
                  <a:pt x="20672" y="734"/>
                  <a:pt x="20908" y="734"/>
                </a:cubicBezTo>
                <a:close/>
                <a:moveTo>
                  <a:pt x="15893" y="959"/>
                </a:moveTo>
                <a:cubicBezTo>
                  <a:pt x="16137" y="959"/>
                  <a:pt x="16300" y="1149"/>
                  <a:pt x="16300" y="1366"/>
                </a:cubicBezTo>
                <a:cubicBezTo>
                  <a:pt x="16300" y="1606"/>
                  <a:pt x="16116" y="1793"/>
                  <a:pt x="15879" y="1826"/>
                </a:cubicBezTo>
                <a:lnTo>
                  <a:pt x="15879" y="1826"/>
                </a:lnTo>
                <a:cubicBezTo>
                  <a:pt x="15615" y="1792"/>
                  <a:pt x="15432" y="1551"/>
                  <a:pt x="15459" y="1285"/>
                </a:cubicBezTo>
                <a:cubicBezTo>
                  <a:pt x="15513" y="1095"/>
                  <a:pt x="15703" y="959"/>
                  <a:pt x="15893" y="959"/>
                </a:cubicBezTo>
                <a:close/>
                <a:moveTo>
                  <a:pt x="6047" y="1393"/>
                </a:moveTo>
                <a:cubicBezTo>
                  <a:pt x="6318" y="1420"/>
                  <a:pt x="6535" y="1665"/>
                  <a:pt x="6562" y="1936"/>
                </a:cubicBezTo>
                <a:cubicBezTo>
                  <a:pt x="6535" y="2234"/>
                  <a:pt x="6318" y="2451"/>
                  <a:pt x="6020" y="2478"/>
                </a:cubicBezTo>
                <a:cubicBezTo>
                  <a:pt x="5721" y="2451"/>
                  <a:pt x="5504" y="2180"/>
                  <a:pt x="5559" y="1909"/>
                </a:cubicBezTo>
                <a:cubicBezTo>
                  <a:pt x="5531" y="1610"/>
                  <a:pt x="5748" y="1393"/>
                  <a:pt x="6047" y="1393"/>
                </a:cubicBezTo>
                <a:close/>
                <a:moveTo>
                  <a:pt x="12855" y="5625"/>
                </a:moveTo>
                <a:cubicBezTo>
                  <a:pt x="13153" y="5625"/>
                  <a:pt x="13397" y="5869"/>
                  <a:pt x="13370" y="6167"/>
                </a:cubicBezTo>
                <a:cubicBezTo>
                  <a:pt x="13395" y="6413"/>
                  <a:pt x="13197" y="6636"/>
                  <a:pt x="12938" y="6636"/>
                </a:cubicBezTo>
                <a:cubicBezTo>
                  <a:pt x="12911" y="6636"/>
                  <a:pt x="12883" y="6633"/>
                  <a:pt x="12855" y="6628"/>
                </a:cubicBezTo>
                <a:cubicBezTo>
                  <a:pt x="12258" y="6574"/>
                  <a:pt x="12258" y="5679"/>
                  <a:pt x="12855" y="5625"/>
                </a:cubicBezTo>
                <a:close/>
                <a:moveTo>
                  <a:pt x="23623" y="5896"/>
                </a:moveTo>
                <a:cubicBezTo>
                  <a:pt x="23867" y="5923"/>
                  <a:pt x="24057" y="6059"/>
                  <a:pt x="24138" y="6276"/>
                </a:cubicBezTo>
                <a:cubicBezTo>
                  <a:pt x="24193" y="6438"/>
                  <a:pt x="24138" y="6601"/>
                  <a:pt x="24030" y="6710"/>
                </a:cubicBezTo>
                <a:cubicBezTo>
                  <a:pt x="23911" y="6829"/>
                  <a:pt x="23748" y="6904"/>
                  <a:pt x="23584" y="6904"/>
                </a:cubicBezTo>
                <a:cubicBezTo>
                  <a:pt x="23524" y="6904"/>
                  <a:pt x="23464" y="6894"/>
                  <a:pt x="23406" y="6872"/>
                </a:cubicBezTo>
                <a:cubicBezTo>
                  <a:pt x="23081" y="6764"/>
                  <a:pt x="22945" y="6628"/>
                  <a:pt x="22945" y="6330"/>
                </a:cubicBezTo>
                <a:cubicBezTo>
                  <a:pt x="22918" y="6113"/>
                  <a:pt x="23108" y="5923"/>
                  <a:pt x="23325" y="5923"/>
                </a:cubicBezTo>
                <a:lnTo>
                  <a:pt x="23460" y="5923"/>
                </a:lnTo>
                <a:lnTo>
                  <a:pt x="23623" y="5896"/>
                </a:lnTo>
                <a:close/>
                <a:moveTo>
                  <a:pt x="1477" y="6925"/>
                </a:moveTo>
                <a:cubicBezTo>
                  <a:pt x="1784" y="6925"/>
                  <a:pt x="2031" y="7212"/>
                  <a:pt x="2005" y="7523"/>
                </a:cubicBezTo>
                <a:lnTo>
                  <a:pt x="2005" y="7496"/>
                </a:lnTo>
                <a:cubicBezTo>
                  <a:pt x="1978" y="7822"/>
                  <a:pt x="1707" y="8093"/>
                  <a:pt x="1381" y="8120"/>
                </a:cubicBezTo>
                <a:cubicBezTo>
                  <a:pt x="1366" y="8121"/>
                  <a:pt x="1351" y="8122"/>
                  <a:pt x="1336" y="8122"/>
                </a:cubicBezTo>
                <a:cubicBezTo>
                  <a:pt x="1056" y="8122"/>
                  <a:pt x="810" y="7888"/>
                  <a:pt x="785" y="7605"/>
                </a:cubicBezTo>
                <a:cubicBezTo>
                  <a:pt x="785" y="7225"/>
                  <a:pt x="1056" y="6954"/>
                  <a:pt x="1436" y="6927"/>
                </a:cubicBezTo>
                <a:cubicBezTo>
                  <a:pt x="1450" y="6925"/>
                  <a:pt x="1463" y="6925"/>
                  <a:pt x="1477" y="6925"/>
                </a:cubicBezTo>
                <a:close/>
                <a:moveTo>
                  <a:pt x="32004" y="9476"/>
                </a:moveTo>
                <a:cubicBezTo>
                  <a:pt x="32276" y="9503"/>
                  <a:pt x="32465" y="9747"/>
                  <a:pt x="32465" y="10019"/>
                </a:cubicBezTo>
                <a:lnTo>
                  <a:pt x="32438" y="10019"/>
                </a:lnTo>
                <a:cubicBezTo>
                  <a:pt x="32438" y="10290"/>
                  <a:pt x="32221" y="10534"/>
                  <a:pt x="31923" y="10561"/>
                </a:cubicBezTo>
                <a:cubicBezTo>
                  <a:pt x="31652" y="10534"/>
                  <a:pt x="31462" y="10290"/>
                  <a:pt x="31462" y="10019"/>
                </a:cubicBezTo>
                <a:cubicBezTo>
                  <a:pt x="31462" y="9720"/>
                  <a:pt x="31706" y="9476"/>
                  <a:pt x="32004" y="9476"/>
                </a:cubicBezTo>
                <a:close/>
                <a:moveTo>
                  <a:pt x="18118" y="1498"/>
                </a:moveTo>
                <a:cubicBezTo>
                  <a:pt x="18671" y="1498"/>
                  <a:pt x="19235" y="1513"/>
                  <a:pt x="19799" y="1529"/>
                </a:cubicBezTo>
                <a:cubicBezTo>
                  <a:pt x="19982" y="2052"/>
                  <a:pt x="20467" y="2398"/>
                  <a:pt x="21012" y="2398"/>
                </a:cubicBezTo>
                <a:cubicBezTo>
                  <a:pt x="21032" y="2398"/>
                  <a:pt x="21053" y="2398"/>
                  <a:pt x="21073" y="2397"/>
                </a:cubicBezTo>
                <a:cubicBezTo>
                  <a:pt x="21670" y="3400"/>
                  <a:pt x="22185" y="4431"/>
                  <a:pt x="22728" y="5489"/>
                </a:cubicBezTo>
                <a:cubicBezTo>
                  <a:pt x="22375" y="5842"/>
                  <a:pt x="22267" y="6384"/>
                  <a:pt x="22457" y="6872"/>
                </a:cubicBezTo>
                <a:cubicBezTo>
                  <a:pt x="22511" y="6954"/>
                  <a:pt x="22511" y="7062"/>
                  <a:pt x="22457" y="7171"/>
                </a:cubicBezTo>
                <a:cubicBezTo>
                  <a:pt x="21914" y="8174"/>
                  <a:pt x="21372" y="9205"/>
                  <a:pt x="20721" y="10181"/>
                </a:cubicBezTo>
                <a:cubicBezTo>
                  <a:pt x="20639" y="10164"/>
                  <a:pt x="20558" y="10156"/>
                  <a:pt x="20478" y="10156"/>
                </a:cubicBezTo>
                <a:cubicBezTo>
                  <a:pt x="20057" y="10156"/>
                  <a:pt x="19683" y="10390"/>
                  <a:pt x="19500" y="10778"/>
                </a:cubicBezTo>
                <a:lnTo>
                  <a:pt x="16869" y="10724"/>
                </a:lnTo>
                <a:cubicBezTo>
                  <a:pt x="16476" y="10173"/>
                  <a:pt x="16368" y="10022"/>
                  <a:pt x="15996" y="10022"/>
                </a:cubicBezTo>
                <a:cubicBezTo>
                  <a:pt x="15855" y="10022"/>
                  <a:pt x="15677" y="10043"/>
                  <a:pt x="15432" y="10073"/>
                </a:cubicBezTo>
                <a:cubicBezTo>
                  <a:pt x="14808" y="9151"/>
                  <a:pt x="14184" y="8201"/>
                  <a:pt x="13614" y="7171"/>
                </a:cubicBezTo>
                <a:cubicBezTo>
                  <a:pt x="13804" y="6899"/>
                  <a:pt x="14075" y="6628"/>
                  <a:pt x="14021" y="6248"/>
                </a:cubicBezTo>
                <a:cubicBezTo>
                  <a:pt x="13940" y="5923"/>
                  <a:pt x="13804" y="5598"/>
                  <a:pt x="13614" y="5353"/>
                </a:cubicBezTo>
                <a:cubicBezTo>
                  <a:pt x="13750" y="4865"/>
                  <a:pt x="14971" y="3021"/>
                  <a:pt x="15486" y="2478"/>
                </a:cubicBezTo>
                <a:cubicBezTo>
                  <a:pt x="15639" y="2508"/>
                  <a:pt x="15773" y="2526"/>
                  <a:pt x="15894" y="2526"/>
                </a:cubicBezTo>
                <a:cubicBezTo>
                  <a:pt x="16327" y="2526"/>
                  <a:pt x="16584" y="2293"/>
                  <a:pt x="16923" y="1529"/>
                </a:cubicBezTo>
                <a:cubicBezTo>
                  <a:pt x="17313" y="1506"/>
                  <a:pt x="17713" y="1498"/>
                  <a:pt x="18118" y="1498"/>
                </a:cubicBezTo>
                <a:close/>
                <a:moveTo>
                  <a:pt x="15939" y="10420"/>
                </a:moveTo>
                <a:cubicBezTo>
                  <a:pt x="15960" y="10420"/>
                  <a:pt x="15981" y="10422"/>
                  <a:pt x="16001" y="10426"/>
                </a:cubicBezTo>
                <a:cubicBezTo>
                  <a:pt x="16137" y="10426"/>
                  <a:pt x="16272" y="10561"/>
                  <a:pt x="16300" y="10724"/>
                </a:cubicBezTo>
                <a:cubicBezTo>
                  <a:pt x="16300" y="10832"/>
                  <a:pt x="16300" y="10914"/>
                  <a:pt x="16272" y="11022"/>
                </a:cubicBezTo>
                <a:cubicBezTo>
                  <a:pt x="16223" y="11196"/>
                  <a:pt x="16060" y="11324"/>
                  <a:pt x="15887" y="11324"/>
                </a:cubicBezTo>
                <a:cubicBezTo>
                  <a:pt x="15871" y="11324"/>
                  <a:pt x="15855" y="11323"/>
                  <a:pt x="15838" y="11321"/>
                </a:cubicBezTo>
                <a:cubicBezTo>
                  <a:pt x="15649" y="11294"/>
                  <a:pt x="15540" y="11131"/>
                  <a:pt x="15540" y="10860"/>
                </a:cubicBezTo>
                <a:lnTo>
                  <a:pt x="15567" y="10860"/>
                </a:lnTo>
                <a:cubicBezTo>
                  <a:pt x="15567" y="10778"/>
                  <a:pt x="15594" y="10697"/>
                  <a:pt x="15622" y="10643"/>
                </a:cubicBezTo>
                <a:cubicBezTo>
                  <a:pt x="15669" y="10500"/>
                  <a:pt x="15799" y="10420"/>
                  <a:pt x="15939" y="10420"/>
                </a:cubicBezTo>
                <a:close/>
                <a:moveTo>
                  <a:pt x="20562" y="10613"/>
                </a:moveTo>
                <a:cubicBezTo>
                  <a:pt x="20579" y="10613"/>
                  <a:pt x="20595" y="10614"/>
                  <a:pt x="20612" y="10615"/>
                </a:cubicBezTo>
                <a:cubicBezTo>
                  <a:pt x="20856" y="10643"/>
                  <a:pt x="21046" y="10860"/>
                  <a:pt x="21046" y="11104"/>
                </a:cubicBezTo>
                <a:cubicBezTo>
                  <a:pt x="21019" y="11402"/>
                  <a:pt x="20775" y="11619"/>
                  <a:pt x="20477" y="11619"/>
                </a:cubicBezTo>
                <a:cubicBezTo>
                  <a:pt x="20205" y="11619"/>
                  <a:pt x="19988" y="11375"/>
                  <a:pt x="20043" y="11104"/>
                </a:cubicBezTo>
                <a:cubicBezTo>
                  <a:pt x="20043" y="10822"/>
                  <a:pt x="20284" y="10613"/>
                  <a:pt x="20562" y="10613"/>
                </a:cubicBezTo>
                <a:close/>
                <a:moveTo>
                  <a:pt x="37456" y="12189"/>
                </a:moveTo>
                <a:cubicBezTo>
                  <a:pt x="37673" y="12216"/>
                  <a:pt x="37809" y="12406"/>
                  <a:pt x="37782" y="12595"/>
                </a:cubicBezTo>
                <a:cubicBezTo>
                  <a:pt x="37782" y="12812"/>
                  <a:pt x="37592" y="12975"/>
                  <a:pt x="37375" y="12975"/>
                </a:cubicBezTo>
                <a:cubicBezTo>
                  <a:pt x="37212" y="12921"/>
                  <a:pt x="37104" y="12758"/>
                  <a:pt x="37131" y="12568"/>
                </a:cubicBezTo>
                <a:cubicBezTo>
                  <a:pt x="37131" y="12351"/>
                  <a:pt x="37266" y="12216"/>
                  <a:pt x="37456" y="12216"/>
                </a:cubicBezTo>
                <a:lnTo>
                  <a:pt x="37456" y="12189"/>
                </a:lnTo>
                <a:close/>
                <a:moveTo>
                  <a:pt x="26606" y="14663"/>
                </a:moveTo>
                <a:cubicBezTo>
                  <a:pt x="26711" y="14663"/>
                  <a:pt x="26811" y="14719"/>
                  <a:pt x="26851" y="14820"/>
                </a:cubicBezTo>
                <a:cubicBezTo>
                  <a:pt x="27014" y="15118"/>
                  <a:pt x="26959" y="15498"/>
                  <a:pt x="26688" y="15715"/>
                </a:cubicBezTo>
                <a:cubicBezTo>
                  <a:pt x="26552" y="15823"/>
                  <a:pt x="26390" y="15932"/>
                  <a:pt x="26200" y="16013"/>
                </a:cubicBezTo>
                <a:lnTo>
                  <a:pt x="26200" y="15986"/>
                </a:lnTo>
                <a:cubicBezTo>
                  <a:pt x="25983" y="15823"/>
                  <a:pt x="25901" y="15525"/>
                  <a:pt x="26010" y="15281"/>
                </a:cubicBezTo>
                <a:cubicBezTo>
                  <a:pt x="26091" y="15009"/>
                  <a:pt x="26254" y="14792"/>
                  <a:pt x="26498" y="14684"/>
                </a:cubicBezTo>
                <a:cubicBezTo>
                  <a:pt x="26533" y="14670"/>
                  <a:pt x="26570" y="14663"/>
                  <a:pt x="26606" y="14663"/>
                </a:cubicBezTo>
                <a:close/>
                <a:moveTo>
                  <a:pt x="21313" y="15170"/>
                </a:moveTo>
                <a:cubicBezTo>
                  <a:pt x="21586" y="15170"/>
                  <a:pt x="21779" y="15379"/>
                  <a:pt x="21779" y="15660"/>
                </a:cubicBezTo>
                <a:cubicBezTo>
                  <a:pt x="21779" y="15891"/>
                  <a:pt x="21586" y="16097"/>
                  <a:pt x="21359" y="16097"/>
                </a:cubicBezTo>
                <a:cubicBezTo>
                  <a:pt x="21345" y="16097"/>
                  <a:pt x="21331" y="16096"/>
                  <a:pt x="21318" y="16094"/>
                </a:cubicBezTo>
                <a:cubicBezTo>
                  <a:pt x="21046" y="16094"/>
                  <a:pt x="20856" y="15877"/>
                  <a:pt x="20884" y="15633"/>
                </a:cubicBezTo>
                <a:cubicBezTo>
                  <a:pt x="20884" y="15389"/>
                  <a:pt x="21046" y="15199"/>
                  <a:pt x="21263" y="15172"/>
                </a:cubicBezTo>
                <a:cubicBezTo>
                  <a:pt x="21280" y="15171"/>
                  <a:pt x="21297" y="15170"/>
                  <a:pt x="21313" y="15170"/>
                </a:cubicBezTo>
                <a:close/>
                <a:moveTo>
                  <a:pt x="29102" y="20271"/>
                </a:moveTo>
                <a:cubicBezTo>
                  <a:pt x="29319" y="20271"/>
                  <a:pt x="29428" y="20407"/>
                  <a:pt x="29428" y="20624"/>
                </a:cubicBezTo>
                <a:cubicBezTo>
                  <a:pt x="29428" y="20841"/>
                  <a:pt x="29292" y="20950"/>
                  <a:pt x="28994" y="20950"/>
                </a:cubicBezTo>
                <a:cubicBezTo>
                  <a:pt x="28912" y="20922"/>
                  <a:pt x="28831" y="20895"/>
                  <a:pt x="28749" y="20841"/>
                </a:cubicBezTo>
                <a:cubicBezTo>
                  <a:pt x="28668" y="20760"/>
                  <a:pt x="28641" y="20651"/>
                  <a:pt x="28641" y="20543"/>
                </a:cubicBezTo>
                <a:cubicBezTo>
                  <a:pt x="28641" y="20407"/>
                  <a:pt x="28749" y="20326"/>
                  <a:pt x="28885" y="20299"/>
                </a:cubicBezTo>
                <a:cubicBezTo>
                  <a:pt x="28966" y="20299"/>
                  <a:pt x="29021" y="20271"/>
                  <a:pt x="29102" y="20271"/>
                </a:cubicBezTo>
                <a:close/>
                <a:moveTo>
                  <a:pt x="18117" y="20244"/>
                </a:moveTo>
                <a:cubicBezTo>
                  <a:pt x="18253" y="20244"/>
                  <a:pt x="18334" y="20353"/>
                  <a:pt x="18388" y="20543"/>
                </a:cubicBezTo>
                <a:lnTo>
                  <a:pt x="18388" y="20651"/>
                </a:lnTo>
                <a:cubicBezTo>
                  <a:pt x="18388" y="20895"/>
                  <a:pt x="18307" y="21031"/>
                  <a:pt x="18117" y="21058"/>
                </a:cubicBezTo>
                <a:cubicBezTo>
                  <a:pt x="18088" y="21068"/>
                  <a:pt x="18059" y="21072"/>
                  <a:pt x="18031" y="21072"/>
                </a:cubicBezTo>
                <a:cubicBezTo>
                  <a:pt x="17902" y="21072"/>
                  <a:pt x="17791" y="20975"/>
                  <a:pt x="17791" y="20841"/>
                </a:cubicBezTo>
                <a:cubicBezTo>
                  <a:pt x="17764" y="20733"/>
                  <a:pt x="17764" y="20624"/>
                  <a:pt x="17791" y="20516"/>
                </a:cubicBezTo>
                <a:cubicBezTo>
                  <a:pt x="17819" y="20353"/>
                  <a:pt x="17954" y="20244"/>
                  <a:pt x="18117" y="20244"/>
                </a:cubicBezTo>
                <a:close/>
                <a:moveTo>
                  <a:pt x="24234" y="15849"/>
                </a:moveTo>
                <a:cubicBezTo>
                  <a:pt x="24567" y="15849"/>
                  <a:pt x="24897" y="15858"/>
                  <a:pt x="25223" y="15877"/>
                </a:cubicBezTo>
                <a:cubicBezTo>
                  <a:pt x="25495" y="16366"/>
                  <a:pt x="26010" y="16664"/>
                  <a:pt x="26552" y="16691"/>
                </a:cubicBezTo>
                <a:cubicBezTo>
                  <a:pt x="27176" y="17668"/>
                  <a:pt x="27692" y="18807"/>
                  <a:pt x="28288" y="19919"/>
                </a:cubicBezTo>
                <a:cubicBezTo>
                  <a:pt x="28180" y="20109"/>
                  <a:pt x="28098" y="20326"/>
                  <a:pt x="28044" y="20570"/>
                </a:cubicBezTo>
                <a:cubicBezTo>
                  <a:pt x="28044" y="20814"/>
                  <a:pt x="28071" y="21058"/>
                  <a:pt x="28098" y="21302"/>
                </a:cubicBezTo>
                <a:cubicBezTo>
                  <a:pt x="27556" y="22387"/>
                  <a:pt x="26959" y="23445"/>
                  <a:pt x="26281" y="24449"/>
                </a:cubicBezTo>
                <a:cubicBezTo>
                  <a:pt x="26053" y="24398"/>
                  <a:pt x="25889" y="24366"/>
                  <a:pt x="25760" y="24366"/>
                </a:cubicBezTo>
                <a:cubicBezTo>
                  <a:pt x="25475" y="24366"/>
                  <a:pt x="25366" y="24524"/>
                  <a:pt x="25142" y="24991"/>
                </a:cubicBezTo>
                <a:lnTo>
                  <a:pt x="25061" y="25181"/>
                </a:lnTo>
                <a:cubicBezTo>
                  <a:pt x="24898" y="25185"/>
                  <a:pt x="24735" y="25188"/>
                  <a:pt x="24572" y="25188"/>
                </a:cubicBezTo>
                <a:cubicBezTo>
                  <a:pt x="23759" y="25188"/>
                  <a:pt x="22945" y="25131"/>
                  <a:pt x="22131" y="25018"/>
                </a:cubicBezTo>
                <a:cubicBezTo>
                  <a:pt x="22050" y="24855"/>
                  <a:pt x="21996" y="24666"/>
                  <a:pt x="21914" y="24503"/>
                </a:cubicBezTo>
                <a:cubicBezTo>
                  <a:pt x="21850" y="24267"/>
                  <a:pt x="21634" y="24116"/>
                  <a:pt x="21399" y="24116"/>
                </a:cubicBezTo>
                <a:cubicBezTo>
                  <a:pt x="21336" y="24116"/>
                  <a:pt x="21272" y="24127"/>
                  <a:pt x="21209" y="24150"/>
                </a:cubicBezTo>
                <a:cubicBezTo>
                  <a:pt x="21101" y="24204"/>
                  <a:pt x="20992" y="24204"/>
                  <a:pt x="20856" y="24232"/>
                </a:cubicBezTo>
                <a:cubicBezTo>
                  <a:pt x="20775" y="24150"/>
                  <a:pt x="20721" y="24069"/>
                  <a:pt x="20639" y="23960"/>
                </a:cubicBezTo>
                <a:cubicBezTo>
                  <a:pt x="20151" y="23201"/>
                  <a:pt x="19663" y="22414"/>
                  <a:pt x="19202" y="21655"/>
                </a:cubicBezTo>
                <a:cubicBezTo>
                  <a:pt x="19012" y="21438"/>
                  <a:pt x="18958" y="21139"/>
                  <a:pt x="19066" y="20868"/>
                </a:cubicBezTo>
                <a:cubicBezTo>
                  <a:pt x="19120" y="20543"/>
                  <a:pt x="19093" y="20217"/>
                  <a:pt x="18931" y="19946"/>
                </a:cubicBezTo>
                <a:cubicBezTo>
                  <a:pt x="19554" y="18861"/>
                  <a:pt x="20233" y="17803"/>
                  <a:pt x="20992" y="16800"/>
                </a:cubicBezTo>
                <a:cubicBezTo>
                  <a:pt x="21064" y="16812"/>
                  <a:pt x="21135" y="16818"/>
                  <a:pt x="21205" y="16818"/>
                </a:cubicBezTo>
                <a:cubicBezTo>
                  <a:pt x="21747" y="16818"/>
                  <a:pt x="22234" y="16460"/>
                  <a:pt x="22402" y="15932"/>
                </a:cubicBezTo>
                <a:cubicBezTo>
                  <a:pt x="23016" y="15879"/>
                  <a:pt x="23629" y="15849"/>
                  <a:pt x="24234" y="15849"/>
                </a:cubicBezTo>
                <a:close/>
                <a:moveTo>
                  <a:pt x="21290" y="24855"/>
                </a:moveTo>
                <a:cubicBezTo>
                  <a:pt x="21345" y="24910"/>
                  <a:pt x="21426" y="24937"/>
                  <a:pt x="21480" y="25018"/>
                </a:cubicBezTo>
                <a:cubicBezTo>
                  <a:pt x="21507" y="25072"/>
                  <a:pt x="21480" y="25181"/>
                  <a:pt x="21480" y="25262"/>
                </a:cubicBezTo>
                <a:cubicBezTo>
                  <a:pt x="21480" y="25262"/>
                  <a:pt x="21453" y="25289"/>
                  <a:pt x="21453" y="25289"/>
                </a:cubicBezTo>
                <a:cubicBezTo>
                  <a:pt x="21374" y="25409"/>
                  <a:pt x="21265" y="25484"/>
                  <a:pt x="21138" y="25484"/>
                </a:cubicBezTo>
                <a:cubicBezTo>
                  <a:pt x="21092" y="25484"/>
                  <a:pt x="21043" y="25474"/>
                  <a:pt x="20992" y="25452"/>
                </a:cubicBezTo>
                <a:cubicBezTo>
                  <a:pt x="20884" y="25425"/>
                  <a:pt x="20829" y="25344"/>
                  <a:pt x="20829" y="25235"/>
                </a:cubicBezTo>
                <a:cubicBezTo>
                  <a:pt x="20884" y="25018"/>
                  <a:pt x="21073" y="24855"/>
                  <a:pt x="21290" y="24855"/>
                </a:cubicBezTo>
                <a:close/>
                <a:moveTo>
                  <a:pt x="25929" y="24937"/>
                </a:moveTo>
                <a:cubicBezTo>
                  <a:pt x="26118" y="24964"/>
                  <a:pt x="26254" y="25100"/>
                  <a:pt x="26254" y="25289"/>
                </a:cubicBezTo>
                <a:cubicBezTo>
                  <a:pt x="26281" y="25452"/>
                  <a:pt x="26146" y="25642"/>
                  <a:pt x="25956" y="25669"/>
                </a:cubicBezTo>
                <a:cubicBezTo>
                  <a:pt x="25766" y="25669"/>
                  <a:pt x="25657" y="25534"/>
                  <a:pt x="25657" y="25344"/>
                </a:cubicBezTo>
                <a:cubicBezTo>
                  <a:pt x="25657" y="25127"/>
                  <a:pt x="25766" y="24937"/>
                  <a:pt x="25929" y="24937"/>
                </a:cubicBezTo>
                <a:close/>
                <a:moveTo>
                  <a:pt x="32098" y="28660"/>
                </a:moveTo>
                <a:cubicBezTo>
                  <a:pt x="32160" y="28660"/>
                  <a:pt x="32222" y="28675"/>
                  <a:pt x="32276" y="28707"/>
                </a:cubicBezTo>
                <a:cubicBezTo>
                  <a:pt x="32438" y="28788"/>
                  <a:pt x="32547" y="28978"/>
                  <a:pt x="32493" y="29168"/>
                </a:cubicBezTo>
                <a:lnTo>
                  <a:pt x="32520" y="29141"/>
                </a:lnTo>
                <a:lnTo>
                  <a:pt x="32520" y="29141"/>
                </a:lnTo>
                <a:cubicBezTo>
                  <a:pt x="32493" y="29249"/>
                  <a:pt x="32438" y="29331"/>
                  <a:pt x="32384" y="29412"/>
                </a:cubicBezTo>
                <a:cubicBezTo>
                  <a:pt x="32328" y="29511"/>
                  <a:pt x="32235" y="29558"/>
                  <a:pt x="32140" y="29558"/>
                </a:cubicBezTo>
                <a:cubicBezTo>
                  <a:pt x="32051" y="29558"/>
                  <a:pt x="31961" y="29518"/>
                  <a:pt x="31896" y="29439"/>
                </a:cubicBezTo>
                <a:cubicBezTo>
                  <a:pt x="31842" y="29358"/>
                  <a:pt x="31787" y="29277"/>
                  <a:pt x="31760" y="29195"/>
                </a:cubicBezTo>
                <a:cubicBezTo>
                  <a:pt x="31679" y="29032"/>
                  <a:pt x="31706" y="28870"/>
                  <a:pt x="31842" y="28761"/>
                </a:cubicBezTo>
                <a:cubicBezTo>
                  <a:pt x="31907" y="28696"/>
                  <a:pt x="32003" y="28660"/>
                  <a:pt x="32098" y="28660"/>
                </a:cubicBezTo>
                <a:close/>
                <a:moveTo>
                  <a:pt x="20925" y="0"/>
                </a:moveTo>
                <a:cubicBezTo>
                  <a:pt x="20659" y="0"/>
                  <a:pt x="20397" y="124"/>
                  <a:pt x="20233" y="363"/>
                </a:cubicBezTo>
                <a:cubicBezTo>
                  <a:pt x="20097" y="471"/>
                  <a:pt x="19988" y="634"/>
                  <a:pt x="19880" y="742"/>
                </a:cubicBezTo>
                <a:lnTo>
                  <a:pt x="16761" y="797"/>
                </a:lnTo>
                <a:cubicBezTo>
                  <a:pt x="16679" y="661"/>
                  <a:pt x="16571" y="552"/>
                  <a:pt x="16462" y="444"/>
                </a:cubicBezTo>
                <a:cubicBezTo>
                  <a:pt x="16285" y="311"/>
                  <a:pt x="16068" y="243"/>
                  <a:pt x="15850" y="243"/>
                </a:cubicBezTo>
                <a:cubicBezTo>
                  <a:pt x="15667" y="243"/>
                  <a:pt x="15484" y="291"/>
                  <a:pt x="15323" y="390"/>
                </a:cubicBezTo>
                <a:cubicBezTo>
                  <a:pt x="14998" y="552"/>
                  <a:pt x="14808" y="905"/>
                  <a:pt x="14889" y="1258"/>
                </a:cubicBezTo>
                <a:cubicBezTo>
                  <a:pt x="14889" y="1448"/>
                  <a:pt x="14916" y="1610"/>
                  <a:pt x="14943" y="1773"/>
                </a:cubicBezTo>
                <a:cubicBezTo>
                  <a:pt x="14943" y="1773"/>
                  <a:pt x="14916" y="1800"/>
                  <a:pt x="14916" y="1827"/>
                </a:cubicBezTo>
                <a:cubicBezTo>
                  <a:pt x="14211" y="2858"/>
                  <a:pt x="13533" y="3916"/>
                  <a:pt x="12828" y="4947"/>
                </a:cubicBezTo>
                <a:cubicBezTo>
                  <a:pt x="12773" y="5001"/>
                  <a:pt x="12719" y="5082"/>
                  <a:pt x="12638" y="5109"/>
                </a:cubicBezTo>
                <a:cubicBezTo>
                  <a:pt x="12394" y="5272"/>
                  <a:pt x="12150" y="5381"/>
                  <a:pt x="11878" y="5543"/>
                </a:cubicBezTo>
                <a:cubicBezTo>
                  <a:pt x="10251" y="4513"/>
                  <a:pt x="8705" y="3400"/>
                  <a:pt x="7186" y="2207"/>
                </a:cubicBezTo>
                <a:cubicBezTo>
                  <a:pt x="7186" y="2099"/>
                  <a:pt x="7186" y="2017"/>
                  <a:pt x="7186" y="1936"/>
                </a:cubicBezTo>
                <a:cubicBezTo>
                  <a:pt x="7186" y="1280"/>
                  <a:pt x="6680" y="786"/>
                  <a:pt x="6070" y="786"/>
                </a:cubicBezTo>
                <a:cubicBezTo>
                  <a:pt x="5974" y="786"/>
                  <a:pt x="5875" y="798"/>
                  <a:pt x="5776" y="824"/>
                </a:cubicBezTo>
                <a:cubicBezTo>
                  <a:pt x="5287" y="851"/>
                  <a:pt x="4908" y="1258"/>
                  <a:pt x="4962" y="1746"/>
                </a:cubicBezTo>
                <a:cubicBezTo>
                  <a:pt x="4962" y="2017"/>
                  <a:pt x="4962" y="2288"/>
                  <a:pt x="4989" y="2560"/>
                </a:cubicBezTo>
                <a:cubicBezTo>
                  <a:pt x="4962" y="2614"/>
                  <a:pt x="4908" y="2695"/>
                  <a:pt x="4853" y="2750"/>
                </a:cubicBezTo>
                <a:cubicBezTo>
                  <a:pt x="4067" y="3753"/>
                  <a:pt x="3280" y="4757"/>
                  <a:pt x="2494" y="5787"/>
                </a:cubicBezTo>
                <a:cubicBezTo>
                  <a:pt x="2165" y="6181"/>
                  <a:pt x="2137" y="6293"/>
                  <a:pt x="1740" y="6293"/>
                </a:cubicBezTo>
                <a:cubicBezTo>
                  <a:pt x="1645" y="6293"/>
                  <a:pt x="1529" y="6286"/>
                  <a:pt x="1381" y="6276"/>
                </a:cubicBezTo>
                <a:cubicBezTo>
                  <a:pt x="1352" y="6273"/>
                  <a:pt x="1322" y="6272"/>
                  <a:pt x="1293" y="6272"/>
                </a:cubicBezTo>
                <a:cubicBezTo>
                  <a:pt x="574" y="6272"/>
                  <a:pt x="0" y="6902"/>
                  <a:pt x="52" y="7632"/>
                </a:cubicBezTo>
                <a:cubicBezTo>
                  <a:pt x="161" y="8201"/>
                  <a:pt x="622" y="8635"/>
                  <a:pt x="1192" y="8717"/>
                </a:cubicBezTo>
                <a:cubicBezTo>
                  <a:pt x="1707" y="8717"/>
                  <a:pt x="2195" y="8473"/>
                  <a:pt x="2494" y="8039"/>
                </a:cubicBezTo>
                <a:cubicBezTo>
                  <a:pt x="2521" y="7930"/>
                  <a:pt x="2548" y="7795"/>
                  <a:pt x="2575" y="7686"/>
                </a:cubicBezTo>
                <a:cubicBezTo>
                  <a:pt x="2602" y="7578"/>
                  <a:pt x="2602" y="7442"/>
                  <a:pt x="2575" y="7333"/>
                </a:cubicBezTo>
                <a:cubicBezTo>
                  <a:pt x="2521" y="7035"/>
                  <a:pt x="2602" y="6764"/>
                  <a:pt x="2792" y="6547"/>
                </a:cubicBezTo>
                <a:cubicBezTo>
                  <a:pt x="3687" y="5462"/>
                  <a:pt x="4528" y="4350"/>
                  <a:pt x="5396" y="3238"/>
                </a:cubicBezTo>
                <a:cubicBezTo>
                  <a:pt x="5450" y="3184"/>
                  <a:pt x="5504" y="3102"/>
                  <a:pt x="5559" y="3048"/>
                </a:cubicBezTo>
                <a:cubicBezTo>
                  <a:pt x="5687" y="3091"/>
                  <a:pt x="5807" y="3109"/>
                  <a:pt x="5923" y="3109"/>
                </a:cubicBezTo>
                <a:cubicBezTo>
                  <a:pt x="6248" y="3109"/>
                  <a:pt x="6533" y="2964"/>
                  <a:pt x="6833" y="2804"/>
                </a:cubicBezTo>
                <a:cubicBezTo>
                  <a:pt x="8407" y="4024"/>
                  <a:pt x="10034" y="5191"/>
                  <a:pt x="11716" y="6248"/>
                </a:cubicBezTo>
                <a:cubicBezTo>
                  <a:pt x="11743" y="6655"/>
                  <a:pt x="12041" y="7035"/>
                  <a:pt x="12448" y="7144"/>
                </a:cubicBezTo>
                <a:cubicBezTo>
                  <a:pt x="12746" y="7225"/>
                  <a:pt x="12963" y="7415"/>
                  <a:pt x="13072" y="7713"/>
                </a:cubicBezTo>
                <a:cubicBezTo>
                  <a:pt x="13262" y="8012"/>
                  <a:pt x="13452" y="8337"/>
                  <a:pt x="13669" y="8635"/>
                </a:cubicBezTo>
                <a:cubicBezTo>
                  <a:pt x="14021" y="9205"/>
                  <a:pt x="14374" y="9775"/>
                  <a:pt x="14754" y="10344"/>
                </a:cubicBezTo>
                <a:cubicBezTo>
                  <a:pt x="14862" y="10507"/>
                  <a:pt x="14916" y="10724"/>
                  <a:pt x="14889" y="10941"/>
                </a:cubicBezTo>
                <a:cubicBezTo>
                  <a:pt x="14835" y="11321"/>
                  <a:pt x="15025" y="11673"/>
                  <a:pt x="15405" y="11836"/>
                </a:cubicBezTo>
                <a:cubicBezTo>
                  <a:pt x="15535" y="11906"/>
                  <a:pt x="15677" y="11939"/>
                  <a:pt x="15818" y="11939"/>
                </a:cubicBezTo>
                <a:cubicBezTo>
                  <a:pt x="16056" y="11939"/>
                  <a:pt x="16292" y="11844"/>
                  <a:pt x="16462" y="11673"/>
                </a:cubicBezTo>
                <a:cubicBezTo>
                  <a:pt x="16571" y="11592"/>
                  <a:pt x="16679" y="11483"/>
                  <a:pt x="16788" y="11375"/>
                </a:cubicBezTo>
                <a:lnTo>
                  <a:pt x="19419" y="11511"/>
                </a:lnTo>
                <a:cubicBezTo>
                  <a:pt x="19582" y="11809"/>
                  <a:pt x="19799" y="12026"/>
                  <a:pt x="20097" y="12189"/>
                </a:cubicBezTo>
                <a:cubicBezTo>
                  <a:pt x="20178" y="12243"/>
                  <a:pt x="20233" y="12324"/>
                  <a:pt x="20260" y="12433"/>
                </a:cubicBezTo>
                <a:cubicBezTo>
                  <a:pt x="20395" y="13138"/>
                  <a:pt x="20531" y="13843"/>
                  <a:pt x="20667" y="14548"/>
                </a:cubicBezTo>
                <a:cubicBezTo>
                  <a:pt x="20694" y="14711"/>
                  <a:pt x="20639" y="14874"/>
                  <a:pt x="20558" y="14982"/>
                </a:cubicBezTo>
                <a:cubicBezTo>
                  <a:pt x="20341" y="15308"/>
                  <a:pt x="20260" y="15688"/>
                  <a:pt x="20341" y="16040"/>
                </a:cubicBezTo>
                <a:cubicBezTo>
                  <a:pt x="20368" y="16122"/>
                  <a:pt x="20395" y="16203"/>
                  <a:pt x="20422" y="16311"/>
                </a:cubicBezTo>
                <a:lnTo>
                  <a:pt x="18171" y="19648"/>
                </a:lnTo>
                <a:lnTo>
                  <a:pt x="17981" y="19675"/>
                </a:lnTo>
                <a:cubicBezTo>
                  <a:pt x="17385" y="19729"/>
                  <a:pt x="16978" y="20299"/>
                  <a:pt x="17113" y="20895"/>
                </a:cubicBezTo>
                <a:cubicBezTo>
                  <a:pt x="17140" y="21302"/>
                  <a:pt x="17493" y="21628"/>
                  <a:pt x="17927" y="21628"/>
                </a:cubicBezTo>
                <a:lnTo>
                  <a:pt x="18334" y="21655"/>
                </a:lnTo>
                <a:lnTo>
                  <a:pt x="20233" y="24693"/>
                </a:lnTo>
                <a:cubicBezTo>
                  <a:pt x="20205" y="24828"/>
                  <a:pt x="20151" y="24937"/>
                  <a:pt x="20151" y="25072"/>
                </a:cubicBezTo>
                <a:cubicBezTo>
                  <a:pt x="20124" y="25425"/>
                  <a:pt x="20260" y="25778"/>
                  <a:pt x="20585" y="25967"/>
                </a:cubicBezTo>
                <a:cubicBezTo>
                  <a:pt x="20725" y="26080"/>
                  <a:pt x="20894" y="26134"/>
                  <a:pt x="21066" y="26134"/>
                </a:cubicBezTo>
                <a:cubicBezTo>
                  <a:pt x="21227" y="26134"/>
                  <a:pt x="21390" y="26086"/>
                  <a:pt x="21535" y="25995"/>
                </a:cubicBezTo>
                <a:cubicBezTo>
                  <a:pt x="21589" y="25967"/>
                  <a:pt x="21670" y="25913"/>
                  <a:pt x="21752" y="25859"/>
                </a:cubicBezTo>
                <a:cubicBezTo>
                  <a:pt x="21814" y="25776"/>
                  <a:pt x="21923" y="25741"/>
                  <a:pt x="22032" y="25741"/>
                </a:cubicBezTo>
                <a:cubicBezTo>
                  <a:pt x="22066" y="25741"/>
                  <a:pt x="22099" y="25744"/>
                  <a:pt x="22131" y="25751"/>
                </a:cubicBezTo>
                <a:cubicBezTo>
                  <a:pt x="23026" y="25778"/>
                  <a:pt x="23921" y="25832"/>
                  <a:pt x="24816" y="25859"/>
                </a:cubicBezTo>
                <a:cubicBezTo>
                  <a:pt x="25033" y="25859"/>
                  <a:pt x="25223" y="25913"/>
                  <a:pt x="25386" y="26076"/>
                </a:cubicBezTo>
                <a:cubicBezTo>
                  <a:pt x="25529" y="26219"/>
                  <a:pt x="25717" y="26287"/>
                  <a:pt x="25909" y="26287"/>
                </a:cubicBezTo>
                <a:cubicBezTo>
                  <a:pt x="26046" y="26287"/>
                  <a:pt x="26184" y="26252"/>
                  <a:pt x="26308" y="26184"/>
                </a:cubicBezTo>
                <a:lnTo>
                  <a:pt x="26634" y="26022"/>
                </a:lnTo>
                <a:lnTo>
                  <a:pt x="31028" y="28653"/>
                </a:lnTo>
                <a:cubicBezTo>
                  <a:pt x="31055" y="28815"/>
                  <a:pt x="31055" y="28951"/>
                  <a:pt x="31055" y="29087"/>
                </a:cubicBezTo>
                <a:cubicBezTo>
                  <a:pt x="31082" y="29385"/>
                  <a:pt x="31191" y="29656"/>
                  <a:pt x="31408" y="29846"/>
                </a:cubicBezTo>
                <a:cubicBezTo>
                  <a:pt x="31597" y="30088"/>
                  <a:pt x="31875" y="30209"/>
                  <a:pt x="32157" y="30209"/>
                </a:cubicBezTo>
                <a:cubicBezTo>
                  <a:pt x="32318" y="30209"/>
                  <a:pt x="32480" y="30169"/>
                  <a:pt x="32628" y="30090"/>
                </a:cubicBezTo>
                <a:cubicBezTo>
                  <a:pt x="33062" y="29846"/>
                  <a:pt x="33279" y="29385"/>
                  <a:pt x="33225" y="28924"/>
                </a:cubicBezTo>
                <a:cubicBezTo>
                  <a:pt x="33225" y="28517"/>
                  <a:pt x="32927" y="28137"/>
                  <a:pt x="32520" y="28056"/>
                </a:cubicBezTo>
                <a:cubicBezTo>
                  <a:pt x="32355" y="27990"/>
                  <a:pt x="32171" y="27954"/>
                  <a:pt x="31991" y="27954"/>
                </a:cubicBezTo>
                <a:cubicBezTo>
                  <a:pt x="31874" y="27954"/>
                  <a:pt x="31759" y="27970"/>
                  <a:pt x="31652" y="28002"/>
                </a:cubicBezTo>
                <a:lnTo>
                  <a:pt x="31353" y="28083"/>
                </a:lnTo>
                <a:cubicBezTo>
                  <a:pt x="30567" y="27459"/>
                  <a:pt x="29699" y="26917"/>
                  <a:pt x="28804" y="26456"/>
                </a:cubicBezTo>
                <a:cubicBezTo>
                  <a:pt x="28288" y="26184"/>
                  <a:pt x="27773" y="25913"/>
                  <a:pt x="27285" y="25615"/>
                </a:cubicBezTo>
                <a:cubicBezTo>
                  <a:pt x="27176" y="25588"/>
                  <a:pt x="27095" y="25506"/>
                  <a:pt x="27014" y="25452"/>
                </a:cubicBezTo>
                <a:cubicBezTo>
                  <a:pt x="26851" y="25344"/>
                  <a:pt x="26769" y="25127"/>
                  <a:pt x="26851" y="24937"/>
                </a:cubicBezTo>
                <a:cubicBezTo>
                  <a:pt x="26905" y="24855"/>
                  <a:pt x="26932" y="24774"/>
                  <a:pt x="26986" y="24720"/>
                </a:cubicBezTo>
                <a:lnTo>
                  <a:pt x="28641" y="21899"/>
                </a:lnTo>
                <a:cubicBezTo>
                  <a:pt x="28695" y="21790"/>
                  <a:pt x="28749" y="21709"/>
                  <a:pt x="28804" y="21628"/>
                </a:cubicBezTo>
                <a:lnTo>
                  <a:pt x="29265" y="21519"/>
                </a:lnTo>
                <a:cubicBezTo>
                  <a:pt x="29726" y="21438"/>
                  <a:pt x="30051" y="21085"/>
                  <a:pt x="30106" y="20624"/>
                </a:cubicBezTo>
                <a:cubicBezTo>
                  <a:pt x="30187" y="20163"/>
                  <a:pt x="29834" y="19729"/>
                  <a:pt x="29346" y="19675"/>
                </a:cubicBezTo>
                <a:lnTo>
                  <a:pt x="28994" y="19675"/>
                </a:lnTo>
                <a:lnTo>
                  <a:pt x="27176" y="16230"/>
                </a:lnTo>
                <a:cubicBezTo>
                  <a:pt x="27448" y="15905"/>
                  <a:pt x="27583" y="15498"/>
                  <a:pt x="27556" y="15091"/>
                </a:cubicBezTo>
                <a:cubicBezTo>
                  <a:pt x="27529" y="14820"/>
                  <a:pt x="27637" y="14548"/>
                  <a:pt x="27854" y="14413"/>
                </a:cubicBezTo>
                <a:cubicBezTo>
                  <a:pt x="28939" y="13355"/>
                  <a:pt x="29997" y="12270"/>
                  <a:pt x="31082" y="11212"/>
                </a:cubicBezTo>
                <a:cubicBezTo>
                  <a:pt x="31163" y="11158"/>
                  <a:pt x="31245" y="11077"/>
                  <a:pt x="31353" y="11022"/>
                </a:cubicBezTo>
                <a:cubicBezTo>
                  <a:pt x="31631" y="11108"/>
                  <a:pt x="31837" y="11157"/>
                  <a:pt x="32015" y="11157"/>
                </a:cubicBezTo>
                <a:cubicBezTo>
                  <a:pt x="32340" y="11157"/>
                  <a:pt x="32567" y="10992"/>
                  <a:pt x="32954" y="10588"/>
                </a:cubicBezTo>
                <a:cubicBezTo>
                  <a:pt x="33035" y="10615"/>
                  <a:pt x="33089" y="10643"/>
                  <a:pt x="33144" y="10670"/>
                </a:cubicBezTo>
                <a:cubicBezTo>
                  <a:pt x="34147" y="11212"/>
                  <a:pt x="35124" y="11755"/>
                  <a:pt x="36100" y="12270"/>
                </a:cubicBezTo>
                <a:cubicBezTo>
                  <a:pt x="36344" y="12378"/>
                  <a:pt x="36534" y="12595"/>
                  <a:pt x="36561" y="12840"/>
                </a:cubicBezTo>
                <a:cubicBezTo>
                  <a:pt x="36613" y="13231"/>
                  <a:pt x="36916" y="13546"/>
                  <a:pt x="37300" y="13546"/>
                </a:cubicBezTo>
                <a:cubicBezTo>
                  <a:pt x="37316" y="13546"/>
                  <a:pt x="37332" y="13546"/>
                  <a:pt x="37348" y="13545"/>
                </a:cubicBezTo>
                <a:cubicBezTo>
                  <a:pt x="37403" y="13555"/>
                  <a:pt x="37457" y="13559"/>
                  <a:pt x="37511" y="13559"/>
                </a:cubicBezTo>
                <a:cubicBezTo>
                  <a:pt x="37902" y="13559"/>
                  <a:pt x="38232" y="13306"/>
                  <a:pt x="38351" y="12948"/>
                </a:cubicBezTo>
                <a:cubicBezTo>
                  <a:pt x="38378" y="12840"/>
                  <a:pt x="38406" y="12731"/>
                  <a:pt x="38460" y="12650"/>
                </a:cubicBezTo>
                <a:cubicBezTo>
                  <a:pt x="38514" y="12406"/>
                  <a:pt x="38487" y="12161"/>
                  <a:pt x="38351" y="11972"/>
                </a:cubicBezTo>
                <a:cubicBezTo>
                  <a:pt x="38203" y="11656"/>
                  <a:pt x="37875" y="11467"/>
                  <a:pt x="37544" y="11467"/>
                </a:cubicBezTo>
                <a:cubicBezTo>
                  <a:pt x="37393" y="11467"/>
                  <a:pt x="37240" y="11507"/>
                  <a:pt x="37104" y="11592"/>
                </a:cubicBezTo>
                <a:cubicBezTo>
                  <a:pt x="36969" y="11677"/>
                  <a:pt x="36818" y="11719"/>
                  <a:pt x="36669" y="11719"/>
                </a:cubicBezTo>
                <a:cubicBezTo>
                  <a:pt x="36485" y="11719"/>
                  <a:pt x="36303" y="11657"/>
                  <a:pt x="36154" y="11538"/>
                </a:cubicBezTo>
                <a:cubicBezTo>
                  <a:pt x="35205" y="11022"/>
                  <a:pt x="34256" y="10507"/>
                  <a:pt x="33306" y="9992"/>
                </a:cubicBezTo>
                <a:cubicBezTo>
                  <a:pt x="33062" y="9910"/>
                  <a:pt x="32845" y="9693"/>
                  <a:pt x="32737" y="9449"/>
                </a:cubicBezTo>
                <a:cubicBezTo>
                  <a:pt x="32600" y="9117"/>
                  <a:pt x="32294" y="8926"/>
                  <a:pt x="31962" y="8926"/>
                </a:cubicBezTo>
                <a:cubicBezTo>
                  <a:pt x="31833" y="8926"/>
                  <a:pt x="31699" y="8954"/>
                  <a:pt x="31570" y="9015"/>
                </a:cubicBezTo>
                <a:cubicBezTo>
                  <a:pt x="31245" y="9124"/>
                  <a:pt x="31001" y="9449"/>
                  <a:pt x="30974" y="9802"/>
                </a:cubicBezTo>
                <a:cubicBezTo>
                  <a:pt x="30946" y="9992"/>
                  <a:pt x="30946" y="10209"/>
                  <a:pt x="30974" y="10398"/>
                </a:cubicBezTo>
                <a:lnTo>
                  <a:pt x="27068" y="14169"/>
                </a:lnTo>
                <a:cubicBezTo>
                  <a:pt x="26919" y="14108"/>
                  <a:pt x="26764" y="14079"/>
                  <a:pt x="26613" y="14079"/>
                </a:cubicBezTo>
                <a:cubicBezTo>
                  <a:pt x="26157" y="14079"/>
                  <a:pt x="25725" y="14338"/>
                  <a:pt x="25522" y="14765"/>
                </a:cubicBezTo>
                <a:cubicBezTo>
                  <a:pt x="25440" y="14901"/>
                  <a:pt x="25386" y="15037"/>
                  <a:pt x="25305" y="15172"/>
                </a:cubicBezTo>
                <a:lnTo>
                  <a:pt x="22402" y="15226"/>
                </a:lnTo>
                <a:cubicBezTo>
                  <a:pt x="22384" y="15230"/>
                  <a:pt x="22366" y="15232"/>
                  <a:pt x="22348" y="15232"/>
                </a:cubicBezTo>
                <a:cubicBezTo>
                  <a:pt x="22232" y="15232"/>
                  <a:pt x="22124" y="15161"/>
                  <a:pt x="22077" y="15091"/>
                </a:cubicBezTo>
                <a:cubicBezTo>
                  <a:pt x="21914" y="14820"/>
                  <a:pt x="21697" y="14657"/>
                  <a:pt x="21426" y="14548"/>
                </a:cubicBezTo>
                <a:cubicBezTo>
                  <a:pt x="21263" y="13735"/>
                  <a:pt x="21073" y="12948"/>
                  <a:pt x="20938" y="12107"/>
                </a:cubicBezTo>
                <a:cubicBezTo>
                  <a:pt x="21589" y="11646"/>
                  <a:pt x="21752" y="11104"/>
                  <a:pt x="21372" y="10426"/>
                </a:cubicBezTo>
                <a:lnTo>
                  <a:pt x="23108" y="7442"/>
                </a:lnTo>
                <a:cubicBezTo>
                  <a:pt x="23243" y="7469"/>
                  <a:pt x="23406" y="7469"/>
                  <a:pt x="23542" y="7469"/>
                </a:cubicBezTo>
                <a:cubicBezTo>
                  <a:pt x="23976" y="7469"/>
                  <a:pt x="24355" y="7252"/>
                  <a:pt x="24572" y="6899"/>
                </a:cubicBezTo>
                <a:cubicBezTo>
                  <a:pt x="24898" y="6411"/>
                  <a:pt x="24735" y="5733"/>
                  <a:pt x="24193" y="5516"/>
                </a:cubicBezTo>
                <a:cubicBezTo>
                  <a:pt x="23921" y="5381"/>
                  <a:pt x="23650" y="5272"/>
                  <a:pt x="23379" y="5191"/>
                </a:cubicBezTo>
                <a:lnTo>
                  <a:pt x="21697" y="2017"/>
                </a:lnTo>
                <a:cubicBezTo>
                  <a:pt x="21779" y="1882"/>
                  <a:pt x="21860" y="1746"/>
                  <a:pt x="21941" y="1637"/>
                </a:cubicBezTo>
                <a:cubicBezTo>
                  <a:pt x="22131" y="1285"/>
                  <a:pt x="22077" y="824"/>
                  <a:pt x="21779" y="525"/>
                </a:cubicBezTo>
                <a:cubicBezTo>
                  <a:pt x="21697" y="417"/>
                  <a:pt x="21616" y="336"/>
                  <a:pt x="21535" y="254"/>
                </a:cubicBezTo>
                <a:cubicBezTo>
                  <a:pt x="21364" y="83"/>
                  <a:pt x="21143" y="0"/>
                  <a:pt x="20925" y="0"/>
                </a:cubicBezTo>
                <a:close/>
              </a:path>
            </a:pathLst>
          </a:custGeom>
          <a:solidFill>
            <a:srgbClr val="FECA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15"/>
          <p:cNvSpPr txBox="1">
            <a:spLocks noGrp="1"/>
          </p:cNvSpPr>
          <p:nvPr>
            <p:ph type="title" hasCustomPrompt="1"/>
          </p:nvPr>
        </p:nvSpPr>
        <p:spPr>
          <a:xfrm>
            <a:off x="7168250" y="981250"/>
            <a:ext cx="1255800" cy="8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750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53" name="Google Shape;153;p15"/>
          <p:cNvSpPr txBox="1">
            <a:spLocks noGrp="1"/>
          </p:cNvSpPr>
          <p:nvPr>
            <p:ph type="subTitle" idx="1"/>
          </p:nvPr>
        </p:nvSpPr>
        <p:spPr>
          <a:xfrm rot="461">
            <a:off x="3953450" y="3876213"/>
            <a:ext cx="4470600" cy="4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400">
                <a:latin typeface="Comfortaa SemiBold"/>
                <a:ea typeface="Comfortaa SemiBold"/>
                <a:cs typeface="Comfortaa SemiBold"/>
                <a:sym typeface="Comfortaa SemiBold"/>
              </a:defRPr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15"/>
          <p:cNvSpPr txBox="1">
            <a:spLocks noGrp="1"/>
          </p:cNvSpPr>
          <p:nvPr>
            <p:ph type="title" idx="2"/>
          </p:nvPr>
        </p:nvSpPr>
        <p:spPr>
          <a:xfrm>
            <a:off x="3402650" y="2598863"/>
            <a:ext cx="5021400" cy="80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5" name="Google Shape;155;p15"/>
          <p:cNvSpPr/>
          <p:nvPr/>
        </p:nvSpPr>
        <p:spPr>
          <a:xfrm>
            <a:off x="0" y="-1255425"/>
            <a:ext cx="3546507" cy="7493197"/>
          </a:xfrm>
          <a:custGeom>
            <a:avLst/>
            <a:gdLst/>
            <a:ahLst/>
            <a:cxnLst/>
            <a:rect l="l" t="t" r="r" b="b"/>
            <a:pathLst>
              <a:path w="21863" h="46193" extrusionOk="0">
                <a:moveTo>
                  <a:pt x="1" y="1"/>
                </a:moveTo>
                <a:lnTo>
                  <a:pt x="1" y="46192"/>
                </a:lnTo>
                <a:lnTo>
                  <a:pt x="13617" y="46192"/>
                </a:lnTo>
                <a:cubicBezTo>
                  <a:pt x="13617" y="46192"/>
                  <a:pt x="21863" y="33960"/>
                  <a:pt x="17306" y="26202"/>
                </a:cubicBezTo>
                <a:cubicBezTo>
                  <a:pt x="12749" y="18445"/>
                  <a:pt x="12749" y="22730"/>
                  <a:pt x="11664" y="12559"/>
                </a:cubicBezTo>
                <a:cubicBezTo>
                  <a:pt x="10606" y="2387"/>
                  <a:pt x="1" y="1"/>
                  <a:pt x="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1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0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ECA2A">
            <a:alpha val="10270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5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li Medium"/>
              <a:buNone/>
              <a:defRPr sz="3200">
                <a:solidFill>
                  <a:schemeClr val="dk1"/>
                </a:solidFill>
                <a:latin typeface="Mali Medium"/>
                <a:ea typeface="Mali Medium"/>
                <a:cs typeface="Mali Medium"/>
                <a:sym typeface="Mali Medium"/>
              </a:defRPr>
            </a:lvl1pPr>
            <a:lvl2pPr lvl="1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ingle Day"/>
              <a:buNone/>
              <a:defRPr sz="3200" b="1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2pPr>
            <a:lvl3pPr lvl="2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ingle Day"/>
              <a:buNone/>
              <a:defRPr sz="3200" b="1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3pPr>
            <a:lvl4pPr lvl="3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ingle Day"/>
              <a:buNone/>
              <a:defRPr sz="3200" b="1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4pPr>
            <a:lvl5pPr lvl="4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ingle Day"/>
              <a:buNone/>
              <a:defRPr sz="3200" b="1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5pPr>
            <a:lvl6pPr lvl="5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ingle Day"/>
              <a:buNone/>
              <a:defRPr sz="3200" b="1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6pPr>
            <a:lvl7pPr lvl="6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ingle Day"/>
              <a:buNone/>
              <a:defRPr sz="3200" b="1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7pPr>
            <a:lvl8pPr lvl="7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ingle Day"/>
              <a:buNone/>
              <a:defRPr sz="3200" b="1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8pPr>
            <a:lvl9pPr lvl="8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ingle Day"/>
              <a:buNone/>
              <a:defRPr sz="3200" b="1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237083"/>
            <a:ext cx="7704000" cy="3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mfortaa Light"/>
              <a:buChar char="●"/>
              <a:defRPr sz="1300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defRPr>
            </a:lvl1pPr>
            <a:lvl2pPr marL="914400" lvl="1" indent="-3111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mfortaa Light"/>
              <a:buChar char="○"/>
              <a:defRPr sz="1300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defRPr>
            </a:lvl2pPr>
            <a:lvl3pPr marL="1371600" lvl="2" indent="-3111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mfortaa Light"/>
              <a:buChar char="■"/>
              <a:defRPr sz="1300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defRPr>
            </a:lvl3pPr>
            <a:lvl4pPr marL="1828800" lvl="3" indent="-3111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mfortaa Light"/>
              <a:buChar char="●"/>
              <a:defRPr sz="1300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defRPr>
            </a:lvl4pPr>
            <a:lvl5pPr marL="2286000" lvl="4" indent="-3111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mfortaa Light"/>
              <a:buChar char="○"/>
              <a:defRPr sz="1300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defRPr>
            </a:lvl5pPr>
            <a:lvl6pPr marL="2743200" lvl="5" indent="-3111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mfortaa Light"/>
              <a:buChar char="■"/>
              <a:defRPr sz="1300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defRPr>
            </a:lvl6pPr>
            <a:lvl7pPr marL="3200400" lvl="6" indent="-3111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mfortaa Light"/>
              <a:buChar char="●"/>
              <a:defRPr sz="1300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defRPr>
            </a:lvl7pPr>
            <a:lvl8pPr marL="3657600" lvl="7" indent="-3111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mfortaa Light"/>
              <a:buChar char="○"/>
              <a:defRPr sz="1300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defRPr>
            </a:lvl8pPr>
            <a:lvl9pPr marL="4114800" lvl="8" indent="-31115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300"/>
              <a:buFont typeface="Comfortaa Light"/>
              <a:buChar char="■"/>
              <a:defRPr sz="1300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3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8" r:id="rId11"/>
    <p:sldLayoutId id="2147483669" r:id="rId12"/>
    <p:sldLayoutId id="2147483675" r:id="rId13"/>
    <p:sldLayoutId id="2147483680" r:id="rId14"/>
    <p:sldLayoutId id="2147483683" r:id="rId15"/>
    <p:sldLayoutId id="2147483684" r:id="rId16"/>
    <p:sldLayoutId id="2147483685" r:id="rId17"/>
    <p:sldLayoutId id="2147483686" r:id="rId18"/>
    <p:sldLayoutId id="2147483734" r:id="rId19"/>
    <p:sldLayoutId id="2147483735" r:id="rId2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171450"/>
            <a:ext cx="2138637" cy="4978971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0416" y="-589"/>
            <a:ext cx="1767506" cy="514052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37160" cy="51435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4694" y="468082"/>
            <a:ext cx="6683765" cy="96066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909" y="1600200"/>
            <a:ext cx="6686550" cy="29146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1210" y="4597828"/>
            <a:ext cx="859712" cy="2777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3B5026-16E7-4465-A991-EC9A21BCFF86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1910" y="4601856"/>
            <a:ext cx="571499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398860" y="590837"/>
            <a:ext cx="58482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00">
                <a:solidFill>
                  <a:srgbClr val="FEFFFF"/>
                </a:solidFill>
              </a:defRPr>
            </a:lvl1pPr>
          </a:lstStyle>
          <a:p>
            <a:fld id="{9B27422E-ADA5-4BCC-8FE6-BFE3327E8C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797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  <p:sldLayoutId id="2147483749" r:id="rId13"/>
    <p:sldLayoutId id="2147483750" r:id="rId14"/>
    <p:sldLayoutId id="2147483751" r:id="rId15"/>
    <p:sldLayoutId id="2147483752" r:id="rId16"/>
    <p:sldLayoutId id="2147483753" r:id="rId17"/>
    <p:sldLayoutId id="2147483754" r:id="rId18"/>
  </p:sldLayoutIdLst>
  <p:txStyles>
    <p:titleStyle>
      <a:lvl1pPr algn="l" defTabSz="342900" rtl="0" eaLnBrk="1" latinLnBrk="0" hangingPunct="1">
        <a:spcBef>
          <a:spcPct val="0"/>
        </a:spcBef>
        <a:buNone/>
        <a:defRPr sz="27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image" Target="../media/image11.jpeg"/><Relationship Id="rId7" Type="http://schemas.openxmlformats.org/officeDocument/2006/relationships/image" Target="../media/image14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3.jpeg"/><Relationship Id="rId5" Type="http://schemas.openxmlformats.org/officeDocument/2006/relationships/image" Target="../media/image12.wmf"/><Relationship Id="rId10" Type="http://schemas.openxmlformats.org/officeDocument/2006/relationships/image" Target="../media/image17.jpg"/><Relationship Id="rId4" Type="http://schemas.openxmlformats.org/officeDocument/2006/relationships/oleObject" Target="../embeddings/oleObject1.bin"/><Relationship Id="rId9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image" Target="../media/image11.jpeg"/><Relationship Id="rId7" Type="http://schemas.openxmlformats.org/officeDocument/2006/relationships/image" Target="../media/image14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3.jpeg"/><Relationship Id="rId5" Type="http://schemas.openxmlformats.org/officeDocument/2006/relationships/image" Target="../media/image12.wmf"/><Relationship Id="rId10" Type="http://schemas.openxmlformats.org/officeDocument/2006/relationships/image" Target="../media/image17.jpg"/><Relationship Id="rId4" Type="http://schemas.openxmlformats.org/officeDocument/2006/relationships/oleObject" Target="../embeddings/oleObject1.bin"/><Relationship Id="rId9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2.gif"/><Relationship Id="rId4" Type="http://schemas.openxmlformats.org/officeDocument/2006/relationships/image" Target="../media/image21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.jpeg"/><Relationship Id="rId5" Type="http://schemas.openxmlformats.org/officeDocument/2006/relationships/image" Target="../media/image11.jpeg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image" Target="../media/image4.gif"/><Relationship Id="rId7" Type="http://schemas.openxmlformats.org/officeDocument/2006/relationships/image" Target="../media/image21.gi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gif"/><Relationship Id="rId5" Type="http://schemas.openxmlformats.org/officeDocument/2006/relationships/image" Target="../media/image6.gif"/><Relationship Id="rId10" Type="http://schemas.openxmlformats.org/officeDocument/2006/relationships/image" Target="../media/image25.gif"/><Relationship Id="rId4" Type="http://schemas.openxmlformats.org/officeDocument/2006/relationships/image" Target="../media/image5.gif"/><Relationship Id="rId9" Type="http://schemas.openxmlformats.org/officeDocument/2006/relationships/image" Target="../media/image24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reepik.com/free-vector/hand-drawn-national-science-day-instagram-posts-collection_23179874.htm/?utm_source=slidesgo_template&amp;utm_medium=referral-link&amp;utm_campaign=sg_resources&amp;utm_content=freepik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gif"/><Relationship Id="rId5" Type="http://schemas.openxmlformats.org/officeDocument/2006/relationships/image" Target="../media/image6.gif"/><Relationship Id="rId4" Type="http://schemas.openxmlformats.org/officeDocument/2006/relationships/image" Target="../media/image5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.g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CA2A">
            <a:alpha val="10270"/>
          </a:srgbClr>
        </a:solidFill>
        <a:effectLst/>
      </p:bgPr>
    </p:bg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44"/>
          <p:cNvSpPr txBox="1">
            <a:spLocks noGrp="1"/>
          </p:cNvSpPr>
          <p:nvPr>
            <p:ph type="ctrTitle"/>
          </p:nvPr>
        </p:nvSpPr>
        <p:spPr>
          <a:xfrm>
            <a:off x="1274224" y="1009825"/>
            <a:ext cx="6571416" cy="260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4000" b="1" dirty="0">
                <a:solidFill>
                  <a:srgbClr val="ED6A30"/>
                </a:solidFill>
              </a:rPr>
              <a:t>CHƯƠNG VIII:</a:t>
            </a:r>
            <a:br>
              <a:rPr lang="en-US" sz="4000" b="1" dirty="0">
                <a:solidFill>
                  <a:srgbClr val="ED6A30"/>
                </a:solidFill>
              </a:rPr>
            </a:br>
            <a:r>
              <a:rPr lang="en-US" sz="4000" b="1" dirty="0">
                <a:solidFill>
                  <a:srgbClr val="ED6A30"/>
                </a:solidFill>
              </a:rPr>
              <a:t> LỰC TRONG ĐỜI SỐNG</a:t>
            </a:r>
            <a:endParaRPr sz="4000" b="1" dirty="0">
              <a:solidFill>
                <a:srgbClr val="ED6A3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4800" b="1" dirty="0">
                <a:solidFill>
                  <a:schemeClr val="dk1"/>
                </a:solidFill>
              </a:rPr>
              <a:t> </a:t>
            </a:r>
            <a:br>
              <a:rPr lang="en" sz="4800" b="1" dirty="0">
                <a:solidFill>
                  <a:schemeClr val="dk1"/>
                </a:solidFill>
              </a:rPr>
            </a:br>
            <a:r>
              <a:rPr lang="en" sz="4800" b="1" dirty="0">
                <a:solidFill>
                  <a:schemeClr val="accent3"/>
                </a:solidFill>
              </a:rPr>
              <a:t>Bài 40: LỰC LÀ GÌ</a:t>
            </a:r>
            <a:endParaRPr sz="4000" b="1" dirty="0">
              <a:solidFill>
                <a:schemeClr val="accent3"/>
              </a:solidFill>
            </a:endParaRPr>
          </a:p>
        </p:txBody>
      </p:sp>
      <p:grpSp>
        <p:nvGrpSpPr>
          <p:cNvPr id="406" name="Google Shape;406;p44"/>
          <p:cNvGrpSpPr/>
          <p:nvPr/>
        </p:nvGrpSpPr>
        <p:grpSpPr>
          <a:xfrm>
            <a:off x="7227982" y="259856"/>
            <a:ext cx="1049059" cy="778108"/>
            <a:chOff x="6224675" y="2055325"/>
            <a:chExt cx="920550" cy="682850"/>
          </a:xfrm>
        </p:grpSpPr>
        <p:sp>
          <p:nvSpPr>
            <p:cNvPr id="407" name="Google Shape;407;p44"/>
            <p:cNvSpPr/>
            <p:nvPr/>
          </p:nvSpPr>
          <p:spPr>
            <a:xfrm>
              <a:off x="6225025" y="2055525"/>
              <a:ext cx="920200" cy="682650"/>
            </a:xfrm>
            <a:custGeom>
              <a:avLst/>
              <a:gdLst/>
              <a:ahLst/>
              <a:cxnLst/>
              <a:rect l="l" t="t" r="r" b="b"/>
              <a:pathLst>
                <a:path w="36808" h="27306" extrusionOk="0">
                  <a:moveTo>
                    <a:pt x="31985" y="9664"/>
                  </a:moveTo>
                  <a:cubicBezTo>
                    <a:pt x="32506" y="9664"/>
                    <a:pt x="33094" y="9778"/>
                    <a:pt x="33607" y="10000"/>
                  </a:cubicBezTo>
                  <a:cubicBezTo>
                    <a:pt x="33010" y="10705"/>
                    <a:pt x="32305" y="11139"/>
                    <a:pt x="31492" y="11573"/>
                  </a:cubicBezTo>
                  <a:cubicBezTo>
                    <a:pt x="31383" y="10922"/>
                    <a:pt x="31275" y="10353"/>
                    <a:pt x="31166" y="9783"/>
                  </a:cubicBezTo>
                  <a:cubicBezTo>
                    <a:pt x="31397" y="9703"/>
                    <a:pt x="31679" y="9664"/>
                    <a:pt x="31985" y="9664"/>
                  </a:cubicBezTo>
                  <a:close/>
                  <a:moveTo>
                    <a:pt x="4313" y="16754"/>
                  </a:moveTo>
                  <a:cubicBezTo>
                    <a:pt x="4395" y="17161"/>
                    <a:pt x="4449" y="17486"/>
                    <a:pt x="4530" y="17920"/>
                  </a:cubicBezTo>
                  <a:cubicBezTo>
                    <a:pt x="4178" y="17893"/>
                    <a:pt x="3907" y="17812"/>
                    <a:pt x="3825" y="17514"/>
                  </a:cubicBezTo>
                  <a:cubicBezTo>
                    <a:pt x="3744" y="17188"/>
                    <a:pt x="3988" y="16971"/>
                    <a:pt x="4313" y="16754"/>
                  </a:cubicBezTo>
                  <a:close/>
                  <a:moveTo>
                    <a:pt x="17356" y="963"/>
                  </a:moveTo>
                  <a:cubicBezTo>
                    <a:pt x="19494" y="963"/>
                    <a:pt x="21581" y="1369"/>
                    <a:pt x="23571" y="2134"/>
                  </a:cubicBezTo>
                  <a:cubicBezTo>
                    <a:pt x="24358" y="2433"/>
                    <a:pt x="25036" y="2894"/>
                    <a:pt x="25687" y="3409"/>
                  </a:cubicBezTo>
                  <a:cubicBezTo>
                    <a:pt x="27152" y="4603"/>
                    <a:pt x="28237" y="6067"/>
                    <a:pt x="29213" y="7668"/>
                  </a:cubicBezTo>
                  <a:cubicBezTo>
                    <a:pt x="29945" y="8888"/>
                    <a:pt x="30325" y="10217"/>
                    <a:pt x="30461" y="11628"/>
                  </a:cubicBezTo>
                  <a:cubicBezTo>
                    <a:pt x="30461" y="11763"/>
                    <a:pt x="30461" y="11899"/>
                    <a:pt x="30461" y="12089"/>
                  </a:cubicBezTo>
                  <a:cubicBezTo>
                    <a:pt x="30244" y="12224"/>
                    <a:pt x="30027" y="12360"/>
                    <a:pt x="29783" y="12469"/>
                  </a:cubicBezTo>
                  <a:cubicBezTo>
                    <a:pt x="27640" y="13553"/>
                    <a:pt x="25416" y="14394"/>
                    <a:pt x="23110" y="15072"/>
                  </a:cubicBezTo>
                  <a:cubicBezTo>
                    <a:pt x="19313" y="16212"/>
                    <a:pt x="15488" y="17215"/>
                    <a:pt x="11583" y="17812"/>
                  </a:cubicBezTo>
                  <a:cubicBezTo>
                    <a:pt x="10009" y="18056"/>
                    <a:pt x="8436" y="18219"/>
                    <a:pt x="6836" y="18219"/>
                  </a:cubicBezTo>
                  <a:cubicBezTo>
                    <a:pt x="6429" y="18219"/>
                    <a:pt x="6022" y="18192"/>
                    <a:pt x="5588" y="18164"/>
                  </a:cubicBezTo>
                  <a:cubicBezTo>
                    <a:pt x="5371" y="17622"/>
                    <a:pt x="5290" y="17134"/>
                    <a:pt x="5263" y="16646"/>
                  </a:cubicBezTo>
                  <a:cubicBezTo>
                    <a:pt x="5046" y="13960"/>
                    <a:pt x="5615" y="11411"/>
                    <a:pt x="6673" y="8942"/>
                  </a:cubicBezTo>
                  <a:cubicBezTo>
                    <a:pt x="7541" y="6908"/>
                    <a:pt x="8843" y="5199"/>
                    <a:pt x="10579" y="3789"/>
                  </a:cubicBezTo>
                  <a:cubicBezTo>
                    <a:pt x="11745" y="2867"/>
                    <a:pt x="12993" y="2026"/>
                    <a:pt x="14403" y="1483"/>
                  </a:cubicBezTo>
                  <a:cubicBezTo>
                    <a:pt x="15217" y="1158"/>
                    <a:pt x="16085" y="995"/>
                    <a:pt x="16953" y="968"/>
                  </a:cubicBezTo>
                  <a:cubicBezTo>
                    <a:pt x="17088" y="965"/>
                    <a:pt x="17222" y="963"/>
                    <a:pt x="17356" y="963"/>
                  </a:cubicBezTo>
                  <a:close/>
                  <a:moveTo>
                    <a:pt x="32874" y="7977"/>
                  </a:moveTo>
                  <a:cubicBezTo>
                    <a:pt x="33209" y="7977"/>
                    <a:pt x="33544" y="8014"/>
                    <a:pt x="33878" y="8102"/>
                  </a:cubicBezTo>
                  <a:cubicBezTo>
                    <a:pt x="34258" y="8210"/>
                    <a:pt x="34638" y="8346"/>
                    <a:pt x="34990" y="8536"/>
                  </a:cubicBezTo>
                  <a:cubicBezTo>
                    <a:pt x="35479" y="8780"/>
                    <a:pt x="35696" y="9214"/>
                    <a:pt x="35696" y="9756"/>
                  </a:cubicBezTo>
                  <a:cubicBezTo>
                    <a:pt x="35723" y="10299"/>
                    <a:pt x="35533" y="10787"/>
                    <a:pt x="35289" y="11248"/>
                  </a:cubicBezTo>
                  <a:cubicBezTo>
                    <a:pt x="34801" y="12224"/>
                    <a:pt x="34123" y="13092"/>
                    <a:pt x="33309" y="13852"/>
                  </a:cubicBezTo>
                  <a:cubicBezTo>
                    <a:pt x="31383" y="15615"/>
                    <a:pt x="29213" y="16971"/>
                    <a:pt x="26745" y="17812"/>
                  </a:cubicBezTo>
                  <a:cubicBezTo>
                    <a:pt x="23192" y="19005"/>
                    <a:pt x="19611" y="19982"/>
                    <a:pt x="15950" y="20633"/>
                  </a:cubicBezTo>
                  <a:cubicBezTo>
                    <a:pt x="14783" y="20850"/>
                    <a:pt x="13617" y="20985"/>
                    <a:pt x="12423" y="21121"/>
                  </a:cubicBezTo>
                  <a:cubicBezTo>
                    <a:pt x="10850" y="21311"/>
                    <a:pt x="9277" y="21446"/>
                    <a:pt x="7677" y="21474"/>
                  </a:cubicBezTo>
                  <a:cubicBezTo>
                    <a:pt x="7464" y="21478"/>
                    <a:pt x="7251" y="21481"/>
                    <a:pt x="7037" y="21481"/>
                  </a:cubicBezTo>
                  <a:cubicBezTo>
                    <a:pt x="6023" y="21481"/>
                    <a:pt x="5001" y="21412"/>
                    <a:pt x="4015" y="21121"/>
                  </a:cubicBezTo>
                  <a:cubicBezTo>
                    <a:pt x="3256" y="20931"/>
                    <a:pt x="2550" y="20633"/>
                    <a:pt x="1926" y="20117"/>
                  </a:cubicBezTo>
                  <a:cubicBezTo>
                    <a:pt x="1167" y="19466"/>
                    <a:pt x="950" y="18680"/>
                    <a:pt x="1194" y="17758"/>
                  </a:cubicBezTo>
                  <a:cubicBezTo>
                    <a:pt x="1438" y="16781"/>
                    <a:pt x="1981" y="16022"/>
                    <a:pt x="2794" y="15479"/>
                  </a:cubicBezTo>
                  <a:cubicBezTo>
                    <a:pt x="3039" y="15316"/>
                    <a:pt x="3283" y="15181"/>
                    <a:pt x="3527" y="15072"/>
                  </a:cubicBezTo>
                  <a:cubicBezTo>
                    <a:pt x="3717" y="14964"/>
                    <a:pt x="3934" y="14910"/>
                    <a:pt x="4151" y="14855"/>
                  </a:cubicBezTo>
                  <a:cubicBezTo>
                    <a:pt x="4341" y="15100"/>
                    <a:pt x="4259" y="15371"/>
                    <a:pt x="4232" y="15588"/>
                  </a:cubicBezTo>
                  <a:cubicBezTo>
                    <a:pt x="3961" y="15832"/>
                    <a:pt x="3662" y="16049"/>
                    <a:pt x="3445" y="16293"/>
                  </a:cubicBezTo>
                  <a:cubicBezTo>
                    <a:pt x="2523" y="17269"/>
                    <a:pt x="2822" y="18381"/>
                    <a:pt x="4124" y="18734"/>
                  </a:cubicBezTo>
                  <a:cubicBezTo>
                    <a:pt x="5053" y="18983"/>
                    <a:pt x="6020" y="19100"/>
                    <a:pt x="6993" y="19100"/>
                  </a:cubicBezTo>
                  <a:cubicBezTo>
                    <a:pt x="7185" y="19100"/>
                    <a:pt x="7376" y="19096"/>
                    <a:pt x="7568" y="19087"/>
                  </a:cubicBezTo>
                  <a:cubicBezTo>
                    <a:pt x="9982" y="19005"/>
                    <a:pt x="12369" y="18598"/>
                    <a:pt x="14756" y="18137"/>
                  </a:cubicBezTo>
                  <a:cubicBezTo>
                    <a:pt x="18065" y="17514"/>
                    <a:pt x="21320" y="16564"/>
                    <a:pt x="24575" y="15588"/>
                  </a:cubicBezTo>
                  <a:cubicBezTo>
                    <a:pt x="26202" y="15127"/>
                    <a:pt x="27803" y="14476"/>
                    <a:pt x="29322" y="13716"/>
                  </a:cubicBezTo>
                  <a:cubicBezTo>
                    <a:pt x="30922" y="12930"/>
                    <a:pt x="32441" y="12007"/>
                    <a:pt x="33851" y="10922"/>
                  </a:cubicBezTo>
                  <a:cubicBezTo>
                    <a:pt x="34068" y="10760"/>
                    <a:pt x="34258" y="10570"/>
                    <a:pt x="34394" y="10353"/>
                  </a:cubicBezTo>
                  <a:cubicBezTo>
                    <a:pt x="34692" y="9919"/>
                    <a:pt x="34584" y="9458"/>
                    <a:pt x="34123" y="9214"/>
                  </a:cubicBezTo>
                  <a:cubicBezTo>
                    <a:pt x="33824" y="9051"/>
                    <a:pt x="33499" y="8942"/>
                    <a:pt x="33173" y="8915"/>
                  </a:cubicBezTo>
                  <a:cubicBezTo>
                    <a:pt x="32522" y="8834"/>
                    <a:pt x="31871" y="8807"/>
                    <a:pt x="31193" y="8780"/>
                  </a:cubicBezTo>
                  <a:cubicBezTo>
                    <a:pt x="30868" y="8753"/>
                    <a:pt x="30868" y="8780"/>
                    <a:pt x="30759" y="8319"/>
                  </a:cubicBezTo>
                  <a:cubicBezTo>
                    <a:pt x="31474" y="8135"/>
                    <a:pt x="32176" y="7977"/>
                    <a:pt x="32874" y="7977"/>
                  </a:cubicBezTo>
                  <a:close/>
                  <a:moveTo>
                    <a:pt x="30379" y="17161"/>
                  </a:moveTo>
                  <a:lnTo>
                    <a:pt x="30379" y="17161"/>
                  </a:lnTo>
                  <a:cubicBezTo>
                    <a:pt x="30108" y="18924"/>
                    <a:pt x="29430" y="20334"/>
                    <a:pt x="28399" y="21582"/>
                  </a:cubicBezTo>
                  <a:cubicBezTo>
                    <a:pt x="27559" y="22586"/>
                    <a:pt x="26555" y="23427"/>
                    <a:pt x="25443" y="24132"/>
                  </a:cubicBezTo>
                  <a:cubicBezTo>
                    <a:pt x="23788" y="25190"/>
                    <a:pt x="21998" y="25868"/>
                    <a:pt x="20018" y="26139"/>
                  </a:cubicBezTo>
                  <a:cubicBezTo>
                    <a:pt x="18928" y="26288"/>
                    <a:pt x="17838" y="26414"/>
                    <a:pt x="16727" y="26414"/>
                  </a:cubicBezTo>
                  <a:cubicBezTo>
                    <a:pt x="16621" y="26414"/>
                    <a:pt x="16516" y="26412"/>
                    <a:pt x="16411" y="26410"/>
                  </a:cubicBezTo>
                  <a:cubicBezTo>
                    <a:pt x="13319" y="26302"/>
                    <a:pt x="10687" y="25081"/>
                    <a:pt x="8436" y="22993"/>
                  </a:cubicBezTo>
                  <a:cubicBezTo>
                    <a:pt x="8301" y="22884"/>
                    <a:pt x="8192" y="22721"/>
                    <a:pt x="8056" y="22586"/>
                  </a:cubicBezTo>
                  <a:cubicBezTo>
                    <a:pt x="8192" y="22396"/>
                    <a:pt x="8382" y="22450"/>
                    <a:pt x="8518" y="22423"/>
                  </a:cubicBezTo>
                  <a:cubicBezTo>
                    <a:pt x="10959" y="22287"/>
                    <a:pt x="13400" y="22070"/>
                    <a:pt x="15787" y="21663"/>
                  </a:cubicBezTo>
                  <a:cubicBezTo>
                    <a:pt x="18770" y="21148"/>
                    <a:pt x="21673" y="20416"/>
                    <a:pt x="24548" y="19548"/>
                  </a:cubicBezTo>
                  <a:cubicBezTo>
                    <a:pt x="25823" y="19168"/>
                    <a:pt x="27125" y="18843"/>
                    <a:pt x="28291" y="18219"/>
                  </a:cubicBezTo>
                  <a:cubicBezTo>
                    <a:pt x="28752" y="18002"/>
                    <a:pt x="29186" y="17785"/>
                    <a:pt x="29620" y="17541"/>
                  </a:cubicBezTo>
                  <a:cubicBezTo>
                    <a:pt x="29837" y="17432"/>
                    <a:pt x="30054" y="17324"/>
                    <a:pt x="30379" y="17161"/>
                  </a:cubicBezTo>
                  <a:close/>
                  <a:moveTo>
                    <a:pt x="17547" y="0"/>
                  </a:moveTo>
                  <a:cubicBezTo>
                    <a:pt x="16359" y="0"/>
                    <a:pt x="15205" y="200"/>
                    <a:pt x="14051" y="615"/>
                  </a:cubicBezTo>
                  <a:cubicBezTo>
                    <a:pt x="12749" y="1104"/>
                    <a:pt x="11610" y="1836"/>
                    <a:pt x="10498" y="2677"/>
                  </a:cubicBezTo>
                  <a:cubicBezTo>
                    <a:pt x="8490" y="4223"/>
                    <a:pt x="6917" y="6122"/>
                    <a:pt x="5887" y="8454"/>
                  </a:cubicBezTo>
                  <a:cubicBezTo>
                    <a:pt x="5236" y="9973"/>
                    <a:pt x="4747" y="11546"/>
                    <a:pt x="4503" y="13201"/>
                  </a:cubicBezTo>
                  <a:cubicBezTo>
                    <a:pt x="4476" y="13391"/>
                    <a:pt x="4422" y="13553"/>
                    <a:pt x="4368" y="13743"/>
                  </a:cubicBezTo>
                  <a:cubicBezTo>
                    <a:pt x="4042" y="13852"/>
                    <a:pt x="3744" y="13933"/>
                    <a:pt x="3473" y="14042"/>
                  </a:cubicBezTo>
                  <a:cubicBezTo>
                    <a:pt x="1737" y="14720"/>
                    <a:pt x="597" y="15913"/>
                    <a:pt x="218" y="17785"/>
                  </a:cubicBezTo>
                  <a:cubicBezTo>
                    <a:pt x="1" y="18978"/>
                    <a:pt x="380" y="19928"/>
                    <a:pt x="1221" y="20714"/>
                  </a:cubicBezTo>
                  <a:cubicBezTo>
                    <a:pt x="1954" y="21392"/>
                    <a:pt x="2794" y="21772"/>
                    <a:pt x="3717" y="22043"/>
                  </a:cubicBezTo>
                  <a:cubicBezTo>
                    <a:pt x="4530" y="22260"/>
                    <a:pt x="5344" y="22369"/>
                    <a:pt x="6185" y="22423"/>
                  </a:cubicBezTo>
                  <a:cubicBezTo>
                    <a:pt x="6592" y="22423"/>
                    <a:pt x="6863" y="22586"/>
                    <a:pt x="7161" y="22884"/>
                  </a:cubicBezTo>
                  <a:cubicBezTo>
                    <a:pt x="9792" y="25759"/>
                    <a:pt x="13047" y="27251"/>
                    <a:pt x="16953" y="27305"/>
                  </a:cubicBezTo>
                  <a:cubicBezTo>
                    <a:pt x="18092" y="27305"/>
                    <a:pt x="19177" y="27170"/>
                    <a:pt x="20289" y="27007"/>
                  </a:cubicBezTo>
                  <a:cubicBezTo>
                    <a:pt x="23273" y="26600"/>
                    <a:pt x="25850" y="25325"/>
                    <a:pt x="28020" y="23264"/>
                  </a:cubicBezTo>
                  <a:cubicBezTo>
                    <a:pt x="29864" y="21528"/>
                    <a:pt x="31030" y="19439"/>
                    <a:pt x="31356" y="16917"/>
                  </a:cubicBezTo>
                  <a:cubicBezTo>
                    <a:pt x="31383" y="16646"/>
                    <a:pt x="31492" y="16429"/>
                    <a:pt x="31736" y="16293"/>
                  </a:cubicBezTo>
                  <a:cubicBezTo>
                    <a:pt x="31925" y="16184"/>
                    <a:pt x="32061" y="16076"/>
                    <a:pt x="32224" y="15967"/>
                  </a:cubicBezTo>
                  <a:cubicBezTo>
                    <a:pt x="33607" y="15018"/>
                    <a:pt x="34719" y="13798"/>
                    <a:pt x="35696" y="12441"/>
                  </a:cubicBezTo>
                  <a:cubicBezTo>
                    <a:pt x="36157" y="11790"/>
                    <a:pt x="36482" y="11085"/>
                    <a:pt x="36645" y="10326"/>
                  </a:cubicBezTo>
                  <a:cubicBezTo>
                    <a:pt x="36808" y="9431"/>
                    <a:pt x="36482" y="8237"/>
                    <a:pt x="35397" y="7668"/>
                  </a:cubicBezTo>
                  <a:cubicBezTo>
                    <a:pt x="34665" y="7288"/>
                    <a:pt x="33906" y="7098"/>
                    <a:pt x="33092" y="7044"/>
                  </a:cubicBezTo>
                  <a:cubicBezTo>
                    <a:pt x="33025" y="7042"/>
                    <a:pt x="32958" y="7041"/>
                    <a:pt x="32891" y="7041"/>
                  </a:cubicBezTo>
                  <a:cubicBezTo>
                    <a:pt x="32016" y="7041"/>
                    <a:pt x="31182" y="7208"/>
                    <a:pt x="30325" y="7586"/>
                  </a:cubicBezTo>
                  <a:cubicBezTo>
                    <a:pt x="30190" y="7369"/>
                    <a:pt x="30081" y="7234"/>
                    <a:pt x="30000" y="7071"/>
                  </a:cubicBezTo>
                  <a:cubicBezTo>
                    <a:pt x="28996" y="5254"/>
                    <a:pt x="27586" y="3789"/>
                    <a:pt x="25985" y="2514"/>
                  </a:cubicBezTo>
                  <a:cubicBezTo>
                    <a:pt x="25307" y="1944"/>
                    <a:pt x="24548" y="1510"/>
                    <a:pt x="23707" y="1212"/>
                  </a:cubicBezTo>
                  <a:cubicBezTo>
                    <a:pt x="21944" y="507"/>
                    <a:pt x="20072" y="127"/>
                    <a:pt x="18174" y="19"/>
                  </a:cubicBezTo>
                  <a:cubicBezTo>
                    <a:pt x="17964" y="7"/>
                    <a:pt x="17755" y="0"/>
                    <a:pt x="17547" y="0"/>
                  </a:cubicBezTo>
                  <a:close/>
                </a:path>
              </a:pathLst>
            </a:custGeom>
            <a:solidFill>
              <a:srgbClr val="ED6A30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08" name="Google Shape;408;p44"/>
            <p:cNvGrpSpPr/>
            <p:nvPr/>
          </p:nvGrpSpPr>
          <p:grpSpPr>
            <a:xfrm>
              <a:off x="6224675" y="2055325"/>
              <a:ext cx="920225" cy="682650"/>
              <a:chOff x="2734175" y="518275"/>
              <a:chExt cx="920225" cy="682650"/>
            </a:xfrm>
          </p:grpSpPr>
          <p:sp>
            <p:nvSpPr>
              <p:cNvPr id="409" name="Google Shape;409;p44"/>
              <p:cNvSpPr/>
              <p:nvPr/>
            </p:nvSpPr>
            <p:spPr>
              <a:xfrm>
                <a:off x="2734175" y="518275"/>
                <a:ext cx="920225" cy="682650"/>
              </a:xfrm>
              <a:custGeom>
                <a:avLst/>
                <a:gdLst/>
                <a:ahLst/>
                <a:cxnLst/>
                <a:rect l="l" t="t" r="r" b="b"/>
                <a:pathLst>
                  <a:path w="36809" h="27306" extrusionOk="0">
                    <a:moveTo>
                      <a:pt x="31950" y="9657"/>
                    </a:moveTo>
                    <a:cubicBezTo>
                      <a:pt x="32482" y="9657"/>
                      <a:pt x="33096" y="9771"/>
                      <a:pt x="33607" y="10001"/>
                    </a:cubicBezTo>
                    <a:cubicBezTo>
                      <a:pt x="33011" y="10706"/>
                      <a:pt x="32306" y="11140"/>
                      <a:pt x="31492" y="11574"/>
                    </a:cubicBezTo>
                    <a:cubicBezTo>
                      <a:pt x="31383" y="10923"/>
                      <a:pt x="31275" y="10326"/>
                      <a:pt x="31193" y="9756"/>
                    </a:cubicBezTo>
                    <a:cubicBezTo>
                      <a:pt x="31402" y="9690"/>
                      <a:pt x="31664" y="9657"/>
                      <a:pt x="31950" y="9657"/>
                    </a:cubicBezTo>
                    <a:close/>
                    <a:moveTo>
                      <a:pt x="4341" y="16754"/>
                    </a:moveTo>
                    <a:cubicBezTo>
                      <a:pt x="4395" y="17161"/>
                      <a:pt x="4476" y="17487"/>
                      <a:pt x="4531" y="17894"/>
                    </a:cubicBezTo>
                    <a:cubicBezTo>
                      <a:pt x="4178" y="17866"/>
                      <a:pt x="3907" y="17785"/>
                      <a:pt x="3825" y="17514"/>
                    </a:cubicBezTo>
                    <a:cubicBezTo>
                      <a:pt x="3771" y="17188"/>
                      <a:pt x="3988" y="16971"/>
                      <a:pt x="4341" y="16754"/>
                    </a:cubicBezTo>
                    <a:close/>
                    <a:moveTo>
                      <a:pt x="17383" y="964"/>
                    </a:moveTo>
                    <a:cubicBezTo>
                      <a:pt x="19518" y="964"/>
                      <a:pt x="21581" y="1369"/>
                      <a:pt x="23572" y="2135"/>
                    </a:cubicBezTo>
                    <a:cubicBezTo>
                      <a:pt x="24358" y="2433"/>
                      <a:pt x="25063" y="2867"/>
                      <a:pt x="25714" y="3410"/>
                    </a:cubicBezTo>
                    <a:cubicBezTo>
                      <a:pt x="27152" y="4576"/>
                      <a:pt x="28264" y="6068"/>
                      <a:pt x="29213" y="7668"/>
                    </a:cubicBezTo>
                    <a:cubicBezTo>
                      <a:pt x="29946" y="8861"/>
                      <a:pt x="30325" y="10190"/>
                      <a:pt x="30461" y="11601"/>
                    </a:cubicBezTo>
                    <a:cubicBezTo>
                      <a:pt x="30461" y="11737"/>
                      <a:pt x="30461" y="11899"/>
                      <a:pt x="30461" y="12089"/>
                    </a:cubicBezTo>
                    <a:cubicBezTo>
                      <a:pt x="30244" y="12198"/>
                      <a:pt x="30027" y="12333"/>
                      <a:pt x="29810" y="12469"/>
                    </a:cubicBezTo>
                    <a:cubicBezTo>
                      <a:pt x="27640" y="13527"/>
                      <a:pt x="25416" y="14395"/>
                      <a:pt x="23111" y="15073"/>
                    </a:cubicBezTo>
                    <a:cubicBezTo>
                      <a:pt x="19340" y="16212"/>
                      <a:pt x="15489" y="17188"/>
                      <a:pt x="11583" y="17812"/>
                    </a:cubicBezTo>
                    <a:cubicBezTo>
                      <a:pt x="10010" y="18056"/>
                      <a:pt x="8437" y="18192"/>
                      <a:pt x="6836" y="18219"/>
                    </a:cubicBezTo>
                    <a:cubicBezTo>
                      <a:pt x="6429" y="18219"/>
                      <a:pt x="6050" y="18165"/>
                      <a:pt x="5588" y="18165"/>
                    </a:cubicBezTo>
                    <a:cubicBezTo>
                      <a:pt x="5372" y="17622"/>
                      <a:pt x="5317" y="17134"/>
                      <a:pt x="5263" y="16619"/>
                    </a:cubicBezTo>
                    <a:cubicBezTo>
                      <a:pt x="5073" y="13934"/>
                      <a:pt x="5616" y="11411"/>
                      <a:pt x="6673" y="8943"/>
                    </a:cubicBezTo>
                    <a:cubicBezTo>
                      <a:pt x="7541" y="6881"/>
                      <a:pt x="8870" y="5173"/>
                      <a:pt x="10579" y="3789"/>
                    </a:cubicBezTo>
                    <a:cubicBezTo>
                      <a:pt x="11746" y="2840"/>
                      <a:pt x="12993" y="2026"/>
                      <a:pt x="14404" y="1484"/>
                    </a:cubicBezTo>
                    <a:cubicBezTo>
                      <a:pt x="15245" y="1158"/>
                      <a:pt x="16085" y="995"/>
                      <a:pt x="16981" y="968"/>
                    </a:cubicBezTo>
                    <a:cubicBezTo>
                      <a:pt x="17115" y="965"/>
                      <a:pt x="17249" y="964"/>
                      <a:pt x="17383" y="964"/>
                    </a:cubicBezTo>
                    <a:close/>
                    <a:moveTo>
                      <a:pt x="32888" y="7977"/>
                    </a:moveTo>
                    <a:cubicBezTo>
                      <a:pt x="33225" y="7977"/>
                      <a:pt x="33562" y="8014"/>
                      <a:pt x="33906" y="8102"/>
                    </a:cubicBezTo>
                    <a:cubicBezTo>
                      <a:pt x="34286" y="8210"/>
                      <a:pt x="34665" y="8346"/>
                      <a:pt x="35018" y="8536"/>
                    </a:cubicBezTo>
                    <a:cubicBezTo>
                      <a:pt x="35479" y="8780"/>
                      <a:pt x="35723" y="9214"/>
                      <a:pt x="35723" y="9756"/>
                    </a:cubicBezTo>
                    <a:cubicBezTo>
                      <a:pt x="35723" y="10299"/>
                      <a:pt x="35560" y="10787"/>
                      <a:pt x="35316" y="11248"/>
                    </a:cubicBezTo>
                    <a:cubicBezTo>
                      <a:pt x="34801" y="12225"/>
                      <a:pt x="34123" y="13093"/>
                      <a:pt x="33336" y="13825"/>
                    </a:cubicBezTo>
                    <a:cubicBezTo>
                      <a:pt x="31410" y="15588"/>
                      <a:pt x="29241" y="16971"/>
                      <a:pt x="26745" y="17812"/>
                    </a:cubicBezTo>
                    <a:cubicBezTo>
                      <a:pt x="23219" y="19006"/>
                      <a:pt x="19612" y="19955"/>
                      <a:pt x="15950" y="20633"/>
                    </a:cubicBezTo>
                    <a:cubicBezTo>
                      <a:pt x="14783" y="20823"/>
                      <a:pt x="13617" y="20986"/>
                      <a:pt x="12451" y="21121"/>
                    </a:cubicBezTo>
                    <a:cubicBezTo>
                      <a:pt x="10851" y="21284"/>
                      <a:pt x="9277" y="21420"/>
                      <a:pt x="7704" y="21474"/>
                    </a:cubicBezTo>
                    <a:cubicBezTo>
                      <a:pt x="7487" y="21479"/>
                      <a:pt x="7270" y="21482"/>
                      <a:pt x="7055" y="21482"/>
                    </a:cubicBezTo>
                    <a:cubicBezTo>
                      <a:pt x="6031" y="21482"/>
                      <a:pt x="5023" y="21413"/>
                      <a:pt x="4015" y="21121"/>
                    </a:cubicBezTo>
                    <a:cubicBezTo>
                      <a:pt x="3256" y="20904"/>
                      <a:pt x="2551" y="20606"/>
                      <a:pt x="1954" y="20091"/>
                    </a:cubicBezTo>
                    <a:cubicBezTo>
                      <a:pt x="1194" y="19467"/>
                      <a:pt x="977" y="18680"/>
                      <a:pt x="1194" y="17731"/>
                    </a:cubicBezTo>
                    <a:cubicBezTo>
                      <a:pt x="1439" y="16782"/>
                      <a:pt x="1981" y="16022"/>
                      <a:pt x="2795" y="15480"/>
                    </a:cubicBezTo>
                    <a:cubicBezTo>
                      <a:pt x="3039" y="15317"/>
                      <a:pt x="3283" y="15181"/>
                      <a:pt x="3554" y="15046"/>
                    </a:cubicBezTo>
                    <a:cubicBezTo>
                      <a:pt x="3744" y="14964"/>
                      <a:pt x="3934" y="14910"/>
                      <a:pt x="4151" y="14829"/>
                    </a:cubicBezTo>
                    <a:cubicBezTo>
                      <a:pt x="4368" y="15100"/>
                      <a:pt x="4259" y="15344"/>
                      <a:pt x="4259" y="15588"/>
                    </a:cubicBezTo>
                    <a:cubicBezTo>
                      <a:pt x="3961" y="15832"/>
                      <a:pt x="3690" y="16049"/>
                      <a:pt x="3446" y="16293"/>
                    </a:cubicBezTo>
                    <a:cubicBezTo>
                      <a:pt x="2523" y="17270"/>
                      <a:pt x="2822" y="18382"/>
                      <a:pt x="4124" y="18734"/>
                    </a:cubicBezTo>
                    <a:cubicBezTo>
                      <a:pt x="5076" y="18984"/>
                      <a:pt x="6028" y="19101"/>
                      <a:pt x="6995" y="19101"/>
                    </a:cubicBezTo>
                    <a:cubicBezTo>
                      <a:pt x="7186" y="19101"/>
                      <a:pt x="7377" y="19096"/>
                      <a:pt x="7569" y="19087"/>
                    </a:cubicBezTo>
                    <a:cubicBezTo>
                      <a:pt x="10010" y="18979"/>
                      <a:pt x="12369" y="18572"/>
                      <a:pt x="14756" y="18138"/>
                    </a:cubicBezTo>
                    <a:cubicBezTo>
                      <a:pt x="18093" y="17487"/>
                      <a:pt x="21347" y="16565"/>
                      <a:pt x="24575" y="15588"/>
                    </a:cubicBezTo>
                    <a:cubicBezTo>
                      <a:pt x="26230" y="15100"/>
                      <a:pt x="27803" y="14476"/>
                      <a:pt x="29349" y="13717"/>
                    </a:cubicBezTo>
                    <a:cubicBezTo>
                      <a:pt x="30949" y="12930"/>
                      <a:pt x="32441" y="11981"/>
                      <a:pt x="33852" y="10896"/>
                    </a:cubicBezTo>
                    <a:cubicBezTo>
                      <a:pt x="34069" y="10760"/>
                      <a:pt x="34258" y="10543"/>
                      <a:pt x="34394" y="10353"/>
                    </a:cubicBezTo>
                    <a:cubicBezTo>
                      <a:pt x="34692" y="9919"/>
                      <a:pt x="34584" y="9458"/>
                      <a:pt x="34123" y="9214"/>
                    </a:cubicBezTo>
                    <a:cubicBezTo>
                      <a:pt x="33852" y="9051"/>
                      <a:pt x="33499" y="8943"/>
                      <a:pt x="33173" y="8916"/>
                    </a:cubicBezTo>
                    <a:cubicBezTo>
                      <a:pt x="32523" y="8834"/>
                      <a:pt x="31872" y="8807"/>
                      <a:pt x="31193" y="8780"/>
                    </a:cubicBezTo>
                    <a:cubicBezTo>
                      <a:pt x="30895" y="8753"/>
                      <a:pt x="30895" y="8780"/>
                      <a:pt x="30759" y="8319"/>
                    </a:cubicBezTo>
                    <a:cubicBezTo>
                      <a:pt x="31492" y="8136"/>
                      <a:pt x="32188" y="7977"/>
                      <a:pt x="32888" y="7977"/>
                    </a:cubicBezTo>
                    <a:close/>
                    <a:moveTo>
                      <a:pt x="30380" y="17161"/>
                    </a:moveTo>
                    <a:cubicBezTo>
                      <a:pt x="30108" y="18924"/>
                      <a:pt x="29430" y="20335"/>
                      <a:pt x="28400" y="21555"/>
                    </a:cubicBezTo>
                    <a:cubicBezTo>
                      <a:pt x="27559" y="22559"/>
                      <a:pt x="26555" y="23427"/>
                      <a:pt x="25443" y="24105"/>
                    </a:cubicBezTo>
                    <a:cubicBezTo>
                      <a:pt x="23789" y="25163"/>
                      <a:pt x="21998" y="25868"/>
                      <a:pt x="20046" y="26112"/>
                    </a:cubicBezTo>
                    <a:cubicBezTo>
                      <a:pt x="18988" y="26253"/>
                      <a:pt x="17952" y="26394"/>
                      <a:pt x="16918" y="26394"/>
                    </a:cubicBezTo>
                    <a:cubicBezTo>
                      <a:pt x="16758" y="26394"/>
                      <a:pt x="16598" y="26391"/>
                      <a:pt x="16438" y="26383"/>
                    </a:cubicBezTo>
                    <a:cubicBezTo>
                      <a:pt x="13319" y="26302"/>
                      <a:pt x="10688" y="25081"/>
                      <a:pt x="8437" y="22993"/>
                    </a:cubicBezTo>
                    <a:cubicBezTo>
                      <a:pt x="8301" y="22857"/>
                      <a:pt x="8192" y="22722"/>
                      <a:pt x="8057" y="22559"/>
                    </a:cubicBezTo>
                    <a:cubicBezTo>
                      <a:pt x="8143" y="22438"/>
                      <a:pt x="8251" y="22416"/>
                      <a:pt x="8354" y="22416"/>
                    </a:cubicBezTo>
                    <a:cubicBezTo>
                      <a:pt x="8412" y="22416"/>
                      <a:pt x="8469" y="22423"/>
                      <a:pt x="8518" y="22423"/>
                    </a:cubicBezTo>
                    <a:cubicBezTo>
                      <a:pt x="10959" y="22288"/>
                      <a:pt x="13400" y="22044"/>
                      <a:pt x="15787" y="21637"/>
                    </a:cubicBezTo>
                    <a:cubicBezTo>
                      <a:pt x="18771" y="21148"/>
                      <a:pt x="21673" y="20416"/>
                      <a:pt x="24575" y="19548"/>
                    </a:cubicBezTo>
                    <a:cubicBezTo>
                      <a:pt x="25823" y="19141"/>
                      <a:pt x="27125" y="18816"/>
                      <a:pt x="28318" y="18219"/>
                    </a:cubicBezTo>
                    <a:cubicBezTo>
                      <a:pt x="28752" y="17975"/>
                      <a:pt x="29186" y="17758"/>
                      <a:pt x="29647" y="17541"/>
                    </a:cubicBezTo>
                    <a:cubicBezTo>
                      <a:pt x="29837" y="17433"/>
                      <a:pt x="30054" y="17324"/>
                      <a:pt x="30380" y="17161"/>
                    </a:cubicBezTo>
                    <a:close/>
                    <a:moveTo>
                      <a:pt x="17547" y="1"/>
                    </a:moveTo>
                    <a:cubicBezTo>
                      <a:pt x="16360" y="1"/>
                      <a:pt x="15209" y="200"/>
                      <a:pt x="14078" y="616"/>
                    </a:cubicBezTo>
                    <a:cubicBezTo>
                      <a:pt x="12749" y="1104"/>
                      <a:pt x="11610" y="1836"/>
                      <a:pt x="10525" y="2677"/>
                    </a:cubicBezTo>
                    <a:cubicBezTo>
                      <a:pt x="8491" y="4223"/>
                      <a:pt x="6945" y="6095"/>
                      <a:pt x="5914" y="8455"/>
                    </a:cubicBezTo>
                    <a:cubicBezTo>
                      <a:pt x="5236" y="9973"/>
                      <a:pt x="4748" y="11547"/>
                      <a:pt x="4504" y="13201"/>
                    </a:cubicBezTo>
                    <a:cubicBezTo>
                      <a:pt x="4476" y="13391"/>
                      <a:pt x="4422" y="13554"/>
                      <a:pt x="4368" y="13744"/>
                    </a:cubicBezTo>
                    <a:cubicBezTo>
                      <a:pt x="4070" y="13852"/>
                      <a:pt x="3744" y="13934"/>
                      <a:pt x="3473" y="14042"/>
                    </a:cubicBezTo>
                    <a:cubicBezTo>
                      <a:pt x="1737" y="14720"/>
                      <a:pt x="598" y="15886"/>
                      <a:pt x="218" y="17785"/>
                    </a:cubicBezTo>
                    <a:cubicBezTo>
                      <a:pt x="1" y="18951"/>
                      <a:pt x="381" y="19928"/>
                      <a:pt x="1249" y="20714"/>
                    </a:cubicBezTo>
                    <a:cubicBezTo>
                      <a:pt x="1954" y="21393"/>
                      <a:pt x="2822" y="21772"/>
                      <a:pt x="3744" y="22016"/>
                    </a:cubicBezTo>
                    <a:cubicBezTo>
                      <a:pt x="4531" y="22261"/>
                      <a:pt x="5372" y="22369"/>
                      <a:pt x="6185" y="22396"/>
                    </a:cubicBezTo>
                    <a:cubicBezTo>
                      <a:pt x="6592" y="22423"/>
                      <a:pt x="6890" y="22586"/>
                      <a:pt x="7162" y="22884"/>
                    </a:cubicBezTo>
                    <a:cubicBezTo>
                      <a:pt x="9793" y="25760"/>
                      <a:pt x="13048" y="27251"/>
                      <a:pt x="16981" y="27306"/>
                    </a:cubicBezTo>
                    <a:cubicBezTo>
                      <a:pt x="18093" y="27306"/>
                      <a:pt x="19178" y="27170"/>
                      <a:pt x="20290" y="27007"/>
                    </a:cubicBezTo>
                    <a:cubicBezTo>
                      <a:pt x="23273" y="26600"/>
                      <a:pt x="25850" y="25326"/>
                      <a:pt x="28020" y="23264"/>
                    </a:cubicBezTo>
                    <a:cubicBezTo>
                      <a:pt x="29864" y="21528"/>
                      <a:pt x="31031" y="19440"/>
                      <a:pt x="31356" y="16917"/>
                    </a:cubicBezTo>
                    <a:cubicBezTo>
                      <a:pt x="31410" y="16646"/>
                      <a:pt x="31492" y="16429"/>
                      <a:pt x="31763" y="16293"/>
                    </a:cubicBezTo>
                    <a:cubicBezTo>
                      <a:pt x="31926" y="16185"/>
                      <a:pt x="32061" y="16076"/>
                      <a:pt x="32224" y="15968"/>
                    </a:cubicBezTo>
                    <a:cubicBezTo>
                      <a:pt x="33607" y="15018"/>
                      <a:pt x="34720" y="13798"/>
                      <a:pt x="35696" y="12442"/>
                    </a:cubicBezTo>
                    <a:cubicBezTo>
                      <a:pt x="36157" y="11791"/>
                      <a:pt x="36483" y="11086"/>
                      <a:pt x="36645" y="10299"/>
                    </a:cubicBezTo>
                    <a:cubicBezTo>
                      <a:pt x="36808" y="9431"/>
                      <a:pt x="36483" y="8238"/>
                      <a:pt x="35398" y="7668"/>
                    </a:cubicBezTo>
                    <a:cubicBezTo>
                      <a:pt x="34692" y="7288"/>
                      <a:pt x="33906" y="7071"/>
                      <a:pt x="33092" y="7044"/>
                    </a:cubicBezTo>
                    <a:cubicBezTo>
                      <a:pt x="33027" y="7042"/>
                      <a:pt x="32962" y="7041"/>
                      <a:pt x="32896" y="7041"/>
                    </a:cubicBezTo>
                    <a:cubicBezTo>
                      <a:pt x="32039" y="7041"/>
                      <a:pt x="31182" y="7208"/>
                      <a:pt x="30325" y="7587"/>
                    </a:cubicBezTo>
                    <a:cubicBezTo>
                      <a:pt x="30190" y="7370"/>
                      <a:pt x="30081" y="7234"/>
                      <a:pt x="30000" y="7071"/>
                    </a:cubicBezTo>
                    <a:cubicBezTo>
                      <a:pt x="28996" y="5227"/>
                      <a:pt x="27586" y="3789"/>
                      <a:pt x="25986" y="2487"/>
                    </a:cubicBezTo>
                    <a:cubicBezTo>
                      <a:pt x="25308" y="1945"/>
                      <a:pt x="24548" y="1511"/>
                      <a:pt x="23707" y="1185"/>
                    </a:cubicBezTo>
                    <a:cubicBezTo>
                      <a:pt x="21944" y="507"/>
                      <a:pt x="20100" y="128"/>
                      <a:pt x="18174" y="19"/>
                    </a:cubicBezTo>
                    <a:cubicBezTo>
                      <a:pt x="17964" y="7"/>
                      <a:pt x="17755" y="1"/>
                      <a:pt x="17547" y="1"/>
                    </a:cubicBezTo>
                    <a:close/>
                  </a:path>
                </a:pathLst>
              </a:custGeom>
              <a:solidFill>
                <a:srgbClr val="1A26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44"/>
              <p:cNvSpPr/>
              <p:nvPr/>
            </p:nvSpPr>
            <p:spPr>
              <a:xfrm>
                <a:off x="2861000" y="542350"/>
                <a:ext cx="634725" cy="431425"/>
              </a:xfrm>
              <a:custGeom>
                <a:avLst/>
                <a:gdLst/>
                <a:ahLst/>
                <a:cxnLst/>
                <a:rect l="l" t="t" r="r" b="b"/>
                <a:pathLst>
                  <a:path w="25389" h="17257" extrusionOk="0">
                    <a:moveTo>
                      <a:pt x="12310" y="1"/>
                    </a:moveTo>
                    <a:cubicBezTo>
                      <a:pt x="12176" y="1"/>
                      <a:pt x="12042" y="2"/>
                      <a:pt x="11908" y="5"/>
                    </a:cubicBezTo>
                    <a:cubicBezTo>
                      <a:pt x="11012" y="32"/>
                      <a:pt x="10172" y="195"/>
                      <a:pt x="9331" y="521"/>
                    </a:cubicBezTo>
                    <a:cubicBezTo>
                      <a:pt x="7920" y="1063"/>
                      <a:pt x="6673" y="1877"/>
                      <a:pt x="5506" y="2826"/>
                    </a:cubicBezTo>
                    <a:cubicBezTo>
                      <a:pt x="3797" y="4210"/>
                      <a:pt x="2468" y="5918"/>
                      <a:pt x="1600" y="7980"/>
                    </a:cubicBezTo>
                    <a:cubicBezTo>
                      <a:pt x="543" y="10448"/>
                      <a:pt x="0" y="12971"/>
                      <a:pt x="190" y="15656"/>
                    </a:cubicBezTo>
                    <a:cubicBezTo>
                      <a:pt x="244" y="16171"/>
                      <a:pt x="299" y="16659"/>
                      <a:pt x="515" y="17202"/>
                    </a:cubicBezTo>
                    <a:cubicBezTo>
                      <a:pt x="977" y="17202"/>
                      <a:pt x="1356" y="17256"/>
                      <a:pt x="1763" y="17256"/>
                    </a:cubicBezTo>
                    <a:cubicBezTo>
                      <a:pt x="3364" y="17229"/>
                      <a:pt x="4937" y="17093"/>
                      <a:pt x="6510" y="16849"/>
                    </a:cubicBezTo>
                    <a:cubicBezTo>
                      <a:pt x="10416" y="16225"/>
                      <a:pt x="14267" y="15249"/>
                      <a:pt x="18038" y="14110"/>
                    </a:cubicBezTo>
                    <a:cubicBezTo>
                      <a:pt x="20343" y="13432"/>
                      <a:pt x="22567" y="12564"/>
                      <a:pt x="24737" y="11506"/>
                    </a:cubicBezTo>
                    <a:cubicBezTo>
                      <a:pt x="24954" y="11370"/>
                      <a:pt x="25171" y="11235"/>
                      <a:pt x="25388" y="11126"/>
                    </a:cubicBezTo>
                    <a:cubicBezTo>
                      <a:pt x="25388" y="10936"/>
                      <a:pt x="25388" y="10774"/>
                      <a:pt x="25388" y="10638"/>
                    </a:cubicBezTo>
                    <a:cubicBezTo>
                      <a:pt x="25252" y="9227"/>
                      <a:pt x="24873" y="7898"/>
                      <a:pt x="24140" y="6705"/>
                    </a:cubicBezTo>
                    <a:cubicBezTo>
                      <a:pt x="23191" y="5105"/>
                      <a:pt x="22079" y="3613"/>
                      <a:pt x="20641" y="2447"/>
                    </a:cubicBezTo>
                    <a:cubicBezTo>
                      <a:pt x="19990" y="1904"/>
                      <a:pt x="19285" y="1470"/>
                      <a:pt x="18499" y="1172"/>
                    </a:cubicBezTo>
                    <a:cubicBezTo>
                      <a:pt x="16508" y="406"/>
                      <a:pt x="14445" y="1"/>
                      <a:pt x="12310" y="1"/>
                    </a:cubicBezTo>
                    <a:close/>
                  </a:path>
                </a:pathLst>
              </a:custGeom>
              <a:solidFill>
                <a:srgbClr val="ED6A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44"/>
              <p:cNvSpPr/>
              <p:nvPr/>
            </p:nvSpPr>
            <p:spPr>
              <a:xfrm>
                <a:off x="2758600" y="717700"/>
                <a:ext cx="868675" cy="337625"/>
              </a:xfrm>
              <a:custGeom>
                <a:avLst/>
                <a:gdLst/>
                <a:ahLst/>
                <a:cxnLst/>
                <a:rect l="l" t="t" r="r" b="b"/>
                <a:pathLst>
                  <a:path w="34747" h="13505" extrusionOk="0">
                    <a:moveTo>
                      <a:pt x="31911" y="0"/>
                    </a:moveTo>
                    <a:cubicBezTo>
                      <a:pt x="31211" y="0"/>
                      <a:pt x="30515" y="159"/>
                      <a:pt x="29782" y="342"/>
                    </a:cubicBezTo>
                    <a:cubicBezTo>
                      <a:pt x="29918" y="803"/>
                      <a:pt x="29918" y="776"/>
                      <a:pt x="30216" y="803"/>
                    </a:cubicBezTo>
                    <a:cubicBezTo>
                      <a:pt x="30895" y="830"/>
                      <a:pt x="31546" y="857"/>
                      <a:pt x="32196" y="939"/>
                    </a:cubicBezTo>
                    <a:cubicBezTo>
                      <a:pt x="32522" y="966"/>
                      <a:pt x="32875" y="1074"/>
                      <a:pt x="33146" y="1237"/>
                    </a:cubicBezTo>
                    <a:cubicBezTo>
                      <a:pt x="33607" y="1481"/>
                      <a:pt x="33715" y="1942"/>
                      <a:pt x="33417" y="2376"/>
                    </a:cubicBezTo>
                    <a:cubicBezTo>
                      <a:pt x="33281" y="2566"/>
                      <a:pt x="33092" y="2783"/>
                      <a:pt x="32875" y="2919"/>
                    </a:cubicBezTo>
                    <a:cubicBezTo>
                      <a:pt x="31464" y="4004"/>
                      <a:pt x="29972" y="4953"/>
                      <a:pt x="28372" y="5740"/>
                    </a:cubicBezTo>
                    <a:cubicBezTo>
                      <a:pt x="26826" y="6499"/>
                      <a:pt x="25253" y="7123"/>
                      <a:pt x="23598" y="7611"/>
                    </a:cubicBezTo>
                    <a:cubicBezTo>
                      <a:pt x="20370" y="8588"/>
                      <a:pt x="17116" y="9510"/>
                      <a:pt x="13779" y="10161"/>
                    </a:cubicBezTo>
                    <a:cubicBezTo>
                      <a:pt x="11392" y="10595"/>
                      <a:pt x="9033" y="11002"/>
                      <a:pt x="6592" y="11110"/>
                    </a:cubicBezTo>
                    <a:cubicBezTo>
                      <a:pt x="6400" y="11119"/>
                      <a:pt x="6209" y="11124"/>
                      <a:pt x="6018" y="11124"/>
                    </a:cubicBezTo>
                    <a:cubicBezTo>
                      <a:pt x="5051" y="11124"/>
                      <a:pt x="4099" y="11007"/>
                      <a:pt x="3147" y="10757"/>
                    </a:cubicBezTo>
                    <a:cubicBezTo>
                      <a:pt x="1845" y="10405"/>
                      <a:pt x="1546" y="9293"/>
                      <a:pt x="2469" y="8316"/>
                    </a:cubicBezTo>
                    <a:cubicBezTo>
                      <a:pt x="2713" y="8072"/>
                      <a:pt x="2984" y="7855"/>
                      <a:pt x="3282" y="7611"/>
                    </a:cubicBezTo>
                    <a:cubicBezTo>
                      <a:pt x="3282" y="7367"/>
                      <a:pt x="3391" y="7123"/>
                      <a:pt x="3174" y="6852"/>
                    </a:cubicBezTo>
                    <a:cubicBezTo>
                      <a:pt x="2957" y="6933"/>
                      <a:pt x="2767" y="6987"/>
                      <a:pt x="2577" y="7069"/>
                    </a:cubicBezTo>
                    <a:cubicBezTo>
                      <a:pt x="2306" y="7204"/>
                      <a:pt x="2062" y="7340"/>
                      <a:pt x="1818" y="7503"/>
                    </a:cubicBezTo>
                    <a:cubicBezTo>
                      <a:pt x="1004" y="8045"/>
                      <a:pt x="462" y="8805"/>
                      <a:pt x="217" y="9754"/>
                    </a:cubicBezTo>
                    <a:cubicBezTo>
                      <a:pt x="0" y="10703"/>
                      <a:pt x="217" y="11490"/>
                      <a:pt x="977" y="12114"/>
                    </a:cubicBezTo>
                    <a:cubicBezTo>
                      <a:pt x="1574" y="12629"/>
                      <a:pt x="2279" y="12927"/>
                      <a:pt x="3038" y="13144"/>
                    </a:cubicBezTo>
                    <a:cubicBezTo>
                      <a:pt x="4046" y="13436"/>
                      <a:pt x="5054" y="13505"/>
                      <a:pt x="6078" y="13505"/>
                    </a:cubicBezTo>
                    <a:cubicBezTo>
                      <a:pt x="6293" y="13505"/>
                      <a:pt x="6510" y="13502"/>
                      <a:pt x="6727" y="13497"/>
                    </a:cubicBezTo>
                    <a:cubicBezTo>
                      <a:pt x="8300" y="13443"/>
                      <a:pt x="9874" y="13307"/>
                      <a:pt x="11474" y="13144"/>
                    </a:cubicBezTo>
                    <a:cubicBezTo>
                      <a:pt x="12640" y="13009"/>
                      <a:pt x="13806" y="12846"/>
                      <a:pt x="14973" y="12656"/>
                    </a:cubicBezTo>
                    <a:cubicBezTo>
                      <a:pt x="18635" y="11978"/>
                      <a:pt x="22242" y="11029"/>
                      <a:pt x="25768" y="9835"/>
                    </a:cubicBezTo>
                    <a:cubicBezTo>
                      <a:pt x="28264" y="8994"/>
                      <a:pt x="30433" y="7611"/>
                      <a:pt x="32359" y="5848"/>
                    </a:cubicBezTo>
                    <a:cubicBezTo>
                      <a:pt x="33146" y="5116"/>
                      <a:pt x="33824" y="4248"/>
                      <a:pt x="34339" y="3271"/>
                    </a:cubicBezTo>
                    <a:cubicBezTo>
                      <a:pt x="34583" y="2810"/>
                      <a:pt x="34746" y="2322"/>
                      <a:pt x="34746" y="1779"/>
                    </a:cubicBezTo>
                    <a:cubicBezTo>
                      <a:pt x="34746" y="1237"/>
                      <a:pt x="34502" y="803"/>
                      <a:pt x="34041" y="559"/>
                    </a:cubicBezTo>
                    <a:cubicBezTo>
                      <a:pt x="33688" y="369"/>
                      <a:pt x="33309" y="233"/>
                      <a:pt x="32929" y="125"/>
                    </a:cubicBezTo>
                    <a:cubicBezTo>
                      <a:pt x="32585" y="37"/>
                      <a:pt x="32248" y="0"/>
                      <a:pt x="31911" y="0"/>
                    </a:cubicBezTo>
                    <a:close/>
                  </a:path>
                </a:pathLst>
              </a:custGeom>
              <a:solidFill>
                <a:srgbClr val="FECA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44"/>
              <p:cNvSpPr/>
              <p:nvPr/>
            </p:nvSpPr>
            <p:spPr>
              <a:xfrm>
                <a:off x="2935575" y="947300"/>
                <a:ext cx="558100" cy="230850"/>
              </a:xfrm>
              <a:custGeom>
                <a:avLst/>
                <a:gdLst/>
                <a:ahLst/>
                <a:cxnLst/>
                <a:rect l="l" t="t" r="r" b="b"/>
                <a:pathLst>
                  <a:path w="22324" h="9234" extrusionOk="0">
                    <a:moveTo>
                      <a:pt x="22324" y="0"/>
                    </a:moveTo>
                    <a:lnTo>
                      <a:pt x="22324" y="0"/>
                    </a:lnTo>
                    <a:cubicBezTo>
                      <a:pt x="21998" y="163"/>
                      <a:pt x="21781" y="272"/>
                      <a:pt x="21591" y="380"/>
                    </a:cubicBezTo>
                    <a:cubicBezTo>
                      <a:pt x="21130" y="597"/>
                      <a:pt x="20696" y="814"/>
                      <a:pt x="20262" y="1058"/>
                    </a:cubicBezTo>
                    <a:cubicBezTo>
                      <a:pt x="19069" y="1655"/>
                      <a:pt x="17767" y="1980"/>
                      <a:pt x="16519" y="2387"/>
                    </a:cubicBezTo>
                    <a:cubicBezTo>
                      <a:pt x="13617" y="3255"/>
                      <a:pt x="10715" y="3987"/>
                      <a:pt x="7731" y="4476"/>
                    </a:cubicBezTo>
                    <a:cubicBezTo>
                      <a:pt x="5344" y="4883"/>
                      <a:pt x="2903" y="5127"/>
                      <a:pt x="462" y="5262"/>
                    </a:cubicBezTo>
                    <a:cubicBezTo>
                      <a:pt x="413" y="5262"/>
                      <a:pt x="356" y="5255"/>
                      <a:pt x="298" y="5255"/>
                    </a:cubicBezTo>
                    <a:cubicBezTo>
                      <a:pt x="195" y="5255"/>
                      <a:pt x="87" y="5277"/>
                      <a:pt x="1" y="5398"/>
                    </a:cubicBezTo>
                    <a:cubicBezTo>
                      <a:pt x="136" y="5561"/>
                      <a:pt x="245" y="5696"/>
                      <a:pt x="381" y="5832"/>
                    </a:cubicBezTo>
                    <a:cubicBezTo>
                      <a:pt x="2632" y="7920"/>
                      <a:pt x="5263" y="9141"/>
                      <a:pt x="8382" y="9222"/>
                    </a:cubicBezTo>
                    <a:cubicBezTo>
                      <a:pt x="8542" y="9230"/>
                      <a:pt x="8702" y="9233"/>
                      <a:pt x="8862" y="9233"/>
                    </a:cubicBezTo>
                    <a:cubicBezTo>
                      <a:pt x="9896" y="9233"/>
                      <a:pt x="10932" y="9092"/>
                      <a:pt x="11990" y="8951"/>
                    </a:cubicBezTo>
                    <a:cubicBezTo>
                      <a:pt x="13942" y="8707"/>
                      <a:pt x="15733" y="8002"/>
                      <a:pt x="17387" y="6944"/>
                    </a:cubicBezTo>
                    <a:cubicBezTo>
                      <a:pt x="18499" y="6266"/>
                      <a:pt x="19503" y="5398"/>
                      <a:pt x="20344" y="4394"/>
                    </a:cubicBezTo>
                    <a:cubicBezTo>
                      <a:pt x="21374" y="3174"/>
                      <a:pt x="22052" y="1763"/>
                      <a:pt x="22324" y="0"/>
                    </a:cubicBezTo>
                    <a:close/>
                  </a:path>
                </a:pathLst>
              </a:custGeom>
              <a:solidFill>
                <a:srgbClr val="ED6A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44"/>
              <p:cNvSpPr/>
              <p:nvPr/>
            </p:nvSpPr>
            <p:spPr>
              <a:xfrm>
                <a:off x="2949825" y="683425"/>
                <a:ext cx="162775" cy="215100"/>
              </a:xfrm>
              <a:custGeom>
                <a:avLst/>
                <a:gdLst/>
                <a:ahLst/>
                <a:cxnLst/>
                <a:rect l="l" t="t" r="r" b="b"/>
                <a:pathLst>
                  <a:path w="6511" h="8604" extrusionOk="0">
                    <a:moveTo>
                      <a:pt x="3890" y="885"/>
                    </a:moveTo>
                    <a:cubicBezTo>
                      <a:pt x="4205" y="885"/>
                      <a:pt x="4524" y="1055"/>
                      <a:pt x="4828" y="1387"/>
                    </a:cubicBezTo>
                    <a:cubicBezTo>
                      <a:pt x="5262" y="1876"/>
                      <a:pt x="5534" y="2418"/>
                      <a:pt x="5479" y="3069"/>
                    </a:cubicBezTo>
                    <a:cubicBezTo>
                      <a:pt x="5344" y="4832"/>
                      <a:pt x="4611" y="6297"/>
                      <a:pt x="3092" y="7273"/>
                    </a:cubicBezTo>
                    <a:cubicBezTo>
                      <a:pt x="2821" y="7463"/>
                      <a:pt x="2496" y="7572"/>
                      <a:pt x="2170" y="7626"/>
                    </a:cubicBezTo>
                    <a:cubicBezTo>
                      <a:pt x="2067" y="7650"/>
                      <a:pt x="1970" y="7663"/>
                      <a:pt x="1880" y="7663"/>
                    </a:cubicBezTo>
                    <a:cubicBezTo>
                      <a:pt x="1470" y="7663"/>
                      <a:pt x="1192" y="7414"/>
                      <a:pt x="1058" y="6948"/>
                    </a:cubicBezTo>
                    <a:cubicBezTo>
                      <a:pt x="1004" y="6704"/>
                      <a:pt x="977" y="6460"/>
                      <a:pt x="950" y="6297"/>
                    </a:cubicBezTo>
                    <a:cubicBezTo>
                      <a:pt x="1085" y="4371"/>
                      <a:pt x="1736" y="2744"/>
                      <a:pt x="3011" y="1360"/>
                    </a:cubicBezTo>
                    <a:cubicBezTo>
                      <a:pt x="3290" y="1042"/>
                      <a:pt x="3588" y="885"/>
                      <a:pt x="3890" y="885"/>
                    </a:cubicBezTo>
                    <a:close/>
                    <a:moveTo>
                      <a:pt x="3867" y="1"/>
                    </a:moveTo>
                    <a:cubicBezTo>
                      <a:pt x="3315" y="1"/>
                      <a:pt x="2764" y="225"/>
                      <a:pt x="2333" y="682"/>
                    </a:cubicBezTo>
                    <a:cubicBezTo>
                      <a:pt x="895" y="2201"/>
                      <a:pt x="163" y="4046"/>
                      <a:pt x="0" y="6107"/>
                    </a:cubicBezTo>
                    <a:cubicBezTo>
                      <a:pt x="0" y="6649"/>
                      <a:pt x="55" y="7165"/>
                      <a:pt x="299" y="7626"/>
                    </a:cubicBezTo>
                    <a:cubicBezTo>
                      <a:pt x="570" y="8141"/>
                      <a:pt x="950" y="8521"/>
                      <a:pt x="1546" y="8575"/>
                    </a:cubicBezTo>
                    <a:cubicBezTo>
                      <a:pt x="1671" y="8594"/>
                      <a:pt x="1796" y="8603"/>
                      <a:pt x="1921" y="8603"/>
                    </a:cubicBezTo>
                    <a:cubicBezTo>
                      <a:pt x="2149" y="8603"/>
                      <a:pt x="2377" y="8574"/>
                      <a:pt x="2604" y="8521"/>
                    </a:cubicBezTo>
                    <a:cubicBezTo>
                      <a:pt x="3337" y="8358"/>
                      <a:pt x="3933" y="7951"/>
                      <a:pt x="4476" y="7409"/>
                    </a:cubicBezTo>
                    <a:cubicBezTo>
                      <a:pt x="5615" y="6297"/>
                      <a:pt x="6239" y="4914"/>
                      <a:pt x="6402" y="3340"/>
                    </a:cubicBezTo>
                    <a:cubicBezTo>
                      <a:pt x="6510" y="2310"/>
                      <a:pt x="6130" y="1415"/>
                      <a:pt x="5425" y="682"/>
                    </a:cubicBezTo>
                    <a:cubicBezTo>
                      <a:pt x="4988" y="231"/>
                      <a:pt x="4427" y="1"/>
                      <a:pt x="3867" y="1"/>
                    </a:cubicBezTo>
                    <a:close/>
                  </a:path>
                </a:pathLst>
              </a:custGeom>
              <a:solidFill>
                <a:srgbClr val="1A26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" name="Google Shape;414;p44"/>
              <p:cNvSpPr/>
              <p:nvPr/>
            </p:nvSpPr>
            <p:spPr>
              <a:xfrm>
                <a:off x="2973550" y="705550"/>
                <a:ext cx="114625" cy="169450"/>
              </a:xfrm>
              <a:custGeom>
                <a:avLst/>
                <a:gdLst/>
                <a:ahLst/>
                <a:cxnLst/>
                <a:rect l="l" t="t" r="r" b="b"/>
                <a:pathLst>
                  <a:path w="4585" h="6778" extrusionOk="0">
                    <a:moveTo>
                      <a:pt x="2941" y="0"/>
                    </a:moveTo>
                    <a:cubicBezTo>
                      <a:pt x="2639" y="0"/>
                      <a:pt x="2341" y="157"/>
                      <a:pt x="2062" y="475"/>
                    </a:cubicBezTo>
                    <a:cubicBezTo>
                      <a:pt x="787" y="1859"/>
                      <a:pt x="136" y="3486"/>
                      <a:pt x="1" y="5412"/>
                    </a:cubicBezTo>
                    <a:cubicBezTo>
                      <a:pt x="28" y="5575"/>
                      <a:pt x="55" y="5819"/>
                      <a:pt x="109" y="6063"/>
                    </a:cubicBezTo>
                    <a:cubicBezTo>
                      <a:pt x="243" y="6529"/>
                      <a:pt x="521" y="6778"/>
                      <a:pt x="931" y="6778"/>
                    </a:cubicBezTo>
                    <a:cubicBezTo>
                      <a:pt x="1021" y="6778"/>
                      <a:pt x="1118" y="6765"/>
                      <a:pt x="1221" y="6741"/>
                    </a:cubicBezTo>
                    <a:cubicBezTo>
                      <a:pt x="1547" y="6687"/>
                      <a:pt x="1872" y="6578"/>
                      <a:pt x="2143" y="6388"/>
                    </a:cubicBezTo>
                    <a:cubicBezTo>
                      <a:pt x="3662" y="5412"/>
                      <a:pt x="4395" y="3947"/>
                      <a:pt x="4530" y="2184"/>
                    </a:cubicBezTo>
                    <a:cubicBezTo>
                      <a:pt x="4585" y="1533"/>
                      <a:pt x="4313" y="991"/>
                      <a:pt x="3879" y="502"/>
                    </a:cubicBezTo>
                    <a:cubicBezTo>
                      <a:pt x="3575" y="170"/>
                      <a:pt x="3256" y="0"/>
                      <a:pt x="2941" y="0"/>
                    </a:cubicBezTo>
                    <a:close/>
                  </a:path>
                </a:pathLst>
              </a:custGeom>
              <a:solidFill>
                <a:srgbClr val="FECA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" name="Google Shape;415;p44"/>
              <p:cNvSpPr/>
              <p:nvPr/>
            </p:nvSpPr>
            <p:spPr>
              <a:xfrm>
                <a:off x="3126800" y="597075"/>
                <a:ext cx="80725" cy="84250"/>
              </a:xfrm>
              <a:custGeom>
                <a:avLst/>
                <a:gdLst/>
                <a:ahLst/>
                <a:cxnLst/>
                <a:rect l="l" t="t" r="r" b="b"/>
                <a:pathLst>
                  <a:path w="3229" h="3370" extrusionOk="0">
                    <a:moveTo>
                      <a:pt x="1690" y="801"/>
                    </a:moveTo>
                    <a:cubicBezTo>
                      <a:pt x="1762" y="801"/>
                      <a:pt x="1838" y="819"/>
                      <a:pt x="1926" y="854"/>
                    </a:cubicBezTo>
                    <a:cubicBezTo>
                      <a:pt x="2225" y="1017"/>
                      <a:pt x="2360" y="1180"/>
                      <a:pt x="2360" y="1587"/>
                    </a:cubicBezTo>
                    <a:cubicBezTo>
                      <a:pt x="2306" y="1939"/>
                      <a:pt x="2143" y="2292"/>
                      <a:pt x="1764" y="2482"/>
                    </a:cubicBezTo>
                    <a:cubicBezTo>
                      <a:pt x="1666" y="2543"/>
                      <a:pt x="1563" y="2571"/>
                      <a:pt x="1459" y="2571"/>
                    </a:cubicBezTo>
                    <a:cubicBezTo>
                      <a:pt x="1332" y="2571"/>
                      <a:pt x="1205" y="2529"/>
                      <a:pt x="1086" y="2455"/>
                    </a:cubicBezTo>
                    <a:cubicBezTo>
                      <a:pt x="869" y="2319"/>
                      <a:pt x="814" y="2102"/>
                      <a:pt x="842" y="1858"/>
                    </a:cubicBezTo>
                    <a:cubicBezTo>
                      <a:pt x="923" y="1559"/>
                      <a:pt x="1031" y="1261"/>
                      <a:pt x="1248" y="1044"/>
                    </a:cubicBezTo>
                    <a:cubicBezTo>
                      <a:pt x="1413" y="879"/>
                      <a:pt x="1541" y="801"/>
                      <a:pt x="1690" y="801"/>
                    </a:cubicBezTo>
                    <a:close/>
                    <a:moveTo>
                      <a:pt x="1556" y="0"/>
                    </a:moveTo>
                    <a:cubicBezTo>
                      <a:pt x="1312" y="0"/>
                      <a:pt x="1079" y="39"/>
                      <a:pt x="896" y="122"/>
                    </a:cubicBezTo>
                    <a:cubicBezTo>
                      <a:pt x="814" y="176"/>
                      <a:pt x="679" y="258"/>
                      <a:pt x="625" y="339"/>
                    </a:cubicBezTo>
                    <a:cubicBezTo>
                      <a:pt x="326" y="854"/>
                      <a:pt x="28" y="1370"/>
                      <a:pt x="28" y="1858"/>
                    </a:cubicBezTo>
                    <a:cubicBezTo>
                      <a:pt x="1" y="2672"/>
                      <a:pt x="326" y="3078"/>
                      <a:pt x="977" y="3295"/>
                    </a:cubicBezTo>
                    <a:cubicBezTo>
                      <a:pt x="1142" y="3345"/>
                      <a:pt x="1305" y="3369"/>
                      <a:pt x="1463" y="3369"/>
                    </a:cubicBezTo>
                    <a:cubicBezTo>
                      <a:pt x="1824" y="3369"/>
                      <a:pt x="2159" y="3242"/>
                      <a:pt x="2442" y="2997"/>
                    </a:cubicBezTo>
                    <a:cubicBezTo>
                      <a:pt x="2957" y="2590"/>
                      <a:pt x="3201" y="2021"/>
                      <a:pt x="3228" y="1370"/>
                    </a:cubicBezTo>
                    <a:cubicBezTo>
                      <a:pt x="3228" y="1017"/>
                      <a:pt x="3120" y="691"/>
                      <a:pt x="2849" y="420"/>
                    </a:cubicBezTo>
                    <a:cubicBezTo>
                      <a:pt x="2561" y="151"/>
                      <a:pt x="2036" y="0"/>
                      <a:pt x="1556" y="0"/>
                    </a:cubicBezTo>
                    <a:close/>
                  </a:path>
                </a:pathLst>
              </a:custGeom>
              <a:solidFill>
                <a:srgbClr val="1A26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" name="Google Shape;416;p44"/>
              <p:cNvSpPr/>
              <p:nvPr/>
            </p:nvSpPr>
            <p:spPr>
              <a:xfrm>
                <a:off x="3147150" y="617075"/>
                <a:ext cx="38675" cy="44275"/>
              </a:xfrm>
              <a:custGeom>
                <a:avLst/>
                <a:gdLst/>
                <a:ahLst/>
                <a:cxnLst/>
                <a:rect l="l" t="t" r="r" b="b"/>
                <a:pathLst>
                  <a:path w="1547" h="1771" extrusionOk="0">
                    <a:moveTo>
                      <a:pt x="876" y="1"/>
                    </a:moveTo>
                    <a:cubicBezTo>
                      <a:pt x="727" y="1"/>
                      <a:pt x="599" y="79"/>
                      <a:pt x="434" y="244"/>
                    </a:cubicBezTo>
                    <a:cubicBezTo>
                      <a:pt x="217" y="461"/>
                      <a:pt x="109" y="759"/>
                      <a:pt x="28" y="1058"/>
                    </a:cubicBezTo>
                    <a:cubicBezTo>
                      <a:pt x="0" y="1302"/>
                      <a:pt x="55" y="1519"/>
                      <a:pt x="272" y="1655"/>
                    </a:cubicBezTo>
                    <a:cubicBezTo>
                      <a:pt x="391" y="1729"/>
                      <a:pt x="518" y="1771"/>
                      <a:pt x="645" y="1771"/>
                    </a:cubicBezTo>
                    <a:cubicBezTo>
                      <a:pt x="749" y="1771"/>
                      <a:pt x="852" y="1743"/>
                      <a:pt x="950" y="1682"/>
                    </a:cubicBezTo>
                    <a:cubicBezTo>
                      <a:pt x="1329" y="1492"/>
                      <a:pt x="1492" y="1139"/>
                      <a:pt x="1546" y="787"/>
                    </a:cubicBezTo>
                    <a:cubicBezTo>
                      <a:pt x="1546" y="380"/>
                      <a:pt x="1411" y="217"/>
                      <a:pt x="1112" y="54"/>
                    </a:cubicBezTo>
                    <a:cubicBezTo>
                      <a:pt x="1024" y="19"/>
                      <a:pt x="948" y="1"/>
                      <a:pt x="876" y="1"/>
                    </a:cubicBezTo>
                    <a:close/>
                  </a:path>
                </a:pathLst>
              </a:custGeom>
              <a:solidFill>
                <a:srgbClr val="FECA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" name="Google Shape;417;p44"/>
              <p:cNvSpPr/>
              <p:nvPr/>
            </p:nvSpPr>
            <p:spPr>
              <a:xfrm>
                <a:off x="3263775" y="715375"/>
                <a:ext cx="96875" cy="95250"/>
              </a:xfrm>
              <a:custGeom>
                <a:avLst/>
                <a:gdLst/>
                <a:ahLst/>
                <a:cxnLst/>
                <a:rect l="l" t="t" r="r" b="b"/>
                <a:pathLst>
                  <a:path w="3875" h="3810" extrusionOk="0">
                    <a:moveTo>
                      <a:pt x="2089" y="543"/>
                    </a:moveTo>
                    <a:cubicBezTo>
                      <a:pt x="2767" y="788"/>
                      <a:pt x="2930" y="1032"/>
                      <a:pt x="2794" y="1601"/>
                    </a:cubicBezTo>
                    <a:cubicBezTo>
                      <a:pt x="2713" y="2008"/>
                      <a:pt x="2523" y="2415"/>
                      <a:pt x="2198" y="2686"/>
                    </a:cubicBezTo>
                    <a:cubicBezTo>
                      <a:pt x="2062" y="2822"/>
                      <a:pt x="1845" y="2930"/>
                      <a:pt x="1655" y="2985"/>
                    </a:cubicBezTo>
                    <a:cubicBezTo>
                      <a:pt x="1605" y="2996"/>
                      <a:pt x="1557" y="3002"/>
                      <a:pt x="1511" y="3002"/>
                    </a:cubicBezTo>
                    <a:cubicBezTo>
                      <a:pt x="1232" y="3002"/>
                      <a:pt x="1035" y="2799"/>
                      <a:pt x="1059" y="2496"/>
                    </a:cubicBezTo>
                    <a:cubicBezTo>
                      <a:pt x="1059" y="2171"/>
                      <a:pt x="1167" y="1845"/>
                      <a:pt x="1276" y="1547"/>
                    </a:cubicBezTo>
                    <a:cubicBezTo>
                      <a:pt x="1465" y="1140"/>
                      <a:pt x="1791" y="842"/>
                      <a:pt x="2089" y="543"/>
                    </a:cubicBezTo>
                    <a:close/>
                    <a:moveTo>
                      <a:pt x="2104" y="0"/>
                    </a:moveTo>
                    <a:cubicBezTo>
                      <a:pt x="2081" y="0"/>
                      <a:pt x="2058" y="0"/>
                      <a:pt x="2035" y="1"/>
                    </a:cubicBezTo>
                    <a:cubicBezTo>
                      <a:pt x="1927" y="28"/>
                      <a:pt x="1655" y="28"/>
                      <a:pt x="1438" y="137"/>
                    </a:cubicBezTo>
                    <a:cubicBezTo>
                      <a:pt x="462" y="706"/>
                      <a:pt x="1" y="1981"/>
                      <a:pt x="272" y="2903"/>
                    </a:cubicBezTo>
                    <a:cubicBezTo>
                      <a:pt x="408" y="3419"/>
                      <a:pt x="814" y="3717"/>
                      <a:pt x="1357" y="3798"/>
                    </a:cubicBezTo>
                    <a:cubicBezTo>
                      <a:pt x="1423" y="3806"/>
                      <a:pt x="1489" y="3810"/>
                      <a:pt x="1553" y="3810"/>
                    </a:cubicBezTo>
                    <a:cubicBezTo>
                      <a:pt x="1935" y="3810"/>
                      <a:pt x="2280" y="3674"/>
                      <a:pt x="2605" y="3419"/>
                    </a:cubicBezTo>
                    <a:cubicBezTo>
                      <a:pt x="3147" y="2985"/>
                      <a:pt x="3445" y="2388"/>
                      <a:pt x="3608" y="1737"/>
                    </a:cubicBezTo>
                    <a:cubicBezTo>
                      <a:pt x="3874" y="699"/>
                      <a:pt x="3305" y="0"/>
                      <a:pt x="2104" y="0"/>
                    </a:cubicBezTo>
                    <a:close/>
                  </a:path>
                </a:pathLst>
              </a:custGeom>
              <a:solidFill>
                <a:srgbClr val="1A26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" name="Google Shape;418;p44"/>
              <p:cNvSpPr/>
              <p:nvPr/>
            </p:nvSpPr>
            <p:spPr>
              <a:xfrm>
                <a:off x="3289650" y="728950"/>
                <a:ext cx="47400" cy="61475"/>
              </a:xfrm>
              <a:custGeom>
                <a:avLst/>
                <a:gdLst/>
                <a:ahLst/>
                <a:cxnLst/>
                <a:rect l="l" t="t" r="r" b="b"/>
                <a:pathLst>
                  <a:path w="1896" h="2459" extrusionOk="0">
                    <a:moveTo>
                      <a:pt x="1054" y="0"/>
                    </a:moveTo>
                    <a:cubicBezTo>
                      <a:pt x="756" y="299"/>
                      <a:pt x="430" y="597"/>
                      <a:pt x="241" y="1004"/>
                    </a:cubicBezTo>
                    <a:cubicBezTo>
                      <a:pt x="132" y="1302"/>
                      <a:pt x="24" y="1628"/>
                      <a:pt x="24" y="1953"/>
                    </a:cubicBezTo>
                    <a:cubicBezTo>
                      <a:pt x="0" y="2256"/>
                      <a:pt x="197" y="2459"/>
                      <a:pt x="476" y="2459"/>
                    </a:cubicBezTo>
                    <a:cubicBezTo>
                      <a:pt x="522" y="2459"/>
                      <a:pt x="570" y="2453"/>
                      <a:pt x="620" y="2442"/>
                    </a:cubicBezTo>
                    <a:cubicBezTo>
                      <a:pt x="810" y="2387"/>
                      <a:pt x="1027" y="2279"/>
                      <a:pt x="1163" y="2143"/>
                    </a:cubicBezTo>
                    <a:cubicBezTo>
                      <a:pt x="1488" y="1872"/>
                      <a:pt x="1678" y="1465"/>
                      <a:pt x="1759" y="1058"/>
                    </a:cubicBezTo>
                    <a:cubicBezTo>
                      <a:pt x="1895" y="489"/>
                      <a:pt x="1732" y="245"/>
                      <a:pt x="1054" y="0"/>
                    </a:cubicBezTo>
                    <a:close/>
                  </a:path>
                </a:pathLst>
              </a:custGeom>
              <a:solidFill>
                <a:srgbClr val="FECA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" name="Google Shape;419;p44"/>
              <p:cNvSpPr/>
              <p:nvPr/>
            </p:nvSpPr>
            <p:spPr>
              <a:xfrm>
                <a:off x="3166125" y="1076575"/>
                <a:ext cx="66500" cy="62200"/>
              </a:xfrm>
              <a:custGeom>
                <a:avLst/>
                <a:gdLst/>
                <a:ahLst/>
                <a:cxnLst/>
                <a:rect l="l" t="t" r="r" b="b"/>
                <a:pathLst>
                  <a:path w="2660" h="2488" extrusionOk="0">
                    <a:moveTo>
                      <a:pt x="1737" y="824"/>
                    </a:moveTo>
                    <a:lnTo>
                      <a:pt x="1737" y="824"/>
                    </a:lnTo>
                    <a:cubicBezTo>
                      <a:pt x="1655" y="1420"/>
                      <a:pt x="1520" y="1556"/>
                      <a:pt x="977" y="1583"/>
                    </a:cubicBezTo>
                    <a:cubicBezTo>
                      <a:pt x="1086" y="1203"/>
                      <a:pt x="1384" y="1041"/>
                      <a:pt x="1737" y="824"/>
                    </a:cubicBezTo>
                    <a:close/>
                    <a:moveTo>
                      <a:pt x="1801" y="0"/>
                    </a:moveTo>
                    <a:cubicBezTo>
                      <a:pt x="1685" y="0"/>
                      <a:pt x="1563" y="21"/>
                      <a:pt x="1438" y="64"/>
                    </a:cubicBezTo>
                    <a:cubicBezTo>
                      <a:pt x="950" y="254"/>
                      <a:pt x="570" y="552"/>
                      <a:pt x="272" y="986"/>
                    </a:cubicBezTo>
                    <a:cubicBezTo>
                      <a:pt x="1" y="1366"/>
                      <a:pt x="1" y="1773"/>
                      <a:pt x="272" y="2098"/>
                    </a:cubicBezTo>
                    <a:cubicBezTo>
                      <a:pt x="482" y="2350"/>
                      <a:pt x="756" y="2488"/>
                      <a:pt x="1069" y="2488"/>
                    </a:cubicBezTo>
                    <a:cubicBezTo>
                      <a:pt x="1162" y="2488"/>
                      <a:pt x="1258" y="2476"/>
                      <a:pt x="1357" y="2451"/>
                    </a:cubicBezTo>
                    <a:cubicBezTo>
                      <a:pt x="1791" y="2315"/>
                      <a:pt x="2171" y="2071"/>
                      <a:pt x="2442" y="1692"/>
                    </a:cubicBezTo>
                    <a:cubicBezTo>
                      <a:pt x="2578" y="1475"/>
                      <a:pt x="2632" y="1203"/>
                      <a:pt x="2659" y="1095"/>
                    </a:cubicBezTo>
                    <a:lnTo>
                      <a:pt x="2659" y="878"/>
                    </a:lnTo>
                    <a:cubicBezTo>
                      <a:pt x="2637" y="335"/>
                      <a:pt x="2267" y="0"/>
                      <a:pt x="1801" y="0"/>
                    </a:cubicBezTo>
                    <a:close/>
                  </a:path>
                </a:pathLst>
              </a:custGeom>
              <a:solidFill>
                <a:srgbClr val="1A26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" name="Google Shape;420;p44"/>
              <p:cNvSpPr/>
              <p:nvPr/>
            </p:nvSpPr>
            <p:spPr>
              <a:xfrm>
                <a:off x="3190550" y="1097150"/>
                <a:ext cx="19000" cy="19025"/>
              </a:xfrm>
              <a:custGeom>
                <a:avLst/>
                <a:gdLst/>
                <a:ahLst/>
                <a:cxnLst/>
                <a:rect l="l" t="t" r="r" b="b"/>
                <a:pathLst>
                  <a:path w="760" h="761" extrusionOk="0">
                    <a:moveTo>
                      <a:pt x="760" y="1"/>
                    </a:moveTo>
                    <a:cubicBezTo>
                      <a:pt x="407" y="218"/>
                      <a:pt x="109" y="380"/>
                      <a:pt x="0" y="760"/>
                    </a:cubicBezTo>
                    <a:cubicBezTo>
                      <a:pt x="543" y="733"/>
                      <a:pt x="678" y="597"/>
                      <a:pt x="760" y="1"/>
                    </a:cubicBezTo>
                    <a:close/>
                  </a:path>
                </a:pathLst>
              </a:custGeom>
              <a:solidFill>
                <a:srgbClr val="FECA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" name="Google Shape;421;p44"/>
              <p:cNvSpPr/>
              <p:nvPr/>
            </p:nvSpPr>
            <p:spPr>
              <a:xfrm>
                <a:off x="3290900" y="1044950"/>
                <a:ext cx="61725" cy="55625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225" extrusionOk="0">
                    <a:moveTo>
                      <a:pt x="1547" y="624"/>
                    </a:moveTo>
                    <a:lnTo>
                      <a:pt x="1547" y="624"/>
                    </a:lnTo>
                    <a:cubicBezTo>
                      <a:pt x="1492" y="1221"/>
                      <a:pt x="1438" y="1275"/>
                      <a:pt x="977" y="1275"/>
                    </a:cubicBezTo>
                    <a:cubicBezTo>
                      <a:pt x="1031" y="1004"/>
                      <a:pt x="1248" y="868"/>
                      <a:pt x="1547" y="624"/>
                    </a:cubicBezTo>
                    <a:close/>
                    <a:moveTo>
                      <a:pt x="1682" y="0"/>
                    </a:moveTo>
                    <a:cubicBezTo>
                      <a:pt x="1113" y="81"/>
                      <a:pt x="570" y="298"/>
                      <a:pt x="245" y="814"/>
                    </a:cubicBezTo>
                    <a:cubicBezTo>
                      <a:pt x="55" y="1085"/>
                      <a:pt x="1" y="1411"/>
                      <a:pt x="163" y="1736"/>
                    </a:cubicBezTo>
                    <a:cubicBezTo>
                      <a:pt x="353" y="2089"/>
                      <a:pt x="679" y="2197"/>
                      <a:pt x="1004" y="2224"/>
                    </a:cubicBezTo>
                    <a:cubicBezTo>
                      <a:pt x="1655" y="2224"/>
                      <a:pt x="2306" y="1682"/>
                      <a:pt x="2415" y="1085"/>
                    </a:cubicBezTo>
                    <a:cubicBezTo>
                      <a:pt x="2469" y="732"/>
                      <a:pt x="2388" y="434"/>
                      <a:pt x="2116" y="190"/>
                    </a:cubicBezTo>
                    <a:cubicBezTo>
                      <a:pt x="2008" y="109"/>
                      <a:pt x="1818" y="0"/>
                      <a:pt x="1682" y="0"/>
                    </a:cubicBezTo>
                    <a:close/>
                  </a:path>
                </a:pathLst>
              </a:custGeom>
              <a:solidFill>
                <a:srgbClr val="1A26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" name="Google Shape;422;p44"/>
              <p:cNvSpPr/>
              <p:nvPr/>
            </p:nvSpPr>
            <p:spPr>
              <a:xfrm>
                <a:off x="3315325" y="1060525"/>
                <a:ext cx="14250" cy="16300"/>
              </a:xfrm>
              <a:custGeom>
                <a:avLst/>
                <a:gdLst/>
                <a:ahLst/>
                <a:cxnLst/>
                <a:rect l="l" t="t" r="r" b="b"/>
                <a:pathLst>
                  <a:path w="570" h="652" extrusionOk="0">
                    <a:moveTo>
                      <a:pt x="570" y="1"/>
                    </a:moveTo>
                    <a:lnTo>
                      <a:pt x="570" y="1"/>
                    </a:lnTo>
                    <a:cubicBezTo>
                      <a:pt x="271" y="245"/>
                      <a:pt x="54" y="381"/>
                      <a:pt x="0" y="652"/>
                    </a:cubicBezTo>
                    <a:cubicBezTo>
                      <a:pt x="461" y="652"/>
                      <a:pt x="515" y="598"/>
                      <a:pt x="570" y="1"/>
                    </a:cubicBezTo>
                    <a:close/>
                  </a:path>
                </a:pathLst>
              </a:custGeom>
              <a:solidFill>
                <a:srgbClr val="FECA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23" name="Google Shape;423;p44"/>
          <p:cNvGrpSpPr/>
          <p:nvPr/>
        </p:nvGrpSpPr>
        <p:grpSpPr>
          <a:xfrm>
            <a:off x="1227972" y="3194800"/>
            <a:ext cx="1049044" cy="1003065"/>
            <a:chOff x="5047850" y="2794950"/>
            <a:chExt cx="1095150" cy="1047150"/>
          </a:xfrm>
        </p:grpSpPr>
        <p:sp>
          <p:nvSpPr>
            <p:cNvPr id="424" name="Google Shape;424;p44"/>
            <p:cNvSpPr/>
            <p:nvPr/>
          </p:nvSpPr>
          <p:spPr>
            <a:xfrm>
              <a:off x="5047850" y="2794950"/>
              <a:ext cx="1095150" cy="1047150"/>
            </a:xfrm>
            <a:custGeom>
              <a:avLst/>
              <a:gdLst/>
              <a:ahLst/>
              <a:cxnLst/>
              <a:rect l="l" t="t" r="r" b="b"/>
              <a:pathLst>
                <a:path w="43806" h="41886" extrusionOk="0">
                  <a:moveTo>
                    <a:pt x="11284" y="6001"/>
                  </a:moveTo>
                  <a:cubicBezTo>
                    <a:pt x="11501" y="6489"/>
                    <a:pt x="11664" y="6869"/>
                    <a:pt x="11827" y="7276"/>
                  </a:cubicBezTo>
                  <a:cubicBezTo>
                    <a:pt x="11935" y="7493"/>
                    <a:pt x="11935" y="7737"/>
                    <a:pt x="11745" y="7927"/>
                  </a:cubicBezTo>
                  <a:cubicBezTo>
                    <a:pt x="11176" y="8496"/>
                    <a:pt x="10606" y="9039"/>
                    <a:pt x="10009" y="9636"/>
                  </a:cubicBezTo>
                  <a:cubicBezTo>
                    <a:pt x="9602" y="9283"/>
                    <a:pt x="9196" y="8985"/>
                    <a:pt x="8762" y="8632"/>
                  </a:cubicBezTo>
                  <a:cubicBezTo>
                    <a:pt x="9602" y="7764"/>
                    <a:pt x="10389" y="6923"/>
                    <a:pt x="11284" y="6001"/>
                  </a:cubicBezTo>
                  <a:close/>
                  <a:moveTo>
                    <a:pt x="8138" y="9229"/>
                  </a:moveTo>
                  <a:cubicBezTo>
                    <a:pt x="8545" y="9608"/>
                    <a:pt x="8924" y="9961"/>
                    <a:pt x="9331" y="10341"/>
                  </a:cubicBezTo>
                  <a:cubicBezTo>
                    <a:pt x="8707" y="10992"/>
                    <a:pt x="8084" y="11588"/>
                    <a:pt x="7460" y="12239"/>
                  </a:cubicBezTo>
                  <a:cubicBezTo>
                    <a:pt x="6782" y="11995"/>
                    <a:pt x="6510" y="11805"/>
                    <a:pt x="6049" y="11399"/>
                  </a:cubicBezTo>
                  <a:cubicBezTo>
                    <a:pt x="6727" y="10666"/>
                    <a:pt x="7460" y="9988"/>
                    <a:pt x="8138" y="9229"/>
                  </a:cubicBezTo>
                  <a:close/>
                  <a:moveTo>
                    <a:pt x="8984" y="881"/>
                  </a:moveTo>
                  <a:cubicBezTo>
                    <a:pt x="9035" y="881"/>
                    <a:pt x="9087" y="888"/>
                    <a:pt x="9141" y="902"/>
                  </a:cubicBezTo>
                  <a:cubicBezTo>
                    <a:pt x="9304" y="956"/>
                    <a:pt x="9494" y="1010"/>
                    <a:pt x="9657" y="1092"/>
                  </a:cubicBezTo>
                  <a:cubicBezTo>
                    <a:pt x="10687" y="1607"/>
                    <a:pt x="11637" y="2231"/>
                    <a:pt x="12505" y="2963"/>
                  </a:cubicBezTo>
                  <a:cubicBezTo>
                    <a:pt x="12993" y="3370"/>
                    <a:pt x="13346" y="3885"/>
                    <a:pt x="13644" y="4428"/>
                  </a:cubicBezTo>
                  <a:cubicBezTo>
                    <a:pt x="14241" y="5513"/>
                    <a:pt x="14566" y="6679"/>
                    <a:pt x="14729" y="7927"/>
                  </a:cubicBezTo>
                  <a:cubicBezTo>
                    <a:pt x="14865" y="9066"/>
                    <a:pt x="14919" y="10205"/>
                    <a:pt x="14729" y="11317"/>
                  </a:cubicBezTo>
                  <a:cubicBezTo>
                    <a:pt x="14675" y="11561"/>
                    <a:pt x="14620" y="11778"/>
                    <a:pt x="14566" y="11995"/>
                  </a:cubicBezTo>
                  <a:cubicBezTo>
                    <a:pt x="14051" y="12131"/>
                    <a:pt x="13590" y="12348"/>
                    <a:pt x="13047" y="12402"/>
                  </a:cubicBezTo>
                  <a:cubicBezTo>
                    <a:pt x="13074" y="12050"/>
                    <a:pt x="13101" y="11751"/>
                    <a:pt x="13129" y="11453"/>
                  </a:cubicBezTo>
                  <a:cubicBezTo>
                    <a:pt x="13264" y="10287"/>
                    <a:pt x="13237" y="9147"/>
                    <a:pt x="12993" y="7981"/>
                  </a:cubicBezTo>
                  <a:cubicBezTo>
                    <a:pt x="12722" y="6625"/>
                    <a:pt x="12071" y="5404"/>
                    <a:pt x="11176" y="4346"/>
                  </a:cubicBezTo>
                  <a:cubicBezTo>
                    <a:pt x="10715" y="3777"/>
                    <a:pt x="10172" y="3289"/>
                    <a:pt x="9630" y="2773"/>
                  </a:cubicBezTo>
                  <a:cubicBezTo>
                    <a:pt x="9413" y="2529"/>
                    <a:pt x="9141" y="2339"/>
                    <a:pt x="8897" y="2095"/>
                  </a:cubicBezTo>
                  <a:cubicBezTo>
                    <a:pt x="8762" y="1960"/>
                    <a:pt x="8653" y="1824"/>
                    <a:pt x="8572" y="1661"/>
                  </a:cubicBezTo>
                  <a:cubicBezTo>
                    <a:pt x="8463" y="1444"/>
                    <a:pt x="8436" y="1227"/>
                    <a:pt x="8599" y="1064"/>
                  </a:cubicBezTo>
                  <a:cubicBezTo>
                    <a:pt x="8701" y="942"/>
                    <a:pt x="8833" y="881"/>
                    <a:pt x="8984" y="881"/>
                  </a:cubicBezTo>
                  <a:close/>
                  <a:moveTo>
                    <a:pt x="12125" y="8578"/>
                  </a:moveTo>
                  <a:cubicBezTo>
                    <a:pt x="12450" y="10042"/>
                    <a:pt x="12179" y="11371"/>
                    <a:pt x="12125" y="12728"/>
                  </a:cubicBezTo>
                  <a:cubicBezTo>
                    <a:pt x="11488" y="12904"/>
                    <a:pt x="10871" y="13012"/>
                    <a:pt x="10250" y="13012"/>
                  </a:cubicBezTo>
                  <a:cubicBezTo>
                    <a:pt x="9630" y="13012"/>
                    <a:pt x="9006" y="12904"/>
                    <a:pt x="8355" y="12646"/>
                  </a:cubicBezTo>
                  <a:cubicBezTo>
                    <a:pt x="9630" y="11290"/>
                    <a:pt x="10959" y="10097"/>
                    <a:pt x="12125" y="8578"/>
                  </a:cubicBezTo>
                  <a:close/>
                  <a:moveTo>
                    <a:pt x="20615" y="15738"/>
                  </a:moveTo>
                  <a:cubicBezTo>
                    <a:pt x="21130" y="15766"/>
                    <a:pt x="21591" y="16037"/>
                    <a:pt x="22134" y="16362"/>
                  </a:cubicBezTo>
                  <a:cubicBezTo>
                    <a:pt x="21347" y="17122"/>
                    <a:pt x="20615" y="17800"/>
                    <a:pt x="19855" y="18505"/>
                  </a:cubicBezTo>
                  <a:cubicBezTo>
                    <a:pt x="19448" y="18315"/>
                    <a:pt x="19177" y="18017"/>
                    <a:pt x="18825" y="17773"/>
                  </a:cubicBezTo>
                  <a:cubicBezTo>
                    <a:pt x="19123" y="17176"/>
                    <a:pt x="19638" y="16579"/>
                    <a:pt x="20615" y="15738"/>
                  </a:cubicBezTo>
                  <a:close/>
                  <a:moveTo>
                    <a:pt x="18084" y="15371"/>
                  </a:moveTo>
                  <a:cubicBezTo>
                    <a:pt x="18810" y="15371"/>
                    <a:pt x="18960" y="15431"/>
                    <a:pt x="19340" y="15576"/>
                  </a:cubicBezTo>
                  <a:cubicBezTo>
                    <a:pt x="18336" y="16823"/>
                    <a:pt x="17251" y="17990"/>
                    <a:pt x="15977" y="19129"/>
                  </a:cubicBezTo>
                  <a:cubicBezTo>
                    <a:pt x="15570" y="17908"/>
                    <a:pt x="15353" y="16796"/>
                    <a:pt x="15353" y="15603"/>
                  </a:cubicBezTo>
                  <a:cubicBezTo>
                    <a:pt x="15597" y="15434"/>
                    <a:pt x="15867" y="15408"/>
                    <a:pt x="16127" y="15408"/>
                  </a:cubicBezTo>
                  <a:cubicBezTo>
                    <a:pt x="16243" y="15408"/>
                    <a:pt x="16356" y="15413"/>
                    <a:pt x="16465" y="15413"/>
                  </a:cubicBezTo>
                  <a:cubicBezTo>
                    <a:pt x="17215" y="15386"/>
                    <a:pt x="17722" y="15371"/>
                    <a:pt x="18084" y="15371"/>
                  </a:cubicBezTo>
                  <a:close/>
                  <a:moveTo>
                    <a:pt x="18201" y="18369"/>
                  </a:moveTo>
                  <a:cubicBezTo>
                    <a:pt x="18499" y="18614"/>
                    <a:pt x="18797" y="18885"/>
                    <a:pt x="19150" y="19156"/>
                  </a:cubicBezTo>
                  <a:cubicBezTo>
                    <a:pt x="18418" y="19861"/>
                    <a:pt x="17685" y="20512"/>
                    <a:pt x="16953" y="21217"/>
                  </a:cubicBezTo>
                  <a:cubicBezTo>
                    <a:pt x="16655" y="20892"/>
                    <a:pt x="16492" y="20566"/>
                    <a:pt x="16356" y="20160"/>
                  </a:cubicBezTo>
                  <a:cubicBezTo>
                    <a:pt x="16926" y="19563"/>
                    <a:pt x="17468" y="18912"/>
                    <a:pt x="18201" y="18369"/>
                  </a:cubicBezTo>
                  <a:close/>
                  <a:moveTo>
                    <a:pt x="25741" y="19346"/>
                  </a:moveTo>
                  <a:cubicBezTo>
                    <a:pt x="25904" y="19590"/>
                    <a:pt x="26012" y="19807"/>
                    <a:pt x="26148" y="20024"/>
                  </a:cubicBezTo>
                  <a:cubicBezTo>
                    <a:pt x="25633" y="20892"/>
                    <a:pt x="24873" y="21489"/>
                    <a:pt x="24249" y="22248"/>
                  </a:cubicBezTo>
                  <a:cubicBezTo>
                    <a:pt x="23897" y="22031"/>
                    <a:pt x="23626" y="21814"/>
                    <a:pt x="23273" y="21570"/>
                  </a:cubicBezTo>
                  <a:cubicBezTo>
                    <a:pt x="24114" y="20838"/>
                    <a:pt x="24900" y="20105"/>
                    <a:pt x="25741" y="19346"/>
                  </a:cubicBezTo>
                  <a:close/>
                  <a:moveTo>
                    <a:pt x="22975" y="16823"/>
                  </a:moveTo>
                  <a:cubicBezTo>
                    <a:pt x="23788" y="17339"/>
                    <a:pt x="24548" y="17881"/>
                    <a:pt x="25226" y="18641"/>
                  </a:cubicBezTo>
                  <a:cubicBezTo>
                    <a:pt x="23246" y="20349"/>
                    <a:pt x="21293" y="22031"/>
                    <a:pt x="19340" y="23686"/>
                  </a:cubicBezTo>
                  <a:cubicBezTo>
                    <a:pt x="18580" y="23279"/>
                    <a:pt x="17957" y="22736"/>
                    <a:pt x="17523" y="22004"/>
                  </a:cubicBezTo>
                  <a:cubicBezTo>
                    <a:pt x="19313" y="20295"/>
                    <a:pt x="21130" y="18586"/>
                    <a:pt x="22975" y="16823"/>
                  </a:cubicBezTo>
                  <a:close/>
                  <a:moveTo>
                    <a:pt x="22649" y="22167"/>
                  </a:moveTo>
                  <a:cubicBezTo>
                    <a:pt x="22920" y="22411"/>
                    <a:pt x="23219" y="22628"/>
                    <a:pt x="23517" y="22899"/>
                  </a:cubicBezTo>
                  <a:cubicBezTo>
                    <a:pt x="22920" y="23523"/>
                    <a:pt x="22351" y="24093"/>
                    <a:pt x="21673" y="24744"/>
                  </a:cubicBezTo>
                  <a:cubicBezTo>
                    <a:pt x="21239" y="24744"/>
                    <a:pt x="20805" y="24472"/>
                    <a:pt x="20344" y="24255"/>
                  </a:cubicBezTo>
                  <a:cubicBezTo>
                    <a:pt x="20615" y="23794"/>
                    <a:pt x="21862" y="22655"/>
                    <a:pt x="22649" y="22167"/>
                  </a:cubicBezTo>
                  <a:close/>
                  <a:moveTo>
                    <a:pt x="26528" y="20919"/>
                  </a:moveTo>
                  <a:cubicBezTo>
                    <a:pt x="26989" y="21597"/>
                    <a:pt x="26962" y="22330"/>
                    <a:pt x="27043" y="23008"/>
                  </a:cubicBezTo>
                  <a:cubicBezTo>
                    <a:pt x="27152" y="23659"/>
                    <a:pt x="27152" y="24310"/>
                    <a:pt x="26989" y="24988"/>
                  </a:cubicBezTo>
                  <a:cubicBezTo>
                    <a:pt x="26197" y="25049"/>
                    <a:pt x="25422" y="25084"/>
                    <a:pt x="24640" y="25084"/>
                  </a:cubicBezTo>
                  <a:cubicBezTo>
                    <a:pt x="24030" y="25084"/>
                    <a:pt x="23415" y="25062"/>
                    <a:pt x="22785" y="25015"/>
                  </a:cubicBezTo>
                  <a:cubicBezTo>
                    <a:pt x="23002" y="24608"/>
                    <a:pt x="23300" y="24418"/>
                    <a:pt x="23571" y="24201"/>
                  </a:cubicBezTo>
                  <a:cubicBezTo>
                    <a:pt x="23843" y="23930"/>
                    <a:pt x="24141" y="23713"/>
                    <a:pt x="24412" y="23442"/>
                  </a:cubicBezTo>
                  <a:cubicBezTo>
                    <a:pt x="24683" y="23197"/>
                    <a:pt x="24900" y="22953"/>
                    <a:pt x="25144" y="22682"/>
                  </a:cubicBezTo>
                  <a:cubicBezTo>
                    <a:pt x="25389" y="22384"/>
                    <a:pt x="25633" y="22113"/>
                    <a:pt x="25877" y="21814"/>
                  </a:cubicBezTo>
                  <a:cubicBezTo>
                    <a:pt x="26094" y="21543"/>
                    <a:pt x="26284" y="21245"/>
                    <a:pt x="26528" y="20919"/>
                  </a:cubicBezTo>
                  <a:close/>
                  <a:moveTo>
                    <a:pt x="14431" y="15657"/>
                  </a:moveTo>
                  <a:cubicBezTo>
                    <a:pt x="14458" y="15928"/>
                    <a:pt x="14485" y="16118"/>
                    <a:pt x="14512" y="16335"/>
                  </a:cubicBezTo>
                  <a:cubicBezTo>
                    <a:pt x="14593" y="17664"/>
                    <a:pt x="14919" y="18912"/>
                    <a:pt x="15407" y="20132"/>
                  </a:cubicBezTo>
                  <a:cubicBezTo>
                    <a:pt x="16682" y="23387"/>
                    <a:pt x="19096" y="25286"/>
                    <a:pt x="22513" y="25883"/>
                  </a:cubicBezTo>
                  <a:cubicBezTo>
                    <a:pt x="22959" y="25957"/>
                    <a:pt x="23409" y="25975"/>
                    <a:pt x="23863" y="25975"/>
                  </a:cubicBezTo>
                  <a:cubicBezTo>
                    <a:pt x="24283" y="25975"/>
                    <a:pt x="24705" y="25959"/>
                    <a:pt x="25128" y="25959"/>
                  </a:cubicBezTo>
                  <a:cubicBezTo>
                    <a:pt x="25251" y="25959"/>
                    <a:pt x="25374" y="25961"/>
                    <a:pt x="25497" y="25964"/>
                  </a:cubicBezTo>
                  <a:cubicBezTo>
                    <a:pt x="25844" y="25964"/>
                    <a:pt x="26191" y="25929"/>
                    <a:pt x="26566" y="25929"/>
                  </a:cubicBezTo>
                  <a:cubicBezTo>
                    <a:pt x="26660" y="25929"/>
                    <a:pt x="26756" y="25932"/>
                    <a:pt x="26853" y="25937"/>
                  </a:cubicBezTo>
                  <a:cubicBezTo>
                    <a:pt x="26826" y="26696"/>
                    <a:pt x="26663" y="27347"/>
                    <a:pt x="26392" y="28025"/>
                  </a:cubicBezTo>
                  <a:cubicBezTo>
                    <a:pt x="26014" y="28050"/>
                    <a:pt x="25642" y="28063"/>
                    <a:pt x="25272" y="28063"/>
                  </a:cubicBezTo>
                  <a:cubicBezTo>
                    <a:pt x="24820" y="28063"/>
                    <a:pt x="24372" y="28043"/>
                    <a:pt x="23924" y="27998"/>
                  </a:cubicBezTo>
                  <a:cubicBezTo>
                    <a:pt x="22758" y="27890"/>
                    <a:pt x="21618" y="27700"/>
                    <a:pt x="20506" y="27320"/>
                  </a:cubicBezTo>
                  <a:cubicBezTo>
                    <a:pt x="19693" y="27049"/>
                    <a:pt x="18906" y="26696"/>
                    <a:pt x="18174" y="26262"/>
                  </a:cubicBezTo>
                  <a:cubicBezTo>
                    <a:pt x="16302" y="25150"/>
                    <a:pt x="14973" y="23604"/>
                    <a:pt x="14132" y="21624"/>
                  </a:cubicBezTo>
                  <a:cubicBezTo>
                    <a:pt x="13454" y="19970"/>
                    <a:pt x="13074" y="18288"/>
                    <a:pt x="13129" y="16498"/>
                  </a:cubicBezTo>
                  <a:cubicBezTo>
                    <a:pt x="13156" y="16417"/>
                    <a:pt x="13156" y="16308"/>
                    <a:pt x="13156" y="16227"/>
                  </a:cubicBezTo>
                  <a:cubicBezTo>
                    <a:pt x="13156" y="16172"/>
                    <a:pt x="13183" y="16118"/>
                    <a:pt x="13237" y="15955"/>
                  </a:cubicBezTo>
                  <a:cubicBezTo>
                    <a:pt x="13590" y="15874"/>
                    <a:pt x="13969" y="15766"/>
                    <a:pt x="14431" y="15657"/>
                  </a:cubicBezTo>
                  <a:close/>
                  <a:moveTo>
                    <a:pt x="30715" y="28466"/>
                  </a:moveTo>
                  <a:cubicBezTo>
                    <a:pt x="30881" y="28466"/>
                    <a:pt x="31044" y="28487"/>
                    <a:pt x="31193" y="28487"/>
                  </a:cubicBezTo>
                  <a:cubicBezTo>
                    <a:pt x="31302" y="28478"/>
                    <a:pt x="31410" y="28475"/>
                    <a:pt x="31519" y="28475"/>
                  </a:cubicBezTo>
                  <a:cubicBezTo>
                    <a:pt x="31736" y="28475"/>
                    <a:pt x="31953" y="28487"/>
                    <a:pt x="32170" y="28487"/>
                  </a:cubicBezTo>
                  <a:cubicBezTo>
                    <a:pt x="32197" y="28541"/>
                    <a:pt x="32197" y="28568"/>
                    <a:pt x="32197" y="28622"/>
                  </a:cubicBezTo>
                  <a:cubicBezTo>
                    <a:pt x="31437" y="29246"/>
                    <a:pt x="30678" y="29870"/>
                    <a:pt x="29918" y="30521"/>
                  </a:cubicBezTo>
                  <a:cubicBezTo>
                    <a:pt x="29891" y="30534"/>
                    <a:pt x="29864" y="30534"/>
                    <a:pt x="29840" y="30534"/>
                  </a:cubicBezTo>
                  <a:cubicBezTo>
                    <a:pt x="29817" y="30534"/>
                    <a:pt x="29796" y="30534"/>
                    <a:pt x="29783" y="30548"/>
                  </a:cubicBezTo>
                  <a:cubicBezTo>
                    <a:pt x="29756" y="30494"/>
                    <a:pt x="29728" y="30440"/>
                    <a:pt x="29728" y="30412"/>
                  </a:cubicBezTo>
                  <a:cubicBezTo>
                    <a:pt x="29891" y="29816"/>
                    <a:pt x="30054" y="29192"/>
                    <a:pt x="30217" y="28568"/>
                  </a:cubicBezTo>
                  <a:cubicBezTo>
                    <a:pt x="30379" y="28487"/>
                    <a:pt x="30549" y="28466"/>
                    <a:pt x="30715" y="28466"/>
                  </a:cubicBezTo>
                  <a:close/>
                  <a:moveTo>
                    <a:pt x="33417" y="28649"/>
                  </a:moveTo>
                  <a:cubicBezTo>
                    <a:pt x="33878" y="28758"/>
                    <a:pt x="34339" y="28812"/>
                    <a:pt x="34773" y="29056"/>
                  </a:cubicBezTo>
                  <a:cubicBezTo>
                    <a:pt x="34394" y="29544"/>
                    <a:pt x="33471" y="30358"/>
                    <a:pt x="32576" y="30928"/>
                  </a:cubicBezTo>
                  <a:cubicBezTo>
                    <a:pt x="32468" y="30819"/>
                    <a:pt x="32332" y="30684"/>
                    <a:pt x="32224" y="30548"/>
                  </a:cubicBezTo>
                  <a:cubicBezTo>
                    <a:pt x="32088" y="30412"/>
                    <a:pt x="31980" y="30277"/>
                    <a:pt x="31817" y="30114"/>
                  </a:cubicBezTo>
                  <a:cubicBezTo>
                    <a:pt x="32359" y="29599"/>
                    <a:pt x="32875" y="29138"/>
                    <a:pt x="33417" y="28649"/>
                  </a:cubicBezTo>
                  <a:close/>
                  <a:moveTo>
                    <a:pt x="31085" y="30738"/>
                  </a:moveTo>
                  <a:cubicBezTo>
                    <a:pt x="31329" y="31009"/>
                    <a:pt x="31573" y="31253"/>
                    <a:pt x="31844" y="31552"/>
                  </a:cubicBezTo>
                  <a:cubicBezTo>
                    <a:pt x="31193" y="32148"/>
                    <a:pt x="30515" y="32637"/>
                    <a:pt x="29810" y="33152"/>
                  </a:cubicBezTo>
                  <a:cubicBezTo>
                    <a:pt x="29566" y="32854"/>
                    <a:pt x="29511" y="32555"/>
                    <a:pt x="29511" y="32257"/>
                  </a:cubicBezTo>
                  <a:cubicBezTo>
                    <a:pt x="29539" y="32121"/>
                    <a:pt x="29593" y="31958"/>
                    <a:pt x="29674" y="31877"/>
                  </a:cubicBezTo>
                  <a:cubicBezTo>
                    <a:pt x="30108" y="31470"/>
                    <a:pt x="30542" y="31090"/>
                    <a:pt x="31085" y="30738"/>
                  </a:cubicBezTo>
                  <a:close/>
                  <a:moveTo>
                    <a:pt x="32303" y="25454"/>
                  </a:moveTo>
                  <a:cubicBezTo>
                    <a:pt x="33960" y="25454"/>
                    <a:pt x="35574" y="25769"/>
                    <a:pt x="37106" y="26588"/>
                  </a:cubicBezTo>
                  <a:cubicBezTo>
                    <a:pt x="38598" y="27402"/>
                    <a:pt x="39927" y="28405"/>
                    <a:pt x="41012" y="29734"/>
                  </a:cubicBezTo>
                  <a:cubicBezTo>
                    <a:pt x="41446" y="30250"/>
                    <a:pt x="41880" y="30738"/>
                    <a:pt x="42314" y="31226"/>
                  </a:cubicBezTo>
                  <a:cubicBezTo>
                    <a:pt x="42694" y="31687"/>
                    <a:pt x="42883" y="32203"/>
                    <a:pt x="42802" y="32826"/>
                  </a:cubicBezTo>
                  <a:cubicBezTo>
                    <a:pt x="42775" y="33071"/>
                    <a:pt x="42666" y="33315"/>
                    <a:pt x="42477" y="33505"/>
                  </a:cubicBezTo>
                  <a:cubicBezTo>
                    <a:pt x="42296" y="33700"/>
                    <a:pt x="42107" y="33795"/>
                    <a:pt x="41910" y="33795"/>
                  </a:cubicBezTo>
                  <a:cubicBezTo>
                    <a:pt x="41752" y="33795"/>
                    <a:pt x="41588" y="33734"/>
                    <a:pt x="41419" y="33613"/>
                  </a:cubicBezTo>
                  <a:cubicBezTo>
                    <a:pt x="40985" y="33342"/>
                    <a:pt x="40659" y="32989"/>
                    <a:pt x="40388" y="32555"/>
                  </a:cubicBezTo>
                  <a:cubicBezTo>
                    <a:pt x="39629" y="31470"/>
                    <a:pt x="38706" y="30575"/>
                    <a:pt x="37730" y="29707"/>
                  </a:cubicBezTo>
                  <a:cubicBezTo>
                    <a:pt x="36509" y="28595"/>
                    <a:pt x="35072" y="27998"/>
                    <a:pt x="33471" y="27727"/>
                  </a:cubicBezTo>
                  <a:cubicBezTo>
                    <a:pt x="32883" y="27622"/>
                    <a:pt x="32278" y="27582"/>
                    <a:pt x="31669" y="27582"/>
                  </a:cubicBezTo>
                  <a:cubicBezTo>
                    <a:pt x="31492" y="27582"/>
                    <a:pt x="31316" y="27585"/>
                    <a:pt x="31139" y="27592"/>
                  </a:cubicBezTo>
                  <a:lnTo>
                    <a:pt x="30434" y="27592"/>
                  </a:lnTo>
                  <a:cubicBezTo>
                    <a:pt x="30542" y="26859"/>
                    <a:pt x="30623" y="26208"/>
                    <a:pt x="30705" y="25611"/>
                  </a:cubicBezTo>
                  <a:cubicBezTo>
                    <a:pt x="30786" y="25557"/>
                    <a:pt x="30813" y="25530"/>
                    <a:pt x="30840" y="25530"/>
                  </a:cubicBezTo>
                  <a:cubicBezTo>
                    <a:pt x="31331" y="25481"/>
                    <a:pt x="31819" y="25454"/>
                    <a:pt x="32303" y="25454"/>
                  </a:cubicBezTo>
                  <a:close/>
                  <a:moveTo>
                    <a:pt x="38272" y="31606"/>
                  </a:moveTo>
                  <a:cubicBezTo>
                    <a:pt x="38598" y="31769"/>
                    <a:pt x="38788" y="32067"/>
                    <a:pt x="39005" y="32338"/>
                  </a:cubicBezTo>
                  <a:cubicBezTo>
                    <a:pt x="38625" y="32799"/>
                    <a:pt x="36401" y="34671"/>
                    <a:pt x="35858" y="34996"/>
                  </a:cubicBezTo>
                  <a:cubicBezTo>
                    <a:pt x="35641" y="34752"/>
                    <a:pt x="35397" y="34508"/>
                    <a:pt x="35207" y="34291"/>
                  </a:cubicBezTo>
                  <a:cubicBezTo>
                    <a:pt x="35235" y="34210"/>
                    <a:pt x="35235" y="34155"/>
                    <a:pt x="35262" y="34128"/>
                  </a:cubicBezTo>
                  <a:cubicBezTo>
                    <a:pt x="36265" y="33315"/>
                    <a:pt x="37269" y="32474"/>
                    <a:pt x="38272" y="31606"/>
                  </a:cubicBezTo>
                  <a:close/>
                  <a:moveTo>
                    <a:pt x="35614" y="29463"/>
                  </a:moveTo>
                  <a:cubicBezTo>
                    <a:pt x="36238" y="29653"/>
                    <a:pt x="36970" y="30195"/>
                    <a:pt x="37621" y="30955"/>
                  </a:cubicBezTo>
                  <a:cubicBezTo>
                    <a:pt x="37540" y="31063"/>
                    <a:pt x="37432" y="31199"/>
                    <a:pt x="37323" y="31307"/>
                  </a:cubicBezTo>
                  <a:cubicBezTo>
                    <a:pt x="35777" y="32609"/>
                    <a:pt x="34204" y="33911"/>
                    <a:pt x="32631" y="35240"/>
                  </a:cubicBezTo>
                  <a:cubicBezTo>
                    <a:pt x="32251" y="35566"/>
                    <a:pt x="31844" y="35891"/>
                    <a:pt x="31356" y="36271"/>
                  </a:cubicBezTo>
                  <a:cubicBezTo>
                    <a:pt x="30840" y="35512"/>
                    <a:pt x="30434" y="34806"/>
                    <a:pt x="30135" y="33993"/>
                  </a:cubicBezTo>
                  <a:cubicBezTo>
                    <a:pt x="32061" y="32582"/>
                    <a:pt x="33933" y="31145"/>
                    <a:pt x="35614" y="29463"/>
                  </a:cubicBezTo>
                  <a:close/>
                  <a:moveTo>
                    <a:pt x="34529" y="34834"/>
                  </a:moveTo>
                  <a:cubicBezTo>
                    <a:pt x="34746" y="35105"/>
                    <a:pt x="34936" y="35322"/>
                    <a:pt x="35126" y="35566"/>
                  </a:cubicBezTo>
                  <a:cubicBezTo>
                    <a:pt x="34746" y="36081"/>
                    <a:pt x="33200" y="37275"/>
                    <a:pt x="32441" y="37654"/>
                  </a:cubicBezTo>
                  <a:cubicBezTo>
                    <a:pt x="32278" y="37465"/>
                    <a:pt x="32088" y="37248"/>
                    <a:pt x="31925" y="37031"/>
                  </a:cubicBezTo>
                  <a:cubicBezTo>
                    <a:pt x="32251" y="36651"/>
                    <a:pt x="33851" y="35268"/>
                    <a:pt x="34529" y="34834"/>
                  </a:cubicBezTo>
                  <a:close/>
                  <a:moveTo>
                    <a:pt x="1740" y="9986"/>
                  </a:moveTo>
                  <a:cubicBezTo>
                    <a:pt x="1817" y="9986"/>
                    <a:pt x="1897" y="9996"/>
                    <a:pt x="1981" y="10015"/>
                  </a:cubicBezTo>
                  <a:cubicBezTo>
                    <a:pt x="2279" y="10097"/>
                    <a:pt x="2577" y="10205"/>
                    <a:pt x="2822" y="10368"/>
                  </a:cubicBezTo>
                  <a:cubicBezTo>
                    <a:pt x="3310" y="10666"/>
                    <a:pt x="3771" y="10992"/>
                    <a:pt x="4232" y="11317"/>
                  </a:cubicBezTo>
                  <a:cubicBezTo>
                    <a:pt x="4910" y="11805"/>
                    <a:pt x="5534" y="12294"/>
                    <a:pt x="6212" y="12728"/>
                  </a:cubicBezTo>
                  <a:cubicBezTo>
                    <a:pt x="6809" y="13135"/>
                    <a:pt x="7460" y="13406"/>
                    <a:pt x="8138" y="13623"/>
                  </a:cubicBezTo>
                  <a:cubicBezTo>
                    <a:pt x="8794" y="13841"/>
                    <a:pt x="9450" y="13961"/>
                    <a:pt x="10106" y="13961"/>
                  </a:cubicBezTo>
                  <a:cubicBezTo>
                    <a:pt x="10589" y="13961"/>
                    <a:pt x="11072" y="13896"/>
                    <a:pt x="11555" y="13758"/>
                  </a:cubicBezTo>
                  <a:cubicBezTo>
                    <a:pt x="12423" y="13514"/>
                    <a:pt x="13291" y="13270"/>
                    <a:pt x="14159" y="13053"/>
                  </a:cubicBezTo>
                  <a:cubicBezTo>
                    <a:pt x="15842" y="12633"/>
                    <a:pt x="17524" y="12353"/>
                    <a:pt x="19242" y="12353"/>
                  </a:cubicBezTo>
                  <a:cubicBezTo>
                    <a:pt x="19518" y="12353"/>
                    <a:pt x="19794" y="12360"/>
                    <a:pt x="20072" y="12375"/>
                  </a:cubicBezTo>
                  <a:cubicBezTo>
                    <a:pt x="21645" y="12484"/>
                    <a:pt x="23083" y="12918"/>
                    <a:pt x="24466" y="13650"/>
                  </a:cubicBezTo>
                  <a:cubicBezTo>
                    <a:pt x="26121" y="14518"/>
                    <a:pt x="27369" y="15766"/>
                    <a:pt x="28182" y="17447"/>
                  </a:cubicBezTo>
                  <a:cubicBezTo>
                    <a:pt x="28643" y="18397"/>
                    <a:pt x="29105" y="19373"/>
                    <a:pt x="29457" y="20377"/>
                  </a:cubicBezTo>
                  <a:cubicBezTo>
                    <a:pt x="29647" y="20865"/>
                    <a:pt x="29728" y="21434"/>
                    <a:pt x="29783" y="21977"/>
                  </a:cubicBezTo>
                  <a:cubicBezTo>
                    <a:pt x="29837" y="22574"/>
                    <a:pt x="29837" y="23143"/>
                    <a:pt x="29864" y="23740"/>
                  </a:cubicBezTo>
                  <a:cubicBezTo>
                    <a:pt x="29837" y="25720"/>
                    <a:pt x="29539" y="27673"/>
                    <a:pt x="28996" y="29572"/>
                  </a:cubicBezTo>
                  <a:cubicBezTo>
                    <a:pt x="28860" y="30087"/>
                    <a:pt x="28752" y="30602"/>
                    <a:pt x="28643" y="31118"/>
                  </a:cubicBezTo>
                  <a:cubicBezTo>
                    <a:pt x="28481" y="31986"/>
                    <a:pt x="28643" y="32854"/>
                    <a:pt x="28996" y="33667"/>
                  </a:cubicBezTo>
                  <a:cubicBezTo>
                    <a:pt x="29674" y="35349"/>
                    <a:pt x="30569" y="36922"/>
                    <a:pt x="31817" y="38251"/>
                  </a:cubicBezTo>
                  <a:cubicBezTo>
                    <a:pt x="32088" y="38550"/>
                    <a:pt x="32387" y="38821"/>
                    <a:pt x="32685" y="39092"/>
                  </a:cubicBezTo>
                  <a:cubicBezTo>
                    <a:pt x="33038" y="39472"/>
                    <a:pt x="33390" y="39879"/>
                    <a:pt x="33526" y="40394"/>
                  </a:cubicBezTo>
                  <a:cubicBezTo>
                    <a:pt x="33634" y="40719"/>
                    <a:pt x="33499" y="40964"/>
                    <a:pt x="33146" y="40991"/>
                  </a:cubicBezTo>
                  <a:cubicBezTo>
                    <a:pt x="33065" y="40997"/>
                    <a:pt x="32982" y="41001"/>
                    <a:pt x="32898" y="41001"/>
                  </a:cubicBezTo>
                  <a:cubicBezTo>
                    <a:pt x="32648" y="41001"/>
                    <a:pt x="32393" y="40970"/>
                    <a:pt x="32170" y="40909"/>
                  </a:cubicBezTo>
                  <a:cubicBezTo>
                    <a:pt x="31627" y="40774"/>
                    <a:pt x="31166" y="40475"/>
                    <a:pt x="30759" y="40096"/>
                  </a:cubicBezTo>
                  <a:cubicBezTo>
                    <a:pt x="30244" y="39607"/>
                    <a:pt x="29728" y="39119"/>
                    <a:pt x="29267" y="38577"/>
                  </a:cubicBezTo>
                  <a:cubicBezTo>
                    <a:pt x="28454" y="37600"/>
                    <a:pt x="27803" y="36488"/>
                    <a:pt x="27233" y="35349"/>
                  </a:cubicBezTo>
                  <a:cubicBezTo>
                    <a:pt x="26636" y="34155"/>
                    <a:pt x="26474" y="32908"/>
                    <a:pt x="26636" y="31606"/>
                  </a:cubicBezTo>
                  <a:cubicBezTo>
                    <a:pt x="26799" y="30440"/>
                    <a:pt x="27070" y="29273"/>
                    <a:pt x="27369" y="28134"/>
                  </a:cubicBezTo>
                  <a:cubicBezTo>
                    <a:pt x="27748" y="26724"/>
                    <a:pt x="27992" y="25259"/>
                    <a:pt x="27992" y="23794"/>
                  </a:cubicBezTo>
                  <a:cubicBezTo>
                    <a:pt x="27992" y="20838"/>
                    <a:pt x="26799" y="18478"/>
                    <a:pt x="24412" y="16715"/>
                  </a:cubicBezTo>
                  <a:cubicBezTo>
                    <a:pt x="23110" y="15766"/>
                    <a:pt x="21700" y="14979"/>
                    <a:pt x="20072" y="14708"/>
                  </a:cubicBezTo>
                  <a:cubicBezTo>
                    <a:pt x="19222" y="14563"/>
                    <a:pt x="18373" y="14503"/>
                    <a:pt x="17523" y="14503"/>
                  </a:cubicBezTo>
                  <a:cubicBezTo>
                    <a:pt x="17098" y="14503"/>
                    <a:pt x="16673" y="14518"/>
                    <a:pt x="16248" y="14545"/>
                  </a:cubicBezTo>
                  <a:cubicBezTo>
                    <a:pt x="14783" y="14653"/>
                    <a:pt x="13400" y="15033"/>
                    <a:pt x="12017" y="15440"/>
                  </a:cubicBezTo>
                  <a:cubicBezTo>
                    <a:pt x="11393" y="15603"/>
                    <a:pt x="10796" y="15793"/>
                    <a:pt x="10172" y="15928"/>
                  </a:cubicBezTo>
                  <a:cubicBezTo>
                    <a:pt x="9654" y="16042"/>
                    <a:pt x="9148" y="16097"/>
                    <a:pt x="8656" y="16097"/>
                  </a:cubicBezTo>
                  <a:cubicBezTo>
                    <a:pt x="7038" y="16097"/>
                    <a:pt x="5563" y="15504"/>
                    <a:pt x="4232" y="14464"/>
                  </a:cubicBezTo>
                  <a:cubicBezTo>
                    <a:pt x="3147" y="13650"/>
                    <a:pt x="2225" y="12646"/>
                    <a:pt x="1357" y="11616"/>
                  </a:cubicBezTo>
                  <a:cubicBezTo>
                    <a:pt x="1275" y="11507"/>
                    <a:pt x="1167" y="11399"/>
                    <a:pt x="1113" y="11263"/>
                  </a:cubicBezTo>
                  <a:cubicBezTo>
                    <a:pt x="923" y="10965"/>
                    <a:pt x="896" y="10639"/>
                    <a:pt x="1113" y="10341"/>
                  </a:cubicBezTo>
                  <a:cubicBezTo>
                    <a:pt x="1278" y="10092"/>
                    <a:pt x="1492" y="9986"/>
                    <a:pt x="1740" y="9986"/>
                  </a:cubicBezTo>
                  <a:close/>
                  <a:moveTo>
                    <a:pt x="8962" y="0"/>
                  </a:moveTo>
                  <a:cubicBezTo>
                    <a:pt x="8093" y="0"/>
                    <a:pt x="7485" y="793"/>
                    <a:pt x="7704" y="1715"/>
                  </a:cubicBezTo>
                  <a:cubicBezTo>
                    <a:pt x="7785" y="2041"/>
                    <a:pt x="7948" y="2312"/>
                    <a:pt x="8192" y="2556"/>
                  </a:cubicBezTo>
                  <a:cubicBezTo>
                    <a:pt x="8463" y="2800"/>
                    <a:pt x="8735" y="3044"/>
                    <a:pt x="8979" y="3289"/>
                  </a:cubicBezTo>
                  <a:cubicBezTo>
                    <a:pt x="9467" y="3777"/>
                    <a:pt x="9955" y="4265"/>
                    <a:pt x="10416" y="4753"/>
                  </a:cubicBezTo>
                  <a:cubicBezTo>
                    <a:pt x="10552" y="4889"/>
                    <a:pt x="10633" y="5079"/>
                    <a:pt x="10769" y="5269"/>
                  </a:cubicBezTo>
                  <a:cubicBezTo>
                    <a:pt x="8924" y="7140"/>
                    <a:pt x="7107" y="8985"/>
                    <a:pt x="5236" y="10883"/>
                  </a:cubicBezTo>
                  <a:cubicBezTo>
                    <a:pt x="5073" y="10748"/>
                    <a:pt x="4883" y="10612"/>
                    <a:pt x="4693" y="10504"/>
                  </a:cubicBezTo>
                  <a:cubicBezTo>
                    <a:pt x="4232" y="10205"/>
                    <a:pt x="3798" y="9880"/>
                    <a:pt x="3337" y="9608"/>
                  </a:cubicBezTo>
                  <a:cubicBezTo>
                    <a:pt x="2984" y="9419"/>
                    <a:pt x="2605" y="9283"/>
                    <a:pt x="2198" y="9147"/>
                  </a:cubicBezTo>
                  <a:cubicBezTo>
                    <a:pt x="2066" y="9106"/>
                    <a:pt x="1932" y="9088"/>
                    <a:pt x="1798" y="9088"/>
                  </a:cubicBezTo>
                  <a:cubicBezTo>
                    <a:pt x="1489" y="9088"/>
                    <a:pt x="1179" y="9186"/>
                    <a:pt x="896" y="9337"/>
                  </a:cubicBezTo>
                  <a:cubicBezTo>
                    <a:pt x="272" y="9663"/>
                    <a:pt x="1" y="10232"/>
                    <a:pt x="82" y="10910"/>
                  </a:cubicBezTo>
                  <a:cubicBezTo>
                    <a:pt x="163" y="11371"/>
                    <a:pt x="326" y="11778"/>
                    <a:pt x="652" y="12131"/>
                  </a:cubicBezTo>
                  <a:cubicBezTo>
                    <a:pt x="1275" y="12809"/>
                    <a:pt x="1872" y="13514"/>
                    <a:pt x="2523" y="14165"/>
                  </a:cubicBezTo>
                  <a:cubicBezTo>
                    <a:pt x="3174" y="14843"/>
                    <a:pt x="3934" y="15386"/>
                    <a:pt x="4747" y="15793"/>
                  </a:cubicBezTo>
                  <a:cubicBezTo>
                    <a:pt x="6037" y="16470"/>
                    <a:pt x="7379" y="16901"/>
                    <a:pt x="8788" y="16901"/>
                  </a:cubicBezTo>
                  <a:cubicBezTo>
                    <a:pt x="9128" y="16901"/>
                    <a:pt x="9472" y="16876"/>
                    <a:pt x="9819" y="16823"/>
                  </a:cubicBezTo>
                  <a:cubicBezTo>
                    <a:pt x="10443" y="16715"/>
                    <a:pt x="11040" y="16552"/>
                    <a:pt x="11637" y="16417"/>
                  </a:cubicBezTo>
                  <a:cubicBezTo>
                    <a:pt x="11827" y="16389"/>
                    <a:pt x="12017" y="16335"/>
                    <a:pt x="12288" y="16281"/>
                  </a:cubicBezTo>
                  <a:cubicBezTo>
                    <a:pt x="12288" y="16552"/>
                    <a:pt x="12288" y="16715"/>
                    <a:pt x="12288" y="16905"/>
                  </a:cubicBezTo>
                  <a:cubicBezTo>
                    <a:pt x="12234" y="17881"/>
                    <a:pt x="12369" y="18858"/>
                    <a:pt x="12586" y="19807"/>
                  </a:cubicBezTo>
                  <a:cubicBezTo>
                    <a:pt x="12993" y="21462"/>
                    <a:pt x="13644" y="23008"/>
                    <a:pt x="14675" y="24364"/>
                  </a:cubicBezTo>
                  <a:cubicBezTo>
                    <a:pt x="16031" y="26127"/>
                    <a:pt x="17821" y="27293"/>
                    <a:pt x="19882" y="28053"/>
                  </a:cubicBezTo>
                  <a:cubicBezTo>
                    <a:pt x="21592" y="28674"/>
                    <a:pt x="23350" y="28950"/>
                    <a:pt x="25159" y="28950"/>
                  </a:cubicBezTo>
                  <a:cubicBezTo>
                    <a:pt x="25244" y="28950"/>
                    <a:pt x="25330" y="28949"/>
                    <a:pt x="25416" y="28948"/>
                  </a:cubicBezTo>
                  <a:cubicBezTo>
                    <a:pt x="25555" y="28948"/>
                    <a:pt x="25695" y="28912"/>
                    <a:pt x="25839" y="28912"/>
                  </a:cubicBezTo>
                  <a:cubicBezTo>
                    <a:pt x="25948" y="28912"/>
                    <a:pt x="26059" y="28932"/>
                    <a:pt x="26175" y="29002"/>
                  </a:cubicBezTo>
                  <a:cubicBezTo>
                    <a:pt x="26148" y="29219"/>
                    <a:pt x="26094" y="29409"/>
                    <a:pt x="26067" y="29572"/>
                  </a:cubicBezTo>
                  <a:cubicBezTo>
                    <a:pt x="25958" y="30223"/>
                    <a:pt x="25823" y="30846"/>
                    <a:pt x="25768" y="31470"/>
                  </a:cubicBezTo>
                  <a:cubicBezTo>
                    <a:pt x="25714" y="32121"/>
                    <a:pt x="25714" y="32799"/>
                    <a:pt x="25741" y="33450"/>
                  </a:cubicBezTo>
                  <a:cubicBezTo>
                    <a:pt x="25741" y="34128"/>
                    <a:pt x="26067" y="34698"/>
                    <a:pt x="26311" y="35295"/>
                  </a:cubicBezTo>
                  <a:cubicBezTo>
                    <a:pt x="27206" y="37410"/>
                    <a:pt x="28454" y="39282"/>
                    <a:pt x="30244" y="40801"/>
                  </a:cubicBezTo>
                  <a:cubicBezTo>
                    <a:pt x="30732" y="41235"/>
                    <a:pt x="31302" y="41587"/>
                    <a:pt x="31953" y="41750"/>
                  </a:cubicBezTo>
                  <a:cubicBezTo>
                    <a:pt x="32332" y="41832"/>
                    <a:pt x="32766" y="41886"/>
                    <a:pt x="33146" y="41886"/>
                  </a:cubicBezTo>
                  <a:cubicBezTo>
                    <a:pt x="33987" y="41832"/>
                    <a:pt x="34475" y="41235"/>
                    <a:pt x="34421" y="40394"/>
                  </a:cubicBezTo>
                  <a:cubicBezTo>
                    <a:pt x="34394" y="39770"/>
                    <a:pt x="34068" y="39282"/>
                    <a:pt x="33661" y="38821"/>
                  </a:cubicBezTo>
                  <a:cubicBezTo>
                    <a:pt x="33526" y="38685"/>
                    <a:pt x="33390" y="38550"/>
                    <a:pt x="33227" y="38387"/>
                  </a:cubicBezTo>
                  <a:cubicBezTo>
                    <a:pt x="34339" y="37465"/>
                    <a:pt x="35424" y="36624"/>
                    <a:pt x="36455" y="35729"/>
                  </a:cubicBezTo>
                  <a:cubicBezTo>
                    <a:pt x="37513" y="34861"/>
                    <a:pt x="38544" y="33966"/>
                    <a:pt x="39574" y="33098"/>
                  </a:cubicBezTo>
                  <a:cubicBezTo>
                    <a:pt x="40063" y="33532"/>
                    <a:pt x="40469" y="33938"/>
                    <a:pt x="40931" y="34318"/>
                  </a:cubicBezTo>
                  <a:cubicBezTo>
                    <a:pt x="41243" y="34552"/>
                    <a:pt x="41580" y="34668"/>
                    <a:pt x="41915" y="34668"/>
                  </a:cubicBezTo>
                  <a:cubicBezTo>
                    <a:pt x="42279" y="34668"/>
                    <a:pt x="42640" y="34532"/>
                    <a:pt x="42965" y="34264"/>
                  </a:cubicBezTo>
                  <a:cubicBezTo>
                    <a:pt x="43562" y="33749"/>
                    <a:pt x="43806" y="33071"/>
                    <a:pt x="43724" y="32284"/>
                  </a:cubicBezTo>
                  <a:cubicBezTo>
                    <a:pt x="43643" y="31524"/>
                    <a:pt x="43236" y="30901"/>
                    <a:pt x="42748" y="30331"/>
                  </a:cubicBezTo>
                  <a:cubicBezTo>
                    <a:pt x="42422" y="29951"/>
                    <a:pt x="42070" y="29544"/>
                    <a:pt x="41744" y="29138"/>
                  </a:cubicBezTo>
                  <a:cubicBezTo>
                    <a:pt x="40334" y="27402"/>
                    <a:pt x="38544" y="26127"/>
                    <a:pt x="36455" y="25286"/>
                  </a:cubicBezTo>
                  <a:cubicBezTo>
                    <a:pt x="35150" y="24759"/>
                    <a:pt x="33806" y="24561"/>
                    <a:pt x="32424" y="24561"/>
                  </a:cubicBezTo>
                  <a:cubicBezTo>
                    <a:pt x="32169" y="24561"/>
                    <a:pt x="31912" y="24568"/>
                    <a:pt x="31654" y="24581"/>
                  </a:cubicBezTo>
                  <a:lnTo>
                    <a:pt x="30840" y="24581"/>
                  </a:lnTo>
                  <a:cubicBezTo>
                    <a:pt x="30813" y="24310"/>
                    <a:pt x="30813" y="24065"/>
                    <a:pt x="30813" y="23848"/>
                  </a:cubicBezTo>
                  <a:cubicBezTo>
                    <a:pt x="30759" y="23035"/>
                    <a:pt x="30759" y="22194"/>
                    <a:pt x="30623" y="21380"/>
                  </a:cubicBezTo>
                  <a:cubicBezTo>
                    <a:pt x="30217" y="19265"/>
                    <a:pt x="29322" y="17366"/>
                    <a:pt x="28128" y="15603"/>
                  </a:cubicBezTo>
                  <a:cubicBezTo>
                    <a:pt x="27504" y="14681"/>
                    <a:pt x="26718" y="13948"/>
                    <a:pt x="25795" y="13324"/>
                  </a:cubicBezTo>
                  <a:cubicBezTo>
                    <a:pt x="24738" y="12619"/>
                    <a:pt x="23571" y="12131"/>
                    <a:pt x="22378" y="11805"/>
                  </a:cubicBezTo>
                  <a:cubicBezTo>
                    <a:pt x="21808" y="11643"/>
                    <a:pt x="21212" y="11588"/>
                    <a:pt x="20615" y="11507"/>
                  </a:cubicBezTo>
                  <a:cubicBezTo>
                    <a:pt x="20117" y="11445"/>
                    <a:pt x="19620" y="11418"/>
                    <a:pt x="19124" y="11418"/>
                  </a:cubicBezTo>
                  <a:cubicBezTo>
                    <a:pt x="18104" y="11418"/>
                    <a:pt x="17088" y="11533"/>
                    <a:pt x="16085" y="11697"/>
                  </a:cubicBezTo>
                  <a:cubicBezTo>
                    <a:pt x="15949" y="11724"/>
                    <a:pt x="15814" y="11724"/>
                    <a:pt x="15624" y="11751"/>
                  </a:cubicBezTo>
                  <a:cubicBezTo>
                    <a:pt x="15624" y="11453"/>
                    <a:pt x="15651" y="11236"/>
                    <a:pt x="15678" y="11019"/>
                  </a:cubicBezTo>
                  <a:cubicBezTo>
                    <a:pt x="15977" y="8551"/>
                    <a:pt x="15597" y="6218"/>
                    <a:pt x="14458" y="4048"/>
                  </a:cubicBezTo>
                  <a:cubicBezTo>
                    <a:pt x="14159" y="3506"/>
                    <a:pt x="13834" y="2963"/>
                    <a:pt x="13346" y="2583"/>
                  </a:cubicBezTo>
                  <a:cubicBezTo>
                    <a:pt x="12505" y="1851"/>
                    <a:pt x="11664" y="1119"/>
                    <a:pt x="10660" y="603"/>
                  </a:cubicBezTo>
                  <a:cubicBezTo>
                    <a:pt x="10226" y="359"/>
                    <a:pt x="9765" y="142"/>
                    <a:pt x="9277" y="34"/>
                  </a:cubicBezTo>
                  <a:cubicBezTo>
                    <a:pt x="9169" y="11"/>
                    <a:pt x="9064" y="0"/>
                    <a:pt x="8962" y="0"/>
                  </a:cubicBezTo>
                  <a:close/>
                </a:path>
              </a:pathLst>
            </a:custGeom>
            <a:solidFill>
              <a:srgbClr val="FECA2A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44"/>
            <p:cNvSpPr/>
            <p:nvPr/>
          </p:nvSpPr>
          <p:spPr>
            <a:xfrm>
              <a:off x="5047850" y="2794975"/>
              <a:ext cx="1095150" cy="1046675"/>
            </a:xfrm>
            <a:custGeom>
              <a:avLst/>
              <a:gdLst/>
              <a:ahLst/>
              <a:cxnLst/>
              <a:rect l="l" t="t" r="r" b="b"/>
              <a:pathLst>
                <a:path w="43806" h="41867" extrusionOk="0">
                  <a:moveTo>
                    <a:pt x="11284" y="5974"/>
                  </a:moveTo>
                  <a:cubicBezTo>
                    <a:pt x="11501" y="6490"/>
                    <a:pt x="11691" y="6869"/>
                    <a:pt x="11854" y="7249"/>
                  </a:cubicBezTo>
                  <a:cubicBezTo>
                    <a:pt x="11935" y="7493"/>
                    <a:pt x="11935" y="7737"/>
                    <a:pt x="11746" y="7927"/>
                  </a:cubicBezTo>
                  <a:cubicBezTo>
                    <a:pt x="11176" y="8470"/>
                    <a:pt x="10606" y="9039"/>
                    <a:pt x="10010" y="9609"/>
                  </a:cubicBezTo>
                  <a:cubicBezTo>
                    <a:pt x="9603" y="9283"/>
                    <a:pt x="9196" y="8958"/>
                    <a:pt x="8762" y="8605"/>
                  </a:cubicBezTo>
                  <a:cubicBezTo>
                    <a:pt x="9603" y="7737"/>
                    <a:pt x="10389" y="6924"/>
                    <a:pt x="11284" y="5974"/>
                  </a:cubicBezTo>
                  <a:close/>
                  <a:moveTo>
                    <a:pt x="8138" y="9202"/>
                  </a:moveTo>
                  <a:cubicBezTo>
                    <a:pt x="8572" y="9609"/>
                    <a:pt x="8925" y="9934"/>
                    <a:pt x="9359" y="10341"/>
                  </a:cubicBezTo>
                  <a:cubicBezTo>
                    <a:pt x="8708" y="10965"/>
                    <a:pt x="8111" y="11589"/>
                    <a:pt x="7460" y="12240"/>
                  </a:cubicBezTo>
                  <a:cubicBezTo>
                    <a:pt x="6782" y="11996"/>
                    <a:pt x="6511" y="11806"/>
                    <a:pt x="6077" y="11399"/>
                  </a:cubicBezTo>
                  <a:cubicBezTo>
                    <a:pt x="6728" y="10639"/>
                    <a:pt x="7460" y="9989"/>
                    <a:pt x="8138" y="9202"/>
                  </a:cubicBezTo>
                  <a:close/>
                  <a:moveTo>
                    <a:pt x="8971" y="877"/>
                  </a:moveTo>
                  <a:cubicBezTo>
                    <a:pt x="9027" y="877"/>
                    <a:pt x="9084" y="886"/>
                    <a:pt x="9142" y="902"/>
                  </a:cubicBezTo>
                  <a:cubicBezTo>
                    <a:pt x="9332" y="956"/>
                    <a:pt x="9494" y="1011"/>
                    <a:pt x="9684" y="1092"/>
                  </a:cubicBezTo>
                  <a:cubicBezTo>
                    <a:pt x="10688" y="1607"/>
                    <a:pt x="11637" y="2231"/>
                    <a:pt x="12505" y="2963"/>
                  </a:cubicBezTo>
                  <a:cubicBezTo>
                    <a:pt x="12993" y="3370"/>
                    <a:pt x="13346" y="3886"/>
                    <a:pt x="13644" y="4428"/>
                  </a:cubicBezTo>
                  <a:cubicBezTo>
                    <a:pt x="14241" y="5513"/>
                    <a:pt x="14594" y="6679"/>
                    <a:pt x="14729" y="7927"/>
                  </a:cubicBezTo>
                  <a:cubicBezTo>
                    <a:pt x="14865" y="9066"/>
                    <a:pt x="14919" y="10206"/>
                    <a:pt x="14729" y="11318"/>
                  </a:cubicBezTo>
                  <a:cubicBezTo>
                    <a:pt x="14675" y="11562"/>
                    <a:pt x="14621" y="11779"/>
                    <a:pt x="14566" y="11996"/>
                  </a:cubicBezTo>
                  <a:cubicBezTo>
                    <a:pt x="14051" y="12131"/>
                    <a:pt x="13617" y="12348"/>
                    <a:pt x="13048" y="12403"/>
                  </a:cubicBezTo>
                  <a:cubicBezTo>
                    <a:pt x="13075" y="12050"/>
                    <a:pt x="13102" y="11752"/>
                    <a:pt x="13129" y="11453"/>
                  </a:cubicBezTo>
                  <a:cubicBezTo>
                    <a:pt x="13265" y="10287"/>
                    <a:pt x="13237" y="9121"/>
                    <a:pt x="13020" y="7981"/>
                  </a:cubicBezTo>
                  <a:cubicBezTo>
                    <a:pt x="12722" y="6598"/>
                    <a:pt x="12098" y="5405"/>
                    <a:pt x="11203" y="4320"/>
                  </a:cubicBezTo>
                  <a:cubicBezTo>
                    <a:pt x="10715" y="3777"/>
                    <a:pt x="10172" y="3262"/>
                    <a:pt x="9657" y="2774"/>
                  </a:cubicBezTo>
                  <a:cubicBezTo>
                    <a:pt x="9413" y="2529"/>
                    <a:pt x="9142" y="2340"/>
                    <a:pt x="8925" y="2096"/>
                  </a:cubicBezTo>
                  <a:cubicBezTo>
                    <a:pt x="8789" y="1960"/>
                    <a:pt x="8653" y="1797"/>
                    <a:pt x="8572" y="1634"/>
                  </a:cubicBezTo>
                  <a:cubicBezTo>
                    <a:pt x="8464" y="1445"/>
                    <a:pt x="8464" y="1228"/>
                    <a:pt x="8626" y="1038"/>
                  </a:cubicBezTo>
                  <a:cubicBezTo>
                    <a:pt x="8721" y="924"/>
                    <a:pt x="8842" y="877"/>
                    <a:pt x="8971" y="877"/>
                  </a:cubicBezTo>
                  <a:close/>
                  <a:moveTo>
                    <a:pt x="12125" y="8551"/>
                  </a:moveTo>
                  <a:cubicBezTo>
                    <a:pt x="12478" y="10016"/>
                    <a:pt x="12207" y="11345"/>
                    <a:pt x="12125" y="12728"/>
                  </a:cubicBezTo>
                  <a:cubicBezTo>
                    <a:pt x="11501" y="12904"/>
                    <a:pt x="10884" y="13013"/>
                    <a:pt x="10261" y="13013"/>
                  </a:cubicBezTo>
                  <a:cubicBezTo>
                    <a:pt x="9637" y="13013"/>
                    <a:pt x="9006" y="12904"/>
                    <a:pt x="8355" y="12647"/>
                  </a:cubicBezTo>
                  <a:cubicBezTo>
                    <a:pt x="9630" y="11290"/>
                    <a:pt x="10959" y="10097"/>
                    <a:pt x="12125" y="8551"/>
                  </a:cubicBezTo>
                  <a:close/>
                  <a:moveTo>
                    <a:pt x="20615" y="15712"/>
                  </a:moveTo>
                  <a:cubicBezTo>
                    <a:pt x="21130" y="15766"/>
                    <a:pt x="21592" y="16037"/>
                    <a:pt x="22161" y="16335"/>
                  </a:cubicBezTo>
                  <a:cubicBezTo>
                    <a:pt x="21347" y="17095"/>
                    <a:pt x="20615" y="17800"/>
                    <a:pt x="19856" y="18505"/>
                  </a:cubicBezTo>
                  <a:cubicBezTo>
                    <a:pt x="19449" y="18316"/>
                    <a:pt x="19178" y="18017"/>
                    <a:pt x="18852" y="17773"/>
                  </a:cubicBezTo>
                  <a:cubicBezTo>
                    <a:pt x="19123" y="17176"/>
                    <a:pt x="19639" y="16580"/>
                    <a:pt x="20615" y="15712"/>
                  </a:cubicBezTo>
                  <a:close/>
                  <a:moveTo>
                    <a:pt x="18187" y="15365"/>
                  </a:moveTo>
                  <a:cubicBezTo>
                    <a:pt x="18825" y="15365"/>
                    <a:pt x="18979" y="15421"/>
                    <a:pt x="19340" y="15576"/>
                  </a:cubicBezTo>
                  <a:cubicBezTo>
                    <a:pt x="18337" y="16824"/>
                    <a:pt x="17252" y="17963"/>
                    <a:pt x="16004" y="19129"/>
                  </a:cubicBezTo>
                  <a:cubicBezTo>
                    <a:pt x="15597" y="17909"/>
                    <a:pt x="15353" y="16769"/>
                    <a:pt x="15380" y="15603"/>
                  </a:cubicBezTo>
                  <a:cubicBezTo>
                    <a:pt x="15624" y="15434"/>
                    <a:pt x="15881" y="15408"/>
                    <a:pt x="16134" y="15408"/>
                  </a:cubicBezTo>
                  <a:cubicBezTo>
                    <a:pt x="16246" y="15408"/>
                    <a:pt x="16357" y="15413"/>
                    <a:pt x="16465" y="15413"/>
                  </a:cubicBezTo>
                  <a:cubicBezTo>
                    <a:pt x="17289" y="15384"/>
                    <a:pt x="17819" y="15365"/>
                    <a:pt x="18187" y="15365"/>
                  </a:cubicBezTo>
                  <a:close/>
                  <a:moveTo>
                    <a:pt x="18201" y="18370"/>
                  </a:moveTo>
                  <a:cubicBezTo>
                    <a:pt x="18499" y="18614"/>
                    <a:pt x="18825" y="18858"/>
                    <a:pt x="19178" y="19156"/>
                  </a:cubicBezTo>
                  <a:cubicBezTo>
                    <a:pt x="18418" y="19834"/>
                    <a:pt x="17686" y="20513"/>
                    <a:pt x="16953" y="21191"/>
                  </a:cubicBezTo>
                  <a:cubicBezTo>
                    <a:pt x="16655" y="20892"/>
                    <a:pt x="16519" y="20540"/>
                    <a:pt x="16357" y="20160"/>
                  </a:cubicBezTo>
                  <a:cubicBezTo>
                    <a:pt x="16926" y="19536"/>
                    <a:pt x="17496" y="18912"/>
                    <a:pt x="18201" y="18370"/>
                  </a:cubicBezTo>
                  <a:close/>
                  <a:moveTo>
                    <a:pt x="25741" y="19319"/>
                  </a:moveTo>
                  <a:cubicBezTo>
                    <a:pt x="25904" y="19590"/>
                    <a:pt x="26040" y="19780"/>
                    <a:pt x="26148" y="19997"/>
                  </a:cubicBezTo>
                  <a:cubicBezTo>
                    <a:pt x="25633" y="20865"/>
                    <a:pt x="24874" y="21489"/>
                    <a:pt x="24250" y="22248"/>
                  </a:cubicBezTo>
                  <a:cubicBezTo>
                    <a:pt x="23897" y="22004"/>
                    <a:pt x="23626" y="21815"/>
                    <a:pt x="23273" y="21570"/>
                  </a:cubicBezTo>
                  <a:cubicBezTo>
                    <a:pt x="24114" y="20811"/>
                    <a:pt x="24901" y="20106"/>
                    <a:pt x="25741" y="19319"/>
                  </a:cubicBezTo>
                  <a:close/>
                  <a:moveTo>
                    <a:pt x="22975" y="16824"/>
                  </a:moveTo>
                  <a:cubicBezTo>
                    <a:pt x="23816" y="17312"/>
                    <a:pt x="24548" y="17882"/>
                    <a:pt x="25226" y="18641"/>
                  </a:cubicBezTo>
                  <a:cubicBezTo>
                    <a:pt x="23246" y="20350"/>
                    <a:pt x="21293" y="22004"/>
                    <a:pt x="19340" y="23686"/>
                  </a:cubicBezTo>
                  <a:cubicBezTo>
                    <a:pt x="18581" y="23279"/>
                    <a:pt x="17957" y="22710"/>
                    <a:pt x="17523" y="22004"/>
                  </a:cubicBezTo>
                  <a:cubicBezTo>
                    <a:pt x="19313" y="20296"/>
                    <a:pt x="21130" y="18587"/>
                    <a:pt x="22975" y="16824"/>
                  </a:cubicBezTo>
                  <a:close/>
                  <a:moveTo>
                    <a:pt x="22676" y="22167"/>
                  </a:moveTo>
                  <a:cubicBezTo>
                    <a:pt x="22948" y="22384"/>
                    <a:pt x="23219" y="22628"/>
                    <a:pt x="23517" y="22899"/>
                  </a:cubicBezTo>
                  <a:cubicBezTo>
                    <a:pt x="22921" y="23496"/>
                    <a:pt x="22351" y="24093"/>
                    <a:pt x="21700" y="24744"/>
                  </a:cubicBezTo>
                  <a:cubicBezTo>
                    <a:pt x="21266" y="24744"/>
                    <a:pt x="20832" y="24473"/>
                    <a:pt x="20344" y="24256"/>
                  </a:cubicBezTo>
                  <a:cubicBezTo>
                    <a:pt x="20615" y="23795"/>
                    <a:pt x="21890" y="22655"/>
                    <a:pt x="22676" y="22167"/>
                  </a:cubicBezTo>
                  <a:close/>
                  <a:moveTo>
                    <a:pt x="26528" y="20919"/>
                  </a:moveTo>
                  <a:cubicBezTo>
                    <a:pt x="26989" y="21598"/>
                    <a:pt x="26962" y="22303"/>
                    <a:pt x="27071" y="23008"/>
                  </a:cubicBezTo>
                  <a:cubicBezTo>
                    <a:pt x="27152" y="23659"/>
                    <a:pt x="27179" y="24310"/>
                    <a:pt x="26989" y="24988"/>
                  </a:cubicBezTo>
                  <a:cubicBezTo>
                    <a:pt x="26185" y="25035"/>
                    <a:pt x="25391" y="25064"/>
                    <a:pt x="24578" y="25064"/>
                  </a:cubicBezTo>
                  <a:cubicBezTo>
                    <a:pt x="23993" y="25064"/>
                    <a:pt x="23398" y="25049"/>
                    <a:pt x="22785" y="25015"/>
                  </a:cubicBezTo>
                  <a:cubicBezTo>
                    <a:pt x="23002" y="24608"/>
                    <a:pt x="23327" y="24418"/>
                    <a:pt x="23572" y="24201"/>
                  </a:cubicBezTo>
                  <a:cubicBezTo>
                    <a:pt x="23843" y="23930"/>
                    <a:pt x="24141" y="23713"/>
                    <a:pt x="24412" y="23442"/>
                  </a:cubicBezTo>
                  <a:cubicBezTo>
                    <a:pt x="24684" y="23198"/>
                    <a:pt x="24928" y="22927"/>
                    <a:pt x="25145" y="22682"/>
                  </a:cubicBezTo>
                  <a:cubicBezTo>
                    <a:pt x="25416" y="22384"/>
                    <a:pt x="25633" y="22086"/>
                    <a:pt x="25877" y="21787"/>
                  </a:cubicBezTo>
                  <a:cubicBezTo>
                    <a:pt x="26094" y="21516"/>
                    <a:pt x="26284" y="21245"/>
                    <a:pt x="26528" y="20919"/>
                  </a:cubicBezTo>
                  <a:close/>
                  <a:moveTo>
                    <a:pt x="14431" y="15630"/>
                  </a:moveTo>
                  <a:cubicBezTo>
                    <a:pt x="14458" y="15929"/>
                    <a:pt x="14512" y="16119"/>
                    <a:pt x="14512" y="16335"/>
                  </a:cubicBezTo>
                  <a:cubicBezTo>
                    <a:pt x="14594" y="17637"/>
                    <a:pt x="14919" y="18912"/>
                    <a:pt x="15407" y="20133"/>
                  </a:cubicBezTo>
                  <a:cubicBezTo>
                    <a:pt x="16682" y="23388"/>
                    <a:pt x="19096" y="25286"/>
                    <a:pt x="22514" y="25856"/>
                  </a:cubicBezTo>
                  <a:cubicBezTo>
                    <a:pt x="23060" y="25947"/>
                    <a:pt x="23614" y="25962"/>
                    <a:pt x="24172" y="25962"/>
                  </a:cubicBezTo>
                  <a:cubicBezTo>
                    <a:pt x="24438" y="25962"/>
                    <a:pt x="24705" y="25958"/>
                    <a:pt x="24972" y="25958"/>
                  </a:cubicBezTo>
                  <a:cubicBezTo>
                    <a:pt x="25147" y="25958"/>
                    <a:pt x="25322" y="25960"/>
                    <a:pt x="25497" y="25964"/>
                  </a:cubicBezTo>
                  <a:cubicBezTo>
                    <a:pt x="25845" y="25964"/>
                    <a:pt x="26209" y="25930"/>
                    <a:pt x="26577" y="25930"/>
                  </a:cubicBezTo>
                  <a:cubicBezTo>
                    <a:pt x="26669" y="25930"/>
                    <a:pt x="26761" y="25932"/>
                    <a:pt x="26854" y="25937"/>
                  </a:cubicBezTo>
                  <a:cubicBezTo>
                    <a:pt x="26826" y="26670"/>
                    <a:pt x="26664" y="27321"/>
                    <a:pt x="26420" y="28026"/>
                  </a:cubicBezTo>
                  <a:cubicBezTo>
                    <a:pt x="26042" y="28050"/>
                    <a:pt x="25664" y="28064"/>
                    <a:pt x="25288" y="28064"/>
                  </a:cubicBezTo>
                  <a:cubicBezTo>
                    <a:pt x="24828" y="28064"/>
                    <a:pt x="24372" y="28044"/>
                    <a:pt x="23924" y="27999"/>
                  </a:cubicBezTo>
                  <a:cubicBezTo>
                    <a:pt x="22758" y="27890"/>
                    <a:pt x="21619" y="27673"/>
                    <a:pt x="20507" y="27294"/>
                  </a:cubicBezTo>
                  <a:cubicBezTo>
                    <a:pt x="19693" y="27022"/>
                    <a:pt x="18933" y="26670"/>
                    <a:pt x="18174" y="26236"/>
                  </a:cubicBezTo>
                  <a:cubicBezTo>
                    <a:pt x="16330" y="25151"/>
                    <a:pt x="14973" y="23605"/>
                    <a:pt x="14132" y="21625"/>
                  </a:cubicBezTo>
                  <a:cubicBezTo>
                    <a:pt x="13454" y="19970"/>
                    <a:pt x="13075" y="18288"/>
                    <a:pt x="13156" y="16498"/>
                  </a:cubicBezTo>
                  <a:cubicBezTo>
                    <a:pt x="13156" y="16390"/>
                    <a:pt x="13156" y="16308"/>
                    <a:pt x="13156" y="16200"/>
                  </a:cubicBezTo>
                  <a:cubicBezTo>
                    <a:pt x="13156" y="16173"/>
                    <a:pt x="13183" y="16119"/>
                    <a:pt x="13237" y="15956"/>
                  </a:cubicBezTo>
                  <a:cubicBezTo>
                    <a:pt x="13617" y="15847"/>
                    <a:pt x="13997" y="15766"/>
                    <a:pt x="14431" y="15630"/>
                  </a:cubicBezTo>
                  <a:close/>
                  <a:moveTo>
                    <a:pt x="31221" y="28460"/>
                  </a:moveTo>
                  <a:cubicBezTo>
                    <a:pt x="31546" y="28460"/>
                    <a:pt x="31871" y="28487"/>
                    <a:pt x="32197" y="28487"/>
                  </a:cubicBezTo>
                  <a:cubicBezTo>
                    <a:pt x="32197" y="28514"/>
                    <a:pt x="32197" y="28568"/>
                    <a:pt x="32197" y="28623"/>
                  </a:cubicBezTo>
                  <a:cubicBezTo>
                    <a:pt x="31438" y="29246"/>
                    <a:pt x="30678" y="29870"/>
                    <a:pt x="29919" y="30494"/>
                  </a:cubicBezTo>
                  <a:cubicBezTo>
                    <a:pt x="29891" y="30521"/>
                    <a:pt x="29837" y="30521"/>
                    <a:pt x="29783" y="30521"/>
                  </a:cubicBezTo>
                  <a:cubicBezTo>
                    <a:pt x="29756" y="30494"/>
                    <a:pt x="29729" y="30440"/>
                    <a:pt x="29729" y="30413"/>
                  </a:cubicBezTo>
                  <a:cubicBezTo>
                    <a:pt x="29891" y="29789"/>
                    <a:pt x="30054" y="29192"/>
                    <a:pt x="30217" y="28568"/>
                  </a:cubicBezTo>
                  <a:cubicBezTo>
                    <a:pt x="30399" y="28477"/>
                    <a:pt x="30589" y="28463"/>
                    <a:pt x="30779" y="28463"/>
                  </a:cubicBezTo>
                  <a:cubicBezTo>
                    <a:pt x="30869" y="28463"/>
                    <a:pt x="30959" y="28466"/>
                    <a:pt x="31048" y="28466"/>
                  </a:cubicBezTo>
                  <a:cubicBezTo>
                    <a:pt x="31106" y="28466"/>
                    <a:pt x="31164" y="28465"/>
                    <a:pt x="31221" y="28460"/>
                  </a:cubicBezTo>
                  <a:close/>
                  <a:moveTo>
                    <a:pt x="33418" y="28650"/>
                  </a:moveTo>
                  <a:cubicBezTo>
                    <a:pt x="33879" y="28731"/>
                    <a:pt x="34340" y="28812"/>
                    <a:pt x="34774" y="29029"/>
                  </a:cubicBezTo>
                  <a:cubicBezTo>
                    <a:pt x="34394" y="29545"/>
                    <a:pt x="33472" y="30331"/>
                    <a:pt x="32604" y="30928"/>
                  </a:cubicBezTo>
                  <a:cubicBezTo>
                    <a:pt x="32468" y="30820"/>
                    <a:pt x="32333" y="30684"/>
                    <a:pt x="32224" y="30548"/>
                  </a:cubicBezTo>
                  <a:cubicBezTo>
                    <a:pt x="32088" y="30413"/>
                    <a:pt x="31980" y="30277"/>
                    <a:pt x="31844" y="30087"/>
                  </a:cubicBezTo>
                  <a:cubicBezTo>
                    <a:pt x="32360" y="29599"/>
                    <a:pt x="32875" y="29138"/>
                    <a:pt x="33418" y="28650"/>
                  </a:cubicBezTo>
                  <a:close/>
                  <a:moveTo>
                    <a:pt x="31085" y="30738"/>
                  </a:moveTo>
                  <a:cubicBezTo>
                    <a:pt x="31329" y="31009"/>
                    <a:pt x="31573" y="31254"/>
                    <a:pt x="31871" y="31552"/>
                  </a:cubicBezTo>
                  <a:cubicBezTo>
                    <a:pt x="31193" y="32149"/>
                    <a:pt x="30542" y="32637"/>
                    <a:pt x="29837" y="33152"/>
                  </a:cubicBezTo>
                  <a:cubicBezTo>
                    <a:pt x="29593" y="32854"/>
                    <a:pt x="29512" y="32556"/>
                    <a:pt x="29539" y="32257"/>
                  </a:cubicBezTo>
                  <a:cubicBezTo>
                    <a:pt x="29539" y="32122"/>
                    <a:pt x="29593" y="31959"/>
                    <a:pt x="29674" y="31877"/>
                  </a:cubicBezTo>
                  <a:cubicBezTo>
                    <a:pt x="30108" y="31471"/>
                    <a:pt x="30542" y="31064"/>
                    <a:pt x="31085" y="30738"/>
                  </a:cubicBezTo>
                  <a:close/>
                  <a:moveTo>
                    <a:pt x="32356" y="25443"/>
                  </a:moveTo>
                  <a:cubicBezTo>
                    <a:pt x="34011" y="25443"/>
                    <a:pt x="35607" y="25776"/>
                    <a:pt x="37106" y="26588"/>
                  </a:cubicBezTo>
                  <a:cubicBezTo>
                    <a:pt x="38598" y="27375"/>
                    <a:pt x="39927" y="28406"/>
                    <a:pt x="41012" y="29708"/>
                  </a:cubicBezTo>
                  <a:cubicBezTo>
                    <a:pt x="41446" y="30223"/>
                    <a:pt x="41880" y="30711"/>
                    <a:pt x="42314" y="31226"/>
                  </a:cubicBezTo>
                  <a:cubicBezTo>
                    <a:pt x="42694" y="31688"/>
                    <a:pt x="42884" y="32203"/>
                    <a:pt x="42802" y="32800"/>
                  </a:cubicBezTo>
                  <a:cubicBezTo>
                    <a:pt x="42775" y="33071"/>
                    <a:pt x="42694" y="33315"/>
                    <a:pt x="42504" y="33505"/>
                  </a:cubicBezTo>
                  <a:cubicBezTo>
                    <a:pt x="42304" y="33690"/>
                    <a:pt x="42104" y="33787"/>
                    <a:pt x="41898" y="33787"/>
                  </a:cubicBezTo>
                  <a:cubicBezTo>
                    <a:pt x="41742" y="33787"/>
                    <a:pt x="41583" y="33731"/>
                    <a:pt x="41419" y="33613"/>
                  </a:cubicBezTo>
                  <a:cubicBezTo>
                    <a:pt x="41012" y="33342"/>
                    <a:pt x="40660" y="32962"/>
                    <a:pt x="40388" y="32556"/>
                  </a:cubicBezTo>
                  <a:cubicBezTo>
                    <a:pt x="39656" y="31471"/>
                    <a:pt x="38707" y="30548"/>
                    <a:pt x="37730" y="29680"/>
                  </a:cubicBezTo>
                  <a:cubicBezTo>
                    <a:pt x="36537" y="28595"/>
                    <a:pt x="35099" y="27999"/>
                    <a:pt x="33499" y="27727"/>
                  </a:cubicBezTo>
                  <a:cubicBezTo>
                    <a:pt x="32843" y="27614"/>
                    <a:pt x="32207" y="27558"/>
                    <a:pt x="31558" y="27558"/>
                  </a:cubicBezTo>
                  <a:cubicBezTo>
                    <a:pt x="31428" y="27558"/>
                    <a:pt x="31297" y="27560"/>
                    <a:pt x="31166" y="27565"/>
                  </a:cubicBezTo>
                  <a:lnTo>
                    <a:pt x="30434" y="27565"/>
                  </a:lnTo>
                  <a:cubicBezTo>
                    <a:pt x="30542" y="26832"/>
                    <a:pt x="30624" y="26209"/>
                    <a:pt x="30732" y="25612"/>
                  </a:cubicBezTo>
                  <a:cubicBezTo>
                    <a:pt x="30814" y="25558"/>
                    <a:pt x="30814" y="25530"/>
                    <a:pt x="30841" y="25530"/>
                  </a:cubicBezTo>
                  <a:cubicBezTo>
                    <a:pt x="31351" y="25474"/>
                    <a:pt x="31856" y="25443"/>
                    <a:pt x="32356" y="25443"/>
                  </a:cubicBezTo>
                  <a:close/>
                  <a:moveTo>
                    <a:pt x="38300" y="31606"/>
                  </a:moveTo>
                  <a:cubicBezTo>
                    <a:pt x="38598" y="31769"/>
                    <a:pt x="38788" y="32040"/>
                    <a:pt x="39005" y="32339"/>
                  </a:cubicBezTo>
                  <a:cubicBezTo>
                    <a:pt x="38625" y="32800"/>
                    <a:pt x="36428" y="34671"/>
                    <a:pt x="35859" y="34997"/>
                  </a:cubicBezTo>
                  <a:cubicBezTo>
                    <a:pt x="35642" y="34753"/>
                    <a:pt x="35425" y="34508"/>
                    <a:pt x="35208" y="34291"/>
                  </a:cubicBezTo>
                  <a:cubicBezTo>
                    <a:pt x="35235" y="34210"/>
                    <a:pt x="35262" y="34156"/>
                    <a:pt x="35289" y="34129"/>
                  </a:cubicBezTo>
                  <a:cubicBezTo>
                    <a:pt x="36266" y="33315"/>
                    <a:pt x="37269" y="32474"/>
                    <a:pt x="38300" y="31606"/>
                  </a:cubicBezTo>
                  <a:close/>
                  <a:moveTo>
                    <a:pt x="35615" y="29463"/>
                  </a:moveTo>
                  <a:cubicBezTo>
                    <a:pt x="36238" y="29653"/>
                    <a:pt x="36971" y="30196"/>
                    <a:pt x="37649" y="30955"/>
                  </a:cubicBezTo>
                  <a:cubicBezTo>
                    <a:pt x="37540" y="31064"/>
                    <a:pt x="37459" y="31199"/>
                    <a:pt x="37323" y="31281"/>
                  </a:cubicBezTo>
                  <a:cubicBezTo>
                    <a:pt x="35777" y="32610"/>
                    <a:pt x="34204" y="33912"/>
                    <a:pt x="32658" y="35241"/>
                  </a:cubicBezTo>
                  <a:cubicBezTo>
                    <a:pt x="32251" y="35566"/>
                    <a:pt x="31844" y="35892"/>
                    <a:pt x="31356" y="36271"/>
                  </a:cubicBezTo>
                  <a:cubicBezTo>
                    <a:pt x="30841" y="35512"/>
                    <a:pt x="30434" y="34780"/>
                    <a:pt x="30136" y="33993"/>
                  </a:cubicBezTo>
                  <a:cubicBezTo>
                    <a:pt x="32061" y="32583"/>
                    <a:pt x="33960" y="31145"/>
                    <a:pt x="35615" y="29463"/>
                  </a:cubicBezTo>
                  <a:close/>
                  <a:moveTo>
                    <a:pt x="34530" y="34834"/>
                  </a:moveTo>
                  <a:cubicBezTo>
                    <a:pt x="34747" y="35105"/>
                    <a:pt x="34936" y="35322"/>
                    <a:pt x="35126" y="35539"/>
                  </a:cubicBezTo>
                  <a:cubicBezTo>
                    <a:pt x="34747" y="36054"/>
                    <a:pt x="33201" y="37275"/>
                    <a:pt x="32441" y="37655"/>
                  </a:cubicBezTo>
                  <a:cubicBezTo>
                    <a:pt x="32278" y="37438"/>
                    <a:pt x="32088" y="37248"/>
                    <a:pt x="31926" y="37031"/>
                  </a:cubicBezTo>
                  <a:cubicBezTo>
                    <a:pt x="32251" y="36651"/>
                    <a:pt x="33879" y="35268"/>
                    <a:pt x="34530" y="34834"/>
                  </a:cubicBezTo>
                  <a:close/>
                  <a:moveTo>
                    <a:pt x="1735" y="9975"/>
                  </a:moveTo>
                  <a:cubicBezTo>
                    <a:pt x="1816" y="9975"/>
                    <a:pt x="1898" y="9988"/>
                    <a:pt x="1981" y="10016"/>
                  </a:cubicBezTo>
                  <a:cubicBezTo>
                    <a:pt x="2279" y="10097"/>
                    <a:pt x="2578" y="10206"/>
                    <a:pt x="2849" y="10368"/>
                  </a:cubicBezTo>
                  <a:cubicBezTo>
                    <a:pt x="3310" y="10667"/>
                    <a:pt x="3798" y="10992"/>
                    <a:pt x="4259" y="11318"/>
                  </a:cubicBezTo>
                  <a:cubicBezTo>
                    <a:pt x="4910" y="11779"/>
                    <a:pt x="5561" y="12267"/>
                    <a:pt x="6212" y="12728"/>
                  </a:cubicBezTo>
                  <a:cubicBezTo>
                    <a:pt x="6809" y="13135"/>
                    <a:pt x="7460" y="13406"/>
                    <a:pt x="8138" y="13623"/>
                  </a:cubicBezTo>
                  <a:cubicBezTo>
                    <a:pt x="8787" y="13839"/>
                    <a:pt x="9436" y="13950"/>
                    <a:pt x="10090" y="13950"/>
                  </a:cubicBezTo>
                  <a:cubicBezTo>
                    <a:pt x="10584" y="13950"/>
                    <a:pt x="11081" y="13887"/>
                    <a:pt x="11583" y="13759"/>
                  </a:cubicBezTo>
                  <a:cubicBezTo>
                    <a:pt x="12451" y="13515"/>
                    <a:pt x="13292" y="13271"/>
                    <a:pt x="14187" y="13054"/>
                  </a:cubicBezTo>
                  <a:cubicBezTo>
                    <a:pt x="15846" y="12633"/>
                    <a:pt x="17525" y="12353"/>
                    <a:pt x="19242" y="12353"/>
                  </a:cubicBezTo>
                  <a:cubicBezTo>
                    <a:pt x="19518" y="12353"/>
                    <a:pt x="19795" y="12360"/>
                    <a:pt x="20073" y="12375"/>
                  </a:cubicBezTo>
                  <a:cubicBezTo>
                    <a:pt x="21646" y="12457"/>
                    <a:pt x="23110" y="12918"/>
                    <a:pt x="24494" y="13650"/>
                  </a:cubicBezTo>
                  <a:cubicBezTo>
                    <a:pt x="26148" y="14518"/>
                    <a:pt x="27396" y="15766"/>
                    <a:pt x="28183" y="17448"/>
                  </a:cubicBezTo>
                  <a:cubicBezTo>
                    <a:pt x="28671" y="18397"/>
                    <a:pt x="29105" y="19373"/>
                    <a:pt x="29485" y="20377"/>
                  </a:cubicBezTo>
                  <a:cubicBezTo>
                    <a:pt x="29674" y="20865"/>
                    <a:pt x="29729" y="21435"/>
                    <a:pt x="29783" y="21977"/>
                  </a:cubicBezTo>
                  <a:cubicBezTo>
                    <a:pt x="29837" y="22547"/>
                    <a:pt x="29837" y="23144"/>
                    <a:pt x="29864" y="23740"/>
                  </a:cubicBezTo>
                  <a:cubicBezTo>
                    <a:pt x="29837" y="25720"/>
                    <a:pt x="29566" y="27646"/>
                    <a:pt x="28996" y="29572"/>
                  </a:cubicBezTo>
                  <a:cubicBezTo>
                    <a:pt x="28861" y="30060"/>
                    <a:pt x="28752" y="30575"/>
                    <a:pt x="28644" y="31091"/>
                  </a:cubicBezTo>
                  <a:cubicBezTo>
                    <a:pt x="28481" y="31986"/>
                    <a:pt x="28644" y="32854"/>
                    <a:pt x="28996" y="33668"/>
                  </a:cubicBezTo>
                  <a:cubicBezTo>
                    <a:pt x="29674" y="35349"/>
                    <a:pt x="30570" y="36895"/>
                    <a:pt x="31817" y="38224"/>
                  </a:cubicBezTo>
                  <a:cubicBezTo>
                    <a:pt x="32088" y="38523"/>
                    <a:pt x="32387" y="38794"/>
                    <a:pt x="32685" y="39092"/>
                  </a:cubicBezTo>
                  <a:cubicBezTo>
                    <a:pt x="33065" y="39445"/>
                    <a:pt x="33390" y="39852"/>
                    <a:pt x="33526" y="40367"/>
                  </a:cubicBezTo>
                  <a:cubicBezTo>
                    <a:pt x="33635" y="40720"/>
                    <a:pt x="33499" y="40964"/>
                    <a:pt x="33146" y="40991"/>
                  </a:cubicBezTo>
                  <a:cubicBezTo>
                    <a:pt x="32821" y="40991"/>
                    <a:pt x="32495" y="40964"/>
                    <a:pt x="32170" y="40883"/>
                  </a:cubicBezTo>
                  <a:cubicBezTo>
                    <a:pt x="31627" y="40747"/>
                    <a:pt x="31166" y="40476"/>
                    <a:pt x="30759" y="40096"/>
                  </a:cubicBezTo>
                  <a:cubicBezTo>
                    <a:pt x="30244" y="39608"/>
                    <a:pt x="29729" y="39119"/>
                    <a:pt x="29268" y="38577"/>
                  </a:cubicBezTo>
                  <a:cubicBezTo>
                    <a:pt x="28454" y="37573"/>
                    <a:pt x="27803" y="36488"/>
                    <a:pt x="27233" y="35322"/>
                  </a:cubicBezTo>
                  <a:cubicBezTo>
                    <a:pt x="26637" y="34129"/>
                    <a:pt x="26474" y="32908"/>
                    <a:pt x="26637" y="31606"/>
                  </a:cubicBezTo>
                  <a:cubicBezTo>
                    <a:pt x="26799" y="30413"/>
                    <a:pt x="27071" y="29274"/>
                    <a:pt x="27369" y="28134"/>
                  </a:cubicBezTo>
                  <a:cubicBezTo>
                    <a:pt x="27776" y="26697"/>
                    <a:pt x="28020" y="25259"/>
                    <a:pt x="28020" y="23767"/>
                  </a:cubicBezTo>
                  <a:cubicBezTo>
                    <a:pt x="28020" y="20811"/>
                    <a:pt x="26799" y="18451"/>
                    <a:pt x="24412" y="16715"/>
                  </a:cubicBezTo>
                  <a:cubicBezTo>
                    <a:pt x="23110" y="15766"/>
                    <a:pt x="21700" y="14979"/>
                    <a:pt x="20073" y="14708"/>
                  </a:cubicBezTo>
                  <a:cubicBezTo>
                    <a:pt x="19223" y="14563"/>
                    <a:pt x="18373" y="14503"/>
                    <a:pt x="17523" y="14503"/>
                  </a:cubicBezTo>
                  <a:cubicBezTo>
                    <a:pt x="17098" y="14503"/>
                    <a:pt x="16673" y="14518"/>
                    <a:pt x="16248" y="14545"/>
                  </a:cubicBezTo>
                  <a:cubicBezTo>
                    <a:pt x="14783" y="14627"/>
                    <a:pt x="13400" y="15034"/>
                    <a:pt x="12017" y="15413"/>
                  </a:cubicBezTo>
                  <a:cubicBezTo>
                    <a:pt x="11393" y="15603"/>
                    <a:pt x="10796" y="15766"/>
                    <a:pt x="10172" y="15929"/>
                  </a:cubicBezTo>
                  <a:cubicBezTo>
                    <a:pt x="9663" y="16041"/>
                    <a:pt x="9166" y="16094"/>
                    <a:pt x="8682" y="16094"/>
                  </a:cubicBezTo>
                  <a:cubicBezTo>
                    <a:pt x="7054" y="16094"/>
                    <a:pt x="5570" y="15489"/>
                    <a:pt x="4232" y="14464"/>
                  </a:cubicBezTo>
                  <a:cubicBezTo>
                    <a:pt x="3147" y="13650"/>
                    <a:pt x="2225" y="12647"/>
                    <a:pt x="1357" y="11589"/>
                  </a:cubicBezTo>
                  <a:cubicBezTo>
                    <a:pt x="1276" y="11480"/>
                    <a:pt x="1194" y="11372"/>
                    <a:pt x="1113" y="11263"/>
                  </a:cubicBezTo>
                  <a:cubicBezTo>
                    <a:pt x="923" y="10938"/>
                    <a:pt x="896" y="10639"/>
                    <a:pt x="1113" y="10314"/>
                  </a:cubicBezTo>
                  <a:cubicBezTo>
                    <a:pt x="1275" y="10091"/>
                    <a:pt x="1497" y="9975"/>
                    <a:pt x="1735" y="9975"/>
                  </a:cubicBezTo>
                  <a:close/>
                  <a:moveTo>
                    <a:pt x="8962" y="1"/>
                  </a:moveTo>
                  <a:cubicBezTo>
                    <a:pt x="8093" y="1"/>
                    <a:pt x="7488" y="790"/>
                    <a:pt x="7731" y="1689"/>
                  </a:cubicBezTo>
                  <a:cubicBezTo>
                    <a:pt x="7813" y="2041"/>
                    <a:pt x="7975" y="2312"/>
                    <a:pt x="8219" y="2557"/>
                  </a:cubicBezTo>
                  <a:cubicBezTo>
                    <a:pt x="8464" y="2801"/>
                    <a:pt x="8735" y="3045"/>
                    <a:pt x="8979" y="3289"/>
                  </a:cubicBezTo>
                  <a:cubicBezTo>
                    <a:pt x="9467" y="3777"/>
                    <a:pt x="9955" y="4265"/>
                    <a:pt x="10417" y="4754"/>
                  </a:cubicBezTo>
                  <a:cubicBezTo>
                    <a:pt x="10552" y="4889"/>
                    <a:pt x="10633" y="5052"/>
                    <a:pt x="10769" y="5269"/>
                  </a:cubicBezTo>
                  <a:cubicBezTo>
                    <a:pt x="8925" y="7141"/>
                    <a:pt x="7107" y="8985"/>
                    <a:pt x="5263" y="10884"/>
                  </a:cubicBezTo>
                  <a:cubicBezTo>
                    <a:pt x="5073" y="10748"/>
                    <a:pt x="4883" y="10612"/>
                    <a:pt x="4693" y="10504"/>
                  </a:cubicBezTo>
                  <a:cubicBezTo>
                    <a:pt x="4232" y="10178"/>
                    <a:pt x="3798" y="9853"/>
                    <a:pt x="3337" y="9609"/>
                  </a:cubicBezTo>
                  <a:cubicBezTo>
                    <a:pt x="2985" y="9419"/>
                    <a:pt x="2605" y="9256"/>
                    <a:pt x="2225" y="9148"/>
                  </a:cubicBezTo>
                  <a:cubicBezTo>
                    <a:pt x="2071" y="9102"/>
                    <a:pt x="1921" y="9081"/>
                    <a:pt x="1772" y="9081"/>
                  </a:cubicBezTo>
                  <a:cubicBezTo>
                    <a:pt x="1475" y="9081"/>
                    <a:pt x="1185" y="9166"/>
                    <a:pt x="896" y="9310"/>
                  </a:cubicBezTo>
                  <a:cubicBezTo>
                    <a:pt x="272" y="9636"/>
                    <a:pt x="1" y="10233"/>
                    <a:pt x="82" y="10911"/>
                  </a:cubicBezTo>
                  <a:cubicBezTo>
                    <a:pt x="164" y="11372"/>
                    <a:pt x="354" y="11779"/>
                    <a:pt x="652" y="12131"/>
                  </a:cubicBezTo>
                  <a:cubicBezTo>
                    <a:pt x="1276" y="12809"/>
                    <a:pt x="1872" y="13515"/>
                    <a:pt x="2523" y="14166"/>
                  </a:cubicBezTo>
                  <a:cubicBezTo>
                    <a:pt x="3174" y="14844"/>
                    <a:pt x="3934" y="15359"/>
                    <a:pt x="4748" y="15793"/>
                  </a:cubicBezTo>
                  <a:cubicBezTo>
                    <a:pt x="6025" y="16443"/>
                    <a:pt x="7355" y="16885"/>
                    <a:pt x="8750" y="16885"/>
                  </a:cubicBezTo>
                  <a:cubicBezTo>
                    <a:pt x="9103" y="16885"/>
                    <a:pt x="9459" y="16857"/>
                    <a:pt x="9820" y="16797"/>
                  </a:cubicBezTo>
                  <a:cubicBezTo>
                    <a:pt x="10444" y="16715"/>
                    <a:pt x="11040" y="16552"/>
                    <a:pt x="11637" y="16417"/>
                  </a:cubicBezTo>
                  <a:cubicBezTo>
                    <a:pt x="11827" y="16363"/>
                    <a:pt x="12017" y="16335"/>
                    <a:pt x="12288" y="16281"/>
                  </a:cubicBezTo>
                  <a:cubicBezTo>
                    <a:pt x="12288" y="16525"/>
                    <a:pt x="12288" y="16715"/>
                    <a:pt x="12288" y="16905"/>
                  </a:cubicBezTo>
                  <a:cubicBezTo>
                    <a:pt x="12261" y="17882"/>
                    <a:pt x="12369" y="18831"/>
                    <a:pt x="12586" y="19807"/>
                  </a:cubicBezTo>
                  <a:cubicBezTo>
                    <a:pt x="12993" y="21462"/>
                    <a:pt x="13644" y="23008"/>
                    <a:pt x="14675" y="24364"/>
                  </a:cubicBezTo>
                  <a:cubicBezTo>
                    <a:pt x="16031" y="26127"/>
                    <a:pt x="17821" y="27294"/>
                    <a:pt x="19883" y="28026"/>
                  </a:cubicBezTo>
                  <a:cubicBezTo>
                    <a:pt x="21535" y="28627"/>
                    <a:pt x="23234" y="28927"/>
                    <a:pt x="24979" y="28927"/>
                  </a:cubicBezTo>
                  <a:cubicBezTo>
                    <a:pt x="25124" y="28927"/>
                    <a:pt x="25270" y="28925"/>
                    <a:pt x="25416" y="28921"/>
                  </a:cubicBezTo>
                  <a:cubicBezTo>
                    <a:pt x="25538" y="28921"/>
                    <a:pt x="25667" y="28901"/>
                    <a:pt x="25796" y="28901"/>
                  </a:cubicBezTo>
                  <a:cubicBezTo>
                    <a:pt x="25925" y="28901"/>
                    <a:pt x="26053" y="28921"/>
                    <a:pt x="26175" y="29002"/>
                  </a:cubicBezTo>
                  <a:cubicBezTo>
                    <a:pt x="26148" y="29192"/>
                    <a:pt x="26094" y="29382"/>
                    <a:pt x="26067" y="29572"/>
                  </a:cubicBezTo>
                  <a:cubicBezTo>
                    <a:pt x="25958" y="30196"/>
                    <a:pt x="25823" y="30820"/>
                    <a:pt x="25769" y="31471"/>
                  </a:cubicBezTo>
                  <a:cubicBezTo>
                    <a:pt x="25714" y="32122"/>
                    <a:pt x="25714" y="32800"/>
                    <a:pt x="25741" y="33451"/>
                  </a:cubicBezTo>
                  <a:cubicBezTo>
                    <a:pt x="25741" y="34102"/>
                    <a:pt x="26067" y="34698"/>
                    <a:pt x="26311" y="35268"/>
                  </a:cubicBezTo>
                  <a:cubicBezTo>
                    <a:pt x="27206" y="37411"/>
                    <a:pt x="28454" y="39282"/>
                    <a:pt x="30244" y="40774"/>
                  </a:cubicBezTo>
                  <a:cubicBezTo>
                    <a:pt x="30759" y="41208"/>
                    <a:pt x="31302" y="41561"/>
                    <a:pt x="31953" y="41750"/>
                  </a:cubicBezTo>
                  <a:cubicBezTo>
                    <a:pt x="32288" y="41817"/>
                    <a:pt x="32622" y="41866"/>
                    <a:pt x="32942" y="41866"/>
                  </a:cubicBezTo>
                  <a:cubicBezTo>
                    <a:pt x="33011" y="41866"/>
                    <a:pt x="33079" y="41864"/>
                    <a:pt x="33146" y="41859"/>
                  </a:cubicBezTo>
                  <a:cubicBezTo>
                    <a:pt x="33987" y="41832"/>
                    <a:pt x="34475" y="41208"/>
                    <a:pt x="34421" y="40394"/>
                  </a:cubicBezTo>
                  <a:cubicBezTo>
                    <a:pt x="34394" y="39770"/>
                    <a:pt x="34096" y="39255"/>
                    <a:pt x="33662" y="38821"/>
                  </a:cubicBezTo>
                  <a:cubicBezTo>
                    <a:pt x="33526" y="38686"/>
                    <a:pt x="33390" y="38523"/>
                    <a:pt x="33228" y="38387"/>
                  </a:cubicBezTo>
                  <a:cubicBezTo>
                    <a:pt x="34340" y="37465"/>
                    <a:pt x="35425" y="36597"/>
                    <a:pt x="36483" y="35729"/>
                  </a:cubicBezTo>
                  <a:cubicBezTo>
                    <a:pt x="37513" y="34834"/>
                    <a:pt x="38544" y="33966"/>
                    <a:pt x="39575" y="33071"/>
                  </a:cubicBezTo>
                  <a:cubicBezTo>
                    <a:pt x="40063" y="33505"/>
                    <a:pt x="40470" y="33939"/>
                    <a:pt x="40931" y="34291"/>
                  </a:cubicBezTo>
                  <a:cubicBezTo>
                    <a:pt x="41244" y="34539"/>
                    <a:pt x="41582" y="34662"/>
                    <a:pt x="41918" y="34662"/>
                  </a:cubicBezTo>
                  <a:cubicBezTo>
                    <a:pt x="42281" y="34662"/>
                    <a:pt x="42641" y="34519"/>
                    <a:pt x="42965" y="34237"/>
                  </a:cubicBezTo>
                  <a:cubicBezTo>
                    <a:pt x="43562" y="33722"/>
                    <a:pt x="43806" y="33071"/>
                    <a:pt x="43725" y="32284"/>
                  </a:cubicBezTo>
                  <a:cubicBezTo>
                    <a:pt x="43643" y="31525"/>
                    <a:pt x="43264" y="30901"/>
                    <a:pt x="42775" y="30331"/>
                  </a:cubicBezTo>
                  <a:cubicBezTo>
                    <a:pt x="42423" y="29925"/>
                    <a:pt x="42070" y="29545"/>
                    <a:pt x="41745" y="29138"/>
                  </a:cubicBezTo>
                  <a:cubicBezTo>
                    <a:pt x="40334" y="27375"/>
                    <a:pt x="38544" y="26127"/>
                    <a:pt x="36455" y="25286"/>
                  </a:cubicBezTo>
                  <a:cubicBezTo>
                    <a:pt x="35150" y="24760"/>
                    <a:pt x="33807" y="24562"/>
                    <a:pt x="32424" y="24562"/>
                  </a:cubicBezTo>
                  <a:cubicBezTo>
                    <a:pt x="32169" y="24562"/>
                    <a:pt x="31912" y="24568"/>
                    <a:pt x="31654" y="24581"/>
                  </a:cubicBezTo>
                  <a:lnTo>
                    <a:pt x="30841" y="24581"/>
                  </a:lnTo>
                  <a:cubicBezTo>
                    <a:pt x="30841" y="24310"/>
                    <a:pt x="30841" y="24066"/>
                    <a:pt x="30814" y="23849"/>
                  </a:cubicBezTo>
                  <a:cubicBezTo>
                    <a:pt x="30759" y="23008"/>
                    <a:pt x="30759" y="22167"/>
                    <a:pt x="30624" y="21353"/>
                  </a:cubicBezTo>
                  <a:cubicBezTo>
                    <a:pt x="30244" y="19265"/>
                    <a:pt x="29349" y="17366"/>
                    <a:pt x="28128" y="15603"/>
                  </a:cubicBezTo>
                  <a:cubicBezTo>
                    <a:pt x="27505" y="14681"/>
                    <a:pt x="26718" y="13949"/>
                    <a:pt x="25796" y="13325"/>
                  </a:cubicBezTo>
                  <a:cubicBezTo>
                    <a:pt x="24738" y="12592"/>
                    <a:pt x="23599" y="12131"/>
                    <a:pt x="22378" y="11806"/>
                  </a:cubicBezTo>
                  <a:cubicBezTo>
                    <a:pt x="21809" y="11643"/>
                    <a:pt x="21212" y="11562"/>
                    <a:pt x="20615" y="11507"/>
                  </a:cubicBezTo>
                  <a:cubicBezTo>
                    <a:pt x="20117" y="11436"/>
                    <a:pt x="19622" y="11406"/>
                    <a:pt x="19127" y="11406"/>
                  </a:cubicBezTo>
                  <a:cubicBezTo>
                    <a:pt x="18115" y="11406"/>
                    <a:pt x="17106" y="11533"/>
                    <a:pt x="16085" y="11697"/>
                  </a:cubicBezTo>
                  <a:cubicBezTo>
                    <a:pt x="15950" y="11697"/>
                    <a:pt x="15814" y="11724"/>
                    <a:pt x="15624" y="11752"/>
                  </a:cubicBezTo>
                  <a:cubicBezTo>
                    <a:pt x="15651" y="11453"/>
                    <a:pt x="15651" y="11236"/>
                    <a:pt x="15679" y="10992"/>
                  </a:cubicBezTo>
                  <a:cubicBezTo>
                    <a:pt x="15977" y="8551"/>
                    <a:pt x="15624" y="6218"/>
                    <a:pt x="14458" y="4048"/>
                  </a:cubicBezTo>
                  <a:cubicBezTo>
                    <a:pt x="14187" y="3479"/>
                    <a:pt x="13834" y="2963"/>
                    <a:pt x="13346" y="2557"/>
                  </a:cubicBezTo>
                  <a:cubicBezTo>
                    <a:pt x="12505" y="1851"/>
                    <a:pt x="11664" y="1119"/>
                    <a:pt x="10661" y="604"/>
                  </a:cubicBezTo>
                  <a:cubicBezTo>
                    <a:pt x="10227" y="360"/>
                    <a:pt x="9766" y="143"/>
                    <a:pt x="9277" y="34"/>
                  </a:cubicBezTo>
                  <a:cubicBezTo>
                    <a:pt x="9169" y="11"/>
                    <a:pt x="9064" y="1"/>
                    <a:pt x="8962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44"/>
            <p:cNvSpPr/>
            <p:nvPr/>
          </p:nvSpPr>
          <p:spPr>
            <a:xfrm>
              <a:off x="5070250" y="3044625"/>
              <a:ext cx="818475" cy="775400"/>
            </a:xfrm>
            <a:custGeom>
              <a:avLst/>
              <a:gdLst/>
              <a:ahLst/>
              <a:cxnLst/>
              <a:rect l="l" t="t" r="r" b="b"/>
              <a:pathLst>
                <a:path w="32739" h="31016" extrusionOk="0">
                  <a:moveTo>
                    <a:pt x="871" y="0"/>
                  </a:moveTo>
                  <a:cubicBezTo>
                    <a:pt x="622" y="0"/>
                    <a:pt x="404" y="106"/>
                    <a:pt x="217" y="355"/>
                  </a:cubicBezTo>
                  <a:cubicBezTo>
                    <a:pt x="0" y="653"/>
                    <a:pt x="54" y="979"/>
                    <a:pt x="217" y="1277"/>
                  </a:cubicBezTo>
                  <a:cubicBezTo>
                    <a:pt x="298" y="1413"/>
                    <a:pt x="407" y="1521"/>
                    <a:pt x="488" y="1630"/>
                  </a:cubicBezTo>
                  <a:cubicBezTo>
                    <a:pt x="1356" y="2661"/>
                    <a:pt x="2278" y="3664"/>
                    <a:pt x="3336" y="4478"/>
                  </a:cubicBezTo>
                  <a:cubicBezTo>
                    <a:pt x="4688" y="5518"/>
                    <a:pt x="6168" y="6111"/>
                    <a:pt x="7775" y="6111"/>
                  </a:cubicBezTo>
                  <a:cubicBezTo>
                    <a:pt x="8264" y="6111"/>
                    <a:pt x="8764" y="6056"/>
                    <a:pt x="9276" y="5943"/>
                  </a:cubicBezTo>
                  <a:cubicBezTo>
                    <a:pt x="9900" y="5807"/>
                    <a:pt x="10524" y="5617"/>
                    <a:pt x="11148" y="5427"/>
                  </a:cubicBezTo>
                  <a:cubicBezTo>
                    <a:pt x="12531" y="5048"/>
                    <a:pt x="13915" y="4668"/>
                    <a:pt x="15379" y="4559"/>
                  </a:cubicBezTo>
                  <a:cubicBezTo>
                    <a:pt x="15804" y="4532"/>
                    <a:pt x="16229" y="4517"/>
                    <a:pt x="16654" y="4517"/>
                  </a:cubicBezTo>
                  <a:cubicBezTo>
                    <a:pt x="17504" y="4517"/>
                    <a:pt x="18354" y="4577"/>
                    <a:pt x="19204" y="4722"/>
                  </a:cubicBezTo>
                  <a:cubicBezTo>
                    <a:pt x="20831" y="4993"/>
                    <a:pt x="22242" y="5780"/>
                    <a:pt x="23544" y="6729"/>
                  </a:cubicBezTo>
                  <a:cubicBezTo>
                    <a:pt x="25930" y="8465"/>
                    <a:pt x="27124" y="10825"/>
                    <a:pt x="27124" y="13809"/>
                  </a:cubicBezTo>
                  <a:cubicBezTo>
                    <a:pt x="27124" y="15273"/>
                    <a:pt x="26880" y="16711"/>
                    <a:pt x="26500" y="18148"/>
                  </a:cubicBezTo>
                  <a:cubicBezTo>
                    <a:pt x="26175" y="19288"/>
                    <a:pt x="25930" y="20454"/>
                    <a:pt x="25768" y="21620"/>
                  </a:cubicBezTo>
                  <a:cubicBezTo>
                    <a:pt x="25578" y="22922"/>
                    <a:pt x="25741" y="24170"/>
                    <a:pt x="26337" y="25363"/>
                  </a:cubicBezTo>
                  <a:cubicBezTo>
                    <a:pt x="26907" y="26502"/>
                    <a:pt x="27558" y="27615"/>
                    <a:pt x="28399" y="28591"/>
                  </a:cubicBezTo>
                  <a:cubicBezTo>
                    <a:pt x="28833" y="29133"/>
                    <a:pt x="29375" y="29622"/>
                    <a:pt x="29891" y="30110"/>
                  </a:cubicBezTo>
                  <a:cubicBezTo>
                    <a:pt x="30270" y="30490"/>
                    <a:pt x="30758" y="30761"/>
                    <a:pt x="31301" y="30924"/>
                  </a:cubicBezTo>
                  <a:cubicBezTo>
                    <a:pt x="31525" y="30985"/>
                    <a:pt x="31779" y="31015"/>
                    <a:pt x="32030" y="31015"/>
                  </a:cubicBezTo>
                  <a:cubicBezTo>
                    <a:pt x="32113" y="31015"/>
                    <a:pt x="32196" y="31012"/>
                    <a:pt x="32277" y="31005"/>
                  </a:cubicBezTo>
                  <a:cubicBezTo>
                    <a:pt x="32630" y="30978"/>
                    <a:pt x="32739" y="30734"/>
                    <a:pt x="32657" y="30381"/>
                  </a:cubicBezTo>
                  <a:cubicBezTo>
                    <a:pt x="32494" y="29866"/>
                    <a:pt x="32169" y="29459"/>
                    <a:pt x="31789" y="29106"/>
                  </a:cubicBezTo>
                  <a:cubicBezTo>
                    <a:pt x="31518" y="28808"/>
                    <a:pt x="31220" y="28537"/>
                    <a:pt x="30948" y="28266"/>
                  </a:cubicBezTo>
                  <a:cubicBezTo>
                    <a:pt x="29701" y="26909"/>
                    <a:pt x="28806" y="25363"/>
                    <a:pt x="28100" y="23682"/>
                  </a:cubicBezTo>
                  <a:cubicBezTo>
                    <a:pt x="27775" y="22868"/>
                    <a:pt x="27612" y="22000"/>
                    <a:pt x="27775" y="21105"/>
                  </a:cubicBezTo>
                  <a:cubicBezTo>
                    <a:pt x="27856" y="20589"/>
                    <a:pt x="27965" y="20101"/>
                    <a:pt x="28127" y="19586"/>
                  </a:cubicBezTo>
                  <a:cubicBezTo>
                    <a:pt x="28670" y="17687"/>
                    <a:pt x="28968" y="15734"/>
                    <a:pt x="28995" y="13754"/>
                  </a:cubicBezTo>
                  <a:cubicBezTo>
                    <a:pt x="28968" y="13158"/>
                    <a:pt x="28968" y="12561"/>
                    <a:pt x="28914" y="11991"/>
                  </a:cubicBezTo>
                  <a:cubicBezTo>
                    <a:pt x="28833" y="11449"/>
                    <a:pt x="28778" y="10879"/>
                    <a:pt x="28589" y="10391"/>
                  </a:cubicBezTo>
                  <a:cubicBezTo>
                    <a:pt x="28209" y="9387"/>
                    <a:pt x="27775" y="8411"/>
                    <a:pt x="27314" y="7462"/>
                  </a:cubicBezTo>
                  <a:cubicBezTo>
                    <a:pt x="26500" y="5780"/>
                    <a:pt x="25252" y="4532"/>
                    <a:pt x="23598" y="3664"/>
                  </a:cubicBezTo>
                  <a:cubicBezTo>
                    <a:pt x="22214" y="2932"/>
                    <a:pt x="20777" y="2498"/>
                    <a:pt x="19204" y="2389"/>
                  </a:cubicBezTo>
                  <a:cubicBezTo>
                    <a:pt x="18926" y="2374"/>
                    <a:pt x="18649" y="2367"/>
                    <a:pt x="18373" y="2367"/>
                  </a:cubicBezTo>
                  <a:cubicBezTo>
                    <a:pt x="16656" y="2367"/>
                    <a:pt x="14973" y="2647"/>
                    <a:pt x="13291" y="3068"/>
                  </a:cubicBezTo>
                  <a:cubicBezTo>
                    <a:pt x="12423" y="3285"/>
                    <a:pt x="11555" y="3529"/>
                    <a:pt x="10687" y="3773"/>
                  </a:cubicBezTo>
                  <a:cubicBezTo>
                    <a:pt x="10204" y="3911"/>
                    <a:pt x="9721" y="3976"/>
                    <a:pt x="9238" y="3976"/>
                  </a:cubicBezTo>
                  <a:cubicBezTo>
                    <a:pt x="8582" y="3976"/>
                    <a:pt x="7925" y="3856"/>
                    <a:pt x="7269" y="3637"/>
                  </a:cubicBezTo>
                  <a:cubicBezTo>
                    <a:pt x="6591" y="3420"/>
                    <a:pt x="5940" y="3149"/>
                    <a:pt x="5343" y="2742"/>
                  </a:cubicBezTo>
                  <a:cubicBezTo>
                    <a:pt x="4665" y="2308"/>
                    <a:pt x="4014" y="1793"/>
                    <a:pt x="3363" y="1332"/>
                  </a:cubicBezTo>
                  <a:cubicBezTo>
                    <a:pt x="2902" y="1006"/>
                    <a:pt x="2441" y="681"/>
                    <a:pt x="1953" y="382"/>
                  </a:cubicBezTo>
                  <a:cubicBezTo>
                    <a:pt x="1709" y="220"/>
                    <a:pt x="1410" y="111"/>
                    <a:pt x="1112" y="30"/>
                  </a:cubicBezTo>
                  <a:cubicBezTo>
                    <a:pt x="1029" y="10"/>
                    <a:pt x="949" y="0"/>
                    <a:pt x="871" y="0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44"/>
            <p:cNvSpPr/>
            <p:nvPr/>
          </p:nvSpPr>
          <p:spPr>
            <a:xfrm>
              <a:off x="5375375" y="3186400"/>
              <a:ext cx="344500" cy="310175"/>
            </a:xfrm>
            <a:custGeom>
              <a:avLst/>
              <a:gdLst/>
              <a:ahLst/>
              <a:cxnLst/>
              <a:rect l="l" t="t" r="r" b="b"/>
              <a:pathLst>
                <a:path w="13780" h="12407" extrusionOk="0">
                  <a:moveTo>
                    <a:pt x="1330" y="0"/>
                  </a:moveTo>
                  <a:cubicBezTo>
                    <a:pt x="896" y="109"/>
                    <a:pt x="516" y="217"/>
                    <a:pt x="164" y="299"/>
                  </a:cubicBezTo>
                  <a:cubicBezTo>
                    <a:pt x="109" y="462"/>
                    <a:pt x="82" y="516"/>
                    <a:pt x="82" y="543"/>
                  </a:cubicBezTo>
                  <a:cubicBezTo>
                    <a:pt x="82" y="651"/>
                    <a:pt x="55" y="733"/>
                    <a:pt x="55" y="841"/>
                  </a:cubicBezTo>
                  <a:cubicBezTo>
                    <a:pt x="1" y="2631"/>
                    <a:pt x="381" y="4313"/>
                    <a:pt x="1059" y="5968"/>
                  </a:cubicBezTo>
                  <a:cubicBezTo>
                    <a:pt x="1899" y="7948"/>
                    <a:pt x="3229" y="9494"/>
                    <a:pt x="5100" y="10579"/>
                  </a:cubicBezTo>
                  <a:cubicBezTo>
                    <a:pt x="5832" y="11040"/>
                    <a:pt x="6619" y="11365"/>
                    <a:pt x="7433" y="11664"/>
                  </a:cubicBezTo>
                  <a:cubicBezTo>
                    <a:pt x="8518" y="12016"/>
                    <a:pt x="9684" y="12233"/>
                    <a:pt x="10823" y="12342"/>
                  </a:cubicBezTo>
                  <a:cubicBezTo>
                    <a:pt x="11286" y="12387"/>
                    <a:pt x="11741" y="12407"/>
                    <a:pt x="12196" y="12407"/>
                  </a:cubicBezTo>
                  <a:cubicBezTo>
                    <a:pt x="12568" y="12407"/>
                    <a:pt x="12941" y="12393"/>
                    <a:pt x="13319" y="12369"/>
                  </a:cubicBezTo>
                  <a:cubicBezTo>
                    <a:pt x="13590" y="11691"/>
                    <a:pt x="13753" y="11040"/>
                    <a:pt x="13780" y="10280"/>
                  </a:cubicBezTo>
                  <a:cubicBezTo>
                    <a:pt x="13682" y="10275"/>
                    <a:pt x="13587" y="10273"/>
                    <a:pt x="13493" y="10273"/>
                  </a:cubicBezTo>
                  <a:cubicBezTo>
                    <a:pt x="13118" y="10273"/>
                    <a:pt x="12771" y="10307"/>
                    <a:pt x="12424" y="10307"/>
                  </a:cubicBezTo>
                  <a:cubicBezTo>
                    <a:pt x="12298" y="10304"/>
                    <a:pt x="12172" y="10303"/>
                    <a:pt x="12046" y="10303"/>
                  </a:cubicBezTo>
                  <a:cubicBezTo>
                    <a:pt x="11668" y="10303"/>
                    <a:pt x="11288" y="10314"/>
                    <a:pt x="10911" y="10314"/>
                  </a:cubicBezTo>
                  <a:cubicBezTo>
                    <a:pt x="10410" y="10314"/>
                    <a:pt x="9915" y="10294"/>
                    <a:pt x="9440" y="10199"/>
                  </a:cubicBezTo>
                  <a:cubicBezTo>
                    <a:pt x="6022" y="9629"/>
                    <a:pt x="3581" y="7731"/>
                    <a:pt x="2306" y="4476"/>
                  </a:cubicBezTo>
                  <a:cubicBezTo>
                    <a:pt x="1845" y="3255"/>
                    <a:pt x="1520" y="1980"/>
                    <a:pt x="1438" y="678"/>
                  </a:cubicBezTo>
                  <a:cubicBezTo>
                    <a:pt x="1411" y="462"/>
                    <a:pt x="1384" y="272"/>
                    <a:pt x="1330" y="0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44"/>
            <p:cNvSpPr/>
            <p:nvPr/>
          </p:nvSpPr>
          <p:spPr>
            <a:xfrm>
              <a:off x="5808675" y="3431050"/>
              <a:ext cx="311275" cy="208825"/>
            </a:xfrm>
            <a:custGeom>
              <a:avLst/>
              <a:gdLst/>
              <a:ahLst/>
              <a:cxnLst/>
              <a:rect l="l" t="t" r="r" b="b"/>
              <a:pathLst>
                <a:path w="12451" h="8353" extrusionOk="0">
                  <a:moveTo>
                    <a:pt x="1936" y="0"/>
                  </a:moveTo>
                  <a:cubicBezTo>
                    <a:pt x="1439" y="0"/>
                    <a:pt x="938" y="31"/>
                    <a:pt x="435" y="87"/>
                  </a:cubicBezTo>
                  <a:cubicBezTo>
                    <a:pt x="408" y="87"/>
                    <a:pt x="381" y="115"/>
                    <a:pt x="299" y="169"/>
                  </a:cubicBezTo>
                  <a:cubicBezTo>
                    <a:pt x="218" y="766"/>
                    <a:pt x="109" y="1417"/>
                    <a:pt x="1" y="2122"/>
                  </a:cubicBezTo>
                  <a:cubicBezTo>
                    <a:pt x="218" y="2122"/>
                    <a:pt x="375" y="2134"/>
                    <a:pt x="519" y="2134"/>
                  </a:cubicBezTo>
                  <a:cubicBezTo>
                    <a:pt x="592" y="2134"/>
                    <a:pt x="661" y="2131"/>
                    <a:pt x="733" y="2122"/>
                  </a:cubicBezTo>
                  <a:cubicBezTo>
                    <a:pt x="1520" y="2122"/>
                    <a:pt x="2306" y="2149"/>
                    <a:pt x="3066" y="2284"/>
                  </a:cubicBezTo>
                  <a:cubicBezTo>
                    <a:pt x="4666" y="2556"/>
                    <a:pt x="6104" y="3152"/>
                    <a:pt x="7324" y="4265"/>
                  </a:cubicBezTo>
                  <a:cubicBezTo>
                    <a:pt x="8301" y="5132"/>
                    <a:pt x="9223" y="6028"/>
                    <a:pt x="9955" y="7113"/>
                  </a:cubicBezTo>
                  <a:cubicBezTo>
                    <a:pt x="10254" y="7519"/>
                    <a:pt x="10579" y="7899"/>
                    <a:pt x="10986" y="8170"/>
                  </a:cubicBezTo>
                  <a:cubicBezTo>
                    <a:pt x="11167" y="8291"/>
                    <a:pt x="11338" y="8353"/>
                    <a:pt x="11500" y="8353"/>
                  </a:cubicBezTo>
                  <a:cubicBezTo>
                    <a:pt x="11702" y="8353"/>
                    <a:pt x="11891" y="8257"/>
                    <a:pt x="12071" y="8062"/>
                  </a:cubicBezTo>
                  <a:cubicBezTo>
                    <a:pt x="12261" y="7872"/>
                    <a:pt x="12369" y="7628"/>
                    <a:pt x="12397" y="7357"/>
                  </a:cubicBezTo>
                  <a:cubicBezTo>
                    <a:pt x="12451" y="6760"/>
                    <a:pt x="12288" y="6245"/>
                    <a:pt x="11908" y="5783"/>
                  </a:cubicBezTo>
                  <a:cubicBezTo>
                    <a:pt x="11474" y="5295"/>
                    <a:pt x="11013" y="4780"/>
                    <a:pt x="10606" y="4292"/>
                  </a:cubicBezTo>
                  <a:cubicBezTo>
                    <a:pt x="9521" y="2963"/>
                    <a:pt x="8192" y="1959"/>
                    <a:pt x="6701" y="1145"/>
                  </a:cubicBezTo>
                  <a:cubicBezTo>
                    <a:pt x="5180" y="333"/>
                    <a:pt x="3579" y="0"/>
                    <a:pt x="1936" y="0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44"/>
            <p:cNvSpPr/>
            <p:nvPr/>
          </p:nvSpPr>
          <p:spPr>
            <a:xfrm>
              <a:off x="5259425" y="2817000"/>
              <a:ext cx="162100" cy="288050"/>
            </a:xfrm>
            <a:custGeom>
              <a:avLst/>
              <a:gdLst/>
              <a:ahLst/>
              <a:cxnLst/>
              <a:rect l="l" t="t" r="r" b="b"/>
              <a:pathLst>
                <a:path w="6484" h="11522" extrusionOk="0">
                  <a:moveTo>
                    <a:pt x="532" y="0"/>
                  </a:moveTo>
                  <a:cubicBezTo>
                    <a:pt x="394" y="0"/>
                    <a:pt x="264" y="56"/>
                    <a:pt x="163" y="157"/>
                  </a:cubicBezTo>
                  <a:cubicBezTo>
                    <a:pt x="1" y="347"/>
                    <a:pt x="28" y="564"/>
                    <a:pt x="136" y="753"/>
                  </a:cubicBezTo>
                  <a:cubicBezTo>
                    <a:pt x="218" y="943"/>
                    <a:pt x="326" y="1079"/>
                    <a:pt x="462" y="1215"/>
                  </a:cubicBezTo>
                  <a:cubicBezTo>
                    <a:pt x="706" y="1459"/>
                    <a:pt x="977" y="1648"/>
                    <a:pt x="1194" y="1893"/>
                  </a:cubicBezTo>
                  <a:cubicBezTo>
                    <a:pt x="1737" y="2408"/>
                    <a:pt x="2279" y="2896"/>
                    <a:pt x="2740" y="3439"/>
                  </a:cubicBezTo>
                  <a:cubicBezTo>
                    <a:pt x="3635" y="4524"/>
                    <a:pt x="4286" y="5744"/>
                    <a:pt x="4557" y="7100"/>
                  </a:cubicBezTo>
                  <a:cubicBezTo>
                    <a:pt x="4802" y="8267"/>
                    <a:pt x="4829" y="9406"/>
                    <a:pt x="4693" y="10572"/>
                  </a:cubicBezTo>
                  <a:cubicBezTo>
                    <a:pt x="4666" y="10871"/>
                    <a:pt x="4639" y="11169"/>
                    <a:pt x="4612" y="11522"/>
                  </a:cubicBezTo>
                  <a:cubicBezTo>
                    <a:pt x="5154" y="11467"/>
                    <a:pt x="5615" y="11250"/>
                    <a:pt x="6131" y="11115"/>
                  </a:cubicBezTo>
                  <a:cubicBezTo>
                    <a:pt x="6185" y="10898"/>
                    <a:pt x="6239" y="10681"/>
                    <a:pt x="6293" y="10437"/>
                  </a:cubicBezTo>
                  <a:cubicBezTo>
                    <a:pt x="6483" y="9325"/>
                    <a:pt x="6429" y="8185"/>
                    <a:pt x="6293" y="7046"/>
                  </a:cubicBezTo>
                  <a:cubicBezTo>
                    <a:pt x="6131" y="5798"/>
                    <a:pt x="5805" y="4632"/>
                    <a:pt x="5208" y="3547"/>
                  </a:cubicBezTo>
                  <a:cubicBezTo>
                    <a:pt x="4910" y="3005"/>
                    <a:pt x="4557" y="2489"/>
                    <a:pt x="4069" y="2082"/>
                  </a:cubicBezTo>
                  <a:cubicBezTo>
                    <a:pt x="3201" y="1350"/>
                    <a:pt x="2225" y="726"/>
                    <a:pt x="1221" y="211"/>
                  </a:cubicBezTo>
                  <a:cubicBezTo>
                    <a:pt x="1058" y="130"/>
                    <a:pt x="869" y="75"/>
                    <a:pt x="679" y="21"/>
                  </a:cubicBezTo>
                  <a:cubicBezTo>
                    <a:pt x="630" y="7"/>
                    <a:pt x="581" y="0"/>
                    <a:pt x="532" y="0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44"/>
            <p:cNvSpPr/>
            <p:nvPr/>
          </p:nvSpPr>
          <p:spPr>
            <a:xfrm>
              <a:off x="5267575" y="2945000"/>
              <a:ext cx="79350" cy="90875"/>
            </a:xfrm>
            <a:custGeom>
              <a:avLst/>
              <a:gdLst/>
              <a:ahLst/>
              <a:cxnLst/>
              <a:rect l="l" t="t" r="r" b="b"/>
              <a:pathLst>
                <a:path w="3174" h="3635" extrusionOk="0">
                  <a:moveTo>
                    <a:pt x="2523" y="0"/>
                  </a:moveTo>
                  <a:cubicBezTo>
                    <a:pt x="1628" y="923"/>
                    <a:pt x="814" y="1736"/>
                    <a:pt x="0" y="2604"/>
                  </a:cubicBezTo>
                  <a:cubicBezTo>
                    <a:pt x="434" y="2957"/>
                    <a:pt x="814" y="3282"/>
                    <a:pt x="1248" y="3635"/>
                  </a:cubicBezTo>
                  <a:cubicBezTo>
                    <a:pt x="1817" y="3038"/>
                    <a:pt x="2414" y="2496"/>
                    <a:pt x="2957" y="1926"/>
                  </a:cubicBezTo>
                  <a:cubicBezTo>
                    <a:pt x="3146" y="1736"/>
                    <a:pt x="3174" y="1492"/>
                    <a:pt x="3065" y="1248"/>
                  </a:cubicBezTo>
                  <a:cubicBezTo>
                    <a:pt x="2902" y="868"/>
                    <a:pt x="2740" y="489"/>
                    <a:pt x="2523" y="0"/>
                  </a:cubicBezTo>
                  <a:close/>
                </a:path>
              </a:pathLst>
            </a:custGeom>
            <a:solidFill>
              <a:srgbClr val="4E8C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44"/>
            <p:cNvSpPr/>
            <p:nvPr/>
          </p:nvSpPr>
          <p:spPr>
            <a:xfrm>
              <a:off x="5199750" y="3025700"/>
              <a:ext cx="82075" cy="75275"/>
            </a:xfrm>
            <a:custGeom>
              <a:avLst/>
              <a:gdLst/>
              <a:ahLst/>
              <a:cxnLst/>
              <a:rect l="l" t="t" r="r" b="b"/>
              <a:pathLst>
                <a:path w="3283" h="3011" extrusionOk="0">
                  <a:moveTo>
                    <a:pt x="2089" y="0"/>
                  </a:moveTo>
                  <a:cubicBezTo>
                    <a:pt x="1384" y="760"/>
                    <a:pt x="652" y="1438"/>
                    <a:pt x="1" y="2170"/>
                  </a:cubicBezTo>
                  <a:cubicBezTo>
                    <a:pt x="435" y="2577"/>
                    <a:pt x="733" y="2767"/>
                    <a:pt x="1384" y="3011"/>
                  </a:cubicBezTo>
                  <a:cubicBezTo>
                    <a:pt x="2035" y="2387"/>
                    <a:pt x="2659" y="1763"/>
                    <a:pt x="3283" y="1112"/>
                  </a:cubicBezTo>
                  <a:cubicBezTo>
                    <a:pt x="2876" y="732"/>
                    <a:pt x="2496" y="380"/>
                    <a:pt x="2089" y="0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44"/>
            <p:cNvSpPr/>
            <p:nvPr/>
          </p:nvSpPr>
          <p:spPr>
            <a:xfrm>
              <a:off x="5928025" y="3585125"/>
              <a:ext cx="95650" cy="84775"/>
            </a:xfrm>
            <a:custGeom>
              <a:avLst/>
              <a:gdLst/>
              <a:ahLst/>
              <a:cxnLst/>
              <a:rect l="l" t="t" r="r" b="b"/>
              <a:pathLst>
                <a:path w="3826" h="3391" extrusionOk="0">
                  <a:moveTo>
                    <a:pt x="3093" y="0"/>
                  </a:moveTo>
                  <a:cubicBezTo>
                    <a:pt x="2089" y="868"/>
                    <a:pt x="1086" y="1709"/>
                    <a:pt x="82" y="2523"/>
                  </a:cubicBezTo>
                  <a:cubicBezTo>
                    <a:pt x="55" y="2550"/>
                    <a:pt x="55" y="2604"/>
                    <a:pt x="1" y="2685"/>
                  </a:cubicBezTo>
                  <a:cubicBezTo>
                    <a:pt x="218" y="2902"/>
                    <a:pt x="435" y="3147"/>
                    <a:pt x="652" y="3391"/>
                  </a:cubicBezTo>
                  <a:cubicBezTo>
                    <a:pt x="1221" y="3065"/>
                    <a:pt x="3418" y="1194"/>
                    <a:pt x="3825" y="733"/>
                  </a:cubicBezTo>
                  <a:cubicBezTo>
                    <a:pt x="3608" y="461"/>
                    <a:pt x="3418" y="163"/>
                    <a:pt x="3093" y="0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44"/>
            <p:cNvSpPr/>
            <p:nvPr/>
          </p:nvSpPr>
          <p:spPr>
            <a:xfrm>
              <a:off x="5519150" y="3188425"/>
              <a:ext cx="82750" cy="69200"/>
            </a:xfrm>
            <a:custGeom>
              <a:avLst/>
              <a:gdLst/>
              <a:ahLst/>
              <a:cxnLst/>
              <a:rect l="l" t="t" r="r" b="b"/>
              <a:pathLst>
                <a:path w="3310" h="2768" extrusionOk="0">
                  <a:moveTo>
                    <a:pt x="1763" y="1"/>
                  </a:moveTo>
                  <a:cubicBezTo>
                    <a:pt x="787" y="842"/>
                    <a:pt x="298" y="1438"/>
                    <a:pt x="0" y="2035"/>
                  </a:cubicBezTo>
                  <a:cubicBezTo>
                    <a:pt x="326" y="2279"/>
                    <a:pt x="624" y="2578"/>
                    <a:pt x="1031" y="2767"/>
                  </a:cubicBezTo>
                  <a:cubicBezTo>
                    <a:pt x="1790" y="2062"/>
                    <a:pt x="2523" y="1357"/>
                    <a:pt x="3309" y="625"/>
                  </a:cubicBezTo>
                  <a:cubicBezTo>
                    <a:pt x="2767" y="299"/>
                    <a:pt x="2306" y="28"/>
                    <a:pt x="1763" y="1"/>
                  </a:cubicBezTo>
                  <a:close/>
                </a:path>
              </a:pathLst>
            </a:custGeom>
            <a:solidFill>
              <a:srgbClr val="4E8C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44"/>
            <p:cNvSpPr/>
            <p:nvPr/>
          </p:nvSpPr>
          <p:spPr>
            <a:xfrm>
              <a:off x="5557100" y="3349150"/>
              <a:ext cx="79375" cy="64425"/>
            </a:xfrm>
            <a:custGeom>
              <a:avLst/>
              <a:gdLst/>
              <a:ahLst/>
              <a:cxnLst/>
              <a:rect l="l" t="t" r="r" b="b"/>
              <a:pathLst>
                <a:path w="3175" h="2577" extrusionOk="0">
                  <a:moveTo>
                    <a:pt x="2306" y="0"/>
                  </a:moveTo>
                  <a:cubicBezTo>
                    <a:pt x="1520" y="488"/>
                    <a:pt x="272" y="1628"/>
                    <a:pt x="1" y="2089"/>
                  </a:cubicBezTo>
                  <a:cubicBezTo>
                    <a:pt x="462" y="2306"/>
                    <a:pt x="896" y="2577"/>
                    <a:pt x="1330" y="2577"/>
                  </a:cubicBezTo>
                  <a:cubicBezTo>
                    <a:pt x="1981" y="1926"/>
                    <a:pt x="2578" y="1329"/>
                    <a:pt x="3174" y="732"/>
                  </a:cubicBezTo>
                  <a:cubicBezTo>
                    <a:pt x="2876" y="461"/>
                    <a:pt x="2578" y="244"/>
                    <a:pt x="2306" y="0"/>
                  </a:cubicBezTo>
                  <a:close/>
                </a:path>
              </a:pathLst>
            </a:custGeom>
            <a:solidFill>
              <a:srgbClr val="4E8C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44"/>
            <p:cNvSpPr/>
            <p:nvPr/>
          </p:nvSpPr>
          <p:spPr>
            <a:xfrm>
              <a:off x="5457425" y="3254200"/>
              <a:ext cx="69875" cy="71225"/>
            </a:xfrm>
            <a:custGeom>
              <a:avLst/>
              <a:gdLst/>
              <a:ahLst/>
              <a:cxnLst/>
              <a:rect l="l" t="t" r="r" b="b"/>
              <a:pathLst>
                <a:path w="2795" h="2849" extrusionOk="0">
                  <a:moveTo>
                    <a:pt x="1818" y="1"/>
                  </a:moveTo>
                  <a:cubicBezTo>
                    <a:pt x="1113" y="543"/>
                    <a:pt x="570" y="1167"/>
                    <a:pt x="1" y="1791"/>
                  </a:cubicBezTo>
                  <a:cubicBezTo>
                    <a:pt x="136" y="2171"/>
                    <a:pt x="272" y="2523"/>
                    <a:pt x="597" y="2849"/>
                  </a:cubicBezTo>
                  <a:cubicBezTo>
                    <a:pt x="1330" y="2144"/>
                    <a:pt x="2035" y="1493"/>
                    <a:pt x="2795" y="787"/>
                  </a:cubicBezTo>
                  <a:cubicBezTo>
                    <a:pt x="2442" y="489"/>
                    <a:pt x="2144" y="245"/>
                    <a:pt x="1818" y="1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44"/>
            <p:cNvSpPr/>
            <p:nvPr/>
          </p:nvSpPr>
          <p:spPr>
            <a:xfrm>
              <a:off x="5843950" y="3511200"/>
              <a:ext cx="73250" cy="57000"/>
            </a:xfrm>
            <a:custGeom>
              <a:avLst/>
              <a:gdLst/>
              <a:ahLst/>
              <a:cxnLst/>
              <a:rect l="l" t="t" r="r" b="b"/>
              <a:pathLst>
                <a:path w="2930" h="2280" extrusionOk="0">
                  <a:moveTo>
                    <a:pt x="1574" y="1"/>
                  </a:moveTo>
                  <a:cubicBezTo>
                    <a:pt x="1058" y="489"/>
                    <a:pt x="543" y="950"/>
                    <a:pt x="0" y="1465"/>
                  </a:cubicBezTo>
                  <a:cubicBezTo>
                    <a:pt x="136" y="1628"/>
                    <a:pt x="272" y="1764"/>
                    <a:pt x="380" y="1899"/>
                  </a:cubicBezTo>
                  <a:cubicBezTo>
                    <a:pt x="516" y="2035"/>
                    <a:pt x="651" y="2171"/>
                    <a:pt x="760" y="2279"/>
                  </a:cubicBezTo>
                  <a:cubicBezTo>
                    <a:pt x="1628" y="1682"/>
                    <a:pt x="2577" y="896"/>
                    <a:pt x="2930" y="408"/>
                  </a:cubicBezTo>
                  <a:cubicBezTo>
                    <a:pt x="2523" y="163"/>
                    <a:pt x="2062" y="109"/>
                    <a:pt x="1574" y="1"/>
                  </a:cubicBezTo>
                  <a:close/>
                </a:path>
              </a:pathLst>
            </a:custGeom>
            <a:solidFill>
              <a:srgbClr val="4E8C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44"/>
            <p:cNvSpPr/>
            <p:nvPr/>
          </p:nvSpPr>
          <p:spPr>
            <a:xfrm>
              <a:off x="5630350" y="3278625"/>
              <a:ext cx="71900" cy="72575"/>
            </a:xfrm>
            <a:custGeom>
              <a:avLst/>
              <a:gdLst/>
              <a:ahLst/>
              <a:cxnLst/>
              <a:rect l="l" t="t" r="r" b="b"/>
              <a:pathLst>
                <a:path w="2876" h="2903" extrusionOk="0">
                  <a:moveTo>
                    <a:pt x="2469" y="0"/>
                  </a:moveTo>
                  <a:cubicBezTo>
                    <a:pt x="1628" y="760"/>
                    <a:pt x="814" y="1465"/>
                    <a:pt x="0" y="2224"/>
                  </a:cubicBezTo>
                  <a:cubicBezTo>
                    <a:pt x="326" y="2469"/>
                    <a:pt x="624" y="2658"/>
                    <a:pt x="950" y="2902"/>
                  </a:cubicBezTo>
                  <a:cubicBezTo>
                    <a:pt x="1601" y="2143"/>
                    <a:pt x="2360" y="1546"/>
                    <a:pt x="2875" y="651"/>
                  </a:cubicBezTo>
                  <a:cubicBezTo>
                    <a:pt x="2740" y="461"/>
                    <a:pt x="2604" y="244"/>
                    <a:pt x="2469" y="0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44"/>
            <p:cNvSpPr/>
            <p:nvPr/>
          </p:nvSpPr>
          <p:spPr>
            <a:xfrm>
              <a:off x="5786300" y="3563425"/>
              <a:ext cx="58350" cy="60375"/>
            </a:xfrm>
            <a:custGeom>
              <a:avLst/>
              <a:gdLst/>
              <a:ahLst/>
              <a:cxnLst/>
              <a:rect l="l" t="t" r="r" b="b"/>
              <a:pathLst>
                <a:path w="2334" h="2415" extrusionOk="0">
                  <a:moveTo>
                    <a:pt x="1574" y="0"/>
                  </a:moveTo>
                  <a:cubicBezTo>
                    <a:pt x="1032" y="353"/>
                    <a:pt x="598" y="733"/>
                    <a:pt x="164" y="1139"/>
                  </a:cubicBezTo>
                  <a:cubicBezTo>
                    <a:pt x="82" y="1221"/>
                    <a:pt x="1" y="1384"/>
                    <a:pt x="1" y="1519"/>
                  </a:cubicBezTo>
                  <a:cubicBezTo>
                    <a:pt x="1" y="1818"/>
                    <a:pt x="55" y="2116"/>
                    <a:pt x="299" y="2414"/>
                  </a:cubicBezTo>
                  <a:cubicBezTo>
                    <a:pt x="1004" y="1899"/>
                    <a:pt x="1683" y="1411"/>
                    <a:pt x="2333" y="814"/>
                  </a:cubicBezTo>
                  <a:cubicBezTo>
                    <a:pt x="2062" y="516"/>
                    <a:pt x="1818" y="271"/>
                    <a:pt x="1574" y="0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9" name="Google Shape;439;p44"/>
          <p:cNvGrpSpPr/>
          <p:nvPr/>
        </p:nvGrpSpPr>
        <p:grpSpPr>
          <a:xfrm>
            <a:off x="1019504" y="435452"/>
            <a:ext cx="368024" cy="469826"/>
            <a:chOff x="5905475" y="2032050"/>
            <a:chExt cx="454350" cy="580175"/>
          </a:xfrm>
        </p:grpSpPr>
        <p:sp>
          <p:nvSpPr>
            <p:cNvPr id="440" name="Google Shape;440;p44"/>
            <p:cNvSpPr/>
            <p:nvPr/>
          </p:nvSpPr>
          <p:spPr>
            <a:xfrm>
              <a:off x="6111625" y="2032050"/>
              <a:ext cx="248200" cy="365225"/>
            </a:xfrm>
            <a:custGeom>
              <a:avLst/>
              <a:gdLst/>
              <a:ahLst/>
              <a:cxnLst/>
              <a:rect l="l" t="t" r="r" b="b"/>
              <a:pathLst>
                <a:path w="9928" h="14609" extrusionOk="0">
                  <a:moveTo>
                    <a:pt x="4991" y="3922"/>
                  </a:moveTo>
                  <a:cubicBezTo>
                    <a:pt x="5371" y="4573"/>
                    <a:pt x="5805" y="5196"/>
                    <a:pt x="6266" y="5793"/>
                  </a:cubicBezTo>
                  <a:cubicBezTo>
                    <a:pt x="6835" y="6336"/>
                    <a:pt x="7405" y="6851"/>
                    <a:pt x="8002" y="7312"/>
                  </a:cubicBezTo>
                  <a:cubicBezTo>
                    <a:pt x="6808" y="8234"/>
                    <a:pt x="5805" y="9265"/>
                    <a:pt x="5344" y="10838"/>
                  </a:cubicBezTo>
                  <a:cubicBezTo>
                    <a:pt x="5099" y="10404"/>
                    <a:pt x="4801" y="9970"/>
                    <a:pt x="4476" y="9590"/>
                  </a:cubicBezTo>
                  <a:cubicBezTo>
                    <a:pt x="4150" y="9211"/>
                    <a:pt x="3797" y="8885"/>
                    <a:pt x="3391" y="8587"/>
                  </a:cubicBezTo>
                  <a:cubicBezTo>
                    <a:pt x="3011" y="8289"/>
                    <a:pt x="2550" y="8072"/>
                    <a:pt x="2034" y="7746"/>
                  </a:cubicBezTo>
                  <a:cubicBezTo>
                    <a:pt x="3282" y="6634"/>
                    <a:pt x="4611" y="5685"/>
                    <a:pt x="4991" y="3922"/>
                  </a:cubicBezTo>
                  <a:close/>
                  <a:moveTo>
                    <a:pt x="5296" y="0"/>
                  </a:moveTo>
                  <a:cubicBezTo>
                    <a:pt x="5211" y="0"/>
                    <a:pt x="5124" y="22"/>
                    <a:pt x="5045" y="70"/>
                  </a:cubicBezTo>
                  <a:cubicBezTo>
                    <a:pt x="4638" y="233"/>
                    <a:pt x="4340" y="613"/>
                    <a:pt x="4286" y="1046"/>
                  </a:cubicBezTo>
                  <a:cubicBezTo>
                    <a:pt x="4150" y="1860"/>
                    <a:pt x="3960" y="2674"/>
                    <a:pt x="3825" y="3488"/>
                  </a:cubicBezTo>
                  <a:cubicBezTo>
                    <a:pt x="3689" y="4220"/>
                    <a:pt x="3309" y="4871"/>
                    <a:pt x="2767" y="5359"/>
                  </a:cubicBezTo>
                  <a:cubicBezTo>
                    <a:pt x="2197" y="5875"/>
                    <a:pt x="1600" y="6363"/>
                    <a:pt x="1031" y="6851"/>
                  </a:cubicBezTo>
                  <a:cubicBezTo>
                    <a:pt x="787" y="7041"/>
                    <a:pt x="570" y="7231"/>
                    <a:pt x="353" y="7448"/>
                  </a:cubicBezTo>
                  <a:cubicBezTo>
                    <a:pt x="0" y="7800"/>
                    <a:pt x="109" y="8424"/>
                    <a:pt x="570" y="8614"/>
                  </a:cubicBezTo>
                  <a:cubicBezTo>
                    <a:pt x="895" y="8777"/>
                    <a:pt x="1248" y="8912"/>
                    <a:pt x="1600" y="9021"/>
                  </a:cubicBezTo>
                  <a:cubicBezTo>
                    <a:pt x="2984" y="9536"/>
                    <a:pt x="4069" y="10675"/>
                    <a:pt x="4476" y="12113"/>
                  </a:cubicBezTo>
                  <a:cubicBezTo>
                    <a:pt x="4665" y="12710"/>
                    <a:pt x="4828" y="13306"/>
                    <a:pt x="5018" y="13903"/>
                  </a:cubicBezTo>
                  <a:cubicBezTo>
                    <a:pt x="5127" y="14147"/>
                    <a:pt x="5235" y="14391"/>
                    <a:pt x="5371" y="14608"/>
                  </a:cubicBezTo>
                  <a:cubicBezTo>
                    <a:pt x="5723" y="14283"/>
                    <a:pt x="5967" y="13849"/>
                    <a:pt x="6076" y="13388"/>
                  </a:cubicBezTo>
                  <a:cubicBezTo>
                    <a:pt x="6239" y="12791"/>
                    <a:pt x="6401" y="12221"/>
                    <a:pt x="6510" y="11652"/>
                  </a:cubicBezTo>
                  <a:cubicBezTo>
                    <a:pt x="6808" y="10133"/>
                    <a:pt x="7730" y="9102"/>
                    <a:pt x="8978" y="8289"/>
                  </a:cubicBezTo>
                  <a:cubicBezTo>
                    <a:pt x="9141" y="8153"/>
                    <a:pt x="9331" y="8072"/>
                    <a:pt x="9466" y="7936"/>
                  </a:cubicBezTo>
                  <a:cubicBezTo>
                    <a:pt x="9927" y="7692"/>
                    <a:pt x="9927" y="7068"/>
                    <a:pt x="9521" y="6770"/>
                  </a:cubicBezTo>
                  <a:cubicBezTo>
                    <a:pt x="9358" y="6634"/>
                    <a:pt x="9195" y="6553"/>
                    <a:pt x="9032" y="6417"/>
                  </a:cubicBezTo>
                  <a:cubicBezTo>
                    <a:pt x="8571" y="6092"/>
                    <a:pt x="8110" y="5766"/>
                    <a:pt x="7676" y="5413"/>
                  </a:cubicBezTo>
                  <a:cubicBezTo>
                    <a:pt x="6835" y="4735"/>
                    <a:pt x="6293" y="3759"/>
                    <a:pt x="6130" y="2701"/>
                  </a:cubicBezTo>
                  <a:cubicBezTo>
                    <a:pt x="6049" y="2159"/>
                    <a:pt x="6022" y="1643"/>
                    <a:pt x="5940" y="1101"/>
                  </a:cubicBezTo>
                  <a:cubicBezTo>
                    <a:pt x="5913" y="857"/>
                    <a:pt x="5859" y="585"/>
                    <a:pt x="5778" y="341"/>
                  </a:cubicBezTo>
                  <a:cubicBezTo>
                    <a:pt x="5701" y="130"/>
                    <a:pt x="5502" y="0"/>
                    <a:pt x="5296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44"/>
            <p:cNvSpPr/>
            <p:nvPr/>
          </p:nvSpPr>
          <p:spPr>
            <a:xfrm>
              <a:off x="5905475" y="2353850"/>
              <a:ext cx="173625" cy="258375"/>
            </a:xfrm>
            <a:custGeom>
              <a:avLst/>
              <a:gdLst/>
              <a:ahLst/>
              <a:cxnLst/>
              <a:rect l="l" t="t" r="r" b="b"/>
              <a:pathLst>
                <a:path w="6945" h="10335" extrusionOk="0">
                  <a:moveTo>
                    <a:pt x="3472" y="3147"/>
                  </a:moveTo>
                  <a:cubicBezTo>
                    <a:pt x="3933" y="3798"/>
                    <a:pt x="4449" y="4476"/>
                    <a:pt x="4964" y="5154"/>
                  </a:cubicBezTo>
                  <a:cubicBezTo>
                    <a:pt x="4666" y="5425"/>
                    <a:pt x="4313" y="5696"/>
                    <a:pt x="4042" y="5995"/>
                  </a:cubicBezTo>
                  <a:cubicBezTo>
                    <a:pt x="3771" y="6320"/>
                    <a:pt x="3527" y="6700"/>
                    <a:pt x="3201" y="7161"/>
                  </a:cubicBezTo>
                  <a:lnTo>
                    <a:pt x="3201" y="7188"/>
                  </a:lnTo>
                  <a:cubicBezTo>
                    <a:pt x="2957" y="6402"/>
                    <a:pt x="2496" y="5724"/>
                    <a:pt x="1818" y="5262"/>
                  </a:cubicBezTo>
                  <a:lnTo>
                    <a:pt x="3472" y="3147"/>
                  </a:lnTo>
                  <a:close/>
                  <a:moveTo>
                    <a:pt x="3228" y="0"/>
                  </a:moveTo>
                  <a:cubicBezTo>
                    <a:pt x="3065" y="55"/>
                    <a:pt x="2930" y="163"/>
                    <a:pt x="2876" y="326"/>
                  </a:cubicBezTo>
                  <a:cubicBezTo>
                    <a:pt x="2821" y="516"/>
                    <a:pt x="2794" y="706"/>
                    <a:pt x="2794" y="896"/>
                  </a:cubicBezTo>
                  <a:cubicBezTo>
                    <a:pt x="2740" y="2360"/>
                    <a:pt x="2008" y="3472"/>
                    <a:pt x="896" y="4367"/>
                  </a:cubicBezTo>
                  <a:cubicBezTo>
                    <a:pt x="733" y="4530"/>
                    <a:pt x="516" y="4639"/>
                    <a:pt x="353" y="4801"/>
                  </a:cubicBezTo>
                  <a:cubicBezTo>
                    <a:pt x="0" y="5073"/>
                    <a:pt x="28" y="5615"/>
                    <a:pt x="434" y="5832"/>
                  </a:cubicBezTo>
                  <a:cubicBezTo>
                    <a:pt x="597" y="5941"/>
                    <a:pt x="787" y="6022"/>
                    <a:pt x="977" y="6103"/>
                  </a:cubicBezTo>
                  <a:cubicBezTo>
                    <a:pt x="1601" y="6375"/>
                    <a:pt x="2035" y="6944"/>
                    <a:pt x="2143" y="7595"/>
                  </a:cubicBezTo>
                  <a:cubicBezTo>
                    <a:pt x="2197" y="7893"/>
                    <a:pt x="2279" y="8192"/>
                    <a:pt x="2333" y="8490"/>
                  </a:cubicBezTo>
                  <a:cubicBezTo>
                    <a:pt x="2387" y="8897"/>
                    <a:pt x="2442" y="9331"/>
                    <a:pt x="2550" y="9765"/>
                  </a:cubicBezTo>
                  <a:cubicBezTo>
                    <a:pt x="2604" y="9955"/>
                    <a:pt x="2794" y="10091"/>
                    <a:pt x="2984" y="10335"/>
                  </a:cubicBezTo>
                  <a:cubicBezTo>
                    <a:pt x="3228" y="10145"/>
                    <a:pt x="3445" y="10036"/>
                    <a:pt x="3527" y="9819"/>
                  </a:cubicBezTo>
                  <a:cubicBezTo>
                    <a:pt x="3689" y="9412"/>
                    <a:pt x="3771" y="8978"/>
                    <a:pt x="3879" y="8572"/>
                  </a:cubicBezTo>
                  <a:cubicBezTo>
                    <a:pt x="4313" y="7188"/>
                    <a:pt x="4964" y="5995"/>
                    <a:pt x="6510" y="5561"/>
                  </a:cubicBezTo>
                  <a:cubicBezTo>
                    <a:pt x="6917" y="5452"/>
                    <a:pt x="6944" y="4991"/>
                    <a:pt x="6592" y="4720"/>
                  </a:cubicBezTo>
                  <a:cubicBezTo>
                    <a:pt x="6483" y="4639"/>
                    <a:pt x="6375" y="4557"/>
                    <a:pt x="6266" y="4503"/>
                  </a:cubicBezTo>
                  <a:cubicBezTo>
                    <a:pt x="5425" y="4015"/>
                    <a:pt x="4801" y="3228"/>
                    <a:pt x="4476" y="2306"/>
                  </a:cubicBezTo>
                  <a:cubicBezTo>
                    <a:pt x="4286" y="1845"/>
                    <a:pt x="4150" y="1357"/>
                    <a:pt x="3988" y="896"/>
                  </a:cubicBezTo>
                  <a:cubicBezTo>
                    <a:pt x="3906" y="651"/>
                    <a:pt x="3798" y="407"/>
                    <a:pt x="3635" y="190"/>
                  </a:cubicBezTo>
                  <a:cubicBezTo>
                    <a:pt x="3527" y="55"/>
                    <a:pt x="3391" y="0"/>
                    <a:pt x="3228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44"/>
            <p:cNvSpPr/>
            <p:nvPr/>
          </p:nvSpPr>
          <p:spPr>
            <a:xfrm>
              <a:off x="6111625" y="2032050"/>
              <a:ext cx="248200" cy="365225"/>
            </a:xfrm>
            <a:custGeom>
              <a:avLst/>
              <a:gdLst/>
              <a:ahLst/>
              <a:cxnLst/>
              <a:rect l="l" t="t" r="r" b="b"/>
              <a:pathLst>
                <a:path w="9928" h="14609" extrusionOk="0">
                  <a:moveTo>
                    <a:pt x="4991" y="3922"/>
                  </a:moveTo>
                  <a:cubicBezTo>
                    <a:pt x="5371" y="4573"/>
                    <a:pt x="5805" y="5196"/>
                    <a:pt x="6266" y="5793"/>
                  </a:cubicBezTo>
                  <a:cubicBezTo>
                    <a:pt x="6835" y="6336"/>
                    <a:pt x="7405" y="6851"/>
                    <a:pt x="8002" y="7312"/>
                  </a:cubicBezTo>
                  <a:cubicBezTo>
                    <a:pt x="6808" y="8234"/>
                    <a:pt x="5805" y="9265"/>
                    <a:pt x="5344" y="10838"/>
                  </a:cubicBezTo>
                  <a:cubicBezTo>
                    <a:pt x="5099" y="10404"/>
                    <a:pt x="4801" y="9970"/>
                    <a:pt x="4476" y="9590"/>
                  </a:cubicBezTo>
                  <a:cubicBezTo>
                    <a:pt x="4150" y="9211"/>
                    <a:pt x="3797" y="8885"/>
                    <a:pt x="3391" y="8587"/>
                  </a:cubicBezTo>
                  <a:cubicBezTo>
                    <a:pt x="3011" y="8289"/>
                    <a:pt x="2550" y="8072"/>
                    <a:pt x="2034" y="7746"/>
                  </a:cubicBezTo>
                  <a:cubicBezTo>
                    <a:pt x="3282" y="6634"/>
                    <a:pt x="4611" y="5685"/>
                    <a:pt x="4991" y="3922"/>
                  </a:cubicBezTo>
                  <a:close/>
                  <a:moveTo>
                    <a:pt x="5296" y="0"/>
                  </a:moveTo>
                  <a:cubicBezTo>
                    <a:pt x="5211" y="0"/>
                    <a:pt x="5124" y="22"/>
                    <a:pt x="5045" y="70"/>
                  </a:cubicBezTo>
                  <a:cubicBezTo>
                    <a:pt x="4638" y="233"/>
                    <a:pt x="4340" y="613"/>
                    <a:pt x="4286" y="1046"/>
                  </a:cubicBezTo>
                  <a:cubicBezTo>
                    <a:pt x="4150" y="1860"/>
                    <a:pt x="3960" y="2674"/>
                    <a:pt x="3825" y="3488"/>
                  </a:cubicBezTo>
                  <a:cubicBezTo>
                    <a:pt x="3689" y="4220"/>
                    <a:pt x="3309" y="4871"/>
                    <a:pt x="2767" y="5359"/>
                  </a:cubicBezTo>
                  <a:cubicBezTo>
                    <a:pt x="2197" y="5875"/>
                    <a:pt x="1600" y="6363"/>
                    <a:pt x="1031" y="6851"/>
                  </a:cubicBezTo>
                  <a:cubicBezTo>
                    <a:pt x="787" y="7041"/>
                    <a:pt x="570" y="7231"/>
                    <a:pt x="353" y="7448"/>
                  </a:cubicBezTo>
                  <a:cubicBezTo>
                    <a:pt x="0" y="7800"/>
                    <a:pt x="109" y="8424"/>
                    <a:pt x="570" y="8614"/>
                  </a:cubicBezTo>
                  <a:cubicBezTo>
                    <a:pt x="895" y="8777"/>
                    <a:pt x="1248" y="8912"/>
                    <a:pt x="1600" y="9021"/>
                  </a:cubicBezTo>
                  <a:cubicBezTo>
                    <a:pt x="2984" y="9536"/>
                    <a:pt x="4069" y="10675"/>
                    <a:pt x="4476" y="12113"/>
                  </a:cubicBezTo>
                  <a:cubicBezTo>
                    <a:pt x="4665" y="12710"/>
                    <a:pt x="4828" y="13306"/>
                    <a:pt x="5018" y="13903"/>
                  </a:cubicBezTo>
                  <a:cubicBezTo>
                    <a:pt x="5127" y="14147"/>
                    <a:pt x="5235" y="14391"/>
                    <a:pt x="5371" y="14608"/>
                  </a:cubicBezTo>
                  <a:cubicBezTo>
                    <a:pt x="5723" y="14283"/>
                    <a:pt x="5967" y="13849"/>
                    <a:pt x="6076" y="13388"/>
                  </a:cubicBezTo>
                  <a:cubicBezTo>
                    <a:pt x="6239" y="12791"/>
                    <a:pt x="6401" y="12221"/>
                    <a:pt x="6510" y="11652"/>
                  </a:cubicBezTo>
                  <a:cubicBezTo>
                    <a:pt x="6808" y="10133"/>
                    <a:pt x="7730" y="9102"/>
                    <a:pt x="8978" y="8289"/>
                  </a:cubicBezTo>
                  <a:cubicBezTo>
                    <a:pt x="9141" y="8153"/>
                    <a:pt x="9331" y="8072"/>
                    <a:pt x="9466" y="7936"/>
                  </a:cubicBezTo>
                  <a:cubicBezTo>
                    <a:pt x="9927" y="7692"/>
                    <a:pt x="9927" y="7068"/>
                    <a:pt x="9521" y="6770"/>
                  </a:cubicBezTo>
                  <a:cubicBezTo>
                    <a:pt x="9358" y="6634"/>
                    <a:pt x="9195" y="6553"/>
                    <a:pt x="9032" y="6417"/>
                  </a:cubicBezTo>
                  <a:cubicBezTo>
                    <a:pt x="8571" y="6092"/>
                    <a:pt x="8110" y="5766"/>
                    <a:pt x="7676" y="5413"/>
                  </a:cubicBezTo>
                  <a:cubicBezTo>
                    <a:pt x="6835" y="4735"/>
                    <a:pt x="6293" y="3759"/>
                    <a:pt x="6130" y="2701"/>
                  </a:cubicBezTo>
                  <a:cubicBezTo>
                    <a:pt x="6049" y="2159"/>
                    <a:pt x="6022" y="1643"/>
                    <a:pt x="5940" y="1101"/>
                  </a:cubicBezTo>
                  <a:cubicBezTo>
                    <a:pt x="5913" y="857"/>
                    <a:pt x="5859" y="585"/>
                    <a:pt x="5778" y="341"/>
                  </a:cubicBezTo>
                  <a:cubicBezTo>
                    <a:pt x="5701" y="130"/>
                    <a:pt x="5502" y="0"/>
                    <a:pt x="5296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44"/>
            <p:cNvSpPr/>
            <p:nvPr/>
          </p:nvSpPr>
          <p:spPr>
            <a:xfrm>
              <a:off x="6162475" y="2130075"/>
              <a:ext cx="149200" cy="172950"/>
            </a:xfrm>
            <a:custGeom>
              <a:avLst/>
              <a:gdLst/>
              <a:ahLst/>
              <a:cxnLst/>
              <a:rect l="l" t="t" r="r" b="b"/>
              <a:pathLst>
                <a:path w="5968" h="6918" extrusionOk="0">
                  <a:moveTo>
                    <a:pt x="2957" y="1"/>
                  </a:moveTo>
                  <a:cubicBezTo>
                    <a:pt x="2577" y="1764"/>
                    <a:pt x="1248" y="2713"/>
                    <a:pt x="0" y="3825"/>
                  </a:cubicBezTo>
                  <a:cubicBezTo>
                    <a:pt x="516" y="4151"/>
                    <a:pt x="977" y="4368"/>
                    <a:pt x="1357" y="4666"/>
                  </a:cubicBezTo>
                  <a:cubicBezTo>
                    <a:pt x="1763" y="4964"/>
                    <a:pt x="2116" y="5290"/>
                    <a:pt x="2442" y="5642"/>
                  </a:cubicBezTo>
                  <a:cubicBezTo>
                    <a:pt x="2767" y="6049"/>
                    <a:pt x="3065" y="6483"/>
                    <a:pt x="3310" y="6917"/>
                  </a:cubicBezTo>
                  <a:cubicBezTo>
                    <a:pt x="3771" y="5344"/>
                    <a:pt x="4774" y="4313"/>
                    <a:pt x="5968" y="3391"/>
                  </a:cubicBezTo>
                  <a:cubicBezTo>
                    <a:pt x="5371" y="2930"/>
                    <a:pt x="4801" y="2415"/>
                    <a:pt x="4232" y="1872"/>
                  </a:cubicBezTo>
                  <a:cubicBezTo>
                    <a:pt x="3771" y="1275"/>
                    <a:pt x="3337" y="652"/>
                    <a:pt x="2957" y="1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44"/>
            <p:cNvSpPr/>
            <p:nvPr/>
          </p:nvSpPr>
          <p:spPr>
            <a:xfrm>
              <a:off x="5905475" y="2353850"/>
              <a:ext cx="173625" cy="258375"/>
            </a:xfrm>
            <a:custGeom>
              <a:avLst/>
              <a:gdLst/>
              <a:ahLst/>
              <a:cxnLst/>
              <a:rect l="l" t="t" r="r" b="b"/>
              <a:pathLst>
                <a:path w="6945" h="10335" extrusionOk="0">
                  <a:moveTo>
                    <a:pt x="3472" y="3147"/>
                  </a:moveTo>
                  <a:cubicBezTo>
                    <a:pt x="3933" y="3798"/>
                    <a:pt x="4449" y="4476"/>
                    <a:pt x="4964" y="5154"/>
                  </a:cubicBezTo>
                  <a:cubicBezTo>
                    <a:pt x="4666" y="5425"/>
                    <a:pt x="4313" y="5696"/>
                    <a:pt x="4042" y="5995"/>
                  </a:cubicBezTo>
                  <a:cubicBezTo>
                    <a:pt x="3771" y="6320"/>
                    <a:pt x="3527" y="6700"/>
                    <a:pt x="3201" y="7161"/>
                  </a:cubicBezTo>
                  <a:lnTo>
                    <a:pt x="3201" y="7188"/>
                  </a:lnTo>
                  <a:cubicBezTo>
                    <a:pt x="2957" y="6402"/>
                    <a:pt x="2496" y="5724"/>
                    <a:pt x="1818" y="5262"/>
                  </a:cubicBezTo>
                  <a:lnTo>
                    <a:pt x="3472" y="3147"/>
                  </a:lnTo>
                  <a:close/>
                  <a:moveTo>
                    <a:pt x="3228" y="0"/>
                  </a:moveTo>
                  <a:cubicBezTo>
                    <a:pt x="3065" y="55"/>
                    <a:pt x="2930" y="163"/>
                    <a:pt x="2876" y="326"/>
                  </a:cubicBezTo>
                  <a:cubicBezTo>
                    <a:pt x="2821" y="516"/>
                    <a:pt x="2794" y="706"/>
                    <a:pt x="2794" y="896"/>
                  </a:cubicBezTo>
                  <a:cubicBezTo>
                    <a:pt x="2740" y="2360"/>
                    <a:pt x="2008" y="3472"/>
                    <a:pt x="896" y="4367"/>
                  </a:cubicBezTo>
                  <a:cubicBezTo>
                    <a:pt x="733" y="4530"/>
                    <a:pt x="516" y="4639"/>
                    <a:pt x="353" y="4801"/>
                  </a:cubicBezTo>
                  <a:cubicBezTo>
                    <a:pt x="0" y="5073"/>
                    <a:pt x="28" y="5615"/>
                    <a:pt x="434" y="5832"/>
                  </a:cubicBezTo>
                  <a:cubicBezTo>
                    <a:pt x="597" y="5941"/>
                    <a:pt x="787" y="6022"/>
                    <a:pt x="977" y="6103"/>
                  </a:cubicBezTo>
                  <a:cubicBezTo>
                    <a:pt x="1601" y="6375"/>
                    <a:pt x="2035" y="6944"/>
                    <a:pt x="2143" y="7595"/>
                  </a:cubicBezTo>
                  <a:cubicBezTo>
                    <a:pt x="2197" y="7893"/>
                    <a:pt x="2279" y="8192"/>
                    <a:pt x="2333" y="8490"/>
                  </a:cubicBezTo>
                  <a:cubicBezTo>
                    <a:pt x="2387" y="8897"/>
                    <a:pt x="2442" y="9331"/>
                    <a:pt x="2550" y="9765"/>
                  </a:cubicBezTo>
                  <a:cubicBezTo>
                    <a:pt x="2604" y="9955"/>
                    <a:pt x="2794" y="10091"/>
                    <a:pt x="2984" y="10335"/>
                  </a:cubicBezTo>
                  <a:cubicBezTo>
                    <a:pt x="3228" y="10145"/>
                    <a:pt x="3445" y="10036"/>
                    <a:pt x="3527" y="9819"/>
                  </a:cubicBezTo>
                  <a:cubicBezTo>
                    <a:pt x="3689" y="9412"/>
                    <a:pt x="3771" y="8978"/>
                    <a:pt x="3879" y="8572"/>
                  </a:cubicBezTo>
                  <a:cubicBezTo>
                    <a:pt x="4313" y="7188"/>
                    <a:pt x="4964" y="5995"/>
                    <a:pt x="6510" y="5561"/>
                  </a:cubicBezTo>
                  <a:cubicBezTo>
                    <a:pt x="6917" y="5452"/>
                    <a:pt x="6944" y="4991"/>
                    <a:pt x="6592" y="4720"/>
                  </a:cubicBezTo>
                  <a:cubicBezTo>
                    <a:pt x="6483" y="4639"/>
                    <a:pt x="6375" y="4557"/>
                    <a:pt x="6266" y="4503"/>
                  </a:cubicBezTo>
                  <a:cubicBezTo>
                    <a:pt x="5425" y="4015"/>
                    <a:pt x="4801" y="3228"/>
                    <a:pt x="4476" y="2306"/>
                  </a:cubicBezTo>
                  <a:cubicBezTo>
                    <a:pt x="4286" y="1845"/>
                    <a:pt x="4150" y="1357"/>
                    <a:pt x="3988" y="896"/>
                  </a:cubicBezTo>
                  <a:cubicBezTo>
                    <a:pt x="3906" y="651"/>
                    <a:pt x="3798" y="407"/>
                    <a:pt x="3635" y="190"/>
                  </a:cubicBezTo>
                  <a:cubicBezTo>
                    <a:pt x="3527" y="55"/>
                    <a:pt x="3391" y="0"/>
                    <a:pt x="322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44"/>
            <p:cNvSpPr/>
            <p:nvPr/>
          </p:nvSpPr>
          <p:spPr>
            <a:xfrm>
              <a:off x="5950900" y="2433175"/>
              <a:ext cx="78700" cy="100400"/>
            </a:xfrm>
            <a:custGeom>
              <a:avLst/>
              <a:gdLst/>
              <a:ahLst/>
              <a:cxnLst/>
              <a:rect l="l" t="t" r="r" b="b"/>
              <a:pathLst>
                <a:path w="3148" h="4016" extrusionOk="0">
                  <a:moveTo>
                    <a:pt x="1655" y="1"/>
                  </a:moveTo>
                  <a:lnTo>
                    <a:pt x="1" y="2089"/>
                  </a:lnTo>
                  <a:cubicBezTo>
                    <a:pt x="679" y="2551"/>
                    <a:pt x="1140" y="3229"/>
                    <a:pt x="1384" y="4015"/>
                  </a:cubicBezTo>
                  <a:cubicBezTo>
                    <a:pt x="1710" y="3527"/>
                    <a:pt x="1954" y="3174"/>
                    <a:pt x="2225" y="2849"/>
                  </a:cubicBezTo>
                  <a:cubicBezTo>
                    <a:pt x="2496" y="2523"/>
                    <a:pt x="2849" y="2279"/>
                    <a:pt x="3147" y="1981"/>
                  </a:cubicBezTo>
                  <a:cubicBezTo>
                    <a:pt x="2632" y="1303"/>
                    <a:pt x="2116" y="625"/>
                    <a:pt x="1655" y="1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6" name="Google Shape;446;p44"/>
          <p:cNvGrpSpPr/>
          <p:nvPr/>
        </p:nvGrpSpPr>
        <p:grpSpPr>
          <a:xfrm rot="1675303">
            <a:off x="6993351" y="3238098"/>
            <a:ext cx="608809" cy="1130945"/>
            <a:chOff x="7941975" y="230788"/>
            <a:chExt cx="339775" cy="728413"/>
          </a:xfrm>
        </p:grpSpPr>
        <p:sp>
          <p:nvSpPr>
            <p:cNvPr id="447" name="Google Shape;447;p44"/>
            <p:cNvSpPr/>
            <p:nvPr/>
          </p:nvSpPr>
          <p:spPr>
            <a:xfrm>
              <a:off x="7941975" y="230800"/>
              <a:ext cx="339775" cy="728400"/>
            </a:xfrm>
            <a:custGeom>
              <a:avLst/>
              <a:gdLst/>
              <a:ahLst/>
              <a:cxnLst/>
              <a:rect l="l" t="t" r="r" b="b"/>
              <a:pathLst>
                <a:path w="13591" h="29136" extrusionOk="0">
                  <a:moveTo>
                    <a:pt x="6296" y="677"/>
                  </a:moveTo>
                  <a:cubicBezTo>
                    <a:pt x="6442" y="677"/>
                    <a:pt x="6590" y="696"/>
                    <a:pt x="6728" y="747"/>
                  </a:cubicBezTo>
                  <a:cubicBezTo>
                    <a:pt x="7243" y="856"/>
                    <a:pt x="7758" y="964"/>
                    <a:pt x="8247" y="1100"/>
                  </a:cubicBezTo>
                  <a:cubicBezTo>
                    <a:pt x="9169" y="1371"/>
                    <a:pt x="10091" y="1642"/>
                    <a:pt x="11013" y="1914"/>
                  </a:cubicBezTo>
                  <a:cubicBezTo>
                    <a:pt x="11203" y="1995"/>
                    <a:pt x="11393" y="2076"/>
                    <a:pt x="11610" y="2158"/>
                  </a:cubicBezTo>
                  <a:cubicBezTo>
                    <a:pt x="11393" y="2890"/>
                    <a:pt x="11176" y="3623"/>
                    <a:pt x="10878" y="4355"/>
                  </a:cubicBezTo>
                  <a:cubicBezTo>
                    <a:pt x="10010" y="4219"/>
                    <a:pt x="9142" y="4056"/>
                    <a:pt x="8301" y="3839"/>
                  </a:cubicBezTo>
                  <a:cubicBezTo>
                    <a:pt x="7433" y="3650"/>
                    <a:pt x="6592" y="3487"/>
                    <a:pt x="5751" y="3243"/>
                  </a:cubicBezTo>
                  <a:cubicBezTo>
                    <a:pt x="5751" y="2375"/>
                    <a:pt x="5860" y="1534"/>
                    <a:pt x="6050" y="693"/>
                  </a:cubicBezTo>
                  <a:cubicBezTo>
                    <a:pt x="6129" y="683"/>
                    <a:pt x="6212" y="677"/>
                    <a:pt x="6296" y="677"/>
                  </a:cubicBezTo>
                  <a:close/>
                  <a:moveTo>
                    <a:pt x="3066" y="3460"/>
                  </a:moveTo>
                  <a:cubicBezTo>
                    <a:pt x="3174" y="3487"/>
                    <a:pt x="3283" y="3487"/>
                    <a:pt x="3364" y="3514"/>
                  </a:cubicBezTo>
                  <a:lnTo>
                    <a:pt x="12586" y="5494"/>
                  </a:lnTo>
                  <a:cubicBezTo>
                    <a:pt x="12641" y="5521"/>
                    <a:pt x="12695" y="5548"/>
                    <a:pt x="12749" y="5575"/>
                  </a:cubicBezTo>
                  <a:cubicBezTo>
                    <a:pt x="12586" y="6335"/>
                    <a:pt x="12424" y="7121"/>
                    <a:pt x="12261" y="7908"/>
                  </a:cubicBezTo>
                  <a:cubicBezTo>
                    <a:pt x="8952" y="7474"/>
                    <a:pt x="5751" y="6850"/>
                    <a:pt x="2524" y="6335"/>
                  </a:cubicBezTo>
                  <a:cubicBezTo>
                    <a:pt x="2578" y="5358"/>
                    <a:pt x="2768" y="4382"/>
                    <a:pt x="3066" y="3460"/>
                  </a:cubicBezTo>
                  <a:close/>
                  <a:moveTo>
                    <a:pt x="5399" y="7610"/>
                  </a:moveTo>
                  <a:lnTo>
                    <a:pt x="9413" y="8261"/>
                  </a:lnTo>
                  <a:cubicBezTo>
                    <a:pt x="9440" y="8803"/>
                    <a:pt x="9223" y="9319"/>
                    <a:pt x="8843" y="9644"/>
                  </a:cubicBezTo>
                  <a:cubicBezTo>
                    <a:pt x="8708" y="9752"/>
                    <a:pt x="8545" y="9807"/>
                    <a:pt x="8382" y="9807"/>
                  </a:cubicBezTo>
                  <a:cubicBezTo>
                    <a:pt x="8295" y="9815"/>
                    <a:pt x="8207" y="9818"/>
                    <a:pt x="8121" y="9818"/>
                  </a:cubicBezTo>
                  <a:cubicBezTo>
                    <a:pt x="7911" y="9818"/>
                    <a:pt x="7706" y="9799"/>
                    <a:pt x="7514" y="9780"/>
                  </a:cubicBezTo>
                  <a:cubicBezTo>
                    <a:pt x="7107" y="9725"/>
                    <a:pt x="6728" y="9617"/>
                    <a:pt x="6375" y="9508"/>
                  </a:cubicBezTo>
                  <a:cubicBezTo>
                    <a:pt x="5589" y="9264"/>
                    <a:pt x="5236" y="8776"/>
                    <a:pt x="5344" y="7989"/>
                  </a:cubicBezTo>
                  <a:cubicBezTo>
                    <a:pt x="5372" y="7881"/>
                    <a:pt x="5399" y="7772"/>
                    <a:pt x="5399" y="7610"/>
                  </a:cubicBezTo>
                  <a:close/>
                  <a:moveTo>
                    <a:pt x="3717" y="7284"/>
                  </a:moveTo>
                  <a:lnTo>
                    <a:pt x="4639" y="7447"/>
                  </a:lnTo>
                  <a:lnTo>
                    <a:pt x="4639" y="8098"/>
                  </a:lnTo>
                  <a:cubicBezTo>
                    <a:pt x="4612" y="8505"/>
                    <a:pt x="4721" y="8912"/>
                    <a:pt x="4883" y="9264"/>
                  </a:cubicBezTo>
                  <a:cubicBezTo>
                    <a:pt x="5073" y="9644"/>
                    <a:pt x="5399" y="9915"/>
                    <a:pt x="5778" y="10078"/>
                  </a:cubicBezTo>
                  <a:cubicBezTo>
                    <a:pt x="6375" y="10322"/>
                    <a:pt x="6999" y="10485"/>
                    <a:pt x="7623" y="10539"/>
                  </a:cubicBezTo>
                  <a:cubicBezTo>
                    <a:pt x="7746" y="10550"/>
                    <a:pt x="7865" y="10557"/>
                    <a:pt x="7982" y="10557"/>
                  </a:cubicBezTo>
                  <a:cubicBezTo>
                    <a:pt x="8146" y="10557"/>
                    <a:pt x="8305" y="10544"/>
                    <a:pt x="8464" y="10512"/>
                  </a:cubicBezTo>
                  <a:cubicBezTo>
                    <a:pt x="9087" y="10403"/>
                    <a:pt x="9603" y="10024"/>
                    <a:pt x="9874" y="9454"/>
                  </a:cubicBezTo>
                  <a:cubicBezTo>
                    <a:pt x="10037" y="9102"/>
                    <a:pt x="10172" y="8776"/>
                    <a:pt x="10335" y="8423"/>
                  </a:cubicBezTo>
                  <a:lnTo>
                    <a:pt x="10552" y="8423"/>
                  </a:lnTo>
                  <a:cubicBezTo>
                    <a:pt x="10606" y="8423"/>
                    <a:pt x="10688" y="8451"/>
                    <a:pt x="10769" y="8478"/>
                  </a:cubicBezTo>
                  <a:cubicBezTo>
                    <a:pt x="10769" y="8532"/>
                    <a:pt x="10796" y="8586"/>
                    <a:pt x="10796" y="8640"/>
                  </a:cubicBezTo>
                  <a:cubicBezTo>
                    <a:pt x="10552" y="10241"/>
                    <a:pt x="10335" y="11868"/>
                    <a:pt x="10037" y="13441"/>
                  </a:cubicBezTo>
                  <a:cubicBezTo>
                    <a:pt x="9467" y="16452"/>
                    <a:pt x="8843" y="19463"/>
                    <a:pt x="8111" y="22446"/>
                  </a:cubicBezTo>
                  <a:cubicBezTo>
                    <a:pt x="7867" y="23558"/>
                    <a:pt x="7514" y="24643"/>
                    <a:pt x="7107" y="25728"/>
                  </a:cubicBezTo>
                  <a:cubicBezTo>
                    <a:pt x="6890" y="26271"/>
                    <a:pt x="6619" y="26813"/>
                    <a:pt x="6321" y="27302"/>
                  </a:cubicBezTo>
                  <a:cubicBezTo>
                    <a:pt x="5968" y="27925"/>
                    <a:pt x="5317" y="28332"/>
                    <a:pt x="4585" y="28359"/>
                  </a:cubicBezTo>
                  <a:cubicBezTo>
                    <a:pt x="4487" y="28369"/>
                    <a:pt x="4389" y="28374"/>
                    <a:pt x="4291" y="28374"/>
                  </a:cubicBezTo>
                  <a:cubicBezTo>
                    <a:pt x="3545" y="28374"/>
                    <a:pt x="2800" y="28103"/>
                    <a:pt x="2225" y="27600"/>
                  </a:cubicBezTo>
                  <a:cubicBezTo>
                    <a:pt x="1873" y="27329"/>
                    <a:pt x="1628" y="26976"/>
                    <a:pt x="1466" y="26596"/>
                  </a:cubicBezTo>
                  <a:cubicBezTo>
                    <a:pt x="1357" y="26271"/>
                    <a:pt x="1249" y="25973"/>
                    <a:pt x="1140" y="25647"/>
                  </a:cubicBezTo>
                  <a:cubicBezTo>
                    <a:pt x="788" y="24698"/>
                    <a:pt x="706" y="23667"/>
                    <a:pt x="869" y="22636"/>
                  </a:cubicBezTo>
                  <a:cubicBezTo>
                    <a:pt x="1059" y="21253"/>
                    <a:pt x="1276" y="19897"/>
                    <a:pt x="1493" y="18541"/>
                  </a:cubicBezTo>
                  <a:cubicBezTo>
                    <a:pt x="2117" y="14906"/>
                    <a:pt x="2822" y="11271"/>
                    <a:pt x="3608" y="7664"/>
                  </a:cubicBezTo>
                  <a:cubicBezTo>
                    <a:pt x="3636" y="7555"/>
                    <a:pt x="3663" y="7447"/>
                    <a:pt x="3717" y="7284"/>
                  </a:cubicBezTo>
                  <a:close/>
                  <a:moveTo>
                    <a:pt x="6085" y="1"/>
                  </a:moveTo>
                  <a:cubicBezTo>
                    <a:pt x="5779" y="1"/>
                    <a:pt x="5501" y="248"/>
                    <a:pt x="5453" y="558"/>
                  </a:cubicBezTo>
                  <a:cubicBezTo>
                    <a:pt x="5399" y="693"/>
                    <a:pt x="5372" y="802"/>
                    <a:pt x="5372" y="937"/>
                  </a:cubicBezTo>
                  <a:cubicBezTo>
                    <a:pt x="5290" y="1561"/>
                    <a:pt x="5182" y="2185"/>
                    <a:pt x="5100" y="2809"/>
                  </a:cubicBezTo>
                  <a:cubicBezTo>
                    <a:pt x="5073" y="2890"/>
                    <a:pt x="5046" y="2999"/>
                    <a:pt x="5019" y="3107"/>
                  </a:cubicBezTo>
                  <a:cubicBezTo>
                    <a:pt x="4422" y="2972"/>
                    <a:pt x="3853" y="2863"/>
                    <a:pt x="3283" y="2755"/>
                  </a:cubicBezTo>
                  <a:cubicBezTo>
                    <a:pt x="3126" y="2729"/>
                    <a:pt x="2998" y="2714"/>
                    <a:pt x="2892" y="2714"/>
                  </a:cubicBezTo>
                  <a:cubicBezTo>
                    <a:pt x="2541" y="2714"/>
                    <a:pt x="2432" y="2878"/>
                    <a:pt x="2307" y="3378"/>
                  </a:cubicBezTo>
                  <a:cubicBezTo>
                    <a:pt x="2117" y="4165"/>
                    <a:pt x="1981" y="4952"/>
                    <a:pt x="1818" y="5765"/>
                  </a:cubicBezTo>
                  <a:cubicBezTo>
                    <a:pt x="1791" y="5955"/>
                    <a:pt x="1764" y="6118"/>
                    <a:pt x="1764" y="6308"/>
                  </a:cubicBezTo>
                  <a:cubicBezTo>
                    <a:pt x="1737" y="6742"/>
                    <a:pt x="1873" y="6904"/>
                    <a:pt x="2307" y="7013"/>
                  </a:cubicBezTo>
                  <a:cubicBezTo>
                    <a:pt x="2496" y="7067"/>
                    <a:pt x="2713" y="7094"/>
                    <a:pt x="2985" y="7149"/>
                  </a:cubicBezTo>
                  <a:cubicBezTo>
                    <a:pt x="2822" y="7881"/>
                    <a:pt x="2659" y="8559"/>
                    <a:pt x="2524" y="9210"/>
                  </a:cubicBezTo>
                  <a:cubicBezTo>
                    <a:pt x="1764" y="12899"/>
                    <a:pt x="1059" y="16588"/>
                    <a:pt x="435" y="20304"/>
                  </a:cubicBezTo>
                  <a:cubicBezTo>
                    <a:pt x="299" y="21226"/>
                    <a:pt x="164" y="22175"/>
                    <a:pt x="109" y="23097"/>
                  </a:cubicBezTo>
                  <a:cubicBezTo>
                    <a:pt x="1" y="24426"/>
                    <a:pt x="218" y="25756"/>
                    <a:pt x="815" y="26922"/>
                  </a:cubicBezTo>
                  <a:cubicBezTo>
                    <a:pt x="1167" y="27708"/>
                    <a:pt x="1791" y="28332"/>
                    <a:pt x="2578" y="28685"/>
                  </a:cubicBezTo>
                  <a:cubicBezTo>
                    <a:pt x="3012" y="28875"/>
                    <a:pt x="3473" y="29010"/>
                    <a:pt x="3961" y="29092"/>
                  </a:cubicBezTo>
                  <a:cubicBezTo>
                    <a:pt x="4128" y="29121"/>
                    <a:pt x="4295" y="29136"/>
                    <a:pt x="4460" y="29136"/>
                  </a:cubicBezTo>
                  <a:cubicBezTo>
                    <a:pt x="5504" y="29136"/>
                    <a:pt x="6484" y="28560"/>
                    <a:pt x="6999" y="27600"/>
                  </a:cubicBezTo>
                  <a:cubicBezTo>
                    <a:pt x="7379" y="26949"/>
                    <a:pt x="7677" y="26271"/>
                    <a:pt x="7948" y="25539"/>
                  </a:cubicBezTo>
                  <a:cubicBezTo>
                    <a:pt x="8355" y="24291"/>
                    <a:pt x="8735" y="23016"/>
                    <a:pt x="9033" y="21714"/>
                  </a:cubicBezTo>
                  <a:cubicBezTo>
                    <a:pt x="10064" y="17537"/>
                    <a:pt x="10905" y="13306"/>
                    <a:pt x="11529" y="9047"/>
                  </a:cubicBezTo>
                  <a:cubicBezTo>
                    <a:pt x="11529" y="8912"/>
                    <a:pt x="11583" y="8776"/>
                    <a:pt x="11610" y="8613"/>
                  </a:cubicBezTo>
                  <a:cubicBezTo>
                    <a:pt x="11791" y="8613"/>
                    <a:pt x="11960" y="8625"/>
                    <a:pt x="12116" y="8625"/>
                  </a:cubicBezTo>
                  <a:cubicBezTo>
                    <a:pt x="12195" y="8625"/>
                    <a:pt x="12270" y="8622"/>
                    <a:pt x="12342" y="8613"/>
                  </a:cubicBezTo>
                  <a:cubicBezTo>
                    <a:pt x="12803" y="8586"/>
                    <a:pt x="12885" y="8532"/>
                    <a:pt x="12966" y="8071"/>
                  </a:cubicBezTo>
                  <a:cubicBezTo>
                    <a:pt x="13156" y="7257"/>
                    <a:pt x="13319" y="6443"/>
                    <a:pt x="13482" y="5630"/>
                  </a:cubicBezTo>
                  <a:cubicBezTo>
                    <a:pt x="13590" y="5223"/>
                    <a:pt x="13509" y="5114"/>
                    <a:pt x="13129" y="4952"/>
                  </a:cubicBezTo>
                  <a:cubicBezTo>
                    <a:pt x="12831" y="4843"/>
                    <a:pt x="12478" y="4762"/>
                    <a:pt x="12180" y="4680"/>
                  </a:cubicBezTo>
                  <a:lnTo>
                    <a:pt x="11637" y="4518"/>
                  </a:lnTo>
                  <a:cubicBezTo>
                    <a:pt x="11691" y="4273"/>
                    <a:pt x="11746" y="4084"/>
                    <a:pt x="11800" y="3894"/>
                  </a:cubicBezTo>
                  <a:cubicBezTo>
                    <a:pt x="11936" y="3351"/>
                    <a:pt x="12098" y="2809"/>
                    <a:pt x="12234" y="2239"/>
                  </a:cubicBezTo>
                  <a:cubicBezTo>
                    <a:pt x="12315" y="1859"/>
                    <a:pt x="12207" y="1697"/>
                    <a:pt x="11881" y="1534"/>
                  </a:cubicBezTo>
                  <a:cubicBezTo>
                    <a:pt x="11746" y="1453"/>
                    <a:pt x="11610" y="1398"/>
                    <a:pt x="11474" y="1371"/>
                  </a:cubicBezTo>
                  <a:cubicBezTo>
                    <a:pt x="10145" y="964"/>
                    <a:pt x="8816" y="558"/>
                    <a:pt x="7487" y="205"/>
                  </a:cubicBezTo>
                  <a:cubicBezTo>
                    <a:pt x="7053" y="96"/>
                    <a:pt x="6646" y="42"/>
                    <a:pt x="6212" y="15"/>
                  </a:cubicBezTo>
                  <a:cubicBezTo>
                    <a:pt x="6170" y="5"/>
                    <a:pt x="6127" y="1"/>
                    <a:pt x="6085" y="1"/>
                  </a:cubicBezTo>
                  <a:close/>
                </a:path>
              </a:pathLst>
            </a:custGeom>
            <a:solidFill>
              <a:srgbClr val="FFFDFE"/>
            </a:solidFill>
            <a:ln w="1143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44"/>
            <p:cNvSpPr/>
            <p:nvPr/>
          </p:nvSpPr>
          <p:spPr>
            <a:xfrm>
              <a:off x="7941975" y="230788"/>
              <a:ext cx="339775" cy="728400"/>
            </a:xfrm>
            <a:custGeom>
              <a:avLst/>
              <a:gdLst/>
              <a:ahLst/>
              <a:cxnLst/>
              <a:rect l="l" t="t" r="r" b="b"/>
              <a:pathLst>
                <a:path w="13591" h="29136" extrusionOk="0">
                  <a:moveTo>
                    <a:pt x="6296" y="677"/>
                  </a:moveTo>
                  <a:cubicBezTo>
                    <a:pt x="6442" y="677"/>
                    <a:pt x="6590" y="696"/>
                    <a:pt x="6728" y="747"/>
                  </a:cubicBezTo>
                  <a:cubicBezTo>
                    <a:pt x="7243" y="856"/>
                    <a:pt x="7758" y="964"/>
                    <a:pt x="8247" y="1100"/>
                  </a:cubicBezTo>
                  <a:cubicBezTo>
                    <a:pt x="9169" y="1371"/>
                    <a:pt x="10091" y="1642"/>
                    <a:pt x="11013" y="1914"/>
                  </a:cubicBezTo>
                  <a:cubicBezTo>
                    <a:pt x="11203" y="1995"/>
                    <a:pt x="11393" y="2076"/>
                    <a:pt x="11610" y="2158"/>
                  </a:cubicBezTo>
                  <a:cubicBezTo>
                    <a:pt x="11393" y="2890"/>
                    <a:pt x="11176" y="3623"/>
                    <a:pt x="10878" y="4355"/>
                  </a:cubicBezTo>
                  <a:cubicBezTo>
                    <a:pt x="10010" y="4219"/>
                    <a:pt x="9142" y="4056"/>
                    <a:pt x="8301" y="3839"/>
                  </a:cubicBezTo>
                  <a:cubicBezTo>
                    <a:pt x="7433" y="3650"/>
                    <a:pt x="6592" y="3487"/>
                    <a:pt x="5751" y="3243"/>
                  </a:cubicBezTo>
                  <a:cubicBezTo>
                    <a:pt x="5751" y="2375"/>
                    <a:pt x="5860" y="1534"/>
                    <a:pt x="6050" y="693"/>
                  </a:cubicBezTo>
                  <a:cubicBezTo>
                    <a:pt x="6129" y="683"/>
                    <a:pt x="6212" y="677"/>
                    <a:pt x="6296" y="677"/>
                  </a:cubicBezTo>
                  <a:close/>
                  <a:moveTo>
                    <a:pt x="3066" y="3460"/>
                  </a:moveTo>
                  <a:cubicBezTo>
                    <a:pt x="3174" y="3487"/>
                    <a:pt x="3283" y="3487"/>
                    <a:pt x="3364" y="3514"/>
                  </a:cubicBezTo>
                  <a:lnTo>
                    <a:pt x="12586" y="5494"/>
                  </a:lnTo>
                  <a:cubicBezTo>
                    <a:pt x="12641" y="5521"/>
                    <a:pt x="12695" y="5548"/>
                    <a:pt x="12749" y="5575"/>
                  </a:cubicBezTo>
                  <a:cubicBezTo>
                    <a:pt x="12586" y="6335"/>
                    <a:pt x="12424" y="7121"/>
                    <a:pt x="12261" y="7908"/>
                  </a:cubicBezTo>
                  <a:cubicBezTo>
                    <a:pt x="8952" y="7474"/>
                    <a:pt x="5751" y="6850"/>
                    <a:pt x="2524" y="6335"/>
                  </a:cubicBezTo>
                  <a:cubicBezTo>
                    <a:pt x="2578" y="5358"/>
                    <a:pt x="2768" y="4382"/>
                    <a:pt x="3066" y="3460"/>
                  </a:cubicBezTo>
                  <a:close/>
                  <a:moveTo>
                    <a:pt x="5399" y="7610"/>
                  </a:moveTo>
                  <a:lnTo>
                    <a:pt x="9413" y="8261"/>
                  </a:lnTo>
                  <a:cubicBezTo>
                    <a:pt x="9440" y="8803"/>
                    <a:pt x="9223" y="9319"/>
                    <a:pt x="8843" y="9644"/>
                  </a:cubicBezTo>
                  <a:cubicBezTo>
                    <a:pt x="8708" y="9752"/>
                    <a:pt x="8545" y="9807"/>
                    <a:pt x="8382" y="9807"/>
                  </a:cubicBezTo>
                  <a:cubicBezTo>
                    <a:pt x="8295" y="9815"/>
                    <a:pt x="8207" y="9818"/>
                    <a:pt x="8121" y="9818"/>
                  </a:cubicBezTo>
                  <a:cubicBezTo>
                    <a:pt x="7911" y="9818"/>
                    <a:pt x="7706" y="9799"/>
                    <a:pt x="7514" y="9780"/>
                  </a:cubicBezTo>
                  <a:cubicBezTo>
                    <a:pt x="7107" y="9725"/>
                    <a:pt x="6728" y="9617"/>
                    <a:pt x="6375" y="9508"/>
                  </a:cubicBezTo>
                  <a:cubicBezTo>
                    <a:pt x="5589" y="9264"/>
                    <a:pt x="5236" y="8776"/>
                    <a:pt x="5344" y="7989"/>
                  </a:cubicBezTo>
                  <a:cubicBezTo>
                    <a:pt x="5372" y="7881"/>
                    <a:pt x="5399" y="7772"/>
                    <a:pt x="5399" y="7610"/>
                  </a:cubicBezTo>
                  <a:close/>
                  <a:moveTo>
                    <a:pt x="3717" y="7284"/>
                  </a:moveTo>
                  <a:lnTo>
                    <a:pt x="4639" y="7447"/>
                  </a:lnTo>
                  <a:lnTo>
                    <a:pt x="4639" y="8098"/>
                  </a:lnTo>
                  <a:cubicBezTo>
                    <a:pt x="4612" y="8505"/>
                    <a:pt x="4721" y="8912"/>
                    <a:pt x="4883" y="9264"/>
                  </a:cubicBezTo>
                  <a:cubicBezTo>
                    <a:pt x="5073" y="9644"/>
                    <a:pt x="5399" y="9915"/>
                    <a:pt x="5778" y="10078"/>
                  </a:cubicBezTo>
                  <a:cubicBezTo>
                    <a:pt x="6375" y="10322"/>
                    <a:pt x="6999" y="10485"/>
                    <a:pt x="7623" y="10539"/>
                  </a:cubicBezTo>
                  <a:cubicBezTo>
                    <a:pt x="7746" y="10550"/>
                    <a:pt x="7865" y="10557"/>
                    <a:pt x="7982" y="10557"/>
                  </a:cubicBezTo>
                  <a:cubicBezTo>
                    <a:pt x="8146" y="10557"/>
                    <a:pt x="8305" y="10544"/>
                    <a:pt x="8464" y="10512"/>
                  </a:cubicBezTo>
                  <a:cubicBezTo>
                    <a:pt x="9087" y="10403"/>
                    <a:pt x="9603" y="10024"/>
                    <a:pt x="9874" y="9454"/>
                  </a:cubicBezTo>
                  <a:cubicBezTo>
                    <a:pt x="10037" y="9102"/>
                    <a:pt x="10172" y="8776"/>
                    <a:pt x="10335" y="8423"/>
                  </a:cubicBezTo>
                  <a:lnTo>
                    <a:pt x="10552" y="8423"/>
                  </a:lnTo>
                  <a:cubicBezTo>
                    <a:pt x="10606" y="8423"/>
                    <a:pt x="10688" y="8451"/>
                    <a:pt x="10769" y="8478"/>
                  </a:cubicBezTo>
                  <a:cubicBezTo>
                    <a:pt x="10769" y="8532"/>
                    <a:pt x="10796" y="8586"/>
                    <a:pt x="10796" y="8640"/>
                  </a:cubicBezTo>
                  <a:cubicBezTo>
                    <a:pt x="10552" y="10241"/>
                    <a:pt x="10335" y="11868"/>
                    <a:pt x="10037" y="13441"/>
                  </a:cubicBezTo>
                  <a:cubicBezTo>
                    <a:pt x="9467" y="16452"/>
                    <a:pt x="8843" y="19463"/>
                    <a:pt x="8111" y="22446"/>
                  </a:cubicBezTo>
                  <a:cubicBezTo>
                    <a:pt x="7867" y="23558"/>
                    <a:pt x="7514" y="24643"/>
                    <a:pt x="7107" y="25728"/>
                  </a:cubicBezTo>
                  <a:cubicBezTo>
                    <a:pt x="6890" y="26271"/>
                    <a:pt x="6619" y="26813"/>
                    <a:pt x="6321" y="27302"/>
                  </a:cubicBezTo>
                  <a:cubicBezTo>
                    <a:pt x="5968" y="27925"/>
                    <a:pt x="5317" y="28332"/>
                    <a:pt x="4585" y="28359"/>
                  </a:cubicBezTo>
                  <a:cubicBezTo>
                    <a:pt x="4487" y="28369"/>
                    <a:pt x="4389" y="28374"/>
                    <a:pt x="4291" y="28374"/>
                  </a:cubicBezTo>
                  <a:cubicBezTo>
                    <a:pt x="3545" y="28374"/>
                    <a:pt x="2800" y="28103"/>
                    <a:pt x="2225" y="27600"/>
                  </a:cubicBezTo>
                  <a:cubicBezTo>
                    <a:pt x="1873" y="27329"/>
                    <a:pt x="1628" y="26976"/>
                    <a:pt x="1466" y="26596"/>
                  </a:cubicBezTo>
                  <a:cubicBezTo>
                    <a:pt x="1357" y="26271"/>
                    <a:pt x="1249" y="25973"/>
                    <a:pt x="1140" y="25647"/>
                  </a:cubicBezTo>
                  <a:cubicBezTo>
                    <a:pt x="788" y="24698"/>
                    <a:pt x="706" y="23667"/>
                    <a:pt x="869" y="22636"/>
                  </a:cubicBezTo>
                  <a:cubicBezTo>
                    <a:pt x="1059" y="21253"/>
                    <a:pt x="1276" y="19897"/>
                    <a:pt x="1493" y="18541"/>
                  </a:cubicBezTo>
                  <a:cubicBezTo>
                    <a:pt x="2117" y="14906"/>
                    <a:pt x="2822" y="11271"/>
                    <a:pt x="3608" y="7664"/>
                  </a:cubicBezTo>
                  <a:cubicBezTo>
                    <a:pt x="3636" y="7555"/>
                    <a:pt x="3663" y="7447"/>
                    <a:pt x="3717" y="7284"/>
                  </a:cubicBezTo>
                  <a:close/>
                  <a:moveTo>
                    <a:pt x="6085" y="1"/>
                  </a:moveTo>
                  <a:cubicBezTo>
                    <a:pt x="5779" y="1"/>
                    <a:pt x="5501" y="248"/>
                    <a:pt x="5453" y="558"/>
                  </a:cubicBezTo>
                  <a:cubicBezTo>
                    <a:pt x="5399" y="693"/>
                    <a:pt x="5372" y="802"/>
                    <a:pt x="5372" y="937"/>
                  </a:cubicBezTo>
                  <a:cubicBezTo>
                    <a:pt x="5290" y="1561"/>
                    <a:pt x="5182" y="2185"/>
                    <a:pt x="5100" y="2809"/>
                  </a:cubicBezTo>
                  <a:cubicBezTo>
                    <a:pt x="5073" y="2890"/>
                    <a:pt x="5046" y="2999"/>
                    <a:pt x="5019" y="3107"/>
                  </a:cubicBezTo>
                  <a:cubicBezTo>
                    <a:pt x="4422" y="2972"/>
                    <a:pt x="3853" y="2863"/>
                    <a:pt x="3283" y="2755"/>
                  </a:cubicBezTo>
                  <a:cubicBezTo>
                    <a:pt x="3126" y="2729"/>
                    <a:pt x="2998" y="2714"/>
                    <a:pt x="2892" y="2714"/>
                  </a:cubicBezTo>
                  <a:cubicBezTo>
                    <a:pt x="2541" y="2714"/>
                    <a:pt x="2432" y="2878"/>
                    <a:pt x="2307" y="3378"/>
                  </a:cubicBezTo>
                  <a:cubicBezTo>
                    <a:pt x="2117" y="4165"/>
                    <a:pt x="1981" y="4952"/>
                    <a:pt x="1818" y="5765"/>
                  </a:cubicBezTo>
                  <a:cubicBezTo>
                    <a:pt x="1791" y="5955"/>
                    <a:pt x="1764" y="6118"/>
                    <a:pt x="1764" y="6308"/>
                  </a:cubicBezTo>
                  <a:cubicBezTo>
                    <a:pt x="1737" y="6742"/>
                    <a:pt x="1873" y="6904"/>
                    <a:pt x="2307" y="7013"/>
                  </a:cubicBezTo>
                  <a:cubicBezTo>
                    <a:pt x="2496" y="7067"/>
                    <a:pt x="2713" y="7094"/>
                    <a:pt x="2985" y="7149"/>
                  </a:cubicBezTo>
                  <a:cubicBezTo>
                    <a:pt x="2822" y="7881"/>
                    <a:pt x="2659" y="8559"/>
                    <a:pt x="2524" y="9210"/>
                  </a:cubicBezTo>
                  <a:cubicBezTo>
                    <a:pt x="1764" y="12899"/>
                    <a:pt x="1059" y="16588"/>
                    <a:pt x="435" y="20304"/>
                  </a:cubicBezTo>
                  <a:cubicBezTo>
                    <a:pt x="299" y="21226"/>
                    <a:pt x="164" y="22175"/>
                    <a:pt x="109" y="23097"/>
                  </a:cubicBezTo>
                  <a:cubicBezTo>
                    <a:pt x="1" y="24426"/>
                    <a:pt x="218" y="25756"/>
                    <a:pt x="815" y="26922"/>
                  </a:cubicBezTo>
                  <a:cubicBezTo>
                    <a:pt x="1167" y="27708"/>
                    <a:pt x="1791" y="28332"/>
                    <a:pt x="2578" y="28685"/>
                  </a:cubicBezTo>
                  <a:cubicBezTo>
                    <a:pt x="3012" y="28875"/>
                    <a:pt x="3473" y="29010"/>
                    <a:pt x="3961" y="29092"/>
                  </a:cubicBezTo>
                  <a:cubicBezTo>
                    <a:pt x="4128" y="29121"/>
                    <a:pt x="4295" y="29136"/>
                    <a:pt x="4460" y="29136"/>
                  </a:cubicBezTo>
                  <a:cubicBezTo>
                    <a:pt x="5504" y="29136"/>
                    <a:pt x="6484" y="28560"/>
                    <a:pt x="6999" y="27600"/>
                  </a:cubicBezTo>
                  <a:cubicBezTo>
                    <a:pt x="7379" y="26949"/>
                    <a:pt x="7677" y="26271"/>
                    <a:pt x="7948" y="25539"/>
                  </a:cubicBezTo>
                  <a:cubicBezTo>
                    <a:pt x="8355" y="24291"/>
                    <a:pt x="8735" y="23016"/>
                    <a:pt x="9033" y="21714"/>
                  </a:cubicBezTo>
                  <a:cubicBezTo>
                    <a:pt x="10064" y="17537"/>
                    <a:pt x="10905" y="13306"/>
                    <a:pt x="11529" y="9047"/>
                  </a:cubicBezTo>
                  <a:cubicBezTo>
                    <a:pt x="11529" y="8912"/>
                    <a:pt x="11583" y="8776"/>
                    <a:pt x="11610" y="8613"/>
                  </a:cubicBezTo>
                  <a:cubicBezTo>
                    <a:pt x="11791" y="8613"/>
                    <a:pt x="11960" y="8625"/>
                    <a:pt x="12116" y="8625"/>
                  </a:cubicBezTo>
                  <a:cubicBezTo>
                    <a:pt x="12195" y="8625"/>
                    <a:pt x="12270" y="8622"/>
                    <a:pt x="12342" y="8613"/>
                  </a:cubicBezTo>
                  <a:cubicBezTo>
                    <a:pt x="12803" y="8586"/>
                    <a:pt x="12885" y="8532"/>
                    <a:pt x="12966" y="8071"/>
                  </a:cubicBezTo>
                  <a:cubicBezTo>
                    <a:pt x="13156" y="7257"/>
                    <a:pt x="13319" y="6443"/>
                    <a:pt x="13482" y="5630"/>
                  </a:cubicBezTo>
                  <a:cubicBezTo>
                    <a:pt x="13590" y="5223"/>
                    <a:pt x="13509" y="5114"/>
                    <a:pt x="13129" y="4952"/>
                  </a:cubicBezTo>
                  <a:cubicBezTo>
                    <a:pt x="12831" y="4843"/>
                    <a:pt x="12478" y="4762"/>
                    <a:pt x="12180" y="4680"/>
                  </a:cubicBezTo>
                  <a:lnTo>
                    <a:pt x="11637" y="4518"/>
                  </a:lnTo>
                  <a:cubicBezTo>
                    <a:pt x="11691" y="4273"/>
                    <a:pt x="11746" y="4084"/>
                    <a:pt x="11800" y="3894"/>
                  </a:cubicBezTo>
                  <a:cubicBezTo>
                    <a:pt x="11936" y="3351"/>
                    <a:pt x="12098" y="2809"/>
                    <a:pt x="12234" y="2239"/>
                  </a:cubicBezTo>
                  <a:cubicBezTo>
                    <a:pt x="12315" y="1859"/>
                    <a:pt x="12207" y="1697"/>
                    <a:pt x="11881" y="1534"/>
                  </a:cubicBezTo>
                  <a:cubicBezTo>
                    <a:pt x="11746" y="1453"/>
                    <a:pt x="11610" y="1398"/>
                    <a:pt x="11474" y="1371"/>
                  </a:cubicBezTo>
                  <a:cubicBezTo>
                    <a:pt x="10145" y="964"/>
                    <a:pt x="8816" y="558"/>
                    <a:pt x="7487" y="205"/>
                  </a:cubicBezTo>
                  <a:cubicBezTo>
                    <a:pt x="7053" y="96"/>
                    <a:pt x="6646" y="42"/>
                    <a:pt x="6212" y="15"/>
                  </a:cubicBezTo>
                  <a:cubicBezTo>
                    <a:pt x="6170" y="5"/>
                    <a:pt x="6127" y="1"/>
                    <a:pt x="6085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44"/>
            <p:cNvSpPr/>
            <p:nvPr/>
          </p:nvSpPr>
          <p:spPr>
            <a:xfrm>
              <a:off x="7959625" y="412888"/>
              <a:ext cx="252275" cy="527250"/>
            </a:xfrm>
            <a:custGeom>
              <a:avLst/>
              <a:gdLst/>
              <a:ahLst/>
              <a:cxnLst/>
              <a:rect l="l" t="t" r="r" b="b"/>
              <a:pathLst>
                <a:path w="10091" h="21090" extrusionOk="0">
                  <a:moveTo>
                    <a:pt x="3011" y="0"/>
                  </a:moveTo>
                  <a:cubicBezTo>
                    <a:pt x="2957" y="163"/>
                    <a:pt x="2930" y="271"/>
                    <a:pt x="2902" y="380"/>
                  </a:cubicBezTo>
                  <a:cubicBezTo>
                    <a:pt x="2116" y="3987"/>
                    <a:pt x="1411" y="7622"/>
                    <a:pt x="787" y="11257"/>
                  </a:cubicBezTo>
                  <a:cubicBezTo>
                    <a:pt x="570" y="12613"/>
                    <a:pt x="353" y="13969"/>
                    <a:pt x="163" y="15352"/>
                  </a:cubicBezTo>
                  <a:cubicBezTo>
                    <a:pt x="0" y="16383"/>
                    <a:pt x="82" y="17414"/>
                    <a:pt x="434" y="18363"/>
                  </a:cubicBezTo>
                  <a:cubicBezTo>
                    <a:pt x="543" y="18689"/>
                    <a:pt x="651" y="18987"/>
                    <a:pt x="760" y="19312"/>
                  </a:cubicBezTo>
                  <a:cubicBezTo>
                    <a:pt x="922" y="19692"/>
                    <a:pt x="1167" y="20045"/>
                    <a:pt x="1519" y="20316"/>
                  </a:cubicBezTo>
                  <a:cubicBezTo>
                    <a:pt x="2094" y="20819"/>
                    <a:pt x="2839" y="21090"/>
                    <a:pt x="3585" y="21090"/>
                  </a:cubicBezTo>
                  <a:cubicBezTo>
                    <a:pt x="3683" y="21090"/>
                    <a:pt x="3781" y="21085"/>
                    <a:pt x="3879" y="21075"/>
                  </a:cubicBezTo>
                  <a:cubicBezTo>
                    <a:pt x="4611" y="21048"/>
                    <a:pt x="5262" y="20641"/>
                    <a:pt x="5615" y="20018"/>
                  </a:cubicBezTo>
                  <a:cubicBezTo>
                    <a:pt x="5913" y="19529"/>
                    <a:pt x="6184" y="18987"/>
                    <a:pt x="6401" y="18444"/>
                  </a:cubicBezTo>
                  <a:cubicBezTo>
                    <a:pt x="6808" y="17359"/>
                    <a:pt x="7161" y="16274"/>
                    <a:pt x="7405" y="15162"/>
                  </a:cubicBezTo>
                  <a:cubicBezTo>
                    <a:pt x="8137" y="12179"/>
                    <a:pt x="8761" y="9168"/>
                    <a:pt x="9331" y="6157"/>
                  </a:cubicBezTo>
                  <a:cubicBezTo>
                    <a:pt x="9629" y="4584"/>
                    <a:pt x="9846" y="2957"/>
                    <a:pt x="10090" y="1356"/>
                  </a:cubicBezTo>
                  <a:cubicBezTo>
                    <a:pt x="10090" y="1302"/>
                    <a:pt x="10063" y="1248"/>
                    <a:pt x="10063" y="1194"/>
                  </a:cubicBezTo>
                  <a:cubicBezTo>
                    <a:pt x="9982" y="1167"/>
                    <a:pt x="9900" y="1139"/>
                    <a:pt x="9846" y="1139"/>
                  </a:cubicBezTo>
                  <a:lnTo>
                    <a:pt x="9629" y="1139"/>
                  </a:lnTo>
                  <a:cubicBezTo>
                    <a:pt x="9466" y="1492"/>
                    <a:pt x="9331" y="1818"/>
                    <a:pt x="9168" y="2170"/>
                  </a:cubicBezTo>
                  <a:cubicBezTo>
                    <a:pt x="8897" y="2740"/>
                    <a:pt x="8381" y="3119"/>
                    <a:pt x="7758" y="3228"/>
                  </a:cubicBezTo>
                  <a:cubicBezTo>
                    <a:pt x="7599" y="3260"/>
                    <a:pt x="7440" y="3273"/>
                    <a:pt x="7276" y="3273"/>
                  </a:cubicBezTo>
                  <a:cubicBezTo>
                    <a:pt x="7159" y="3273"/>
                    <a:pt x="7040" y="3266"/>
                    <a:pt x="6917" y="3255"/>
                  </a:cubicBezTo>
                  <a:cubicBezTo>
                    <a:pt x="6293" y="3201"/>
                    <a:pt x="5669" y="3038"/>
                    <a:pt x="5072" y="2794"/>
                  </a:cubicBezTo>
                  <a:cubicBezTo>
                    <a:pt x="4693" y="2631"/>
                    <a:pt x="4367" y="2360"/>
                    <a:pt x="4177" y="1980"/>
                  </a:cubicBezTo>
                  <a:cubicBezTo>
                    <a:pt x="4015" y="1628"/>
                    <a:pt x="3906" y="1221"/>
                    <a:pt x="3933" y="814"/>
                  </a:cubicBezTo>
                  <a:lnTo>
                    <a:pt x="3933" y="163"/>
                  </a:lnTo>
                  <a:lnTo>
                    <a:pt x="3011" y="0"/>
                  </a:lnTo>
                  <a:close/>
                </a:path>
              </a:pathLst>
            </a:custGeom>
            <a:solidFill>
              <a:srgbClr val="FFFD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44"/>
            <p:cNvSpPr/>
            <p:nvPr/>
          </p:nvSpPr>
          <p:spPr>
            <a:xfrm>
              <a:off x="8005050" y="317263"/>
              <a:ext cx="255675" cy="110550"/>
            </a:xfrm>
            <a:custGeom>
              <a:avLst/>
              <a:gdLst/>
              <a:ahLst/>
              <a:cxnLst/>
              <a:rect l="l" t="t" r="r" b="b"/>
              <a:pathLst>
                <a:path w="10227" h="4422" extrusionOk="0">
                  <a:moveTo>
                    <a:pt x="543" y="1"/>
                  </a:moveTo>
                  <a:cubicBezTo>
                    <a:pt x="245" y="923"/>
                    <a:pt x="55" y="1872"/>
                    <a:pt x="1" y="2849"/>
                  </a:cubicBezTo>
                  <a:cubicBezTo>
                    <a:pt x="3228" y="3391"/>
                    <a:pt x="6429" y="4015"/>
                    <a:pt x="9738" y="4422"/>
                  </a:cubicBezTo>
                  <a:cubicBezTo>
                    <a:pt x="9901" y="3662"/>
                    <a:pt x="10063" y="2876"/>
                    <a:pt x="10226" y="2116"/>
                  </a:cubicBezTo>
                  <a:cubicBezTo>
                    <a:pt x="10172" y="2062"/>
                    <a:pt x="10118" y="2035"/>
                    <a:pt x="10063" y="2035"/>
                  </a:cubicBezTo>
                  <a:lnTo>
                    <a:pt x="841" y="28"/>
                  </a:lnTo>
                  <a:cubicBezTo>
                    <a:pt x="760" y="28"/>
                    <a:pt x="651" y="1"/>
                    <a:pt x="543" y="1"/>
                  </a:cubicBezTo>
                  <a:close/>
                </a:path>
              </a:pathLst>
            </a:custGeom>
            <a:solidFill>
              <a:srgbClr val="FFFD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44"/>
            <p:cNvSpPr/>
            <p:nvPr/>
          </p:nvSpPr>
          <p:spPr>
            <a:xfrm>
              <a:off x="8085750" y="247363"/>
              <a:ext cx="146500" cy="92300"/>
            </a:xfrm>
            <a:custGeom>
              <a:avLst/>
              <a:gdLst/>
              <a:ahLst/>
              <a:cxnLst/>
              <a:rect l="l" t="t" r="r" b="b"/>
              <a:pathLst>
                <a:path w="5860" h="3692" extrusionOk="0">
                  <a:moveTo>
                    <a:pt x="556" y="1"/>
                  </a:moveTo>
                  <a:cubicBezTo>
                    <a:pt x="468" y="1"/>
                    <a:pt x="382" y="9"/>
                    <a:pt x="299" y="30"/>
                  </a:cubicBezTo>
                  <a:cubicBezTo>
                    <a:pt x="109" y="871"/>
                    <a:pt x="0" y="1712"/>
                    <a:pt x="0" y="2580"/>
                  </a:cubicBezTo>
                  <a:cubicBezTo>
                    <a:pt x="841" y="2797"/>
                    <a:pt x="1682" y="2960"/>
                    <a:pt x="2550" y="3149"/>
                  </a:cubicBezTo>
                  <a:cubicBezTo>
                    <a:pt x="3391" y="3366"/>
                    <a:pt x="4259" y="3556"/>
                    <a:pt x="5127" y="3692"/>
                  </a:cubicBezTo>
                  <a:cubicBezTo>
                    <a:pt x="5425" y="2932"/>
                    <a:pt x="5642" y="2227"/>
                    <a:pt x="5859" y="1468"/>
                  </a:cubicBezTo>
                  <a:cubicBezTo>
                    <a:pt x="5642" y="1386"/>
                    <a:pt x="5452" y="1305"/>
                    <a:pt x="5262" y="1251"/>
                  </a:cubicBezTo>
                  <a:cubicBezTo>
                    <a:pt x="4340" y="979"/>
                    <a:pt x="3418" y="681"/>
                    <a:pt x="2496" y="437"/>
                  </a:cubicBezTo>
                  <a:cubicBezTo>
                    <a:pt x="2007" y="301"/>
                    <a:pt x="1492" y="166"/>
                    <a:pt x="977" y="57"/>
                  </a:cubicBezTo>
                  <a:cubicBezTo>
                    <a:pt x="843" y="24"/>
                    <a:pt x="698" y="1"/>
                    <a:pt x="556" y="1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44"/>
            <p:cNvSpPr/>
            <p:nvPr/>
          </p:nvSpPr>
          <p:spPr>
            <a:xfrm>
              <a:off x="8072850" y="420338"/>
              <a:ext cx="105825" cy="55625"/>
            </a:xfrm>
            <a:custGeom>
              <a:avLst/>
              <a:gdLst/>
              <a:ahLst/>
              <a:cxnLst/>
              <a:rect l="l" t="t" r="r" b="b"/>
              <a:pathLst>
                <a:path w="4233" h="2225" extrusionOk="0">
                  <a:moveTo>
                    <a:pt x="164" y="1"/>
                  </a:moveTo>
                  <a:cubicBezTo>
                    <a:pt x="164" y="163"/>
                    <a:pt x="137" y="272"/>
                    <a:pt x="137" y="380"/>
                  </a:cubicBezTo>
                  <a:cubicBezTo>
                    <a:pt x="1" y="1194"/>
                    <a:pt x="354" y="1655"/>
                    <a:pt x="1140" y="1926"/>
                  </a:cubicBezTo>
                  <a:cubicBezTo>
                    <a:pt x="1520" y="2035"/>
                    <a:pt x="1900" y="2116"/>
                    <a:pt x="2279" y="2170"/>
                  </a:cubicBezTo>
                  <a:cubicBezTo>
                    <a:pt x="2551" y="2225"/>
                    <a:pt x="2849" y="2225"/>
                    <a:pt x="3147" y="2225"/>
                  </a:cubicBezTo>
                  <a:cubicBezTo>
                    <a:pt x="3310" y="2225"/>
                    <a:pt x="3473" y="2143"/>
                    <a:pt x="3608" y="2062"/>
                  </a:cubicBezTo>
                  <a:cubicBezTo>
                    <a:pt x="4015" y="1709"/>
                    <a:pt x="4232" y="1194"/>
                    <a:pt x="4178" y="679"/>
                  </a:cubicBezTo>
                  <a:lnTo>
                    <a:pt x="164" y="1"/>
                  </a:ln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44"/>
            <p:cNvSpPr/>
            <p:nvPr/>
          </p:nvSpPr>
          <p:spPr>
            <a:xfrm>
              <a:off x="7996225" y="633688"/>
              <a:ext cx="145150" cy="267025"/>
            </a:xfrm>
            <a:custGeom>
              <a:avLst/>
              <a:gdLst/>
              <a:ahLst/>
              <a:cxnLst/>
              <a:rect l="l" t="t" r="r" b="b"/>
              <a:pathLst>
                <a:path w="5806" h="10681" extrusionOk="0">
                  <a:moveTo>
                    <a:pt x="3182" y="0"/>
                  </a:moveTo>
                  <a:cubicBezTo>
                    <a:pt x="3050" y="0"/>
                    <a:pt x="2917" y="31"/>
                    <a:pt x="2795" y="92"/>
                  </a:cubicBezTo>
                  <a:cubicBezTo>
                    <a:pt x="2740" y="119"/>
                    <a:pt x="2659" y="146"/>
                    <a:pt x="2605" y="173"/>
                  </a:cubicBezTo>
                  <a:cubicBezTo>
                    <a:pt x="2374" y="268"/>
                    <a:pt x="2137" y="316"/>
                    <a:pt x="1900" y="316"/>
                  </a:cubicBezTo>
                  <a:cubicBezTo>
                    <a:pt x="1662" y="316"/>
                    <a:pt x="1425" y="268"/>
                    <a:pt x="1194" y="173"/>
                  </a:cubicBezTo>
                  <a:cubicBezTo>
                    <a:pt x="1086" y="146"/>
                    <a:pt x="977" y="119"/>
                    <a:pt x="869" y="92"/>
                  </a:cubicBezTo>
                  <a:cubicBezTo>
                    <a:pt x="652" y="1801"/>
                    <a:pt x="408" y="3428"/>
                    <a:pt x="191" y="5056"/>
                  </a:cubicBezTo>
                  <a:cubicBezTo>
                    <a:pt x="28" y="6168"/>
                    <a:pt x="1" y="7334"/>
                    <a:pt x="82" y="8473"/>
                  </a:cubicBezTo>
                  <a:cubicBezTo>
                    <a:pt x="109" y="8961"/>
                    <a:pt x="272" y="9450"/>
                    <a:pt x="571" y="9857"/>
                  </a:cubicBezTo>
                  <a:cubicBezTo>
                    <a:pt x="842" y="10236"/>
                    <a:pt x="1249" y="10507"/>
                    <a:pt x="1683" y="10616"/>
                  </a:cubicBezTo>
                  <a:cubicBezTo>
                    <a:pt x="1804" y="10659"/>
                    <a:pt x="1930" y="10680"/>
                    <a:pt x="2056" y="10680"/>
                  </a:cubicBezTo>
                  <a:cubicBezTo>
                    <a:pt x="2325" y="10680"/>
                    <a:pt x="2591" y="10584"/>
                    <a:pt x="2795" y="10399"/>
                  </a:cubicBezTo>
                  <a:cubicBezTo>
                    <a:pt x="3039" y="10209"/>
                    <a:pt x="3256" y="9965"/>
                    <a:pt x="3446" y="9721"/>
                  </a:cubicBezTo>
                  <a:cubicBezTo>
                    <a:pt x="3907" y="9070"/>
                    <a:pt x="4232" y="8338"/>
                    <a:pt x="4449" y="7578"/>
                  </a:cubicBezTo>
                  <a:cubicBezTo>
                    <a:pt x="4585" y="7171"/>
                    <a:pt x="4693" y="6764"/>
                    <a:pt x="4802" y="6330"/>
                  </a:cubicBezTo>
                  <a:cubicBezTo>
                    <a:pt x="5236" y="4649"/>
                    <a:pt x="5561" y="2913"/>
                    <a:pt x="5751" y="1177"/>
                  </a:cubicBezTo>
                  <a:cubicBezTo>
                    <a:pt x="5805" y="1014"/>
                    <a:pt x="5805" y="824"/>
                    <a:pt x="5751" y="662"/>
                  </a:cubicBezTo>
                  <a:cubicBezTo>
                    <a:pt x="5738" y="648"/>
                    <a:pt x="5724" y="641"/>
                    <a:pt x="5710" y="641"/>
                  </a:cubicBezTo>
                  <a:cubicBezTo>
                    <a:pt x="5697" y="641"/>
                    <a:pt x="5683" y="648"/>
                    <a:pt x="5670" y="662"/>
                  </a:cubicBezTo>
                  <a:cubicBezTo>
                    <a:pt x="5616" y="662"/>
                    <a:pt x="5561" y="662"/>
                    <a:pt x="5507" y="689"/>
                  </a:cubicBezTo>
                  <a:cubicBezTo>
                    <a:pt x="5324" y="776"/>
                    <a:pt x="5130" y="818"/>
                    <a:pt x="4938" y="818"/>
                  </a:cubicBezTo>
                  <a:cubicBezTo>
                    <a:pt x="4591" y="818"/>
                    <a:pt x="4250" y="679"/>
                    <a:pt x="3988" y="417"/>
                  </a:cubicBezTo>
                  <a:lnTo>
                    <a:pt x="3771" y="255"/>
                  </a:lnTo>
                  <a:cubicBezTo>
                    <a:pt x="3619" y="85"/>
                    <a:pt x="3402" y="0"/>
                    <a:pt x="3182" y="0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44"/>
            <p:cNvSpPr/>
            <p:nvPr/>
          </p:nvSpPr>
          <p:spPr>
            <a:xfrm>
              <a:off x="7980650" y="616438"/>
              <a:ext cx="175650" cy="299425"/>
            </a:xfrm>
            <a:custGeom>
              <a:avLst/>
              <a:gdLst/>
              <a:ahLst/>
              <a:cxnLst/>
              <a:rect l="l" t="t" r="r" b="b"/>
              <a:pathLst>
                <a:path w="7026" h="11977" extrusionOk="0">
                  <a:moveTo>
                    <a:pt x="3805" y="690"/>
                  </a:moveTo>
                  <a:cubicBezTo>
                    <a:pt x="4025" y="690"/>
                    <a:pt x="4242" y="775"/>
                    <a:pt x="4394" y="945"/>
                  </a:cubicBezTo>
                  <a:lnTo>
                    <a:pt x="4611" y="1107"/>
                  </a:lnTo>
                  <a:cubicBezTo>
                    <a:pt x="4873" y="1369"/>
                    <a:pt x="5214" y="1508"/>
                    <a:pt x="5561" y="1508"/>
                  </a:cubicBezTo>
                  <a:cubicBezTo>
                    <a:pt x="5753" y="1508"/>
                    <a:pt x="5947" y="1466"/>
                    <a:pt x="6130" y="1379"/>
                  </a:cubicBezTo>
                  <a:cubicBezTo>
                    <a:pt x="6184" y="1352"/>
                    <a:pt x="6239" y="1352"/>
                    <a:pt x="6293" y="1352"/>
                  </a:cubicBezTo>
                  <a:cubicBezTo>
                    <a:pt x="6306" y="1338"/>
                    <a:pt x="6320" y="1331"/>
                    <a:pt x="6333" y="1331"/>
                  </a:cubicBezTo>
                  <a:cubicBezTo>
                    <a:pt x="6347" y="1331"/>
                    <a:pt x="6361" y="1338"/>
                    <a:pt x="6374" y="1352"/>
                  </a:cubicBezTo>
                  <a:cubicBezTo>
                    <a:pt x="6428" y="1514"/>
                    <a:pt x="6428" y="1704"/>
                    <a:pt x="6374" y="1867"/>
                  </a:cubicBezTo>
                  <a:cubicBezTo>
                    <a:pt x="6184" y="3603"/>
                    <a:pt x="5859" y="5339"/>
                    <a:pt x="5425" y="7020"/>
                  </a:cubicBezTo>
                  <a:cubicBezTo>
                    <a:pt x="5316" y="7454"/>
                    <a:pt x="5208" y="7861"/>
                    <a:pt x="5072" y="8268"/>
                  </a:cubicBezTo>
                  <a:cubicBezTo>
                    <a:pt x="4855" y="9028"/>
                    <a:pt x="4530" y="9760"/>
                    <a:pt x="4069" y="10411"/>
                  </a:cubicBezTo>
                  <a:cubicBezTo>
                    <a:pt x="3879" y="10655"/>
                    <a:pt x="3662" y="10899"/>
                    <a:pt x="3418" y="11089"/>
                  </a:cubicBezTo>
                  <a:cubicBezTo>
                    <a:pt x="3214" y="11274"/>
                    <a:pt x="2961" y="11370"/>
                    <a:pt x="2700" y="11370"/>
                  </a:cubicBezTo>
                  <a:cubicBezTo>
                    <a:pt x="2578" y="11370"/>
                    <a:pt x="2454" y="11349"/>
                    <a:pt x="2333" y="11306"/>
                  </a:cubicBezTo>
                  <a:cubicBezTo>
                    <a:pt x="1872" y="11197"/>
                    <a:pt x="1465" y="10926"/>
                    <a:pt x="1194" y="10547"/>
                  </a:cubicBezTo>
                  <a:cubicBezTo>
                    <a:pt x="922" y="10140"/>
                    <a:pt x="732" y="9651"/>
                    <a:pt x="705" y="9163"/>
                  </a:cubicBezTo>
                  <a:cubicBezTo>
                    <a:pt x="624" y="8024"/>
                    <a:pt x="651" y="6858"/>
                    <a:pt x="814" y="5746"/>
                  </a:cubicBezTo>
                  <a:cubicBezTo>
                    <a:pt x="1031" y="4091"/>
                    <a:pt x="1275" y="2491"/>
                    <a:pt x="1492" y="782"/>
                  </a:cubicBezTo>
                  <a:cubicBezTo>
                    <a:pt x="1600" y="809"/>
                    <a:pt x="1709" y="836"/>
                    <a:pt x="1817" y="863"/>
                  </a:cubicBezTo>
                  <a:cubicBezTo>
                    <a:pt x="2048" y="958"/>
                    <a:pt x="2285" y="1006"/>
                    <a:pt x="2523" y="1006"/>
                  </a:cubicBezTo>
                  <a:cubicBezTo>
                    <a:pt x="2760" y="1006"/>
                    <a:pt x="2997" y="958"/>
                    <a:pt x="3228" y="863"/>
                  </a:cubicBezTo>
                  <a:cubicBezTo>
                    <a:pt x="3282" y="836"/>
                    <a:pt x="3363" y="809"/>
                    <a:pt x="3418" y="782"/>
                  </a:cubicBezTo>
                  <a:cubicBezTo>
                    <a:pt x="3540" y="721"/>
                    <a:pt x="3673" y="690"/>
                    <a:pt x="3805" y="690"/>
                  </a:cubicBezTo>
                  <a:close/>
                  <a:moveTo>
                    <a:pt x="3783" y="1"/>
                  </a:moveTo>
                  <a:cubicBezTo>
                    <a:pt x="3577" y="1"/>
                    <a:pt x="3369" y="44"/>
                    <a:pt x="3174" y="131"/>
                  </a:cubicBezTo>
                  <a:cubicBezTo>
                    <a:pt x="2952" y="264"/>
                    <a:pt x="2707" y="332"/>
                    <a:pt x="2459" y="332"/>
                  </a:cubicBezTo>
                  <a:cubicBezTo>
                    <a:pt x="2252" y="332"/>
                    <a:pt x="2042" y="284"/>
                    <a:pt x="1844" y="185"/>
                  </a:cubicBezTo>
                  <a:cubicBezTo>
                    <a:pt x="1817" y="158"/>
                    <a:pt x="1763" y="158"/>
                    <a:pt x="1682" y="158"/>
                  </a:cubicBezTo>
                  <a:cubicBezTo>
                    <a:pt x="1636" y="147"/>
                    <a:pt x="1590" y="142"/>
                    <a:pt x="1544" y="142"/>
                  </a:cubicBezTo>
                  <a:cubicBezTo>
                    <a:pt x="1242" y="142"/>
                    <a:pt x="969" y="367"/>
                    <a:pt x="922" y="673"/>
                  </a:cubicBezTo>
                  <a:cubicBezTo>
                    <a:pt x="895" y="728"/>
                    <a:pt x="868" y="782"/>
                    <a:pt x="868" y="836"/>
                  </a:cubicBezTo>
                  <a:cubicBezTo>
                    <a:pt x="434" y="2925"/>
                    <a:pt x="163" y="5068"/>
                    <a:pt x="27" y="7210"/>
                  </a:cubicBezTo>
                  <a:cubicBezTo>
                    <a:pt x="0" y="7807"/>
                    <a:pt x="27" y="8404"/>
                    <a:pt x="27" y="8892"/>
                  </a:cubicBezTo>
                  <a:cubicBezTo>
                    <a:pt x="136" y="9353"/>
                    <a:pt x="190" y="9679"/>
                    <a:pt x="298" y="9977"/>
                  </a:cubicBezTo>
                  <a:cubicBezTo>
                    <a:pt x="515" y="10682"/>
                    <a:pt x="977" y="11279"/>
                    <a:pt x="1600" y="11659"/>
                  </a:cubicBezTo>
                  <a:cubicBezTo>
                    <a:pt x="1921" y="11872"/>
                    <a:pt x="2288" y="11977"/>
                    <a:pt x="2655" y="11977"/>
                  </a:cubicBezTo>
                  <a:cubicBezTo>
                    <a:pt x="3125" y="11977"/>
                    <a:pt x="3594" y="11804"/>
                    <a:pt x="3960" y="11469"/>
                  </a:cubicBezTo>
                  <a:cubicBezTo>
                    <a:pt x="4177" y="11225"/>
                    <a:pt x="4394" y="11008"/>
                    <a:pt x="4584" y="10764"/>
                  </a:cubicBezTo>
                  <a:cubicBezTo>
                    <a:pt x="5018" y="10140"/>
                    <a:pt x="5343" y="9434"/>
                    <a:pt x="5560" y="8729"/>
                  </a:cubicBezTo>
                  <a:cubicBezTo>
                    <a:pt x="6266" y="6397"/>
                    <a:pt x="6754" y="4037"/>
                    <a:pt x="6998" y="1623"/>
                  </a:cubicBezTo>
                  <a:cubicBezTo>
                    <a:pt x="7025" y="1406"/>
                    <a:pt x="7025" y="1216"/>
                    <a:pt x="6998" y="1026"/>
                  </a:cubicBezTo>
                  <a:cubicBezTo>
                    <a:pt x="6998" y="715"/>
                    <a:pt x="6761" y="499"/>
                    <a:pt x="6491" y="499"/>
                  </a:cubicBezTo>
                  <a:cubicBezTo>
                    <a:pt x="6408" y="499"/>
                    <a:pt x="6322" y="520"/>
                    <a:pt x="6239" y="565"/>
                  </a:cubicBezTo>
                  <a:cubicBezTo>
                    <a:pt x="6103" y="592"/>
                    <a:pt x="5994" y="646"/>
                    <a:pt x="5886" y="701"/>
                  </a:cubicBezTo>
                  <a:cubicBezTo>
                    <a:pt x="5767" y="776"/>
                    <a:pt x="5636" y="813"/>
                    <a:pt x="5507" y="813"/>
                  </a:cubicBezTo>
                  <a:cubicBezTo>
                    <a:pt x="5311" y="813"/>
                    <a:pt x="5122" y="728"/>
                    <a:pt x="4991" y="565"/>
                  </a:cubicBezTo>
                  <a:cubicBezTo>
                    <a:pt x="4882" y="484"/>
                    <a:pt x="4774" y="375"/>
                    <a:pt x="4638" y="294"/>
                  </a:cubicBezTo>
                  <a:cubicBezTo>
                    <a:pt x="4394" y="98"/>
                    <a:pt x="4091" y="1"/>
                    <a:pt x="3783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44"/>
            <p:cNvSpPr/>
            <p:nvPr/>
          </p:nvSpPr>
          <p:spPr>
            <a:xfrm>
              <a:off x="8014550" y="833313"/>
              <a:ext cx="66375" cy="34675"/>
            </a:xfrm>
            <a:custGeom>
              <a:avLst/>
              <a:gdLst/>
              <a:ahLst/>
              <a:cxnLst/>
              <a:rect l="l" t="t" r="r" b="b"/>
              <a:pathLst>
                <a:path w="2655" h="1387" extrusionOk="0">
                  <a:moveTo>
                    <a:pt x="325" y="1"/>
                  </a:moveTo>
                  <a:cubicBezTo>
                    <a:pt x="279" y="1"/>
                    <a:pt x="233" y="10"/>
                    <a:pt x="190" y="27"/>
                  </a:cubicBezTo>
                  <a:cubicBezTo>
                    <a:pt x="55" y="108"/>
                    <a:pt x="0" y="271"/>
                    <a:pt x="27" y="407"/>
                  </a:cubicBezTo>
                  <a:cubicBezTo>
                    <a:pt x="55" y="542"/>
                    <a:pt x="109" y="651"/>
                    <a:pt x="163" y="759"/>
                  </a:cubicBezTo>
                  <a:cubicBezTo>
                    <a:pt x="463" y="1234"/>
                    <a:pt x="923" y="1387"/>
                    <a:pt x="1439" y="1387"/>
                  </a:cubicBezTo>
                  <a:cubicBezTo>
                    <a:pt x="1484" y="1387"/>
                    <a:pt x="1528" y="1385"/>
                    <a:pt x="1573" y="1383"/>
                  </a:cubicBezTo>
                  <a:cubicBezTo>
                    <a:pt x="1818" y="1302"/>
                    <a:pt x="2062" y="1193"/>
                    <a:pt x="2306" y="1085"/>
                  </a:cubicBezTo>
                  <a:cubicBezTo>
                    <a:pt x="2496" y="976"/>
                    <a:pt x="2631" y="759"/>
                    <a:pt x="2631" y="542"/>
                  </a:cubicBezTo>
                  <a:cubicBezTo>
                    <a:pt x="2654" y="428"/>
                    <a:pt x="2580" y="313"/>
                    <a:pt x="2475" y="313"/>
                  </a:cubicBezTo>
                  <a:cubicBezTo>
                    <a:pt x="2456" y="313"/>
                    <a:pt x="2435" y="317"/>
                    <a:pt x="2414" y="325"/>
                  </a:cubicBezTo>
                  <a:cubicBezTo>
                    <a:pt x="2306" y="353"/>
                    <a:pt x="2197" y="407"/>
                    <a:pt x="2116" y="461"/>
                  </a:cubicBezTo>
                  <a:cubicBezTo>
                    <a:pt x="1872" y="542"/>
                    <a:pt x="1655" y="597"/>
                    <a:pt x="1438" y="651"/>
                  </a:cubicBezTo>
                  <a:cubicBezTo>
                    <a:pt x="1397" y="659"/>
                    <a:pt x="1357" y="663"/>
                    <a:pt x="1317" y="663"/>
                  </a:cubicBezTo>
                  <a:cubicBezTo>
                    <a:pt x="1089" y="663"/>
                    <a:pt x="875" y="537"/>
                    <a:pt x="760" y="353"/>
                  </a:cubicBezTo>
                  <a:cubicBezTo>
                    <a:pt x="705" y="271"/>
                    <a:pt x="651" y="190"/>
                    <a:pt x="597" y="136"/>
                  </a:cubicBezTo>
                  <a:cubicBezTo>
                    <a:pt x="523" y="43"/>
                    <a:pt x="423" y="1"/>
                    <a:pt x="325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44"/>
            <p:cNvSpPr/>
            <p:nvPr/>
          </p:nvSpPr>
          <p:spPr>
            <a:xfrm>
              <a:off x="8013200" y="787863"/>
              <a:ext cx="16975" cy="16300"/>
            </a:xfrm>
            <a:custGeom>
              <a:avLst/>
              <a:gdLst/>
              <a:ahLst/>
              <a:cxnLst/>
              <a:rect l="l" t="t" r="r" b="b"/>
              <a:pathLst>
                <a:path w="679" h="652" extrusionOk="0">
                  <a:moveTo>
                    <a:pt x="325" y="1"/>
                  </a:moveTo>
                  <a:cubicBezTo>
                    <a:pt x="136" y="28"/>
                    <a:pt x="0" y="218"/>
                    <a:pt x="27" y="408"/>
                  </a:cubicBezTo>
                  <a:cubicBezTo>
                    <a:pt x="54" y="543"/>
                    <a:pt x="190" y="652"/>
                    <a:pt x="325" y="652"/>
                  </a:cubicBezTo>
                  <a:cubicBezTo>
                    <a:pt x="515" y="652"/>
                    <a:pt x="678" y="489"/>
                    <a:pt x="651" y="299"/>
                  </a:cubicBezTo>
                  <a:cubicBezTo>
                    <a:pt x="651" y="136"/>
                    <a:pt x="488" y="1"/>
                    <a:pt x="325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44"/>
            <p:cNvSpPr/>
            <p:nvPr/>
          </p:nvSpPr>
          <p:spPr>
            <a:xfrm>
              <a:off x="8066350" y="799938"/>
              <a:ext cx="18750" cy="16925"/>
            </a:xfrm>
            <a:custGeom>
              <a:avLst/>
              <a:gdLst/>
              <a:ahLst/>
              <a:cxnLst/>
              <a:rect l="l" t="t" r="r" b="b"/>
              <a:pathLst>
                <a:path w="750" h="677" extrusionOk="0">
                  <a:moveTo>
                    <a:pt x="319" y="1"/>
                  </a:moveTo>
                  <a:cubicBezTo>
                    <a:pt x="1" y="1"/>
                    <a:pt x="49" y="677"/>
                    <a:pt x="356" y="677"/>
                  </a:cubicBezTo>
                  <a:cubicBezTo>
                    <a:pt x="385" y="677"/>
                    <a:pt x="417" y="670"/>
                    <a:pt x="451" y="657"/>
                  </a:cubicBezTo>
                  <a:cubicBezTo>
                    <a:pt x="641" y="630"/>
                    <a:pt x="749" y="440"/>
                    <a:pt x="722" y="250"/>
                  </a:cubicBezTo>
                  <a:cubicBezTo>
                    <a:pt x="695" y="87"/>
                    <a:pt x="532" y="6"/>
                    <a:pt x="369" y="6"/>
                  </a:cubicBezTo>
                  <a:cubicBezTo>
                    <a:pt x="352" y="2"/>
                    <a:pt x="335" y="1"/>
                    <a:pt x="319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2" name="Google Shape;462;p44"/>
          <p:cNvGrpSpPr/>
          <p:nvPr/>
        </p:nvGrpSpPr>
        <p:grpSpPr>
          <a:xfrm>
            <a:off x="8151362" y="1508842"/>
            <a:ext cx="272648" cy="332583"/>
            <a:chOff x="8203301" y="1315421"/>
            <a:chExt cx="307868" cy="375546"/>
          </a:xfrm>
        </p:grpSpPr>
        <p:sp>
          <p:nvSpPr>
            <p:cNvPr id="463" name="Google Shape;463;p44"/>
            <p:cNvSpPr/>
            <p:nvPr/>
          </p:nvSpPr>
          <p:spPr>
            <a:xfrm>
              <a:off x="8403520" y="1486819"/>
              <a:ext cx="102980" cy="105152"/>
            </a:xfrm>
            <a:custGeom>
              <a:avLst/>
              <a:gdLst/>
              <a:ahLst/>
              <a:cxnLst/>
              <a:rect l="l" t="t" r="r" b="b"/>
              <a:pathLst>
                <a:path w="2333" h="2237" extrusionOk="0">
                  <a:moveTo>
                    <a:pt x="1275" y="571"/>
                  </a:moveTo>
                  <a:cubicBezTo>
                    <a:pt x="1329" y="571"/>
                    <a:pt x="1384" y="598"/>
                    <a:pt x="1438" y="625"/>
                  </a:cubicBezTo>
                  <a:cubicBezTo>
                    <a:pt x="1601" y="761"/>
                    <a:pt x="1709" y="951"/>
                    <a:pt x="1682" y="1168"/>
                  </a:cubicBezTo>
                  <a:cubicBezTo>
                    <a:pt x="1682" y="1493"/>
                    <a:pt x="1519" y="1602"/>
                    <a:pt x="1221" y="1602"/>
                  </a:cubicBezTo>
                  <a:cubicBezTo>
                    <a:pt x="1205" y="1603"/>
                    <a:pt x="1190" y="1604"/>
                    <a:pt x="1175" y="1604"/>
                  </a:cubicBezTo>
                  <a:cubicBezTo>
                    <a:pt x="950" y="1604"/>
                    <a:pt x="758" y="1422"/>
                    <a:pt x="733" y="1168"/>
                  </a:cubicBezTo>
                  <a:cubicBezTo>
                    <a:pt x="733" y="869"/>
                    <a:pt x="950" y="625"/>
                    <a:pt x="1275" y="571"/>
                  </a:cubicBezTo>
                  <a:close/>
                  <a:moveTo>
                    <a:pt x="1132" y="0"/>
                  </a:moveTo>
                  <a:cubicBezTo>
                    <a:pt x="1116" y="0"/>
                    <a:pt x="1101" y="1"/>
                    <a:pt x="1085" y="1"/>
                  </a:cubicBezTo>
                  <a:cubicBezTo>
                    <a:pt x="678" y="55"/>
                    <a:pt x="326" y="327"/>
                    <a:pt x="190" y="706"/>
                  </a:cubicBezTo>
                  <a:cubicBezTo>
                    <a:pt x="0" y="1113"/>
                    <a:pt x="55" y="1574"/>
                    <a:pt x="380" y="1873"/>
                  </a:cubicBezTo>
                  <a:cubicBezTo>
                    <a:pt x="599" y="2110"/>
                    <a:pt x="916" y="2236"/>
                    <a:pt x="1240" y="2236"/>
                  </a:cubicBezTo>
                  <a:cubicBezTo>
                    <a:pt x="1398" y="2236"/>
                    <a:pt x="1558" y="2206"/>
                    <a:pt x="1709" y="2144"/>
                  </a:cubicBezTo>
                  <a:cubicBezTo>
                    <a:pt x="2089" y="2008"/>
                    <a:pt x="2333" y="1629"/>
                    <a:pt x="2306" y="1222"/>
                  </a:cubicBezTo>
                  <a:cubicBezTo>
                    <a:pt x="2332" y="559"/>
                    <a:pt x="1789" y="0"/>
                    <a:pt x="1132" y="0"/>
                  </a:cubicBezTo>
                  <a:close/>
                </a:path>
              </a:pathLst>
            </a:custGeom>
            <a:solidFill>
              <a:srgbClr val="1A2646"/>
            </a:solidFill>
            <a:ln w="1143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44"/>
            <p:cNvSpPr/>
            <p:nvPr/>
          </p:nvSpPr>
          <p:spPr>
            <a:xfrm>
              <a:off x="8276615" y="1608706"/>
              <a:ext cx="95829" cy="82260"/>
            </a:xfrm>
            <a:custGeom>
              <a:avLst/>
              <a:gdLst/>
              <a:ahLst/>
              <a:cxnLst/>
              <a:rect l="l" t="t" r="r" b="b"/>
              <a:pathLst>
                <a:path w="2171" h="1750" extrusionOk="0">
                  <a:moveTo>
                    <a:pt x="949" y="473"/>
                  </a:moveTo>
                  <a:cubicBezTo>
                    <a:pt x="1139" y="500"/>
                    <a:pt x="1329" y="609"/>
                    <a:pt x="1465" y="772"/>
                  </a:cubicBezTo>
                  <a:cubicBezTo>
                    <a:pt x="1438" y="961"/>
                    <a:pt x="1275" y="1124"/>
                    <a:pt x="1112" y="1178"/>
                  </a:cubicBezTo>
                  <a:cubicBezTo>
                    <a:pt x="1060" y="1201"/>
                    <a:pt x="1008" y="1211"/>
                    <a:pt x="957" y="1211"/>
                  </a:cubicBezTo>
                  <a:cubicBezTo>
                    <a:pt x="824" y="1211"/>
                    <a:pt x="703" y="1141"/>
                    <a:pt x="624" y="1043"/>
                  </a:cubicBezTo>
                  <a:cubicBezTo>
                    <a:pt x="570" y="880"/>
                    <a:pt x="597" y="690"/>
                    <a:pt x="733" y="609"/>
                  </a:cubicBezTo>
                  <a:cubicBezTo>
                    <a:pt x="814" y="555"/>
                    <a:pt x="868" y="500"/>
                    <a:pt x="949" y="473"/>
                  </a:cubicBezTo>
                  <a:close/>
                  <a:moveTo>
                    <a:pt x="1143" y="1"/>
                  </a:moveTo>
                  <a:cubicBezTo>
                    <a:pt x="787" y="1"/>
                    <a:pt x="431" y="157"/>
                    <a:pt x="190" y="446"/>
                  </a:cubicBezTo>
                  <a:cubicBezTo>
                    <a:pt x="54" y="636"/>
                    <a:pt x="0" y="880"/>
                    <a:pt x="82" y="1097"/>
                  </a:cubicBezTo>
                  <a:cubicBezTo>
                    <a:pt x="185" y="1485"/>
                    <a:pt x="535" y="1750"/>
                    <a:pt x="921" y="1750"/>
                  </a:cubicBezTo>
                  <a:cubicBezTo>
                    <a:pt x="939" y="1750"/>
                    <a:pt x="958" y="1749"/>
                    <a:pt x="977" y="1748"/>
                  </a:cubicBezTo>
                  <a:cubicBezTo>
                    <a:pt x="1438" y="1748"/>
                    <a:pt x="1845" y="1477"/>
                    <a:pt x="2007" y="1070"/>
                  </a:cubicBezTo>
                  <a:cubicBezTo>
                    <a:pt x="2170" y="799"/>
                    <a:pt x="2089" y="446"/>
                    <a:pt x="1845" y="229"/>
                  </a:cubicBezTo>
                  <a:cubicBezTo>
                    <a:pt x="1635" y="74"/>
                    <a:pt x="1389" y="1"/>
                    <a:pt x="1143" y="1"/>
                  </a:cubicBezTo>
                  <a:close/>
                </a:path>
              </a:pathLst>
            </a:custGeom>
            <a:solidFill>
              <a:srgbClr val="1A2646"/>
            </a:solidFill>
            <a:ln w="1143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44"/>
            <p:cNvSpPr/>
            <p:nvPr/>
          </p:nvSpPr>
          <p:spPr>
            <a:xfrm>
              <a:off x="8220054" y="1333083"/>
              <a:ext cx="69476" cy="73187"/>
            </a:xfrm>
            <a:custGeom>
              <a:avLst/>
              <a:gdLst/>
              <a:ahLst/>
              <a:cxnLst/>
              <a:rect l="l" t="t" r="r" b="b"/>
              <a:pathLst>
                <a:path w="1574" h="1557" extrusionOk="0">
                  <a:moveTo>
                    <a:pt x="790" y="489"/>
                  </a:moveTo>
                  <a:cubicBezTo>
                    <a:pt x="974" y="489"/>
                    <a:pt x="1155" y="611"/>
                    <a:pt x="1140" y="814"/>
                  </a:cubicBezTo>
                  <a:lnTo>
                    <a:pt x="1113" y="814"/>
                  </a:lnTo>
                  <a:cubicBezTo>
                    <a:pt x="1113" y="1004"/>
                    <a:pt x="925" y="1090"/>
                    <a:pt x="769" y="1090"/>
                  </a:cubicBezTo>
                  <a:cubicBezTo>
                    <a:pt x="747" y="1090"/>
                    <a:pt x="726" y="1089"/>
                    <a:pt x="706" y="1085"/>
                  </a:cubicBezTo>
                  <a:cubicBezTo>
                    <a:pt x="516" y="1085"/>
                    <a:pt x="380" y="950"/>
                    <a:pt x="435" y="787"/>
                  </a:cubicBezTo>
                  <a:cubicBezTo>
                    <a:pt x="435" y="760"/>
                    <a:pt x="462" y="733"/>
                    <a:pt x="462" y="706"/>
                  </a:cubicBezTo>
                  <a:cubicBezTo>
                    <a:pt x="519" y="556"/>
                    <a:pt x="655" y="489"/>
                    <a:pt x="790" y="489"/>
                  </a:cubicBezTo>
                  <a:close/>
                  <a:moveTo>
                    <a:pt x="679" y="0"/>
                  </a:moveTo>
                  <a:cubicBezTo>
                    <a:pt x="624" y="0"/>
                    <a:pt x="570" y="28"/>
                    <a:pt x="516" y="55"/>
                  </a:cubicBezTo>
                  <a:cubicBezTo>
                    <a:pt x="326" y="245"/>
                    <a:pt x="163" y="489"/>
                    <a:pt x="82" y="760"/>
                  </a:cubicBezTo>
                  <a:cubicBezTo>
                    <a:pt x="1" y="1058"/>
                    <a:pt x="163" y="1357"/>
                    <a:pt x="435" y="1492"/>
                  </a:cubicBezTo>
                  <a:cubicBezTo>
                    <a:pt x="538" y="1536"/>
                    <a:pt x="645" y="1557"/>
                    <a:pt x="750" y="1557"/>
                  </a:cubicBezTo>
                  <a:cubicBezTo>
                    <a:pt x="974" y="1557"/>
                    <a:pt x="1191" y="1460"/>
                    <a:pt x="1357" y="1275"/>
                  </a:cubicBezTo>
                  <a:cubicBezTo>
                    <a:pt x="1574" y="1004"/>
                    <a:pt x="1547" y="597"/>
                    <a:pt x="1303" y="353"/>
                  </a:cubicBezTo>
                  <a:cubicBezTo>
                    <a:pt x="1140" y="163"/>
                    <a:pt x="896" y="55"/>
                    <a:pt x="679" y="0"/>
                  </a:cubicBezTo>
                  <a:close/>
                </a:path>
              </a:pathLst>
            </a:custGeom>
            <a:solidFill>
              <a:srgbClr val="1A2646"/>
            </a:solidFill>
            <a:ln w="1143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44"/>
            <p:cNvSpPr/>
            <p:nvPr/>
          </p:nvSpPr>
          <p:spPr>
            <a:xfrm>
              <a:off x="8408189" y="1486819"/>
              <a:ext cx="102980" cy="105152"/>
            </a:xfrm>
            <a:custGeom>
              <a:avLst/>
              <a:gdLst/>
              <a:ahLst/>
              <a:cxnLst/>
              <a:rect l="l" t="t" r="r" b="b"/>
              <a:pathLst>
                <a:path w="2333" h="2237" extrusionOk="0">
                  <a:moveTo>
                    <a:pt x="1275" y="571"/>
                  </a:moveTo>
                  <a:cubicBezTo>
                    <a:pt x="1329" y="571"/>
                    <a:pt x="1384" y="598"/>
                    <a:pt x="1438" y="625"/>
                  </a:cubicBezTo>
                  <a:cubicBezTo>
                    <a:pt x="1601" y="761"/>
                    <a:pt x="1709" y="951"/>
                    <a:pt x="1682" y="1168"/>
                  </a:cubicBezTo>
                  <a:cubicBezTo>
                    <a:pt x="1682" y="1493"/>
                    <a:pt x="1519" y="1602"/>
                    <a:pt x="1221" y="1602"/>
                  </a:cubicBezTo>
                  <a:cubicBezTo>
                    <a:pt x="1205" y="1603"/>
                    <a:pt x="1190" y="1604"/>
                    <a:pt x="1175" y="1604"/>
                  </a:cubicBezTo>
                  <a:cubicBezTo>
                    <a:pt x="950" y="1604"/>
                    <a:pt x="758" y="1422"/>
                    <a:pt x="733" y="1168"/>
                  </a:cubicBezTo>
                  <a:cubicBezTo>
                    <a:pt x="733" y="869"/>
                    <a:pt x="950" y="625"/>
                    <a:pt x="1275" y="571"/>
                  </a:cubicBezTo>
                  <a:close/>
                  <a:moveTo>
                    <a:pt x="1132" y="0"/>
                  </a:moveTo>
                  <a:cubicBezTo>
                    <a:pt x="1116" y="0"/>
                    <a:pt x="1101" y="1"/>
                    <a:pt x="1085" y="1"/>
                  </a:cubicBezTo>
                  <a:cubicBezTo>
                    <a:pt x="678" y="55"/>
                    <a:pt x="326" y="327"/>
                    <a:pt x="190" y="706"/>
                  </a:cubicBezTo>
                  <a:cubicBezTo>
                    <a:pt x="0" y="1113"/>
                    <a:pt x="55" y="1574"/>
                    <a:pt x="380" y="1873"/>
                  </a:cubicBezTo>
                  <a:cubicBezTo>
                    <a:pt x="599" y="2110"/>
                    <a:pt x="916" y="2236"/>
                    <a:pt x="1240" y="2236"/>
                  </a:cubicBezTo>
                  <a:cubicBezTo>
                    <a:pt x="1398" y="2236"/>
                    <a:pt x="1558" y="2206"/>
                    <a:pt x="1709" y="2144"/>
                  </a:cubicBezTo>
                  <a:cubicBezTo>
                    <a:pt x="2089" y="2008"/>
                    <a:pt x="2333" y="1629"/>
                    <a:pt x="2306" y="1222"/>
                  </a:cubicBezTo>
                  <a:cubicBezTo>
                    <a:pt x="2332" y="559"/>
                    <a:pt x="1789" y="0"/>
                    <a:pt x="1132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44"/>
            <p:cNvSpPr/>
            <p:nvPr/>
          </p:nvSpPr>
          <p:spPr>
            <a:xfrm>
              <a:off x="8281284" y="1608706"/>
              <a:ext cx="95829" cy="82260"/>
            </a:xfrm>
            <a:custGeom>
              <a:avLst/>
              <a:gdLst/>
              <a:ahLst/>
              <a:cxnLst/>
              <a:rect l="l" t="t" r="r" b="b"/>
              <a:pathLst>
                <a:path w="2171" h="1750" extrusionOk="0">
                  <a:moveTo>
                    <a:pt x="949" y="473"/>
                  </a:moveTo>
                  <a:cubicBezTo>
                    <a:pt x="1139" y="500"/>
                    <a:pt x="1329" y="609"/>
                    <a:pt x="1465" y="772"/>
                  </a:cubicBezTo>
                  <a:cubicBezTo>
                    <a:pt x="1438" y="961"/>
                    <a:pt x="1275" y="1124"/>
                    <a:pt x="1112" y="1178"/>
                  </a:cubicBezTo>
                  <a:cubicBezTo>
                    <a:pt x="1060" y="1201"/>
                    <a:pt x="1008" y="1211"/>
                    <a:pt x="957" y="1211"/>
                  </a:cubicBezTo>
                  <a:cubicBezTo>
                    <a:pt x="824" y="1211"/>
                    <a:pt x="703" y="1141"/>
                    <a:pt x="624" y="1043"/>
                  </a:cubicBezTo>
                  <a:cubicBezTo>
                    <a:pt x="570" y="880"/>
                    <a:pt x="597" y="690"/>
                    <a:pt x="733" y="609"/>
                  </a:cubicBezTo>
                  <a:cubicBezTo>
                    <a:pt x="814" y="555"/>
                    <a:pt x="868" y="500"/>
                    <a:pt x="949" y="473"/>
                  </a:cubicBezTo>
                  <a:close/>
                  <a:moveTo>
                    <a:pt x="1143" y="1"/>
                  </a:moveTo>
                  <a:cubicBezTo>
                    <a:pt x="787" y="1"/>
                    <a:pt x="431" y="157"/>
                    <a:pt x="190" y="446"/>
                  </a:cubicBezTo>
                  <a:cubicBezTo>
                    <a:pt x="54" y="636"/>
                    <a:pt x="0" y="880"/>
                    <a:pt x="82" y="1097"/>
                  </a:cubicBezTo>
                  <a:cubicBezTo>
                    <a:pt x="185" y="1485"/>
                    <a:pt x="535" y="1750"/>
                    <a:pt x="921" y="1750"/>
                  </a:cubicBezTo>
                  <a:cubicBezTo>
                    <a:pt x="939" y="1750"/>
                    <a:pt x="958" y="1749"/>
                    <a:pt x="977" y="1748"/>
                  </a:cubicBezTo>
                  <a:cubicBezTo>
                    <a:pt x="1438" y="1748"/>
                    <a:pt x="1845" y="1477"/>
                    <a:pt x="2007" y="1070"/>
                  </a:cubicBezTo>
                  <a:cubicBezTo>
                    <a:pt x="2170" y="799"/>
                    <a:pt x="2089" y="446"/>
                    <a:pt x="1845" y="229"/>
                  </a:cubicBezTo>
                  <a:cubicBezTo>
                    <a:pt x="1635" y="74"/>
                    <a:pt x="1389" y="1"/>
                    <a:pt x="1143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44"/>
            <p:cNvSpPr/>
            <p:nvPr/>
          </p:nvSpPr>
          <p:spPr>
            <a:xfrm>
              <a:off x="8203301" y="1315421"/>
              <a:ext cx="102975" cy="108496"/>
            </a:xfrm>
            <a:custGeom>
              <a:avLst/>
              <a:gdLst/>
              <a:ahLst/>
              <a:cxnLst/>
              <a:rect l="l" t="t" r="r" b="b"/>
              <a:pathLst>
                <a:path w="1574" h="1557" extrusionOk="0">
                  <a:moveTo>
                    <a:pt x="790" y="489"/>
                  </a:moveTo>
                  <a:cubicBezTo>
                    <a:pt x="974" y="489"/>
                    <a:pt x="1155" y="611"/>
                    <a:pt x="1140" y="814"/>
                  </a:cubicBezTo>
                  <a:lnTo>
                    <a:pt x="1113" y="814"/>
                  </a:lnTo>
                  <a:cubicBezTo>
                    <a:pt x="1113" y="1004"/>
                    <a:pt x="925" y="1090"/>
                    <a:pt x="769" y="1090"/>
                  </a:cubicBezTo>
                  <a:cubicBezTo>
                    <a:pt x="747" y="1090"/>
                    <a:pt x="726" y="1089"/>
                    <a:pt x="706" y="1085"/>
                  </a:cubicBezTo>
                  <a:cubicBezTo>
                    <a:pt x="516" y="1085"/>
                    <a:pt x="380" y="950"/>
                    <a:pt x="435" y="787"/>
                  </a:cubicBezTo>
                  <a:cubicBezTo>
                    <a:pt x="435" y="760"/>
                    <a:pt x="462" y="733"/>
                    <a:pt x="462" y="706"/>
                  </a:cubicBezTo>
                  <a:cubicBezTo>
                    <a:pt x="519" y="556"/>
                    <a:pt x="655" y="489"/>
                    <a:pt x="790" y="489"/>
                  </a:cubicBezTo>
                  <a:close/>
                  <a:moveTo>
                    <a:pt x="679" y="0"/>
                  </a:moveTo>
                  <a:cubicBezTo>
                    <a:pt x="624" y="0"/>
                    <a:pt x="570" y="28"/>
                    <a:pt x="516" y="55"/>
                  </a:cubicBezTo>
                  <a:cubicBezTo>
                    <a:pt x="326" y="245"/>
                    <a:pt x="163" y="489"/>
                    <a:pt x="82" y="760"/>
                  </a:cubicBezTo>
                  <a:cubicBezTo>
                    <a:pt x="1" y="1058"/>
                    <a:pt x="163" y="1357"/>
                    <a:pt x="435" y="1492"/>
                  </a:cubicBezTo>
                  <a:cubicBezTo>
                    <a:pt x="538" y="1536"/>
                    <a:pt x="645" y="1557"/>
                    <a:pt x="750" y="1557"/>
                  </a:cubicBezTo>
                  <a:cubicBezTo>
                    <a:pt x="974" y="1557"/>
                    <a:pt x="1191" y="1460"/>
                    <a:pt x="1357" y="1275"/>
                  </a:cubicBezTo>
                  <a:cubicBezTo>
                    <a:pt x="1574" y="1004"/>
                    <a:pt x="1547" y="597"/>
                    <a:pt x="1303" y="353"/>
                  </a:cubicBezTo>
                  <a:cubicBezTo>
                    <a:pt x="1140" y="163"/>
                    <a:pt x="896" y="55"/>
                    <a:pt x="679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9" name="Google Shape;469;p44"/>
          <p:cNvGrpSpPr/>
          <p:nvPr/>
        </p:nvGrpSpPr>
        <p:grpSpPr>
          <a:xfrm rot="-876443">
            <a:off x="716635" y="1006007"/>
            <a:ext cx="387909" cy="828645"/>
            <a:chOff x="5716500" y="4072075"/>
            <a:chExt cx="387900" cy="828625"/>
          </a:xfrm>
        </p:grpSpPr>
        <p:sp>
          <p:nvSpPr>
            <p:cNvPr id="470" name="Google Shape;470;p44"/>
            <p:cNvSpPr/>
            <p:nvPr/>
          </p:nvSpPr>
          <p:spPr>
            <a:xfrm>
              <a:off x="5739550" y="4097650"/>
              <a:ext cx="339075" cy="116175"/>
            </a:xfrm>
            <a:custGeom>
              <a:avLst/>
              <a:gdLst/>
              <a:ahLst/>
              <a:cxnLst/>
              <a:rect l="l" t="t" r="r" b="b"/>
              <a:pathLst>
                <a:path w="13563" h="4647" extrusionOk="0">
                  <a:moveTo>
                    <a:pt x="12817" y="1"/>
                  </a:moveTo>
                  <a:cubicBezTo>
                    <a:pt x="12793" y="1"/>
                    <a:pt x="12771" y="3"/>
                    <a:pt x="12749" y="8"/>
                  </a:cubicBezTo>
                  <a:cubicBezTo>
                    <a:pt x="12071" y="36"/>
                    <a:pt x="11393" y="36"/>
                    <a:pt x="10687" y="117"/>
                  </a:cubicBezTo>
                  <a:cubicBezTo>
                    <a:pt x="9358" y="253"/>
                    <a:pt x="8029" y="442"/>
                    <a:pt x="6673" y="605"/>
                  </a:cubicBezTo>
                  <a:cubicBezTo>
                    <a:pt x="4585" y="822"/>
                    <a:pt x="2496" y="985"/>
                    <a:pt x="407" y="1202"/>
                  </a:cubicBezTo>
                  <a:cubicBezTo>
                    <a:pt x="299" y="1202"/>
                    <a:pt x="163" y="1256"/>
                    <a:pt x="55" y="1283"/>
                  </a:cubicBezTo>
                  <a:cubicBezTo>
                    <a:pt x="28" y="1392"/>
                    <a:pt x="1" y="1473"/>
                    <a:pt x="1" y="1582"/>
                  </a:cubicBezTo>
                  <a:cubicBezTo>
                    <a:pt x="82" y="2504"/>
                    <a:pt x="190" y="3453"/>
                    <a:pt x="299" y="4403"/>
                  </a:cubicBezTo>
                  <a:cubicBezTo>
                    <a:pt x="299" y="4484"/>
                    <a:pt x="380" y="4538"/>
                    <a:pt x="435" y="4647"/>
                  </a:cubicBezTo>
                  <a:cubicBezTo>
                    <a:pt x="1926" y="4484"/>
                    <a:pt x="3418" y="4294"/>
                    <a:pt x="4883" y="4131"/>
                  </a:cubicBezTo>
                  <a:cubicBezTo>
                    <a:pt x="7514" y="3833"/>
                    <a:pt x="10118" y="3535"/>
                    <a:pt x="12722" y="3209"/>
                  </a:cubicBezTo>
                  <a:cubicBezTo>
                    <a:pt x="12993" y="3182"/>
                    <a:pt x="13264" y="3101"/>
                    <a:pt x="13508" y="3046"/>
                  </a:cubicBezTo>
                  <a:cubicBezTo>
                    <a:pt x="13563" y="2558"/>
                    <a:pt x="13318" y="876"/>
                    <a:pt x="13074" y="36"/>
                  </a:cubicBezTo>
                  <a:cubicBezTo>
                    <a:pt x="13009" y="36"/>
                    <a:pt x="12909" y="1"/>
                    <a:pt x="12817" y="1"/>
                  </a:cubicBezTo>
                  <a:close/>
                </a:path>
              </a:pathLst>
            </a:custGeom>
            <a:solidFill>
              <a:srgbClr val="4E8CCA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44"/>
            <p:cNvSpPr/>
            <p:nvPr/>
          </p:nvSpPr>
          <p:spPr>
            <a:xfrm>
              <a:off x="5716500" y="4072075"/>
              <a:ext cx="387900" cy="828625"/>
            </a:xfrm>
            <a:custGeom>
              <a:avLst/>
              <a:gdLst/>
              <a:ahLst/>
              <a:cxnLst/>
              <a:rect l="l" t="t" r="r" b="b"/>
              <a:pathLst>
                <a:path w="15516" h="33145" extrusionOk="0">
                  <a:moveTo>
                    <a:pt x="13739" y="1024"/>
                  </a:moveTo>
                  <a:cubicBezTo>
                    <a:pt x="13831" y="1024"/>
                    <a:pt x="13931" y="1059"/>
                    <a:pt x="13996" y="1059"/>
                  </a:cubicBezTo>
                  <a:cubicBezTo>
                    <a:pt x="14240" y="1899"/>
                    <a:pt x="14485" y="3581"/>
                    <a:pt x="14430" y="4069"/>
                  </a:cubicBezTo>
                  <a:cubicBezTo>
                    <a:pt x="14186" y="4124"/>
                    <a:pt x="13915" y="4205"/>
                    <a:pt x="13644" y="4232"/>
                  </a:cubicBezTo>
                  <a:cubicBezTo>
                    <a:pt x="11040" y="4558"/>
                    <a:pt x="8436" y="4856"/>
                    <a:pt x="5805" y="5154"/>
                  </a:cubicBezTo>
                  <a:cubicBezTo>
                    <a:pt x="4340" y="5317"/>
                    <a:pt x="2848" y="5507"/>
                    <a:pt x="1357" y="5670"/>
                  </a:cubicBezTo>
                  <a:cubicBezTo>
                    <a:pt x="1302" y="5561"/>
                    <a:pt x="1221" y="5507"/>
                    <a:pt x="1221" y="5426"/>
                  </a:cubicBezTo>
                  <a:cubicBezTo>
                    <a:pt x="1112" y="4476"/>
                    <a:pt x="1004" y="3527"/>
                    <a:pt x="923" y="2605"/>
                  </a:cubicBezTo>
                  <a:cubicBezTo>
                    <a:pt x="923" y="2496"/>
                    <a:pt x="950" y="2415"/>
                    <a:pt x="977" y="2306"/>
                  </a:cubicBezTo>
                  <a:cubicBezTo>
                    <a:pt x="1085" y="2279"/>
                    <a:pt x="1221" y="2225"/>
                    <a:pt x="1329" y="2225"/>
                  </a:cubicBezTo>
                  <a:cubicBezTo>
                    <a:pt x="3418" y="2008"/>
                    <a:pt x="5507" y="1845"/>
                    <a:pt x="7595" y="1628"/>
                  </a:cubicBezTo>
                  <a:cubicBezTo>
                    <a:pt x="8951" y="1465"/>
                    <a:pt x="10280" y="1276"/>
                    <a:pt x="11609" y="1140"/>
                  </a:cubicBezTo>
                  <a:cubicBezTo>
                    <a:pt x="12315" y="1059"/>
                    <a:pt x="12993" y="1059"/>
                    <a:pt x="13671" y="1031"/>
                  </a:cubicBezTo>
                  <a:cubicBezTo>
                    <a:pt x="13693" y="1026"/>
                    <a:pt x="13715" y="1024"/>
                    <a:pt x="13739" y="1024"/>
                  </a:cubicBezTo>
                  <a:close/>
                  <a:moveTo>
                    <a:pt x="12179" y="5426"/>
                  </a:moveTo>
                  <a:cubicBezTo>
                    <a:pt x="12260" y="5643"/>
                    <a:pt x="12342" y="5805"/>
                    <a:pt x="12369" y="5968"/>
                  </a:cubicBezTo>
                  <a:cubicBezTo>
                    <a:pt x="12477" y="6863"/>
                    <a:pt x="12559" y="7758"/>
                    <a:pt x="12667" y="8653"/>
                  </a:cubicBezTo>
                  <a:cubicBezTo>
                    <a:pt x="12884" y="10715"/>
                    <a:pt x="13101" y="12776"/>
                    <a:pt x="13345" y="14810"/>
                  </a:cubicBezTo>
                  <a:cubicBezTo>
                    <a:pt x="13535" y="16601"/>
                    <a:pt x="13752" y="18391"/>
                    <a:pt x="13969" y="20181"/>
                  </a:cubicBezTo>
                  <a:cubicBezTo>
                    <a:pt x="14105" y="21483"/>
                    <a:pt x="14295" y="22812"/>
                    <a:pt x="14430" y="24141"/>
                  </a:cubicBezTo>
                  <a:cubicBezTo>
                    <a:pt x="14512" y="25117"/>
                    <a:pt x="14512" y="26121"/>
                    <a:pt x="14512" y="27125"/>
                  </a:cubicBezTo>
                  <a:cubicBezTo>
                    <a:pt x="14512" y="27369"/>
                    <a:pt x="14485" y="27640"/>
                    <a:pt x="14403" y="27884"/>
                  </a:cubicBezTo>
                  <a:cubicBezTo>
                    <a:pt x="14159" y="28508"/>
                    <a:pt x="13942" y="29132"/>
                    <a:pt x="13671" y="29728"/>
                  </a:cubicBezTo>
                  <a:cubicBezTo>
                    <a:pt x="13400" y="30325"/>
                    <a:pt x="12966" y="30786"/>
                    <a:pt x="12477" y="31220"/>
                  </a:cubicBezTo>
                  <a:cubicBezTo>
                    <a:pt x="11769" y="31827"/>
                    <a:pt x="10998" y="32088"/>
                    <a:pt x="10191" y="32088"/>
                  </a:cubicBezTo>
                  <a:cubicBezTo>
                    <a:pt x="9699" y="32088"/>
                    <a:pt x="9193" y="31991"/>
                    <a:pt x="8680" y="31817"/>
                  </a:cubicBezTo>
                  <a:cubicBezTo>
                    <a:pt x="8246" y="31681"/>
                    <a:pt x="7839" y="31437"/>
                    <a:pt x="7459" y="31220"/>
                  </a:cubicBezTo>
                  <a:cubicBezTo>
                    <a:pt x="6564" y="30678"/>
                    <a:pt x="5941" y="29891"/>
                    <a:pt x="5561" y="28888"/>
                  </a:cubicBezTo>
                  <a:cubicBezTo>
                    <a:pt x="5235" y="28020"/>
                    <a:pt x="5045" y="27125"/>
                    <a:pt x="4910" y="26202"/>
                  </a:cubicBezTo>
                  <a:cubicBezTo>
                    <a:pt x="4666" y="24629"/>
                    <a:pt x="4503" y="23056"/>
                    <a:pt x="4286" y="21483"/>
                  </a:cubicBezTo>
                  <a:cubicBezTo>
                    <a:pt x="4015" y="19367"/>
                    <a:pt x="4015" y="17224"/>
                    <a:pt x="3879" y="15109"/>
                  </a:cubicBezTo>
                  <a:cubicBezTo>
                    <a:pt x="3825" y="14159"/>
                    <a:pt x="3716" y="13210"/>
                    <a:pt x="3662" y="12261"/>
                  </a:cubicBezTo>
                  <a:cubicBezTo>
                    <a:pt x="3581" y="11257"/>
                    <a:pt x="3554" y="10226"/>
                    <a:pt x="3472" y="9223"/>
                  </a:cubicBezTo>
                  <a:cubicBezTo>
                    <a:pt x="3418" y="8545"/>
                    <a:pt x="3364" y="7840"/>
                    <a:pt x="3310" y="7161"/>
                  </a:cubicBezTo>
                  <a:cubicBezTo>
                    <a:pt x="3310" y="6944"/>
                    <a:pt x="3310" y="6700"/>
                    <a:pt x="3310" y="6402"/>
                  </a:cubicBezTo>
                  <a:cubicBezTo>
                    <a:pt x="6266" y="6022"/>
                    <a:pt x="9223" y="5778"/>
                    <a:pt x="12179" y="5426"/>
                  </a:cubicBezTo>
                  <a:close/>
                  <a:moveTo>
                    <a:pt x="13969" y="1"/>
                  </a:moveTo>
                  <a:cubicBezTo>
                    <a:pt x="12830" y="1"/>
                    <a:pt x="11745" y="109"/>
                    <a:pt x="10633" y="245"/>
                  </a:cubicBezTo>
                  <a:cubicBezTo>
                    <a:pt x="9358" y="408"/>
                    <a:pt x="8083" y="570"/>
                    <a:pt x="6808" y="706"/>
                  </a:cubicBezTo>
                  <a:cubicBezTo>
                    <a:pt x="4856" y="923"/>
                    <a:pt x="2876" y="1140"/>
                    <a:pt x="895" y="1330"/>
                  </a:cubicBezTo>
                  <a:cubicBezTo>
                    <a:pt x="733" y="1357"/>
                    <a:pt x="597" y="1384"/>
                    <a:pt x="462" y="1411"/>
                  </a:cubicBezTo>
                  <a:cubicBezTo>
                    <a:pt x="190" y="1493"/>
                    <a:pt x="28" y="1655"/>
                    <a:pt x="0" y="1981"/>
                  </a:cubicBezTo>
                  <a:cubicBezTo>
                    <a:pt x="0" y="2089"/>
                    <a:pt x="0" y="2198"/>
                    <a:pt x="0" y="2333"/>
                  </a:cubicBezTo>
                  <a:cubicBezTo>
                    <a:pt x="55" y="3229"/>
                    <a:pt x="82" y="4124"/>
                    <a:pt x="163" y="5019"/>
                  </a:cubicBezTo>
                  <a:cubicBezTo>
                    <a:pt x="217" y="5398"/>
                    <a:pt x="326" y="5751"/>
                    <a:pt x="434" y="6131"/>
                  </a:cubicBezTo>
                  <a:cubicBezTo>
                    <a:pt x="536" y="6461"/>
                    <a:pt x="781" y="6649"/>
                    <a:pt x="1123" y="6649"/>
                  </a:cubicBezTo>
                  <a:cubicBezTo>
                    <a:pt x="1146" y="6649"/>
                    <a:pt x="1170" y="6648"/>
                    <a:pt x="1194" y="6646"/>
                  </a:cubicBezTo>
                  <a:cubicBezTo>
                    <a:pt x="1411" y="6646"/>
                    <a:pt x="1601" y="6592"/>
                    <a:pt x="1818" y="6565"/>
                  </a:cubicBezTo>
                  <a:cubicBezTo>
                    <a:pt x="1980" y="6538"/>
                    <a:pt x="2143" y="6510"/>
                    <a:pt x="2387" y="6483"/>
                  </a:cubicBezTo>
                  <a:cubicBezTo>
                    <a:pt x="2387" y="6700"/>
                    <a:pt x="2414" y="6863"/>
                    <a:pt x="2414" y="6999"/>
                  </a:cubicBezTo>
                  <a:cubicBezTo>
                    <a:pt x="2469" y="8111"/>
                    <a:pt x="2550" y="9223"/>
                    <a:pt x="2604" y="10335"/>
                  </a:cubicBezTo>
                  <a:cubicBezTo>
                    <a:pt x="2740" y="12505"/>
                    <a:pt x="2876" y="14675"/>
                    <a:pt x="3011" y="16845"/>
                  </a:cubicBezTo>
                  <a:cubicBezTo>
                    <a:pt x="3065" y="17794"/>
                    <a:pt x="3065" y="18743"/>
                    <a:pt x="3174" y="19693"/>
                  </a:cubicBezTo>
                  <a:cubicBezTo>
                    <a:pt x="3364" y="21727"/>
                    <a:pt x="3581" y="23734"/>
                    <a:pt x="3852" y="25768"/>
                  </a:cubicBezTo>
                  <a:cubicBezTo>
                    <a:pt x="3988" y="26799"/>
                    <a:pt x="4259" y="27803"/>
                    <a:pt x="4530" y="28806"/>
                  </a:cubicBezTo>
                  <a:cubicBezTo>
                    <a:pt x="4964" y="30434"/>
                    <a:pt x="6022" y="31573"/>
                    <a:pt x="7514" y="32332"/>
                  </a:cubicBezTo>
                  <a:cubicBezTo>
                    <a:pt x="8002" y="32576"/>
                    <a:pt x="8517" y="32793"/>
                    <a:pt x="9033" y="32956"/>
                  </a:cubicBezTo>
                  <a:cubicBezTo>
                    <a:pt x="9490" y="33080"/>
                    <a:pt x="9934" y="33144"/>
                    <a:pt x="10363" y="33144"/>
                  </a:cubicBezTo>
                  <a:cubicBezTo>
                    <a:pt x="11434" y="33144"/>
                    <a:pt x="12412" y="32743"/>
                    <a:pt x="13264" y="31871"/>
                  </a:cubicBezTo>
                  <a:cubicBezTo>
                    <a:pt x="14729" y="30352"/>
                    <a:pt x="15407" y="28535"/>
                    <a:pt x="15434" y="26474"/>
                  </a:cubicBezTo>
                  <a:cubicBezTo>
                    <a:pt x="15461" y="24900"/>
                    <a:pt x="15244" y="23327"/>
                    <a:pt x="15081" y="21781"/>
                  </a:cubicBezTo>
                  <a:cubicBezTo>
                    <a:pt x="14864" y="19910"/>
                    <a:pt x="14566" y="18038"/>
                    <a:pt x="14349" y="16139"/>
                  </a:cubicBezTo>
                  <a:cubicBezTo>
                    <a:pt x="14159" y="14675"/>
                    <a:pt x="14023" y="13183"/>
                    <a:pt x="13861" y="11691"/>
                  </a:cubicBezTo>
                  <a:cubicBezTo>
                    <a:pt x="13671" y="9874"/>
                    <a:pt x="13481" y="8029"/>
                    <a:pt x="13264" y="6185"/>
                  </a:cubicBezTo>
                  <a:cubicBezTo>
                    <a:pt x="13237" y="5914"/>
                    <a:pt x="13183" y="5643"/>
                    <a:pt x="13155" y="5317"/>
                  </a:cubicBezTo>
                  <a:cubicBezTo>
                    <a:pt x="13345" y="5263"/>
                    <a:pt x="13508" y="5236"/>
                    <a:pt x="13644" y="5181"/>
                  </a:cubicBezTo>
                  <a:cubicBezTo>
                    <a:pt x="14105" y="5100"/>
                    <a:pt x="14539" y="5019"/>
                    <a:pt x="14973" y="4910"/>
                  </a:cubicBezTo>
                  <a:cubicBezTo>
                    <a:pt x="15298" y="4856"/>
                    <a:pt x="15461" y="4612"/>
                    <a:pt x="15488" y="4313"/>
                  </a:cubicBezTo>
                  <a:cubicBezTo>
                    <a:pt x="15515" y="4178"/>
                    <a:pt x="15515" y="4042"/>
                    <a:pt x="15488" y="3879"/>
                  </a:cubicBezTo>
                  <a:cubicBezTo>
                    <a:pt x="15353" y="2876"/>
                    <a:pt x="15190" y="1872"/>
                    <a:pt x="15027" y="869"/>
                  </a:cubicBezTo>
                  <a:cubicBezTo>
                    <a:pt x="14891" y="164"/>
                    <a:pt x="14702" y="28"/>
                    <a:pt x="13969" y="1"/>
                  </a:cubicBezTo>
                  <a:close/>
                </a:path>
              </a:pathLst>
            </a:custGeom>
            <a:solidFill>
              <a:srgbClr val="4E8CCA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44"/>
            <p:cNvSpPr/>
            <p:nvPr/>
          </p:nvSpPr>
          <p:spPr>
            <a:xfrm>
              <a:off x="5799225" y="4207013"/>
              <a:ext cx="280775" cy="667100"/>
            </a:xfrm>
            <a:custGeom>
              <a:avLst/>
              <a:gdLst/>
              <a:ahLst/>
              <a:cxnLst/>
              <a:rect l="l" t="t" r="r" b="b"/>
              <a:pathLst>
                <a:path w="11231" h="26684" extrusionOk="0">
                  <a:moveTo>
                    <a:pt x="8897" y="1"/>
                  </a:moveTo>
                  <a:cubicBezTo>
                    <a:pt x="5914" y="380"/>
                    <a:pt x="2957" y="597"/>
                    <a:pt x="1" y="1004"/>
                  </a:cubicBezTo>
                  <a:cubicBezTo>
                    <a:pt x="1" y="1303"/>
                    <a:pt x="1" y="1520"/>
                    <a:pt x="28" y="1764"/>
                  </a:cubicBezTo>
                  <a:cubicBezTo>
                    <a:pt x="55" y="2442"/>
                    <a:pt x="136" y="3120"/>
                    <a:pt x="164" y="3825"/>
                  </a:cubicBezTo>
                  <a:cubicBezTo>
                    <a:pt x="245" y="4829"/>
                    <a:pt x="272" y="5860"/>
                    <a:pt x="353" y="6863"/>
                  </a:cubicBezTo>
                  <a:cubicBezTo>
                    <a:pt x="408" y="7812"/>
                    <a:pt x="516" y="8762"/>
                    <a:pt x="570" y="9711"/>
                  </a:cubicBezTo>
                  <a:cubicBezTo>
                    <a:pt x="733" y="11827"/>
                    <a:pt x="706" y="13970"/>
                    <a:pt x="1004" y="16085"/>
                  </a:cubicBezTo>
                  <a:cubicBezTo>
                    <a:pt x="1194" y="17658"/>
                    <a:pt x="1384" y="19232"/>
                    <a:pt x="1601" y="20805"/>
                  </a:cubicBezTo>
                  <a:cubicBezTo>
                    <a:pt x="1737" y="21727"/>
                    <a:pt x="1927" y="22622"/>
                    <a:pt x="2252" y="23490"/>
                  </a:cubicBezTo>
                  <a:cubicBezTo>
                    <a:pt x="2632" y="24494"/>
                    <a:pt x="3256" y="25253"/>
                    <a:pt x="4178" y="25795"/>
                  </a:cubicBezTo>
                  <a:cubicBezTo>
                    <a:pt x="4558" y="26040"/>
                    <a:pt x="4964" y="26284"/>
                    <a:pt x="5371" y="26419"/>
                  </a:cubicBezTo>
                  <a:cubicBezTo>
                    <a:pt x="5876" y="26591"/>
                    <a:pt x="6372" y="26683"/>
                    <a:pt x="6856" y="26683"/>
                  </a:cubicBezTo>
                  <a:cubicBezTo>
                    <a:pt x="7673" y="26683"/>
                    <a:pt x="8453" y="26419"/>
                    <a:pt x="9169" y="25823"/>
                  </a:cubicBezTo>
                  <a:cubicBezTo>
                    <a:pt x="9684" y="25389"/>
                    <a:pt x="10091" y="24928"/>
                    <a:pt x="10362" y="24331"/>
                  </a:cubicBezTo>
                  <a:cubicBezTo>
                    <a:pt x="10633" y="23734"/>
                    <a:pt x="10877" y="23110"/>
                    <a:pt x="11094" y="22486"/>
                  </a:cubicBezTo>
                  <a:cubicBezTo>
                    <a:pt x="11176" y="22242"/>
                    <a:pt x="11230" y="21971"/>
                    <a:pt x="11230" y="21700"/>
                  </a:cubicBezTo>
                  <a:cubicBezTo>
                    <a:pt x="11203" y="20723"/>
                    <a:pt x="11203" y="19720"/>
                    <a:pt x="11122" y="18716"/>
                  </a:cubicBezTo>
                  <a:cubicBezTo>
                    <a:pt x="11013" y="17414"/>
                    <a:pt x="10823" y="16085"/>
                    <a:pt x="10660" y="14783"/>
                  </a:cubicBezTo>
                  <a:cubicBezTo>
                    <a:pt x="10443" y="12993"/>
                    <a:pt x="10227" y="11203"/>
                    <a:pt x="10037" y="9413"/>
                  </a:cubicBezTo>
                  <a:cubicBezTo>
                    <a:pt x="9793" y="7351"/>
                    <a:pt x="9576" y="5317"/>
                    <a:pt x="9359" y="3256"/>
                  </a:cubicBezTo>
                  <a:cubicBezTo>
                    <a:pt x="9250" y="2361"/>
                    <a:pt x="9169" y="1465"/>
                    <a:pt x="9060" y="570"/>
                  </a:cubicBezTo>
                  <a:cubicBezTo>
                    <a:pt x="9033" y="408"/>
                    <a:pt x="8952" y="218"/>
                    <a:pt x="8897" y="1"/>
                  </a:cubicBezTo>
                  <a:close/>
                </a:path>
              </a:pathLst>
            </a:custGeom>
            <a:solidFill>
              <a:srgbClr val="4E8C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44"/>
            <p:cNvSpPr/>
            <p:nvPr/>
          </p:nvSpPr>
          <p:spPr>
            <a:xfrm>
              <a:off x="5739550" y="4097163"/>
              <a:ext cx="339075" cy="116650"/>
            </a:xfrm>
            <a:custGeom>
              <a:avLst/>
              <a:gdLst/>
              <a:ahLst/>
              <a:cxnLst/>
              <a:rect l="l" t="t" r="r" b="b"/>
              <a:pathLst>
                <a:path w="13563" h="4666" extrusionOk="0">
                  <a:moveTo>
                    <a:pt x="12776" y="1"/>
                  </a:moveTo>
                  <a:cubicBezTo>
                    <a:pt x="12071" y="28"/>
                    <a:pt x="11393" y="55"/>
                    <a:pt x="10715" y="136"/>
                  </a:cubicBezTo>
                  <a:cubicBezTo>
                    <a:pt x="9359" y="272"/>
                    <a:pt x="8030" y="462"/>
                    <a:pt x="6701" y="597"/>
                  </a:cubicBezTo>
                  <a:cubicBezTo>
                    <a:pt x="4612" y="814"/>
                    <a:pt x="2496" y="1004"/>
                    <a:pt x="408" y="1221"/>
                  </a:cubicBezTo>
                  <a:cubicBezTo>
                    <a:pt x="299" y="1221"/>
                    <a:pt x="191" y="1276"/>
                    <a:pt x="55" y="1303"/>
                  </a:cubicBezTo>
                  <a:cubicBezTo>
                    <a:pt x="55" y="1411"/>
                    <a:pt x="1" y="1493"/>
                    <a:pt x="1" y="1574"/>
                  </a:cubicBezTo>
                  <a:cubicBezTo>
                    <a:pt x="109" y="2523"/>
                    <a:pt x="218" y="3473"/>
                    <a:pt x="299" y="4395"/>
                  </a:cubicBezTo>
                  <a:cubicBezTo>
                    <a:pt x="326" y="4476"/>
                    <a:pt x="408" y="4558"/>
                    <a:pt x="462" y="4666"/>
                  </a:cubicBezTo>
                  <a:cubicBezTo>
                    <a:pt x="1954" y="4476"/>
                    <a:pt x="3419" y="4313"/>
                    <a:pt x="4910" y="4151"/>
                  </a:cubicBezTo>
                  <a:cubicBezTo>
                    <a:pt x="7514" y="3852"/>
                    <a:pt x="10118" y="3554"/>
                    <a:pt x="12722" y="3228"/>
                  </a:cubicBezTo>
                  <a:cubicBezTo>
                    <a:pt x="12993" y="3201"/>
                    <a:pt x="13264" y="3120"/>
                    <a:pt x="13536" y="3066"/>
                  </a:cubicBezTo>
                  <a:cubicBezTo>
                    <a:pt x="13563" y="2577"/>
                    <a:pt x="13319" y="896"/>
                    <a:pt x="13075" y="55"/>
                  </a:cubicBezTo>
                  <a:cubicBezTo>
                    <a:pt x="12993" y="28"/>
                    <a:pt x="12885" y="1"/>
                    <a:pt x="12776" y="1"/>
                  </a:cubicBezTo>
                  <a:close/>
                </a:path>
              </a:pathLst>
            </a:custGeom>
            <a:solidFill>
              <a:srgbClr val="4E8C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44"/>
            <p:cNvSpPr/>
            <p:nvPr/>
          </p:nvSpPr>
          <p:spPr>
            <a:xfrm>
              <a:off x="5716500" y="4072088"/>
              <a:ext cx="387900" cy="827925"/>
            </a:xfrm>
            <a:custGeom>
              <a:avLst/>
              <a:gdLst/>
              <a:ahLst/>
              <a:cxnLst/>
              <a:rect l="l" t="t" r="r" b="b"/>
              <a:pathLst>
                <a:path w="15516" h="33117" extrusionOk="0">
                  <a:moveTo>
                    <a:pt x="13698" y="1004"/>
                  </a:moveTo>
                  <a:cubicBezTo>
                    <a:pt x="13807" y="1004"/>
                    <a:pt x="13915" y="1031"/>
                    <a:pt x="13997" y="1058"/>
                  </a:cubicBezTo>
                  <a:cubicBezTo>
                    <a:pt x="14241" y="1899"/>
                    <a:pt x="14485" y="3580"/>
                    <a:pt x="14458" y="4069"/>
                  </a:cubicBezTo>
                  <a:cubicBezTo>
                    <a:pt x="14186" y="4123"/>
                    <a:pt x="13915" y="4204"/>
                    <a:pt x="13644" y="4231"/>
                  </a:cubicBezTo>
                  <a:cubicBezTo>
                    <a:pt x="11040" y="4557"/>
                    <a:pt x="8436" y="4855"/>
                    <a:pt x="5832" y="5154"/>
                  </a:cubicBezTo>
                  <a:cubicBezTo>
                    <a:pt x="4341" y="5316"/>
                    <a:pt x="2876" y="5479"/>
                    <a:pt x="1384" y="5669"/>
                  </a:cubicBezTo>
                  <a:cubicBezTo>
                    <a:pt x="1330" y="5561"/>
                    <a:pt x="1248" y="5479"/>
                    <a:pt x="1221" y="5398"/>
                  </a:cubicBezTo>
                  <a:cubicBezTo>
                    <a:pt x="1140" y="4476"/>
                    <a:pt x="1031" y="3526"/>
                    <a:pt x="923" y="2577"/>
                  </a:cubicBezTo>
                  <a:cubicBezTo>
                    <a:pt x="923" y="2496"/>
                    <a:pt x="977" y="2414"/>
                    <a:pt x="977" y="2306"/>
                  </a:cubicBezTo>
                  <a:cubicBezTo>
                    <a:pt x="1113" y="2279"/>
                    <a:pt x="1221" y="2224"/>
                    <a:pt x="1330" y="2224"/>
                  </a:cubicBezTo>
                  <a:cubicBezTo>
                    <a:pt x="3418" y="2007"/>
                    <a:pt x="5534" y="1817"/>
                    <a:pt x="7623" y="1600"/>
                  </a:cubicBezTo>
                  <a:cubicBezTo>
                    <a:pt x="8952" y="1465"/>
                    <a:pt x="10281" y="1275"/>
                    <a:pt x="11637" y="1139"/>
                  </a:cubicBezTo>
                  <a:cubicBezTo>
                    <a:pt x="12315" y="1058"/>
                    <a:pt x="12993" y="1031"/>
                    <a:pt x="13698" y="1004"/>
                  </a:cubicBezTo>
                  <a:close/>
                  <a:moveTo>
                    <a:pt x="12206" y="5398"/>
                  </a:moveTo>
                  <a:cubicBezTo>
                    <a:pt x="12261" y="5615"/>
                    <a:pt x="12342" y="5805"/>
                    <a:pt x="12369" y="5967"/>
                  </a:cubicBezTo>
                  <a:cubicBezTo>
                    <a:pt x="12478" y="6862"/>
                    <a:pt x="12559" y="7758"/>
                    <a:pt x="12668" y="8653"/>
                  </a:cubicBezTo>
                  <a:cubicBezTo>
                    <a:pt x="12885" y="10714"/>
                    <a:pt x="13102" y="12748"/>
                    <a:pt x="13346" y="14810"/>
                  </a:cubicBezTo>
                  <a:cubicBezTo>
                    <a:pt x="13536" y="16600"/>
                    <a:pt x="13752" y="18390"/>
                    <a:pt x="13969" y="20180"/>
                  </a:cubicBezTo>
                  <a:cubicBezTo>
                    <a:pt x="14132" y="21482"/>
                    <a:pt x="14322" y="22811"/>
                    <a:pt x="14431" y="24113"/>
                  </a:cubicBezTo>
                  <a:cubicBezTo>
                    <a:pt x="14512" y="25117"/>
                    <a:pt x="14512" y="26120"/>
                    <a:pt x="14539" y="27097"/>
                  </a:cubicBezTo>
                  <a:cubicBezTo>
                    <a:pt x="14539" y="27368"/>
                    <a:pt x="14485" y="27639"/>
                    <a:pt x="14403" y="27883"/>
                  </a:cubicBezTo>
                  <a:cubicBezTo>
                    <a:pt x="14186" y="28507"/>
                    <a:pt x="13942" y="29131"/>
                    <a:pt x="13671" y="29728"/>
                  </a:cubicBezTo>
                  <a:cubicBezTo>
                    <a:pt x="13400" y="30325"/>
                    <a:pt x="12993" y="30786"/>
                    <a:pt x="12478" y="31220"/>
                  </a:cubicBezTo>
                  <a:cubicBezTo>
                    <a:pt x="11762" y="31816"/>
                    <a:pt x="10982" y="32080"/>
                    <a:pt x="10165" y="32080"/>
                  </a:cubicBezTo>
                  <a:cubicBezTo>
                    <a:pt x="9681" y="32080"/>
                    <a:pt x="9185" y="31988"/>
                    <a:pt x="8680" y="31816"/>
                  </a:cubicBezTo>
                  <a:cubicBezTo>
                    <a:pt x="8273" y="31681"/>
                    <a:pt x="7867" y="31437"/>
                    <a:pt x="7487" y="31192"/>
                  </a:cubicBezTo>
                  <a:cubicBezTo>
                    <a:pt x="6565" y="30650"/>
                    <a:pt x="5941" y="29891"/>
                    <a:pt x="5561" y="28887"/>
                  </a:cubicBezTo>
                  <a:cubicBezTo>
                    <a:pt x="5236" y="28019"/>
                    <a:pt x="5046" y="27124"/>
                    <a:pt x="4910" y="26202"/>
                  </a:cubicBezTo>
                  <a:cubicBezTo>
                    <a:pt x="4693" y="24629"/>
                    <a:pt x="4503" y="23055"/>
                    <a:pt x="4313" y="21482"/>
                  </a:cubicBezTo>
                  <a:cubicBezTo>
                    <a:pt x="4015" y="19367"/>
                    <a:pt x="4042" y="17224"/>
                    <a:pt x="3879" y="15108"/>
                  </a:cubicBezTo>
                  <a:cubicBezTo>
                    <a:pt x="3825" y="14159"/>
                    <a:pt x="3717" y="13209"/>
                    <a:pt x="3662" y="12260"/>
                  </a:cubicBezTo>
                  <a:cubicBezTo>
                    <a:pt x="3581" y="11257"/>
                    <a:pt x="3554" y="10226"/>
                    <a:pt x="3473" y="9222"/>
                  </a:cubicBezTo>
                  <a:cubicBezTo>
                    <a:pt x="3445" y="8517"/>
                    <a:pt x="3364" y="7839"/>
                    <a:pt x="3337" y="7161"/>
                  </a:cubicBezTo>
                  <a:cubicBezTo>
                    <a:pt x="3310" y="6917"/>
                    <a:pt x="3310" y="6700"/>
                    <a:pt x="3310" y="6401"/>
                  </a:cubicBezTo>
                  <a:cubicBezTo>
                    <a:pt x="6266" y="5994"/>
                    <a:pt x="9223" y="5777"/>
                    <a:pt x="12206" y="5398"/>
                  </a:cubicBezTo>
                  <a:close/>
                  <a:moveTo>
                    <a:pt x="13969" y="0"/>
                  </a:moveTo>
                  <a:cubicBezTo>
                    <a:pt x="12857" y="0"/>
                    <a:pt x="11745" y="81"/>
                    <a:pt x="10633" y="244"/>
                  </a:cubicBezTo>
                  <a:cubicBezTo>
                    <a:pt x="9358" y="380"/>
                    <a:pt x="8111" y="570"/>
                    <a:pt x="6836" y="705"/>
                  </a:cubicBezTo>
                  <a:cubicBezTo>
                    <a:pt x="4856" y="922"/>
                    <a:pt x="2876" y="1112"/>
                    <a:pt x="896" y="1329"/>
                  </a:cubicBezTo>
                  <a:cubicBezTo>
                    <a:pt x="760" y="1329"/>
                    <a:pt x="597" y="1356"/>
                    <a:pt x="462" y="1411"/>
                  </a:cubicBezTo>
                  <a:cubicBezTo>
                    <a:pt x="191" y="1492"/>
                    <a:pt x="28" y="1655"/>
                    <a:pt x="28" y="1953"/>
                  </a:cubicBezTo>
                  <a:cubicBezTo>
                    <a:pt x="1" y="2089"/>
                    <a:pt x="1" y="2197"/>
                    <a:pt x="1" y="2306"/>
                  </a:cubicBezTo>
                  <a:cubicBezTo>
                    <a:pt x="55" y="3201"/>
                    <a:pt x="109" y="4123"/>
                    <a:pt x="191" y="5018"/>
                  </a:cubicBezTo>
                  <a:cubicBezTo>
                    <a:pt x="218" y="5371"/>
                    <a:pt x="326" y="5750"/>
                    <a:pt x="435" y="6103"/>
                  </a:cubicBezTo>
                  <a:cubicBezTo>
                    <a:pt x="543" y="6483"/>
                    <a:pt x="814" y="6645"/>
                    <a:pt x="1194" y="6645"/>
                  </a:cubicBezTo>
                  <a:cubicBezTo>
                    <a:pt x="1411" y="6618"/>
                    <a:pt x="1628" y="6591"/>
                    <a:pt x="1818" y="6564"/>
                  </a:cubicBezTo>
                  <a:cubicBezTo>
                    <a:pt x="1981" y="6537"/>
                    <a:pt x="2143" y="6510"/>
                    <a:pt x="2388" y="6483"/>
                  </a:cubicBezTo>
                  <a:cubicBezTo>
                    <a:pt x="2415" y="6700"/>
                    <a:pt x="2415" y="6835"/>
                    <a:pt x="2415" y="6971"/>
                  </a:cubicBezTo>
                  <a:cubicBezTo>
                    <a:pt x="2496" y="8083"/>
                    <a:pt x="2550" y="9195"/>
                    <a:pt x="2605" y="10307"/>
                  </a:cubicBezTo>
                  <a:cubicBezTo>
                    <a:pt x="2740" y="12477"/>
                    <a:pt x="2903" y="14674"/>
                    <a:pt x="3011" y="16844"/>
                  </a:cubicBezTo>
                  <a:cubicBezTo>
                    <a:pt x="3093" y="17793"/>
                    <a:pt x="3066" y="18743"/>
                    <a:pt x="3174" y="19692"/>
                  </a:cubicBezTo>
                  <a:cubicBezTo>
                    <a:pt x="3364" y="21699"/>
                    <a:pt x="3581" y="23733"/>
                    <a:pt x="3852" y="25741"/>
                  </a:cubicBezTo>
                  <a:cubicBezTo>
                    <a:pt x="3988" y="26771"/>
                    <a:pt x="4259" y="27802"/>
                    <a:pt x="4530" y="28806"/>
                  </a:cubicBezTo>
                  <a:cubicBezTo>
                    <a:pt x="4964" y="30433"/>
                    <a:pt x="6022" y="31572"/>
                    <a:pt x="7514" y="32332"/>
                  </a:cubicBezTo>
                  <a:cubicBezTo>
                    <a:pt x="8002" y="32576"/>
                    <a:pt x="8518" y="32793"/>
                    <a:pt x="9033" y="32928"/>
                  </a:cubicBezTo>
                  <a:cubicBezTo>
                    <a:pt x="9490" y="33052"/>
                    <a:pt x="9934" y="33117"/>
                    <a:pt x="10363" y="33117"/>
                  </a:cubicBezTo>
                  <a:cubicBezTo>
                    <a:pt x="11435" y="33117"/>
                    <a:pt x="12412" y="32715"/>
                    <a:pt x="13264" y="31843"/>
                  </a:cubicBezTo>
                  <a:cubicBezTo>
                    <a:pt x="14729" y="30352"/>
                    <a:pt x="15407" y="28534"/>
                    <a:pt x="15434" y="26446"/>
                  </a:cubicBezTo>
                  <a:cubicBezTo>
                    <a:pt x="15461" y="24873"/>
                    <a:pt x="15271" y="23327"/>
                    <a:pt x="15082" y="21781"/>
                  </a:cubicBezTo>
                  <a:cubicBezTo>
                    <a:pt x="14865" y="19882"/>
                    <a:pt x="14566" y="18010"/>
                    <a:pt x="14349" y="16139"/>
                  </a:cubicBezTo>
                  <a:cubicBezTo>
                    <a:pt x="14159" y="14647"/>
                    <a:pt x="14024" y="13182"/>
                    <a:pt x="13861" y="11690"/>
                  </a:cubicBezTo>
                  <a:cubicBezTo>
                    <a:pt x="13671" y="9846"/>
                    <a:pt x="13481" y="8002"/>
                    <a:pt x="13291" y="6184"/>
                  </a:cubicBezTo>
                  <a:cubicBezTo>
                    <a:pt x="13237" y="5886"/>
                    <a:pt x="13210" y="5615"/>
                    <a:pt x="13156" y="5316"/>
                  </a:cubicBezTo>
                  <a:cubicBezTo>
                    <a:pt x="13346" y="5262"/>
                    <a:pt x="13508" y="5208"/>
                    <a:pt x="13644" y="5181"/>
                  </a:cubicBezTo>
                  <a:cubicBezTo>
                    <a:pt x="14105" y="5072"/>
                    <a:pt x="14539" y="4991"/>
                    <a:pt x="14973" y="4910"/>
                  </a:cubicBezTo>
                  <a:cubicBezTo>
                    <a:pt x="15299" y="4828"/>
                    <a:pt x="15461" y="4611"/>
                    <a:pt x="15488" y="4313"/>
                  </a:cubicBezTo>
                  <a:cubicBezTo>
                    <a:pt x="15516" y="4177"/>
                    <a:pt x="15516" y="4014"/>
                    <a:pt x="15488" y="3879"/>
                  </a:cubicBezTo>
                  <a:cubicBezTo>
                    <a:pt x="15353" y="2875"/>
                    <a:pt x="15190" y="1872"/>
                    <a:pt x="15027" y="868"/>
                  </a:cubicBezTo>
                  <a:cubicBezTo>
                    <a:pt x="14892" y="163"/>
                    <a:pt x="14702" y="0"/>
                    <a:pt x="13969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44"/>
            <p:cNvSpPr/>
            <p:nvPr/>
          </p:nvSpPr>
          <p:spPr>
            <a:xfrm>
              <a:off x="5833150" y="4445338"/>
              <a:ext cx="227850" cy="409200"/>
            </a:xfrm>
            <a:custGeom>
              <a:avLst/>
              <a:gdLst/>
              <a:ahLst/>
              <a:cxnLst/>
              <a:rect l="l" t="t" r="r" b="b"/>
              <a:pathLst>
                <a:path w="9114" h="16368" extrusionOk="0">
                  <a:moveTo>
                    <a:pt x="7161" y="938"/>
                  </a:moveTo>
                  <a:cubicBezTo>
                    <a:pt x="7378" y="1290"/>
                    <a:pt x="7378" y="1616"/>
                    <a:pt x="7405" y="1941"/>
                  </a:cubicBezTo>
                  <a:cubicBezTo>
                    <a:pt x="7622" y="3243"/>
                    <a:pt x="7839" y="4545"/>
                    <a:pt x="7974" y="5874"/>
                  </a:cubicBezTo>
                  <a:cubicBezTo>
                    <a:pt x="8137" y="7718"/>
                    <a:pt x="8300" y="9563"/>
                    <a:pt x="8137" y="11407"/>
                  </a:cubicBezTo>
                  <a:cubicBezTo>
                    <a:pt x="8083" y="11950"/>
                    <a:pt x="7947" y="12465"/>
                    <a:pt x="7812" y="13008"/>
                  </a:cubicBezTo>
                  <a:cubicBezTo>
                    <a:pt x="7595" y="13957"/>
                    <a:pt x="6998" y="14635"/>
                    <a:pt x="6211" y="15178"/>
                  </a:cubicBezTo>
                  <a:cubicBezTo>
                    <a:pt x="5964" y="15357"/>
                    <a:pt x="5698" y="15463"/>
                    <a:pt x="5399" y="15463"/>
                  </a:cubicBezTo>
                  <a:cubicBezTo>
                    <a:pt x="5336" y="15463"/>
                    <a:pt x="5273" y="15458"/>
                    <a:pt x="5208" y="15449"/>
                  </a:cubicBezTo>
                  <a:cubicBezTo>
                    <a:pt x="4720" y="15367"/>
                    <a:pt x="4258" y="15178"/>
                    <a:pt x="3879" y="14852"/>
                  </a:cubicBezTo>
                  <a:cubicBezTo>
                    <a:pt x="3445" y="14472"/>
                    <a:pt x="3038" y="14065"/>
                    <a:pt x="2794" y="13550"/>
                  </a:cubicBezTo>
                  <a:cubicBezTo>
                    <a:pt x="2468" y="12872"/>
                    <a:pt x="2143" y="12221"/>
                    <a:pt x="1926" y="11516"/>
                  </a:cubicBezTo>
                  <a:cubicBezTo>
                    <a:pt x="1465" y="9997"/>
                    <a:pt x="1139" y="8451"/>
                    <a:pt x="1058" y="6851"/>
                  </a:cubicBezTo>
                  <a:cubicBezTo>
                    <a:pt x="1004" y="5440"/>
                    <a:pt x="949" y="4030"/>
                    <a:pt x="922" y="2592"/>
                  </a:cubicBezTo>
                  <a:cubicBezTo>
                    <a:pt x="895" y="2375"/>
                    <a:pt x="922" y="2185"/>
                    <a:pt x="922" y="1887"/>
                  </a:cubicBezTo>
                  <a:cubicBezTo>
                    <a:pt x="3065" y="1561"/>
                    <a:pt x="5099" y="1236"/>
                    <a:pt x="7161" y="938"/>
                  </a:cubicBezTo>
                  <a:close/>
                  <a:moveTo>
                    <a:pt x="7486" y="1"/>
                  </a:moveTo>
                  <a:cubicBezTo>
                    <a:pt x="7322" y="1"/>
                    <a:pt x="7111" y="28"/>
                    <a:pt x="6835" y="70"/>
                  </a:cubicBezTo>
                  <a:cubicBezTo>
                    <a:pt x="4801" y="341"/>
                    <a:pt x="2794" y="639"/>
                    <a:pt x="787" y="938"/>
                  </a:cubicBezTo>
                  <a:cubicBezTo>
                    <a:pt x="163" y="1019"/>
                    <a:pt x="27" y="1182"/>
                    <a:pt x="27" y="1833"/>
                  </a:cubicBezTo>
                  <a:cubicBezTo>
                    <a:pt x="27" y="2456"/>
                    <a:pt x="27" y="3053"/>
                    <a:pt x="27" y="3677"/>
                  </a:cubicBezTo>
                  <a:lnTo>
                    <a:pt x="0" y="3677"/>
                  </a:lnTo>
                  <a:cubicBezTo>
                    <a:pt x="54" y="4654"/>
                    <a:pt x="108" y="5630"/>
                    <a:pt x="163" y="6606"/>
                  </a:cubicBezTo>
                  <a:cubicBezTo>
                    <a:pt x="244" y="8342"/>
                    <a:pt x="570" y="10024"/>
                    <a:pt x="1058" y="11706"/>
                  </a:cubicBezTo>
                  <a:cubicBezTo>
                    <a:pt x="1302" y="12574"/>
                    <a:pt x="1682" y="13387"/>
                    <a:pt x="2143" y="14147"/>
                  </a:cubicBezTo>
                  <a:cubicBezTo>
                    <a:pt x="2550" y="14825"/>
                    <a:pt x="3065" y="15449"/>
                    <a:pt x="3743" y="15856"/>
                  </a:cubicBezTo>
                  <a:cubicBezTo>
                    <a:pt x="4287" y="16158"/>
                    <a:pt x="4847" y="16367"/>
                    <a:pt x="5411" y="16367"/>
                  </a:cubicBezTo>
                  <a:cubicBezTo>
                    <a:pt x="5859" y="16367"/>
                    <a:pt x="6309" y="16234"/>
                    <a:pt x="6754" y="15910"/>
                  </a:cubicBezTo>
                  <a:cubicBezTo>
                    <a:pt x="7568" y="15286"/>
                    <a:pt x="8246" y="14581"/>
                    <a:pt x="8571" y="13604"/>
                  </a:cubicBezTo>
                  <a:cubicBezTo>
                    <a:pt x="8842" y="12818"/>
                    <a:pt x="9005" y="12058"/>
                    <a:pt x="9059" y="11245"/>
                  </a:cubicBezTo>
                  <a:cubicBezTo>
                    <a:pt x="9114" y="9943"/>
                    <a:pt x="9059" y="8668"/>
                    <a:pt x="8951" y="7393"/>
                  </a:cubicBezTo>
                  <a:cubicBezTo>
                    <a:pt x="8761" y="5277"/>
                    <a:pt x="8517" y="3162"/>
                    <a:pt x="8164" y="1046"/>
                  </a:cubicBezTo>
                  <a:cubicBezTo>
                    <a:pt x="8043" y="237"/>
                    <a:pt x="7967" y="1"/>
                    <a:pt x="7486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44"/>
            <p:cNvSpPr/>
            <p:nvPr/>
          </p:nvSpPr>
          <p:spPr>
            <a:xfrm>
              <a:off x="5855525" y="4468763"/>
              <a:ext cx="185125" cy="363150"/>
            </a:xfrm>
            <a:custGeom>
              <a:avLst/>
              <a:gdLst/>
              <a:ahLst/>
              <a:cxnLst/>
              <a:rect l="l" t="t" r="r" b="b"/>
              <a:pathLst>
                <a:path w="7405" h="14526" extrusionOk="0">
                  <a:moveTo>
                    <a:pt x="6266" y="1"/>
                  </a:moveTo>
                  <a:cubicBezTo>
                    <a:pt x="4204" y="299"/>
                    <a:pt x="2170" y="624"/>
                    <a:pt x="27" y="950"/>
                  </a:cubicBezTo>
                  <a:cubicBezTo>
                    <a:pt x="27" y="1248"/>
                    <a:pt x="0" y="1438"/>
                    <a:pt x="27" y="1655"/>
                  </a:cubicBezTo>
                  <a:cubicBezTo>
                    <a:pt x="54" y="3093"/>
                    <a:pt x="109" y="4503"/>
                    <a:pt x="163" y="5914"/>
                  </a:cubicBezTo>
                  <a:cubicBezTo>
                    <a:pt x="244" y="7514"/>
                    <a:pt x="570" y="9060"/>
                    <a:pt x="1031" y="10579"/>
                  </a:cubicBezTo>
                  <a:cubicBezTo>
                    <a:pt x="1248" y="11284"/>
                    <a:pt x="1573" y="11935"/>
                    <a:pt x="1899" y="12613"/>
                  </a:cubicBezTo>
                  <a:cubicBezTo>
                    <a:pt x="2143" y="13128"/>
                    <a:pt x="2550" y="13535"/>
                    <a:pt x="2984" y="13915"/>
                  </a:cubicBezTo>
                  <a:cubicBezTo>
                    <a:pt x="3363" y="14241"/>
                    <a:pt x="3825" y="14430"/>
                    <a:pt x="4313" y="14512"/>
                  </a:cubicBezTo>
                  <a:cubicBezTo>
                    <a:pt x="4378" y="14521"/>
                    <a:pt x="4441" y="14526"/>
                    <a:pt x="4504" y="14526"/>
                  </a:cubicBezTo>
                  <a:cubicBezTo>
                    <a:pt x="4803" y="14526"/>
                    <a:pt x="5069" y="14420"/>
                    <a:pt x="5316" y="14241"/>
                  </a:cubicBezTo>
                  <a:cubicBezTo>
                    <a:pt x="6103" y="13698"/>
                    <a:pt x="6700" y="13020"/>
                    <a:pt x="6917" y="12071"/>
                  </a:cubicBezTo>
                  <a:cubicBezTo>
                    <a:pt x="7052" y="11528"/>
                    <a:pt x="7188" y="11013"/>
                    <a:pt x="7242" y="10470"/>
                  </a:cubicBezTo>
                  <a:cubicBezTo>
                    <a:pt x="7405" y="8626"/>
                    <a:pt x="7242" y="6781"/>
                    <a:pt x="7079" y="4937"/>
                  </a:cubicBezTo>
                  <a:cubicBezTo>
                    <a:pt x="6944" y="3608"/>
                    <a:pt x="6727" y="2306"/>
                    <a:pt x="6510" y="1004"/>
                  </a:cubicBezTo>
                  <a:cubicBezTo>
                    <a:pt x="6483" y="679"/>
                    <a:pt x="6483" y="353"/>
                    <a:pt x="6266" y="1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44"/>
            <p:cNvSpPr/>
            <p:nvPr/>
          </p:nvSpPr>
          <p:spPr>
            <a:xfrm>
              <a:off x="5943675" y="4756163"/>
              <a:ext cx="59700" cy="36075"/>
            </a:xfrm>
            <a:custGeom>
              <a:avLst/>
              <a:gdLst/>
              <a:ahLst/>
              <a:cxnLst/>
              <a:rect l="l" t="t" r="r" b="b"/>
              <a:pathLst>
                <a:path w="2388" h="1443" extrusionOk="0">
                  <a:moveTo>
                    <a:pt x="2074" y="1"/>
                  </a:moveTo>
                  <a:cubicBezTo>
                    <a:pt x="2001" y="1"/>
                    <a:pt x="1923" y="16"/>
                    <a:pt x="1845" y="32"/>
                  </a:cubicBezTo>
                  <a:cubicBezTo>
                    <a:pt x="1763" y="32"/>
                    <a:pt x="1709" y="86"/>
                    <a:pt x="1682" y="141"/>
                  </a:cubicBezTo>
                  <a:cubicBezTo>
                    <a:pt x="1476" y="384"/>
                    <a:pt x="1257" y="537"/>
                    <a:pt x="998" y="537"/>
                  </a:cubicBezTo>
                  <a:cubicBezTo>
                    <a:pt x="882" y="537"/>
                    <a:pt x="758" y="506"/>
                    <a:pt x="624" y="439"/>
                  </a:cubicBezTo>
                  <a:cubicBezTo>
                    <a:pt x="559" y="402"/>
                    <a:pt x="494" y="384"/>
                    <a:pt x="432" y="384"/>
                  </a:cubicBezTo>
                  <a:cubicBezTo>
                    <a:pt x="313" y="384"/>
                    <a:pt x="207" y="450"/>
                    <a:pt x="136" y="575"/>
                  </a:cubicBezTo>
                  <a:cubicBezTo>
                    <a:pt x="0" y="737"/>
                    <a:pt x="54" y="954"/>
                    <a:pt x="217" y="1144"/>
                  </a:cubicBezTo>
                  <a:cubicBezTo>
                    <a:pt x="434" y="1388"/>
                    <a:pt x="733" y="1443"/>
                    <a:pt x="1139" y="1443"/>
                  </a:cubicBezTo>
                  <a:cubicBezTo>
                    <a:pt x="1546" y="1415"/>
                    <a:pt x="1953" y="1198"/>
                    <a:pt x="2224" y="765"/>
                  </a:cubicBezTo>
                  <a:cubicBezTo>
                    <a:pt x="2306" y="656"/>
                    <a:pt x="2360" y="466"/>
                    <a:pt x="2360" y="303"/>
                  </a:cubicBezTo>
                  <a:cubicBezTo>
                    <a:pt x="2387" y="222"/>
                    <a:pt x="2306" y="59"/>
                    <a:pt x="2224" y="32"/>
                  </a:cubicBezTo>
                  <a:cubicBezTo>
                    <a:pt x="2178" y="9"/>
                    <a:pt x="2128" y="1"/>
                    <a:pt x="2074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44"/>
            <p:cNvSpPr/>
            <p:nvPr/>
          </p:nvSpPr>
          <p:spPr>
            <a:xfrm>
              <a:off x="5917225" y="4716938"/>
              <a:ext cx="21725" cy="23100"/>
            </a:xfrm>
            <a:custGeom>
              <a:avLst/>
              <a:gdLst/>
              <a:ahLst/>
              <a:cxnLst/>
              <a:rect l="l" t="t" r="r" b="b"/>
              <a:pathLst>
                <a:path w="869" h="924" extrusionOk="0">
                  <a:moveTo>
                    <a:pt x="434" y="1"/>
                  </a:moveTo>
                  <a:cubicBezTo>
                    <a:pt x="217" y="28"/>
                    <a:pt x="0" y="245"/>
                    <a:pt x="0" y="489"/>
                  </a:cubicBezTo>
                  <a:cubicBezTo>
                    <a:pt x="27" y="706"/>
                    <a:pt x="190" y="896"/>
                    <a:pt x="407" y="923"/>
                  </a:cubicBezTo>
                  <a:cubicBezTo>
                    <a:pt x="651" y="923"/>
                    <a:pt x="841" y="733"/>
                    <a:pt x="868" y="462"/>
                  </a:cubicBezTo>
                  <a:cubicBezTo>
                    <a:pt x="868" y="218"/>
                    <a:pt x="678" y="1"/>
                    <a:pt x="434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44"/>
            <p:cNvSpPr/>
            <p:nvPr/>
          </p:nvSpPr>
          <p:spPr>
            <a:xfrm>
              <a:off x="5984350" y="4703988"/>
              <a:ext cx="21050" cy="20450"/>
            </a:xfrm>
            <a:custGeom>
              <a:avLst/>
              <a:gdLst/>
              <a:ahLst/>
              <a:cxnLst/>
              <a:rect l="l" t="t" r="r" b="b"/>
              <a:pathLst>
                <a:path w="842" h="818" extrusionOk="0">
                  <a:moveTo>
                    <a:pt x="422" y="1"/>
                  </a:moveTo>
                  <a:cubicBezTo>
                    <a:pt x="408" y="1"/>
                    <a:pt x="394" y="2"/>
                    <a:pt x="380" y="4"/>
                  </a:cubicBezTo>
                  <a:cubicBezTo>
                    <a:pt x="190" y="4"/>
                    <a:pt x="1" y="220"/>
                    <a:pt x="1" y="437"/>
                  </a:cubicBezTo>
                  <a:cubicBezTo>
                    <a:pt x="28" y="627"/>
                    <a:pt x="245" y="817"/>
                    <a:pt x="435" y="817"/>
                  </a:cubicBezTo>
                  <a:cubicBezTo>
                    <a:pt x="652" y="790"/>
                    <a:pt x="841" y="600"/>
                    <a:pt x="814" y="383"/>
                  </a:cubicBezTo>
                  <a:cubicBezTo>
                    <a:pt x="814" y="180"/>
                    <a:pt x="624" y="1"/>
                    <a:pt x="422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44"/>
            <p:cNvSpPr/>
            <p:nvPr/>
          </p:nvSpPr>
          <p:spPr>
            <a:xfrm>
              <a:off x="5859575" y="4345363"/>
              <a:ext cx="80725" cy="65175"/>
            </a:xfrm>
            <a:custGeom>
              <a:avLst/>
              <a:gdLst/>
              <a:ahLst/>
              <a:cxnLst/>
              <a:rect l="l" t="t" r="r" b="b"/>
              <a:pathLst>
                <a:path w="3229" h="2607" extrusionOk="0">
                  <a:moveTo>
                    <a:pt x="1303" y="787"/>
                  </a:moveTo>
                  <a:cubicBezTo>
                    <a:pt x="1493" y="841"/>
                    <a:pt x="1628" y="895"/>
                    <a:pt x="1764" y="949"/>
                  </a:cubicBezTo>
                  <a:cubicBezTo>
                    <a:pt x="1954" y="1031"/>
                    <a:pt x="2035" y="1139"/>
                    <a:pt x="1981" y="1329"/>
                  </a:cubicBezTo>
                  <a:cubicBezTo>
                    <a:pt x="1954" y="1519"/>
                    <a:pt x="1818" y="1600"/>
                    <a:pt x="1655" y="1627"/>
                  </a:cubicBezTo>
                  <a:cubicBezTo>
                    <a:pt x="1625" y="1632"/>
                    <a:pt x="1595" y="1634"/>
                    <a:pt x="1567" y="1634"/>
                  </a:cubicBezTo>
                  <a:cubicBezTo>
                    <a:pt x="1422" y="1634"/>
                    <a:pt x="1312" y="1574"/>
                    <a:pt x="1221" y="1438"/>
                  </a:cubicBezTo>
                  <a:cubicBezTo>
                    <a:pt x="1113" y="1248"/>
                    <a:pt x="1113" y="1058"/>
                    <a:pt x="1303" y="787"/>
                  </a:cubicBezTo>
                  <a:close/>
                  <a:moveTo>
                    <a:pt x="1655" y="0"/>
                  </a:moveTo>
                  <a:cubicBezTo>
                    <a:pt x="1411" y="27"/>
                    <a:pt x="1303" y="27"/>
                    <a:pt x="1194" y="27"/>
                  </a:cubicBezTo>
                  <a:cubicBezTo>
                    <a:pt x="679" y="27"/>
                    <a:pt x="408" y="298"/>
                    <a:pt x="245" y="759"/>
                  </a:cubicBezTo>
                  <a:cubicBezTo>
                    <a:pt x="1" y="1438"/>
                    <a:pt x="353" y="2224"/>
                    <a:pt x="1032" y="2495"/>
                  </a:cubicBezTo>
                  <a:cubicBezTo>
                    <a:pt x="1209" y="2570"/>
                    <a:pt x="1393" y="2606"/>
                    <a:pt x="1575" y="2606"/>
                  </a:cubicBezTo>
                  <a:cubicBezTo>
                    <a:pt x="2115" y="2606"/>
                    <a:pt x="2632" y="2291"/>
                    <a:pt x="2876" y="1763"/>
                  </a:cubicBezTo>
                  <a:cubicBezTo>
                    <a:pt x="3229" y="1031"/>
                    <a:pt x="2767" y="163"/>
                    <a:pt x="1954" y="27"/>
                  </a:cubicBezTo>
                  <a:cubicBezTo>
                    <a:pt x="1818" y="0"/>
                    <a:pt x="1683" y="0"/>
                    <a:pt x="1655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44"/>
            <p:cNvSpPr/>
            <p:nvPr/>
          </p:nvSpPr>
          <p:spPr>
            <a:xfrm>
              <a:off x="5887375" y="4365013"/>
              <a:ext cx="23100" cy="21225"/>
            </a:xfrm>
            <a:custGeom>
              <a:avLst/>
              <a:gdLst/>
              <a:ahLst/>
              <a:cxnLst/>
              <a:rect l="l" t="t" r="r" b="b"/>
              <a:pathLst>
                <a:path w="924" h="849" extrusionOk="0">
                  <a:moveTo>
                    <a:pt x="191" y="1"/>
                  </a:moveTo>
                  <a:cubicBezTo>
                    <a:pt x="1" y="272"/>
                    <a:pt x="1" y="462"/>
                    <a:pt x="109" y="652"/>
                  </a:cubicBezTo>
                  <a:cubicBezTo>
                    <a:pt x="200" y="788"/>
                    <a:pt x="310" y="848"/>
                    <a:pt x="455" y="848"/>
                  </a:cubicBezTo>
                  <a:cubicBezTo>
                    <a:pt x="483" y="848"/>
                    <a:pt x="513" y="846"/>
                    <a:pt x="543" y="841"/>
                  </a:cubicBezTo>
                  <a:cubicBezTo>
                    <a:pt x="706" y="814"/>
                    <a:pt x="842" y="733"/>
                    <a:pt x="869" y="543"/>
                  </a:cubicBezTo>
                  <a:cubicBezTo>
                    <a:pt x="923" y="353"/>
                    <a:pt x="842" y="245"/>
                    <a:pt x="652" y="163"/>
                  </a:cubicBezTo>
                  <a:cubicBezTo>
                    <a:pt x="516" y="109"/>
                    <a:pt x="381" y="55"/>
                    <a:pt x="191" y="1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44"/>
            <p:cNvSpPr/>
            <p:nvPr/>
          </p:nvSpPr>
          <p:spPr>
            <a:xfrm>
              <a:off x="5926725" y="4244238"/>
              <a:ext cx="67150" cy="67250"/>
            </a:xfrm>
            <a:custGeom>
              <a:avLst/>
              <a:gdLst/>
              <a:ahLst/>
              <a:cxnLst/>
              <a:rect l="l" t="t" r="r" b="b"/>
              <a:pathLst>
                <a:path w="2686" h="2690" extrusionOk="0">
                  <a:moveTo>
                    <a:pt x="1236" y="923"/>
                  </a:moveTo>
                  <a:cubicBezTo>
                    <a:pt x="1441" y="923"/>
                    <a:pt x="1656" y="1102"/>
                    <a:pt x="1682" y="1306"/>
                  </a:cubicBezTo>
                  <a:cubicBezTo>
                    <a:pt x="1709" y="1495"/>
                    <a:pt x="1546" y="1685"/>
                    <a:pt x="1356" y="1685"/>
                  </a:cubicBezTo>
                  <a:cubicBezTo>
                    <a:pt x="1344" y="1687"/>
                    <a:pt x="1332" y="1688"/>
                    <a:pt x="1320" y="1688"/>
                  </a:cubicBezTo>
                  <a:cubicBezTo>
                    <a:pt x="1143" y="1688"/>
                    <a:pt x="975" y="1509"/>
                    <a:pt x="949" y="1306"/>
                  </a:cubicBezTo>
                  <a:cubicBezTo>
                    <a:pt x="922" y="1143"/>
                    <a:pt x="1031" y="953"/>
                    <a:pt x="1194" y="926"/>
                  </a:cubicBezTo>
                  <a:cubicBezTo>
                    <a:pt x="1208" y="924"/>
                    <a:pt x="1222" y="923"/>
                    <a:pt x="1236" y="923"/>
                  </a:cubicBezTo>
                  <a:close/>
                  <a:moveTo>
                    <a:pt x="1355" y="1"/>
                  </a:moveTo>
                  <a:cubicBezTo>
                    <a:pt x="1328" y="1"/>
                    <a:pt x="1302" y="2"/>
                    <a:pt x="1275" y="4"/>
                  </a:cubicBezTo>
                  <a:cubicBezTo>
                    <a:pt x="597" y="31"/>
                    <a:pt x="0" y="655"/>
                    <a:pt x="0" y="1278"/>
                  </a:cubicBezTo>
                  <a:cubicBezTo>
                    <a:pt x="27" y="2023"/>
                    <a:pt x="653" y="2690"/>
                    <a:pt x="1317" y="2690"/>
                  </a:cubicBezTo>
                  <a:cubicBezTo>
                    <a:pt x="1330" y="2690"/>
                    <a:pt x="1343" y="2689"/>
                    <a:pt x="1356" y="2689"/>
                  </a:cubicBezTo>
                  <a:cubicBezTo>
                    <a:pt x="2034" y="2662"/>
                    <a:pt x="2685" y="2011"/>
                    <a:pt x="2685" y="1333"/>
                  </a:cubicBezTo>
                  <a:cubicBezTo>
                    <a:pt x="2659" y="654"/>
                    <a:pt x="2030" y="1"/>
                    <a:pt x="1355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44"/>
            <p:cNvSpPr/>
            <p:nvPr/>
          </p:nvSpPr>
          <p:spPr>
            <a:xfrm>
              <a:off x="5949775" y="4267313"/>
              <a:ext cx="19675" cy="19125"/>
            </a:xfrm>
            <a:custGeom>
              <a:avLst/>
              <a:gdLst/>
              <a:ahLst/>
              <a:cxnLst/>
              <a:rect l="l" t="t" r="r" b="b"/>
              <a:pathLst>
                <a:path w="787" h="765" extrusionOk="0">
                  <a:moveTo>
                    <a:pt x="314" y="0"/>
                  </a:moveTo>
                  <a:cubicBezTo>
                    <a:pt x="300" y="0"/>
                    <a:pt x="286" y="1"/>
                    <a:pt x="272" y="3"/>
                  </a:cubicBezTo>
                  <a:cubicBezTo>
                    <a:pt x="109" y="30"/>
                    <a:pt x="0" y="220"/>
                    <a:pt x="27" y="383"/>
                  </a:cubicBezTo>
                  <a:cubicBezTo>
                    <a:pt x="53" y="586"/>
                    <a:pt x="221" y="765"/>
                    <a:pt x="398" y="765"/>
                  </a:cubicBezTo>
                  <a:cubicBezTo>
                    <a:pt x="410" y="765"/>
                    <a:pt x="422" y="764"/>
                    <a:pt x="434" y="762"/>
                  </a:cubicBezTo>
                  <a:cubicBezTo>
                    <a:pt x="624" y="762"/>
                    <a:pt x="787" y="572"/>
                    <a:pt x="760" y="383"/>
                  </a:cubicBezTo>
                  <a:cubicBezTo>
                    <a:pt x="734" y="179"/>
                    <a:pt x="519" y="0"/>
                    <a:pt x="314" y="0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4" name="Google Shape;484;p44"/>
          <p:cNvGrpSpPr/>
          <p:nvPr/>
        </p:nvGrpSpPr>
        <p:grpSpPr>
          <a:xfrm rot="5973186">
            <a:off x="7886050" y="2652215"/>
            <a:ext cx="525721" cy="428640"/>
            <a:chOff x="5426900" y="3064075"/>
            <a:chExt cx="281450" cy="229525"/>
          </a:xfrm>
        </p:grpSpPr>
        <p:sp>
          <p:nvSpPr>
            <p:cNvPr id="485" name="Google Shape;485;p44"/>
            <p:cNvSpPr/>
            <p:nvPr/>
          </p:nvSpPr>
          <p:spPr>
            <a:xfrm>
              <a:off x="5426900" y="3211925"/>
              <a:ext cx="75975" cy="81675"/>
            </a:xfrm>
            <a:custGeom>
              <a:avLst/>
              <a:gdLst/>
              <a:ahLst/>
              <a:cxnLst/>
              <a:rect l="l" t="t" r="r" b="b"/>
              <a:pathLst>
                <a:path w="3039" h="3267" extrusionOk="0">
                  <a:moveTo>
                    <a:pt x="1589" y="644"/>
                  </a:moveTo>
                  <a:cubicBezTo>
                    <a:pt x="1879" y="644"/>
                    <a:pt x="2168" y="822"/>
                    <a:pt x="2279" y="1141"/>
                  </a:cubicBezTo>
                  <a:cubicBezTo>
                    <a:pt x="2306" y="1195"/>
                    <a:pt x="2334" y="1276"/>
                    <a:pt x="2334" y="1330"/>
                  </a:cubicBezTo>
                  <a:lnTo>
                    <a:pt x="2334" y="1358"/>
                  </a:lnTo>
                  <a:cubicBezTo>
                    <a:pt x="2388" y="1737"/>
                    <a:pt x="2306" y="2117"/>
                    <a:pt x="2062" y="2443"/>
                  </a:cubicBezTo>
                  <a:cubicBezTo>
                    <a:pt x="2023" y="2522"/>
                    <a:pt x="1925" y="2572"/>
                    <a:pt x="1822" y="2572"/>
                  </a:cubicBezTo>
                  <a:cubicBezTo>
                    <a:pt x="1784" y="2572"/>
                    <a:pt x="1746" y="2566"/>
                    <a:pt x="1710" y="2551"/>
                  </a:cubicBezTo>
                  <a:cubicBezTo>
                    <a:pt x="1520" y="2497"/>
                    <a:pt x="1357" y="2443"/>
                    <a:pt x="1194" y="2334"/>
                  </a:cubicBezTo>
                  <a:cubicBezTo>
                    <a:pt x="679" y="2036"/>
                    <a:pt x="598" y="1330"/>
                    <a:pt x="1032" y="924"/>
                  </a:cubicBezTo>
                  <a:cubicBezTo>
                    <a:pt x="1177" y="733"/>
                    <a:pt x="1384" y="644"/>
                    <a:pt x="1589" y="644"/>
                  </a:cubicBezTo>
                  <a:close/>
                  <a:moveTo>
                    <a:pt x="1493" y="0"/>
                  </a:moveTo>
                  <a:cubicBezTo>
                    <a:pt x="1475" y="0"/>
                    <a:pt x="1457" y="1"/>
                    <a:pt x="1438" y="1"/>
                  </a:cubicBezTo>
                  <a:cubicBezTo>
                    <a:pt x="570" y="191"/>
                    <a:pt x="1" y="1005"/>
                    <a:pt x="137" y="1873"/>
                  </a:cubicBezTo>
                  <a:cubicBezTo>
                    <a:pt x="137" y="1927"/>
                    <a:pt x="137" y="1981"/>
                    <a:pt x="164" y="2036"/>
                  </a:cubicBezTo>
                  <a:cubicBezTo>
                    <a:pt x="191" y="2090"/>
                    <a:pt x="218" y="2144"/>
                    <a:pt x="245" y="2198"/>
                  </a:cubicBezTo>
                  <a:cubicBezTo>
                    <a:pt x="516" y="2822"/>
                    <a:pt x="1059" y="3066"/>
                    <a:pt x="1655" y="3256"/>
                  </a:cubicBezTo>
                  <a:cubicBezTo>
                    <a:pt x="1700" y="3263"/>
                    <a:pt x="1744" y="3266"/>
                    <a:pt x="1786" y="3266"/>
                  </a:cubicBezTo>
                  <a:cubicBezTo>
                    <a:pt x="1922" y="3266"/>
                    <a:pt x="2046" y="3231"/>
                    <a:pt x="2171" y="3148"/>
                  </a:cubicBezTo>
                  <a:cubicBezTo>
                    <a:pt x="2334" y="3066"/>
                    <a:pt x="2469" y="2931"/>
                    <a:pt x="2578" y="2795"/>
                  </a:cubicBezTo>
                  <a:cubicBezTo>
                    <a:pt x="2903" y="2361"/>
                    <a:pt x="3039" y="1819"/>
                    <a:pt x="2985" y="1276"/>
                  </a:cubicBezTo>
                  <a:cubicBezTo>
                    <a:pt x="2879" y="535"/>
                    <a:pt x="2230" y="0"/>
                    <a:pt x="1493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44"/>
            <p:cNvSpPr/>
            <p:nvPr/>
          </p:nvSpPr>
          <p:spPr>
            <a:xfrm>
              <a:off x="5592375" y="3064075"/>
              <a:ext cx="61050" cy="63350"/>
            </a:xfrm>
            <a:custGeom>
              <a:avLst/>
              <a:gdLst/>
              <a:ahLst/>
              <a:cxnLst/>
              <a:rect l="l" t="t" r="r" b="b"/>
              <a:pathLst>
                <a:path w="2442" h="2534" extrusionOk="0">
                  <a:moveTo>
                    <a:pt x="1314" y="656"/>
                  </a:moveTo>
                  <a:cubicBezTo>
                    <a:pt x="1583" y="656"/>
                    <a:pt x="1813" y="893"/>
                    <a:pt x="1790" y="1169"/>
                  </a:cubicBezTo>
                  <a:cubicBezTo>
                    <a:pt x="1790" y="1413"/>
                    <a:pt x="1682" y="1630"/>
                    <a:pt x="1519" y="1820"/>
                  </a:cubicBezTo>
                  <a:cubicBezTo>
                    <a:pt x="1439" y="1920"/>
                    <a:pt x="1313" y="1976"/>
                    <a:pt x="1188" y="1976"/>
                  </a:cubicBezTo>
                  <a:cubicBezTo>
                    <a:pt x="1144" y="1976"/>
                    <a:pt x="1100" y="1969"/>
                    <a:pt x="1058" y="1955"/>
                  </a:cubicBezTo>
                  <a:cubicBezTo>
                    <a:pt x="841" y="1901"/>
                    <a:pt x="705" y="1738"/>
                    <a:pt x="651" y="1521"/>
                  </a:cubicBezTo>
                  <a:cubicBezTo>
                    <a:pt x="624" y="1169"/>
                    <a:pt x="841" y="816"/>
                    <a:pt x="1166" y="681"/>
                  </a:cubicBezTo>
                  <a:cubicBezTo>
                    <a:pt x="1216" y="664"/>
                    <a:pt x="1266" y="656"/>
                    <a:pt x="1314" y="656"/>
                  </a:cubicBezTo>
                  <a:close/>
                  <a:moveTo>
                    <a:pt x="1328" y="0"/>
                  </a:moveTo>
                  <a:cubicBezTo>
                    <a:pt x="1200" y="0"/>
                    <a:pt x="1072" y="27"/>
                    <a:pt x="949" y="84"/>
                  </a:cubicBezTo>
                  <a:cubicBezTo>
                    <a:pt x="353" y="355"/>
                    <a:pt x="0" y="952"/>
                    <a:pt x="0" y="1576"/>
                  </a:cubicBezTo>
                  <a:cubicBezTo>
                    <a:pt x="0" y="1684"/>
                    <a:pt x="27" y="1765"/>
                    <a:pt x="54" y="1847"/>
                  </a:cubicBezTo>
                  <a:cubicBezTo>
                    <a:pt x="263" y="2283"/>
                    <a:pt x="710" y="2534"/>
                    <a:pt x="1164" y="2534"/>
                  </a:cubicBezTo>
                  <a:cubicBezTo>
                    <a:pt x="1360" y="2534"/>
                    <a:pt x="1557" y="2487"/>
                    <a:pt x="1736" y="2389"/>
                  </a:cubicBezTo>
                  <a:cubicBezTo>
                    <a:pt x="2197" y="2064"/>
                    <a:pt x="2441" y="1467"/>
                    <a:pt x="2360" y="897"/>
                  </a:cubicBezTo>
                  <a:cubicBezTo>
                    <a:pt x="2306" y="653"/>
                    <a:pt x="2170" y="436"/>
                    <a:pt x="1980" y="274"/>
                  </a:cubicBezTo>
                  <a:cubicBezTo>
                    <a:pt x="1803" y="96"/>
                    <a:pt x="1568" y="0"/>
                    <a:pt x="1328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44"/>
            <p:cNvSpPr/>
            <p:nvPr/>
          </p:nvSpPr>
          <p:spPr>
            <a:xfrm>
              <a:off x="5635775" y="3219375"/>
              <a:ext cx="72575" cy="65775"/>
            </a:xfrm>
            <a:custGeom>
              <a:avLst/>
              <a:gdLst/>
              <a:ahLst/>
              <a:cxnLst/>
              <a:rect l="l" t="t" r="r" b="b"/>
              <a:pathLst>
                <a:path w="2903" h="2631" extrusionOk="0">
                  <a:moveTo>
                    <a:pt x="1532" y="643"/>
                  </a:moveTo>
                  <a:cubicBezTo>
                    <a:pt x="1774" y="643"/>
                    <a:pt x="2017" y="823"/>
                    <a:pt x="2089" y="1087"/>
                  </a:cubicBezTo>
                  <a:cubicBezTo>
                    <a:pt x="2186" y="1575"/>
                    <a:pt x="1822" y="1998"/>
                    <a:pt x="1352" y="1998"/>
                  </a:cubicBezTo>
                  <a:cubicBezTo>
                    <a:pt x="1301" y="1998"/>
                    <a:pt x="1247" y="1993"/>
                    <a:pt x="1193" y="1982"/>
                  </a:cubicBezTo>
                  <a:cubicBezTo>
                    <a:pt x="705" y="1900"/>
                    <a:pt x="543" y="1304"/>
                    <a:pt x="895" y="978"/>
                  </a:cubicBezTo>
                  <a:cubicBezTo>
                    <a:pt x="1031" y="788"/>
                    <a:pt x="1221" y="680"/>
                    <a:pt x="1438" y="653"/>
                  </a:cubicBezTo>
                  <a:cubicBezTo>
                    <a:pt x="1469" y="647"/>
                    <a:pt x="1500" y="643"/>
                    <a:pt x="1532" y="643"/>
                  </a:cubicBezTo>
                  <a:close/>
                  <a:moveTo>
                    <a:pt x="1570" y="1"/>
                  </a:moveTo>
                  <a:cubicBezTo>
                    <a:pt x="836" y="1"/>
                    <a:pt x="213" y="508"/>
                    <a:pt x="54" y="1222"/>
                  </a:cubicBezTo>
                  <a:cubicBezTo>
                    <a:pt x="0" y="1602"/>
                    <a:pt x="109" y="1982"/>
                    <a:pt x="380" y="2253"/>
                  </a:cubicBezTo>
                  <a:cubicBezTo>
                    <a:pt x="601" y="2494"/>
                    <a:pt x="910" y="2631"/>
                    <a:pt x="1232" y="2631"/>
                  </a:cubicBezTo>
                  <a:cubicBezTo>
                    <a:pt x="1346" y="2631"/>
                    <a:pt x="1460" y="2614"/>
                    <a:pt x="1573" y="2579"/>
                  </a:cubicBezTo>
                  <a:cubicBezTo>
                    <a:pt x="2143" y="2551"/>
                    <a:pt x="2631" y="2117"/>
                    <a:pt x="2712" y="1548"/>
                  </a:cubicBezTo>
                  <a:cubicBezTo>
                    <a:pt x="2902" y="788"/>
                    <a:pt x="2387" y="56"/>
                    <a:pt x="1627" y="2"/>
                  </a:cubicBezTo>
                  <a:cubicBezTo>
                    <a:pt x="1608" y="1"/>
                    <a:pt x="1589" y="1"/>
                    <a:pt x="1570" y="1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44"/>
            <p:cNvSpPr/>
            <p:nvPr/>
          </p:nvSpPr>
          <p:spPr>
            <a:xfrm>
              <a:off x="5426900" y="3211925"/>
              <a:ext cx="75975" cy="81675"/>
            </a:xfrm>
            <a:custGeom>
              <a:avLst/>
              <a:gdLst/>
              <a:ahLst/>
              <a:cxnLst/>
              <a:rect l="l" t="t" r="r" b="b"/>
              <a:pathLst>
                <a:path w="3039" h="3267" extrusionOk="0">
                  <a:moveTo>
                    <a:pt x="1589" y="644"/>
                  </a:moveTo>
                  <a:cubicBezTo>
                    <a:pt x="1879" y="644"/>
                    <a:pt x="2168" y="822"/>
                    <a:pt x="2279" y="1141"/>
                  </a:cubicBezTo>
                  <a:cubicBezTo>
                    <a:pt x="2306" y="1195"/>
                    <a:pt x="2334" y="1276"/>
                    <a:pt x="2334" y="1330"/>
                  </a:cubicBezTo>
                  <a:lnTo>
                    <a:pt x="2334" y="1358"/>
                  </a:lnTo>
                  <a:cubicBezTo>
                    <a:pt x="2388" y="1737"/>
                    <a:pt x="2306" y="2117"/>
                    <a:pt x="2062" y="2443"/>
                  </a:cubicBezTo>
                  <a:cubicBezTo>
                    <a:pt x="2023" y="2522"/>
                    <a:pt x="1925" y="2572"/>
                    <a:pt x="1822" y="2572"/>
                  </a:cubicBezTo>
                  <a:cubicBezTo>
                    <a:pt x="1784" y="2572"/>
                    <a:pt x="1746" y="2566"/>
                    <a:pt x="1710" y="2551"/>
                  </a:cubicBezTo>
                  <a:cubicBezTo>
                    <a:pt x="1520" y="2497"/>
                    <a:pt x="1357" y="2443"/>
                    <a:pt x="1194" y="2334"/>
                  </a:cubicBezTo>
                  <a:cubicBezTo>
                    <a:pt x="679" y="2036"/>
                    <a:pt x="598" y="1330"/>
                    <a:pt x="1032" y="924"/>
                  </a:cubicBezTo>
                  <a:cubicBezTo>
                    <a:pt x="1177" y="733"/>
                    <a:pt x="1384" y="644"/>
                    <a:pt x="1589" y="644"/>
                  </a:cubicBezTo>
                  <a:close/>
                  <a:moveTo>
                    <a:pt x="1493" y="0"/>
                  </a:moveTo>
                  <a:cubicBezTo>
                    <a:pt x="1475" y="0"/>
                    <a:pt x="1457" y="1"/>
                    <a:pt x="1438" y="1"/>
                  </a:cubicBezTo>
                  <a:cubicBezTo>
                    <a:pt x="570" y="191"/>
                    <a:pt x="1" y="1005"/>
                    <a:pt x="137" y="1873"/>
                  </a:cubicBezTo>
                  <a:cubicBezTo>
                    <a:pt x="137" y="1927"/>
                    <a:pt x="137" y="1981"/>
                    <a:pt x="164" y="2036"/>
                  </a:cubicBezTo>
                  <a:cubicBezTo>
                    <a:pt x="191" y="2090"/>
                    <a:pt x="218" y="2144"/>
                    <a:pt x="245" y="2198"/>
                  </a:cubicBezTo>
                  <a:cubicBezTo>
                    <a:pt x="516" y="2822"/>
                    <a:pt x="1059" y="3066"/>
                    <a:pt x="1655" y="3256"/>
                  </a:cubicBezTo>
                  <a:cubicBezTo>
                    <a:pt x="1700" y="3263"/>
                    <a:pt x="1744" y="3266"/>
                    <a:pt x="1786" y="3266"/>
                  </a:cubicBezTo>
                  <a:cubicBezTo>
                    <a:pt x="1922" y="3266"/>
                    <a:pt x="2046" y="3231"/>
                    <a:pt x="2171" y="3148"/>
                  </a:cubicBezTo>
                  <a:cubicBezTo>
                    <a:pt x="2334" y="3066"/>
                    <a:pt x="2469" y="2931"/>
                    <a:pt x="2578" y="2795"/>
                  </a:cubicBezTo>
                  <a:cubicBezTo>
                    <a:pt x="2903" y="2361"/>
                    <a:pt x="3039" y="1819"/>
                    <a:pt x="2985" y="1276"/>
                  </a:cubicBezTo>
                  <a:cubicBezTo>
                    <a:pt x="2879" y="535"/>
                    <a:pt x="2230" y="0"/>
                    <a:pt x="1493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44"/>
            <p:cNvSpPr/>
            <p:nvPr/>
          </p:nvSpPr>
          <p:spPr>
            <a:xfrm>
              <a:off x="5441825" y="3228025"/>
              <a:ext cx="44775" cy="48875"/>
            </a:xfrm>
            <a:custGeom>
              <a:avLst/>
              <a:gdLst/>
              <a:ahLst/>
              <a:cxnLst/>
              <a:rect l="l" t="t" r="r" b="b"/>
              <a:pathLst>
                <a:path w="1791" h="1955" extrusionOk="0">
                  <a:moveTo>
                    <a:pt x="992" y="0"/>
                  </a:moveTo>
                  <a:cubicBezTo>
                    <a:pt x="787" y="0"/>
                    <a:pt x="580" y="89"/>
                    <a:pt x="435" y="280"/>
                  </a:cubicBezTo>
                  <a:cubicBezTo>
                    <a:pt x="1" y="686"/>
                    <a:pt x="82" y="1392"/>
                    <a:pt x="597" y="1690"/>
                  </a:cubicBezTo>
                  <a:cubicBezTo>
                    <a:pt x="760" y="1799"/>
                    <a:pt x="923" y="1880"/>
                    <a:pt x="1113" y="1934"/>
                  </a:cubicBezTo>
                  <a:cubicBezTo>
                    <a:pt x="1148" y="1948"/>
                    <a:pt x="1185" y="1955"/>
                    <a:pt x="1221" y="1955"/>
                  </a:cubicBezTo>
                  <a:cubicBezTo>
                    <a:pt x="1325" y="1955"/>
                    <a:pt x="1425" y="1899"/>
                    <a:pt x="1465" y="1799"/>
                  </a:cubicBezTo>
                  <a:cubicBezTo>
                    <a:pt x="1709" y="1473"/>
                    <a:pt x="1791" y="1093"/>
                    <a:pt x="1737" y="714"/>
                  </a:cubicBezTo>
                  <a:cubicBezTo>
                    <a:pt x="1737" y="632"/>
                    <a:pt x="1709" y="578"/>
                    <a:pt x="1682" y="497"/>
                  </a:cubicBezTo>
                  <a:cubicBezTo>
                    <a:pt x="1571" y="178"/>
                    <a:pt x="1282" y="0"/>
                    <a:pt x="9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44"/>
            <p:cNvSpPr/>
            <p:nvPr/>
          </p:nvSpPr>
          <p:spPr>
            <a:xfrm>
              <a:off x="5592375" y="3064075"/>
              <a:ext cx="61050" cy="63350"/>
            </a:xfrm>
            <a:custGeom>
              <a:avLst/>
              <a:gdLst/>
              <a:ahLst/>
              <a:cxnLst/>
              <a:rect l="l" t="t" r="r" b="b"/>
              <a:pathLst>
                <a:path w="2442" h="2534" extrusionOk="0">
                  <a:moveTo>
                    <a:pt x="1314" y="656"/>
                  </a:moveTo>
                  <a:cubicBezTo>
                    <a:pt x="1583" y="656"/>
                    <a:pt x="1813" y="893"/>
                    <a:pt x="1790" y="1169"/>
                  </a:cubicBezTo>
                  <a:cubicBezTo>
                    <a:pt x="1790" y="1413"/>
                    <a:pt x="1682" y="1630"/>
                    <a:pt x="1519" y="1820"/>
                  </a:cubicBezTo>
                  <a:cubicBezTo>
                    <a:pt x="1439" y="1920"/>
                    <a:pt x="1313" y="1976"/>
                    <a:pt x="1188" y="1976"/>
                  </a:cubicBezTo>
                  <a:cubicBezTo>
                    <a:pt x="1144" y="1976"/>
                    <a:pt x="1100" y="1969"/>
                    <a:pt x="1058" y="1955"/>
                  </a:cubicBezTo>
                  <a:cubicBezTo>
                    <a:pt x="841" y="1901"/>
                    <a:pt x="705" y="1738"/>
                    <a:pt x="651" y="1521"/>
                  </a:cubicBezTo>
                  <a:cubicBezTo>
                    <a:pt x="624" y="1169"/>
                    <a:pt x="841" y="816"/>
                    <a:pt x="1166" y="681"/>
                  </a:cubicBezTo>
                  <a:cubicBezTo>
                    <a:pt x="1216" y="664"/>
                    <a:pt x="1266" y="656"/>
                    <a:pt x="1314" y="656"/>
                  </a:cubicBezTo>
                  <a:close/>
                  <a:moveTo>
                    <a:pt x="1328" y="0"/>
                  </a:moveTo>
                  <a:cubicBezTo>
                    <a:pt x="1200" y="0"/>
                    <a:pt x="1072" y="27"/>
                    <a:pt x="949" y="84"/>
                  </a:cubicBezTo>
                  <a:cubicBezTo>
                    <a:pt x="353" y="355"/>
                    <a:pt x="0" y="952"/>
                    <a:pt x="0" y="1576"/>
                  </a:cubicBezTo>
                  <a:cubicBezTo>
                    <a:pt x="0" y="1684"/>
                    <a:pt x="27" y="1765"/>
                    <a:pt x="54" y="1847"/>
                  </a:cubicBezTo>
                  <a:cubicBezTo>
                    <a:pt x="263" y="2283"/>
                    <a:pt x="710" y="2534"/>
                    <a:pt x="1164" y="2534"/>
                  </a:cubicBezTo>
                  <a:cubicBezTo>
                    <a:pt x="1360" y="2534"/>
                    <a:pt x="1557" y="2487"/>
                    <a:pt x="1736" y="2389"/>
                  </a:cubicBezTo>
                  <a:cubicBezTo>
                    <a:pt x="2197" y="2064"/>
                    <a:pt x="2441" y="1467"/>
                    <a:pt x="2360" y="897"/>
                  </a:cubicBezTo>
                  <a:cubicBezTo>
                    <a:pt x="2306" y="653"/>
                    <a:pt x="2170" y="436"/>
                    <a:pt x="1980" y="274"/>
                  </a:cubicBezTo>
                  <a:cubicBezTo>
                    <a:pt x="1803" y="96"/>
                    <a:pt x="1568" y="0"/>
                    <a:pt x="132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44"/>
            <p:cNvSpPr/>
            <p:nvPr/>
          </p:nvSpPr>
          <p:spPr>
            <a:xfrm>
              <a:off x="5607950" y="3080475"/>
              <a:ext cx="29675" cy="33025"/>
            </a:xfrm>
            <a:custGeom>
              <a:avLst/>
              <a:gdLst/>
              <a:ahLst/>
              <a:cxnLst/>
              <a:rect l="l" t="t" r="r" b="b"/>
              <a:pathLst>
                <a:path w="1187" h="1321" extrusionOk="0">
                  <a:moveTo>
                    <a:pt x="691" y="0"/>
                  </a:moveTo>
                  <a:cubicBezTo>
                    <a:pt x="643" y="0"/>
                    <a:pt x="593" y="8"/>
                    <a:pt x="543" y="25"/>
                  </a:cubicBezTo>
                  <a:cubicBezTo>
                    <a:pt x="218" y="160"/>
                    <a:pt x="1" y="513"/>
                    <a:pt x="28" y="865"/>
                  </a:cubicBezTo>
                  <a:cubicBezTo>
                    <a:pt x="55" y="1082"/>
                    <a:pt x="218" y="1245"/>
                    <a:pt x="408" y="1299"/>
                  </a:cubicBezTo>
                  <a:cubicBezTo>
                    <a:pt x="457" y="1313"/>
                    <a:pt x="504" y="1320"/>
                    <a:pt x="549" y="1320"/>
                  </a:cubicBezTo>
                  <a:cubicBezTo>
                    <a:pt x="678" y="1320"/>
                    <a:pt x="788" y="1264"/>
                    <a:pt x="869" y="1164"/>
                  </a:cubicBezTo>
                  <a:cubicBezTo>
                    <a:pt x="1032" y="974"/>
                    <a:pt x="1140" y="757"/>
                    <a:pt x="1140" y="513"/>
                  </a:cubicBezTo>
                  <a:cubicBezTo>
                    <a:pt x="1186" y="237"/>
                    <a:pt x="960" y="0"/>
                    <a:pt x="6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44"/>
            <p:cNvSpPr/>
            <p:nvPr/>
          </p:nvSpPr>
          <p:spPr>
            <a:xfrm>
              <a:off x="5635775" y="3219375"/>
              <a:ext cx="72575" cy="65775"/>
            </a:xfrm>
            <a:custGeom>
              <a:avLst/>
              <a:gdLst/>
              <a:ahLst/>
              <a:cxnLst/>
              <a:rect l="l" t="t" r="r" b="b"/>
              <a:pathLst>
                <a:path w="2903" h="2631" extrusionOk="0">
                  <a:moveTo>
                    <a:pt x="1532" y="643"/>
                  </a:moveTo>
                  <a:cubicBezTo>
                    <a:pt x="1774" y="643"/>
                    <a:pt x="2017" y="823"/>
                    <a:pt x="2089" y="1087"/>
                  </a:cubicBezTo>
                  <a:cubicBezTo>
                    <a:pt x="2186" y="1575"/>
                    <a:pt x="1822" y="1998"/>
                    <a:pt x="1352" y="1998"/>
                  </a:cubicBezTo>
                  <a:cubicBezTo>
                    <a:pt x="1301" y="1998"/>
                    <a:pt x="1247" y="1993"/>
                    <a:pt x="1193" y="1982"/>
                  </a:cubicBezTo>
                  <a:cubicBezTo>
                    <a:pt x="705" y="1900"/>
                    <a:pt x="543" y="1304"/>
                    <a:pt x="895" y="978"/>
                  </a:cubicBezTo>
                  <a:cubicBezTo>
                    <a:pt x="1031" y="788"/>
                    <a:pt x="1221" y="680"/>
                    <a:pt x="1438" y="653"/>
                  </a:cubicBezTo>
                  <a:cubicBezTo>
                    <a:pt x="1469" y="647"/>
                    <a:pt x="1500" y="643"/>
                    <a:pt x="1532" y="643"/>
                  </a:cubicBezTo>
                  <a:close/>
                  <a:moveTo>
                    <a:pt x="1570" y="1"/>
                  </a:moveTo>
                  <a:cubicBezTo>
                    <a:pt x="836" y="1"/>
                    <a:pt x="213" y="508"/>
                    <a:pt x="54" y="1222"/>
                  </a:cubicBezTo>
                  <a:cubicBezTo>
                    <a:pt x="0" y="1602"/>
                    <a:pt x="109" y="1982"/>
                    <a:pt x="380" y="2253"/>
                  </a:cubicBezTo>
                  <a:cubicBezTo>
                    <a:pt x="601" y="2494"/>
                    <a:pt x="910" y="2631"/>
                    <a:pt x="1232" y="2631"/>
                  </a:cubicBezTo>
                  <a:cubicBezTo>
                    <a:pt x="1346" y="2631"/>
                    <a:pt x="1460" y="2614"/>
                    <a:pt x="1573" y="2579"/>
                  </a:cubicBezTo>
                  <a:cubicBezTo>
                    <a:pt x="2143" y="2551"/>
                    <a:pt x="2631" y="2117"/>
                    <a:pt x="2712" y="1548"/>
                  </a:cubicBezTo>
                  <a:cubicBezTo>
                    <a:pt x="2902" y="788"/>
                    <a:pt x="2387" y="56"/>
                    <a:pt x="1627" y="2"/>
                  </a:cubicBezTo>
                  <a:cubicBezTo>
                    <a:pt x="1608" y="1"/>
                    <a:pt x="1589" y="1"/>
                    <a:pt x="1570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44"/>
            <p:cNvSpPr/>
            <p:nvPr/>
          </p:nvSpPr>
          <p:spPr>
            <a:xfrm>
              <a:off x="5648650" y="3235450"/>
              <a:ext cx="41725" cy="33875"/>
            </a:xfrm>
            <a:custGeom>
              <a:avLst/>
              <a:gdLst/>
              <a:ahLst/>
              <a:cxnLst/>
              <a:rect l="l" t="t" r="r" b="b"/>
              <a:pathLst>
                <a:path w="1669" h="1355" extrusionOk="0">
                  <a:moveTo>
                    <a:pt x="1017" y="0"/>
                  </a:moveTo>
                  <a:cubicBezTo>
                    <a:pt x="985" y="0"/>
                    <a:pt x="954" y="4"/>
                    <a:pt x="923" y="10"/>
                  </a:cubicBezTo>
                  <a:cubicBezTo>
                    <a:pt x="706" y="37"/>
                    <a:pt x="489" y="145"/>
                    <a:pt x="353" y="335"/>
                  </a:cubicBezTo>
                  <a:cubicBezTo>
                    <a:pt x="0" y="661"/>
                    <a:pt x="190" y="1257"/>
                    <a:pt x="678" y="1339"/>
                  </a:cubicBezTo>
                  <a:cubicBezTo>
                    <a:pt x="732" y="1350"/>
                    <a:pt x="786" y="1355"/>
                    <a:pt x="837" y="1355"/>
                  </a:cubicBezTo>
                  <a:cubicBezTo>
                    <a:pt x="1307" y="1355"/>
                    <a:pt x="1669" y="932"/>
                    <a:pt x="1546" y="444"/>
                  </a:cubicBezTo>
                  <a:cubicBezTo>
                    <a:pt x="1498" y="180"/>
                    <a:pt x="1259" y="0"/>
                    <a:pt x="10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698B47E-03A3-4CFF-B126-F32B7BBEDBC5}"/>
              </a:ext>
            </a:extLst>
          </p:cNvPr>
          <p:cNvGrpSpPr/>
          <p:nvPr/>
        </p:nvGrpSpPr>
        <p:grpSpPr>
          <a:xfrm>
            <a:off x="203131" y="84306"/>
            <a:ext cx="2098400" cy="2164711"/>
            <a:chOff x="270841" y="152164"/>
            <a:chExt cx="2797866" cy="2886281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35B0620F-260D-4B2E-86B0-FD009325FF98}"/>
                </a:ext>
              </a:extLst>
            </p:cNvPr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80" t="35556" r="69093" b="27779"/>
            <a:stretch>
              <a:fillRect/>
            </a:stretch>
          </p:blipFill>
          <p:spPr bwMode="auto">
            <a:xfrm>
              <a:off x="270841" y="152164"/>
              <a:ext cx="2730776" cy="196487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344DE0EC-25C6-431F-895D-222840751E34}"/>
                </a:ext>
              </a:extLst>
            </p:cNvPr>
            <p:cNvSpPr txBox="1"/>
            <p:nvPr/>
          </p:nvSpPr>
          <p:spPr>
            <a:xfrm>
              <a:off x="337932" y="2176670"/>
              <a:ext cx="2730775" cy="861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defTabSz="342900">
                <a:buClrTx/>
              </a:pPr>
              <a:r>
                <a:rPr lang="en-US" sz="1800" kern="1200" dirty="0" err="1"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Dùng</a:t>
              </a:r>
              <a:r>
                <a:rPr lang="en-US" sz="1800" kern="1200" dirty="0"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lang="en-US" sz="1800" kern="1200" dirty="0" err="1"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tay</a:t>
              </a:r>
              <a:r>
                <a:rPr lang="en-US" sz="1800" kern="1200" dirty="0"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lang="en-US" sz="1800" kern="1200" dirty="0" err="1"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kéo</a:t>
              </a:r>
              <a:r>
                <a:rPr lang="en-US" sz="1800" kern="1200" dirty="0"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lang="en-US" sz="1800" kern="1200" dirty="0" err="1"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các</a:t>
              </a:r>
              <a:r>
                <a:rPr lang="en-US" sz="1800" kern="1200" dirty="0"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lang="en-US" sz="1800" kern="1200" dirty="0" err="1"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dây</a:t>
              </a:r>
              <a:r>
                <a:rPr lang="en-US" sz="1800" kern="1200" dirty="0"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lang="en-US" sz="1800" kern="1200" dirty="0" err="1"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chun</a:t>
              </a:r>
              <a:r>
                <a:rPr lang="en-US" sz="1800" kern="1200" dirty="0"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lang="en-US" sz="1800" kern="1200" dirty="0" err="1"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cao</a:t>
              </a:r>
              <a:r>
                <a:rPr lang="en-US" sz="1800" kern="1200" dirty="0"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lang="en-US" sz="1800" kern="1200" dirty="0" err="1"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su</a:t>
              </a:r>
              <a:endParaRPr lang="en-US" sz="18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CB67094-A3AF-4AEF-AA98-9530FD84F1CA}"/>
              </a:ext>
            </a:extLst>
          </p:cNvPr>
          <p:cNvGrpSpPr/>
          <p:nvPr/>
        </p:nvGrpSpPr>
        <p:grpSpPr>
          <a:xfrm>
            <a:off x="2424527" y="2585861"/>
            <a:ext cx="2064854" cy="2298514"/>
            <a:chOff x="250963" y="3413012"/>
            <a:chExt cx="2753139" cy="306468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75EDBD2-F422-41FF-9D70-3263DBE27639}"/>
                </a:ext>
              </a:extLst>
            </p:cNvPr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081" t="36668" r="6087" b="27777"/>
            <a:stretch>
              <a:fillRect/>
            </a:stretch>
          </p:blipFill>
          <p:spPr bwMode="auto">
            <a:xfrm>
              <a:off x="270841" y="3413012"/>
              <a:ext cx="2733261" cy="19420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EDC05FA-A9A8-4D19-9D5C-493E9FA61292}"/>
                </a:ext>
              </a:extLst>
            </p:cNvPr>
            <p:cNvSpPr txBox="1"/>
            <p:nvPr/>
          </p:nvSpPr>
          <p:spPr>
            <a:xfrm>
              <a:off x="250963" y="5615922"/>
              <a:ext cx="2753139" cy="861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defTabSz="342900">
                <a:buClrTx/>
              </a:pPr>
              <a:r>
                <a:rPr lang="en-US" sz="1800" kern="1200" dirty="0" err="1"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Dùng</a:t>
              </a:r>
              <a:r>
                <a:rPr lang="en-US" sz="1800" kern="1200" dirty="0"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lang="en-US" sz="1800" kern="1200" dirty="0" err="1"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tay</a:t>
              </a:r>
              <a:r>
                <a:rPr lang="en-US" sz="1800" kern="1200" dirty="0"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lang="en-US" sz="1800" kern="1200" dirty="0" err="1"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ấn</a:t>
              </a:r>
              <a:r>
                <a:rPr lang="en-US" sz="1800" kern="1200" dirty="0"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lang="en-US" sz="1800" kern="1200" dirty="0" err="1"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vào</a:t>
              </a:r>
              <a:r>
                <a:rPr lang="en-US" sz="1800" kern="1200" dirty="0"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lang="en-US" sz="1800" kern="1200" dirty="0" err="1"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đầu</a:t>
              </a:r>
              <a:r>
                <a:rPr lang="en-US" sz="1800" kern="1200" dirty="0"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lang="en-US" sz="1800" kern="1200" dirty="0" err="1"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bập</a:t>
              </a:r>
              <a:r>
                <a:rPr lang="en-US" sz="1800" kern="1200" dirty="0"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lang="en-US" sz="1800" kern="1200" dirty="0" err="1"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bênh</a:t>
              </a:r>
              <a:endParaRPr lang="en-US" sz="18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endParaRPr>
            </a:p>
          </p:txBody>
        </p:sp>
      </p:grpSp>
      <p:sp>
        <p:nvSpPr>
          <p:cNvPr id="11" name="Rectangle 2">
            <a:extLst>
              <a:ext uri="{FF2B5EF4-FFF2-40B4-BE49-F238E27FC236}">
                <a16:creationId xmlns:a16="http://schemas.microsoft.com/office/drawing/2014/main" id="{455DDB4F-7A8C-440C-9843-02A170641B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998" y="-138499"/>
            <a:ext cx="13856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342900">
              <a:buClrTx/>
            </a:pPr>
            <a:endParaRPr lang="en-US" sz="1350" kern="1200">
              <a:solidFill>
                <a:prstClr val="black"/>
              </a:solidFill>
              <a:latin typeface="Century Gothic" panose="020B0502020202020204"/>
              <a:ea typeface="+mn-ea"/>
              <a:cs typeface="+mn-cs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AD06423-9DA7-4433-9E34-2E3F86DC78E8}"/>
              </a:ext>
            </a:extLst>
          </p:cNvPr>
          <p:cNvGrpSpPr/>
          <p:nvPr/>
        </p:nvGrpSpPr>
        <p:grpSpPr>
          <a:xfrm>
            <a:off x="6969814" y="84306"/>
            <a:ext cx="2174186" cy="2164711"/>
            <a:chOff x="9293086" y="112408"/>
            <a:chExt cx="2898914" cy="2886281"/>
          </a:xfrm>
        </p:grpSpPr>
        <p:graphicFrame>
          <p:nvGraphicFramePr>
            <p:cNvPr id="12" name="Object 11">
              <a:extLst>
                <a:ext uri="{FF2B5EF4-FFF2-40B4-BE49-F238E27FC236}">
                  <a16:creationId xmlns:a16="http://schemas.microsoft.com/office/drawing/2014/main" id="{08EADD44-968F-4FDA-B49B-68388F881EB2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9293086" y="112408"/>
            <a:ext cx="2730775" cy="18430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r:id="rId4" imgW="4343400" imgH="3209544" progId="Unknown">
                    <p:embed/>
                  </p:oleObj>
                </mc:Choice>
                <mc:Fallback>
                  <p:oleObj r:id="rId4" imgW="4343400" imgH="3209544" progId="Unknown">
                    <p:embed/>
                    <p:pic>
                      <p:nvPicPr>
                        <p:cNvPr id="12" name="Object 11">
                          <a:extLst>
                            <a:ext uri="{FF2B5EF4-FFF2-40B4-BE49-F238E27FC236}">
                              <a16:creationId xmlns:a16="http://schemas.microsoft.com/office/drawing/2014/main" id="{08EADD44-968F-4FDA-B49B-68388F881EB2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293086" y="112408"/>
                          <a:ext cx="2730775" cy="1843032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BE7D5DD-C775-40FC-A937-256D9AD1A958}"/>
                </a:ext>
              </a:extLst>
            </p:cNvPr>
            <p:cNvSpPr txBox="1"/>
            <p:nvPr/>
          </p:nvSpPr>
          <p:spPr>
            <a:xfrm>
              <a:off x="9293086" y="2136914"/>
              <a:ext cx="2898914" cy="861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defTabSz="342900">
                <a:buClrTx/>
              </a:pPr>
              <a:r>
                <a:rPr lang="en-US" sz="1800" kern="1200" dirty="0" err="1"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Bạn</a:t>
              </a:r>
              <a:r>
                <a:rPr lang="en-US" sz="1800" kern="1200" dirty="0"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lang="en-US" sz="1800" kern="1200" dirty="0" err="1"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học</a:t>
              </a:r>
              <a:r>
                <a:rPr lang="en-US" sz="1800" kern="1200" dirty="0"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lang="en-US" sz="1800" kern="1200" dirty="0" err="1"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sinh</a:t>
              </a:r>
              <a:r>
                <a:rPr lang="en-US" sz="1800" kern="1200" dirty="0"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lang="en-US" sz="1800" kern="1200" dirty="0" err="1"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ngồi</a:t>
              </a:r>
              <a:r>
                <a:rPr lang="en-US" sz="1800" kern="1200" dirty="0"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lang="en-US" sz="1800" kern="1200" dirty="0" err="1"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lên</a:t>
              </a:r>
              <a:r>
                <a:rPr lang="en-US" sz="1800" kern="1200" dirty="0"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lang="en-US" sz="1800" kern="1200" dirty="0" err="1"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tấm</a:t>
              </a:r>
              <a:r>
                <a:rPr lang="en-US" sz="1800" kern="1200" dirty="0"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lang="en-US" sz="1800" kern="1200" dirty="0" err="1"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ván</a:t>
              </a:r>
              <a:r>
                <a:rPr lang="en-US" sz="1800" kern="1200" dirty="0"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lang="en-US" sz="1800" kern="1200" dirty="0" err="1"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gỗ</a:t>
              </a:r>
              <a:endParaRPr lang="en-US" sz="18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B4C209E-49C9-41A4-BB2F-30BE9D7295FA}"/>
              </a:ext>
            </a:extLst>
          </p:cNvPr>
          <p:cNvGrpSpPr/>
          <p:nvPr/>
        </p:nvGrpSpPr>
        <p:grpSpPr>
          <a:xfrm>
            <a:off x="6948384" y="2571751"/>
            <a:ext cx="2165488" cy="2196240"/>
            <a:chOff x="9264511" y="3429001"/>
            <a:chExt cx="2887317" cy="2928320"/>
          </a:xfrm>
        </p:grpSpPr>
        <p:pic>
          <p:nvPicPr>
            <p:cNvPr id="18" name="Picture 17" descr="THUY 1">
              <a:extLst>
                <a:ext uri="{FF2B5EF4-FFF2-40B4-BE49-F238E27FC236}">
                  <a16:creationId xmlns:a16="http://schemas.microsoft.com/office/drawing/2014/main" id="{E94EAABB-9907-48E4-BF7F-E17122615308}"/>
                </a:ext>
              </a:extLst>
            </p:cNvPr>
            <p:cNvPicPr/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00" t="49976" r="60001" b="3014"/>
            <a:stretch>
              <a:fillRect/>
            </a:stretch>
          </p:blipFill>
          <p:spPr bwMode="auto">
            <a:xfrm>
              <a:off x="9392479" y="3429001"/>
              <a:ext cx="2631382" cy="194207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E228769-7D3B-48E8-817E-1EF188360860}"/>
                </a:ext>
              </a:extLst>
            </p:cNvPr>
            <p:cNvSpPr txBox="1"/>
            <p:nvPr/>
          </p:nvSpPr>
          <p:spPr>
            <a:xfrm>
              <a:off x="9264511" y="5495546"/>
              <a:ext cx="2887317" cy="861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defTabSz="342900">
                <a:buClrTx/>
              </a:pPr>
              <a:r>
                <a:rPr lang="en-US" sz="1800" kern="1200" dirty="0" err="1"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Chiếc</a:t>
              </a:r>
              <a:r>
                <a:rPr lang="en-US" sz="1800" kern="1200" dirty="0"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lang="en-US" sz="1800" kern="1200" dirty="0" err="1"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cung</a:t>
              </a:r>
              <a:r>
                <a:rPr lang="en-US" sz="1800" kern="1200" dirty="0"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lang="en-US" sz="1800" kern="1200" dirty="0" err="1"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đã</a:t>
              </a:r>
              <a:r>
                <a:rPr lang="en-US" sz="1800" kern="1200" dirty="0"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lang="en-US" sz="1800" kern="1200" dirty="0" err="1"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được</a:t>
              </a:r>
              <a:r>
                <a:rPr lang="en-US" sz="1800" kern="1200" dirty="0"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lang="en-US" sz="1800" kern="1200" dirty="0" err="1"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giương</a:t>
              </a:r>
              <a:endParaRPr lang="en-US" sz="18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27E6B4B3-63C3-4E10-A230-399DC0206E05}"/>
              </a:ext>
            </a:extLst>
          </p:cNvPr>
          <p:cNvGrpSpPr/>
          <p:nvPr/>
        </p:nvGrpSpPr>
        <p:grpSpPr>
          <a:xfrm>
            <a:off x="309358" y="2585861"/>
            <a:ext cx="1992173" cy="2257753"/>
            <a:chOff x="3549099" y="152295"/>
            <a:chExt cx="2656231" cy="3010338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86709FFC-1318-4F3D-972F-25808F6922A1}"/>
                </a:ext>
              </a:extLst>
            </p:cNvPr>
            <p:cNvPicPr/>
            <p:nvPr/>
          </p:nvPicPr>
          <p:blipFill rotWithShape="1">
            <a:blip r:embed="rId7"/>
            <a:srcRect l="26932" t="46261" r="63519" b="37920"/>
            <a:stretch/>
          </p:blipFill>
          <p:spPr>
            <a:xfrm>
              <a:off x="3564833" y="152295"/>
              <a:ext cx="2640497" cy="2211539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BB8AC46-1FF2-4CA1-B75B-6F02626118DD}"/>
                </a:ext>
              </a:extLst>
            </p:cNvPr>
            <p:cNvSpPr txBox="1"/>
            <p:nvPr/>
          </p:nvSpPr>
          <p:spPr>
            <a:xfrm>
              <a:off x="3549099" y="2300858"/>
              <a:ext cx="2656231" cy="861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342900">
                <a:buClrTx/>
              </a:pPr>
              <a:r>
                <a:rPr lang="en-US" sz="1800" kern="1200" dirty="0" err="1"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Cầu</a:t>
              </a:r>
              <a:r>
                <a:rPr lang="en-US" sz="1800" kern="1200" dirty="0"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lang="en-US" sz="1800" kern="1200" dirty="0" err="1"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thủ</a:t>
              </a:r>
              <a:r>
                <a:rPr lang="en-US" sz="1800" kern="1200" dirty="0"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lang="en-US" sz="1800" kern="1200" dirty="0" err="1"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đá</a:t>
              </a:r>
              <a:r>
                <a:rPr lang="en-US" sz="1800" kern="1200" dirty="0"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lang="en-US" sz="1800" kern="1200" dirty="0" err="1"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vào</a:t>
              </a:r>
              <a:r>
                <a:rPr lang="en-US" sz="1800" kern="1200" dirty="0"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lang="en-US" sz="1800" kern="1200" dirty="0" err="1"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quả</a:t>
              </a:r>
              <a:r>
                <a:rPr lang="en-US" sz="1800" kern="1200" dirty="0"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lang="en-US" sz="1800" kern="1200" dirty="0" err="1"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bóng</a:t>
              </a:r>
              <a:endParaRPr lang="en-US" sz="18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F011723-EB66-4041-AFA8-69B0A00074E5}"/>
              </a:ext>
            </a:extLst>
          </p:cNvPr>
          <p:cNvGrpSpPr/>
          <p:nvPr/>
        </p:nvGrpSpPr>
        <p:grpSpPr>
          <a:xfrm>
            <a:off x="2439436" y="84306"/>
            <a:ext cx="2048081" cy="1910075"/>
            <a:chOff x="3252580" y="112406"/>
            <a:chExt cx="2730775" cy="2546767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65575519-E062-42BD-943B-7B23E33E715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52580" y="112406"/>
              <a:ext cx="2730775" cy="1964868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C81B385-B805-4630-A7EE-B66998110BFB}"/>
                </a:ext>
              </a:extLst>
            </p:cNvPr>
            <p:cNvSpPr txBox="1"/>
            <p:nvPr/>
          </p:nvSpPr>
          <p:spPr>
            <a:xfrm>
              <a:off x="3252580" y="2166730"/>
              <a:ext cx="2730775" cy="49244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defTabSz="342900">
                <a:buClrTx/>
              </a:pPr>
              <a:r>
                <a:rPr lang="en-US" sz="18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Ngựa</a:t>
              </a:r>
              <a:r>
                <a:rPr lang="en-US" sz="1800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18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kéo</a:t>
              </a:r>
              <a:r>
                <a:rPr lang="en-US" sz="1800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18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xe</a:t>
              </a:r>
              <a:r>
                <a:rPr lang="en-US" sz="1800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18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hàng</a:t>
              </a:r>
              <a:endPara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D05910C-8C5D-476A-87B4-0817273E35E9}"/>
              </a:ext>
            </a:extLst>
          </p:cNvPr>
          <p:cNvGrpSpPr/>
          <p:nvPr/>
        </p:nvGrpSpPr>
        <p:grpSpPr>
          <a:xfrm>
            <a:off x="4654621" y="2585861"/>
            <a:ext cx="2256934" cy="2294540"/>
            <a:chOff x="6206161" y="3447814"/>
            <a:chExt cx="3009245" cy="3059387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6579573D-6357-459B-AA81-DB769CD2DAFA}"/>
                </a:ext>
              </a:extLst>
            </p:cNvPr>
            <p:cNvPicPr/>
            <p:nvPr/>
          </p:nvPicPr>
          <p:blipFill rotWithShape="1">
            <a:blip r:embed="rId9"/>
            <a:srcRect l="16212" t="21528" r="55068" b="40972"/>
            <a:stretch/>
          </p:blipFill>
          <p:spPr>
            <a:xfrm>
              <a:off x="6206161" y="3447814"/>
              <a:ext cx="3009245" cy="2047715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D150597-2CDC-48C9-97A9-A0F83D653779}"/>
                </a:ext>
              </a:extLst>
            </p:cNvPr>
            <p:cNvSpPr txBox="1"/>
            <p:nvPr/>
          </p:nvSpPr>
          <p:spPr>
            <a:xfrm>
              <a:off x="6241773" y="5645426"/>
              <a:ext cx="2932042" cy="861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defTabSz="342900">
                <a:buClrTx/>
              </a:pPr>
              <a:r>
                <a:rPr lang="en-US" sz="1800" kern="1200"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Vận động viên dùng vợt đỡ quả bóng tenis</a:t>
              </a:r>
              <a:endParaRPr lang="en-US" sz="18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endParaRPr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09E2772D-96E5-4C1B-B422-F342CB83697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2101" y="98456"/>
            <a:ext cx="2233128" cy="1391805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F29A9799-D786-4B59-8F3A-C03C5403FE2D}"/>
              </a:ext>
            </a:extLst>
          </p:cNvPr>
          <p:cNvSpPr txBox="1"/>
          <p:nvPr/>
        </p:nvSpPr>
        <p:spPr>
          <a:xfrm>
            <a:off x="4653998" y="1602686"/>
            <a:ext cx="229438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342900">
              <a:buClrTx/>
            </a:pP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Lực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gió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dụng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thuyền</a:t>
            </a:r>
            <a:endParaRPr lang="en-US" sz="1800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80196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B0620F-260D-4B2E-86B0-FD009325FF98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0" t="35556" r="69093" b="27779"/>
          <a:stretch>
            <a:fillRect/>
          </a:stretch>
        </p:blipFill>
        <p:spPr bwMode="auto">
          <a:xfrm>
            <a:off x="4874849" y="3254745"/>
            <a:ext cx="2048082" cy="147365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75EDBD2-F422-41FF-9D70-3263DBE27639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81" t="36668" r="6087" b="27777"/>
          <a:stretch>
            <a:fillRect/>
          </a:stretch>
        </p:blipFill>
        <p:spPr bwMode="auto">
          <a:xfrm>
            <a:off x="4906530" y="1653207"/>
            <a:ext cx="2049946" cy="1456559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ectangle 2">
            <a:extLst>
              <a:ext uri="{FF2B5EF4-FFF2-40B4-BE49-F238E27FC236}">
                <a16:creationId xmlns:a16="http://schemas.microsoft.com/office/drawing/2014/main" id="{455DDB4F-7A8C-440C-9843-02A170641B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090" y="379389"/>
            <a:ext cx="13856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342900">
              <a:buClrTx/>
            </a:pPr>
            <a:endParaRPr lang="en-US" sz="1350" kern="1200">
              <a:solidFill>
                <a:prstClr val="black"/>
              </a:solidFill>
              <a:latin typeface="Century Gothic" panose="020B0502020202020204"/>
              <a:ea typeface="+mn-ea"/>
              <a:cs typeface="+mn-cs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AD06423-9DA7-4433-9E34-2E3F86DC78E8}"/>
              </a:ext>
            </a:extLst>
          </p:cNvPr>
          <p:cNvGrpSpPr/>
          <p:nvPr/>
        </p:nvGrpSpPr>
        <p:grpSpPr>
          <a:xfrm>
            <a:off x="7047430" y="1653207"/>
            <a:ext cx="2174186" cy="2164711"/>
            <a:chOff x="9293086" y="112408"/>
            <a:chExt cx="2898914" cy="2886281"/>
          </a:xfrm>
        </p:grpSpPr>
        <p:graphicFrame>
          <p:nvGraphicFramePr>
            <p:cNvPr id="12" name="Object 11">
              <a:extLst>
                <a:ext uri="{FF2B5EF4-FFF2-40B4-BE49-F238E27FC236}">
                  <a16:creationId xmlns:a16="http://schemas.microsoft.com/office/drawing/2014/main" id="{08EADD44-968F-4FDA-B49B-68388F881EB2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9293086" y="112408"/>
            <a:ext cx="2730775" cy="18430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r:id="rId4" imgW="4343400" imgH="3209544" progId="Unknown">
                    <p:embed/>
                  </p:oleObj>
                </mc:Choice>
                <mc:Fallback>
                  <p:oleObj r:id="rId4" imgW="4343400" imgH="3209544" progId="Unknown">
                    <p:embed/>
                    <p:pic>
                      <p:nvPicPr>
                        <p:cNvPr id="12" name="Object 11">
                          <a:extLst>
                            <a:ext uri="{FF2B5EF4-FFF2-40B4-BE49-F238E27FC236}">
                              <a16:creationId xmlns:a16="http://schemas.microsoft.com/office/drawing/2014/main" id="{08EADD44-968F-4FDA-B49B-68388F881EB2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293086" y="112408"/>
                          <a:ext cx="2730775" cy="1843032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BE7D5DD-C775-40FC-A937-256D9AD1A958}"/>
                </a:ext>
              </a:extLst>
            </p:cNvPr>
            <p:cNvSpPr txBox="1"/>
            <p:nvPr/>
          </p:nvSpPr>
          <p:spPr>
            <a:xfrm>
              <a:off x="9293086" y="2136914"/>
              <a:ext cx="2898914" cy="861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defTabSz="342900">
                <a:buClrTx/>
              </a:pPr>
              <a:r>
                <a:rPr lang="en-US" sz="1800" kern="1200" dirty="0" err="1"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Bạn</a:t>
              </a:r>
              <a:r>
                <a:rPr lang="en-US" sz="1800" kern="1200" dirty="0"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lang="en-US" sz="1800" kern="1200" dirty="0" err="1"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học</a:t>
              </a:r>
              <a:r>
                <a:rPr lang="en-US" sz="1800" kern="1200" dirty="0"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lang="en-US" sz="1800" kern="1200" dirty="0" err="1"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sinh</a:t>
              </a:r>
              <a:r>
                <a:rPr lang="en-US" sz="1800" kern="1200" dirty="0"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lang="en-US" sz="1800" kern="1200" dirty="0" err="1"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ngồi</a:t>
              </a:r>
              <a:r>
                <a:rPr lang="en-US" sz="1800" kern="1200" dirty="0"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lang="en-US" sz="1800" kern="1200" dirty="0" err="1"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lên</a:t>
              </a:r>
              <a:r>
                <a:rPr lang="en-US" sz="1800" kern="1200" dirty="0"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lang="en-US" sz="1800" kern="1200" dirty="0" err="1"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tấm</a:t>
              </a:r>
              <a:r>
                <a:rPr lang="en-US" sz="1800" kern="1200" dirty="0"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lang="en-US" sz="1800" kern="1200" dirty="0" err="1"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ván</a:t>
              </a:r>
              <a:r>
                <a:rPr lang="en-US" sz="1800" kern="1200" dirty="0"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lang="en-US" sz="1800" kern="1200" dirty="0" err="1"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gỗ</a:t>
              </a:r>
              <a:endParaRPr lang="en-US" sz="18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endParaRPr>
            </a:p>
          </p:txBody>
        </p:sp>
      </p:grpSp>
      <p:pic>
        <p:nvPicPr>
          <p:cNvPr id="18" name="Picture 17" descr="THUY 1">
            <a:extLst>
              <a:ext uri="{FF2B5EF4-FFF2-40B4-BE49-F238E27FC236}">
                <a16:creationId xmlns:a16="http://schemas.microsoft.com/office/drawing/2014/main" id="{E94EAABB-9907-48E4-BF7F-E17122615308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49976" r="60001" b="3014"/>
          <a:stretch>
            <a:fillRect/>
          </a:stretch>
        </p:blipFill>
        <p:spPr bwMode="auto">
          <a:xfrm>
            <a:off x="7109861" y="3223216"/>
            <a:ext cx="1973537" cy="14565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6709FFC-1318-4F3D-972F-25808F6922A1}"/>
              </a:ext>
            </a:extLst>
          </p:cNvPr>
          <p:cNvPicPr/>
          <p:nvPr/>
        </p:nvPicPr>
        <p:blipFill rotWithShape="1">
          <a:blip r:embed="rId7"/>
          <a:srcRect l="26932" t="46261" r="63519" b="37920"/>
          <a:stretch/>
        </p:blipFill>
        <p:spPr>
          <a:xfrm>
            <a:off x="278932" y="3103749"/>
            <a:ext cx="1980373" cy="1658654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2F011723-EB66-4041-AFA8-69B0A00074E5}"/>
              </a:ext>
            </a:extLst>
          </p:cNvPr>
          <p:cNvGrpSpPr/>
          <p:nvPr/>
        </p:nvGrpSpPr>
        <p:grpSpPr>
          <a:xfrm>
            <a:off x="2503513" y="1618370"/>
            <a:ext cx="2048081" cy="1910075"/>
            <a:chOff x="3252580" y="112406"/>
            <a:chExt cx="2730775" cy="2546767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65575519-E062-42BD-943B-7B23E33E715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52580" y="112406"/>
              <a:ext cx="2730775" cy="1964868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C81B385-B805-4630-A7EE-B66998110BFB}"/>
                </a:ext>
              </a:extLst>
            </p:cNvPr>
            <p:cNvSpPr txBox="1"/>
            <p:nvPr/>
          </p:nvSpPr>
          <p:spPr>
            <a:xfrm>
              <a:off x="3252580" y="2166730"/>
              <a:ext cx="2730775" cy="49244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defTabSz="342900">
                <a:buClrTx/>
              </a:pPr>
              <a:r>
                <a:rPr lang="en-US" sz="18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Ngựa</a:t>
              </a:r>
              <a:r>
                <a:rPr lang="en-US" sz="1800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18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kéo</a:t>
              </a:r>
              <a:r>
                <a:rPr lang="en-US" sz="1800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18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xe</a:t>
              </a:r>
              <a:r>
                <a:rPr lang="en-US" sz="1800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18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hàng</a:t>
              </a:r>
              <a:endPara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6579573D-6357-459B-AA81-DB769CD2DAFA}"/>
              </a:ext>
            </a:extLst>
          </p:cNvPr>
          <p:cNvPicPr/>
          <p:nvPr/>
        </p:nvPicPr>
        <p:blipFill rotWithShape="1">
          <a:blip r:embed="rId9"/>
          <a:srcRect l="16212" t="21528" r="55068" b="40972"/>
          <a:stretch/>
        </p:blipFill>
        <p:spPr>
          <a:xfrm>
            <a:off x="2425447" y="3159113"/>
            <a:ext cx="2256934" cy="153578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9E2772D-96E5-4C1B-B422-F342CB83697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970" y="1602136"/>
            <a:ext cx="2233128" cy="1391805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D01F875-82CB-46FF-8CD1-F4FF29FB3599}"/>
              </a:ext>
            </a:extLst>
          </p:cNvPr>
          <p:cNvCxnSpPr/>
          <p:nvPr/>
        </p:nvCxnSpPr>
        <p:spPr>
          <a:xfrm>
            <a:off x="4725748" y="64736"/>
            <a:ext cx="80920" cy="5078764"/>
          </a:xfrm>
          <a:prstGeom prst="line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0F35C76F-4A7B-4044-9436-B672DA5FF1D2}"/>
              </a:ext>
            </a:extLst>
          </p:cNvPr>
          <p:cNvSpPr txBox="1"/>
          <p:nvPr/>
        </p:nvSpPr>
        <p:spPr>
          <a:xfrm>
            <a:off x="72828" y="226577"/>
            <a:ext cx="45515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1: LỰC LÀM THAY ĐỔI CHUYỂN ĐỘNG CỦA VẬT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02688F7-34DE-402B-8E65-5D4BFC718B0D}"/>
              </a:ext>
            </a:extLst>
          </p:cNvPr>
          <p:cNvSpPr txBox="1"/>
          <p:nvPr/>
        </p:nvSpPr>
        <p:spPr>
          <a:xfrm>
            <a:off x="4850035" y="226577"/>
            <a:ext cx="42038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2: LỰC LÀM BIẾN DẠNG VẬT</a:t>
            </a:r>
          </a:p>
        </p:txBody>
      </p:sp>
    </p:spTree>
    <p:extLst>
      <p:ext uri="{BB962C8B-B14F-4D97-AF65-F5344CB8AC3E}">
        <p14:creationId xmlns:p14="http://schemas.microsoft.com/office/powerpoint/2010/main" val="32898468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6" name="Google Shape;1226;p58"/>
          <p:cNvSpPr/>
          <p:nvPr/>
        </p:nvSpPr>
        <p:spPr>
          <a:xfrm>
            <a:off x="1219200" y="1310100"/>
            <a:ext cx="6686340" cy="1865510"/>
          </a:xfrm>
          <a:custGeom>
            <a:avLst/>
            <a:gdLst/>
            <a:ahLst/>
            <a:cxnLst/>
            <a:rect l="l" t="t" r="r" b="b"/>
            <a:pathLst>
              <a:path w="199801" h="103467" extrusionOk="0">
                <a:moveTo>
                  <a:pt x="100127" y="0"/>
                </a:moveTo>
                <a:cubicBezTo>
                  <a:pt x="91281" y="0"/>
                  <a:pt x="82435" y="60"/>
                  <a:pt x="73588" y="179"/>
                </a:cubicBezTo>
                <a:cubicBezTo>
                  <a:pt x="71909" y="207"/>
                  <a:pt x="70225" y="228"/>
                  <a:pt x="68546" y="260"/>
                </a:cubicBezTo>
                <a:cubicBezTo>
                  <a:pt x="52087" y="520"/>
                  <a:pt x="35630" y="988"/>
                  <a:pt x="19162" y="1665"/>
                </a:cubicBezTo>
                <a:cubicBezTo>
                  <a:pt x="18193" y="1706"/>
                  <a:pt x="17218" y="1746"/>
                  <a:pt x="16248" y="1787"/>
                </a:cubicBezTo>
                <a:cubicBezTo>
                  <a:pt x="16028" y="1796"/>
                  <a:pt x="15812" y="1804"/>
                  <a:pt x="15593" y="1813"/>
                </a:cubicBezTo>
                <a:cubicBezTo>
                  <a:pt x="15367" y="1808"/>
                  <a:pt x="15144" y="1805"/>
                  <a:pt x="14922" y="1805"/>
                </a:cubicBezTo>
                <a:cubicBezTo>
                  <a:pt x="8389" y="1805"/>
                  <a:pt x="3600" y="4346"/>
                  <a:pt x="3305" y="11429"/>
                </a:cubicBezTo>
                <a:cubicBezTo>
                  <a:pt x="3175" y="13103"/>
                  <a:pt x="2999" y="15015"/>
                  <a:pt x="2802" y="17121"/>
                </a:cubicBezTo>
                <a:cubicBezTo>
                  <a:pt x="2766" y="17494"/>
                  <a:pt x="2730" y="17871"/>
                  <a:pt x="2698" y="18258"/>
                </a:cubicBezTo>
                <a:cubicBezTo>
                  <a:pt x="2446" y="20869"/>
                  <a:pt x="2168" y="23752"/>
                  <a:pt x="1886" y="26831"/>
                </a:cubicBezTo>
                <a:cubicBezTo>
                  <a:pt x="1840" y="27303"/>
                  <a:pt x="1800" y="27784"/>
                  <a:pt x="1755" y="28269"/>
                </a:cubicBezTo>
                <a:cubicBezTo>
                  <a:pt x="1207" y="34357"/>
                  <a:pt x="673" y="41131"/>
                  <a:pt x="373" y="48018"/>
                </a:cubicBezTo>
                <a:cubicBezTo>
                  <a:pt x="373" y="48054"/>
                  <a:pt x="373" y="48094"/>
                  <a:pt x="368" y="48130"/>
                </a:cubicBezTo>
                <a:cubicBezTo>
                  <a:pt x="54" y="55430"/>
                  <a:pt x="1" y="62856"/>
                  <a:pt x="476" y="69733"/>
                </a:cubicBezTo>
                <a:cubicBezTo>
                  <a:pt x="508" y="70211"/>
                  <a:pt x="544" y="70686"/>
                  <a:pt x="584" y="71158"/>
                </a:cubicBezTo>
                <a:cubicBezTo>
                  <a:pt x="778" y="73585"/>
                  <a:pt x="1046" y="75939"/>
                  <a:pt x="1392" y="78183"/>
                </a:cubicBezTo>
                <a:cubicBezTo>
                  <a:pt x="1441" y="78494"/>
                  <a:pt x="1491" y="78798"/>
                  <a:pt x="1540" y="79103"/>
                </a:cubicBezTo>
                <a:cubicBezTo>
                  <a:pt x="2900" y="87234"/>
                  <a:pt x="5388" y="93865"/>
                  <a:pt x="9590" y="97461"/>
                </a:cubicBezTo>
                <a:cubicBezTo>
                  <a:pt x="9612" y="97479"/>
                  <a:pt x="9639" y="97497"/>
                  <a:pt x="9661" y="97510"/>
                </a:cubicBezTo>
                <a:cubicBezTo>
                  <a:pt x="10084" y="97812"/>
                  <a:pt x="10519" y="98082"/>
                  <a:pt x="10969" y="98328"/>
                </a:cubicBezTo>
                <a:cubicBezTo>
                  <a:pt x="15026" y="100582"/>
                  <a:pt x="19993" y="100869"/>
                  <a:pt x="24693" y="101067"/>
                </a:cubicBezTo>
                <a:cubicBezTo>
                  <a:pt x="47105" y="102494"/>
                  <a:pt x="69492" y="103284"/>
                  <a:pt x="91882" y="103437"/>
                </a:cubicBezTo>
                <a:cubicBezTo>
                  <a:pt x="93916" y="103454"/>
                  <a:pt x="95946" y="103464"/>
                  <a:pt x="97980" y="103464"/>
                </a:cubicBezTo>
                <a:cubicBezTo>
                  <a:pt x="98844" y="103466"/>
                  <a:pt x="99708" y="103467"/>
                  <a:pt x="100572" y="103467"/>
                </a:cubicBezTo>
                <a:cubicBezTo>
                  <a:pt x="115757" y="103467"/>
                  <a:pt x="130944" y="103166"/>
                  <a:pt x="146138" y="102575"/>
                </a:cubicBezTo>
                <a:cubicBezTo>
                  <a:pt x="147269" y="102534"/>
                  <a:pt x="148400" y="102485"/>
                  <a:pt x="149532" y="102436"/>
                </a:cubicBezTo>
                <a:cubicBezTo>
                  <a:pt x="158219" y="102076"/>
                  <a:pt x="166911" y="101620"/>
                  <a:pt x="175602" y="101067"/>
                </a:cubicBezTo>
                <a:cubicBezTo>
                  <a:pt x="176079" y="101083"/>
                  <a:pt x="176548" y="101092"/>
                  <a:pt x="177009" y="101092"/>
                </a:cubicBezTo>
                <a:cubicBezTo>
                  <a:pt x="189730" y="101092"/>
                  <a:pt x="196027" y="94765"/>
                  <a:pt x="198103" y="83886"/>
                </a:cubicBezTo>
                <a:cubicBezTo>
                  <a:pt x="198149" y="83679"/>
                  <a:pt x="198184" y="83468"/>
                  <a:pt x="198220" y="83257"/>
                </a:cubicBezTo>
                <a:cubicBezTo>
                  <a:pt x="198561" y="81295"/>
                  <a:pt x="198773" y="79185"/>
                  <a:pt x="198863" y="76944"/>
                </a:cubicBezTo>
                <a:cubicBezTo>
                  <a:pt x="198961" y="74515"/>
                  <a:pt x="199063" y="72073"/>
                  <a:pt x="199167" y="69613"/>
                </a:cubicBezTo>
                <a:cubicBezTo>
                  <a:pt x="199185" y="69230"/>
                  <a:pt x="199204" y="68850"/>
                  <a:pt x="199216" y="68468"/>
                </a:cubicBezTo>
                <a:cubicBezTo>
                  <a:pt x="199294" y="66627"/>
                  <a:pt x="199370" y="64781"/>
                  <a:pt x="199441" y="62927"/>
                </a:cubicBezTo>
                <a:cubicBezTo>
                  <a:pt x="199455" y="62560"/>
                  <a:pt x="199468" y="62191"/>
                  <a:pt x="199482" y="61823"/>
                </a:cubicBezTo>
                <a:cubicBezTo>
                  <a:pt x="199657" y="57027"/>
                  <a:pt x="199787" y="52202"/>
                  <a:pt x="199800" y="47376"/>
                </a:cubicBezTo>
                <a:lnTo>
                  <a:pt x="199800" y="45902"/>
                </a:lnTo>
                <a:cubicBezTo>
                  <a:pt x="199785" y="39540"/>
                  <a:pt x="199557" y="33189"/>
                  <a:pt x="198957" y="26923"/>
                </a:cubicBezTo>
                <a:cubicBezTo>
                  <a:pt x="198934" y="26685"/>
                  <a:pt x="198912" y="26448"/>
                  <a:pt x="198885" y="26209"/>
                </a:cubicBezTo>
                <a:cubicBezTo>
                  <a:pt x="198603" y="23400"/>
                  <a:pt x="198243" y="20607"/>
                  <a:pt x="197790" y="17837"/>
                </a:cubicBezTo>
                <a:cubicBezTo>
                  <a:pt x="197660" y="17050"/>
                  <a:pt x="197521" y="16265"/>
                  <a:pt x="197378" y="15479"/>
                </a:cubicBezTo>
                <a:cubicBezTo>
                  <a:pt x="196855" y="12633"/>
                  <a:pt x="196228" y="9817"/>
                  <a:pt x="195482" y="7034"/>
                </a:cubicBezTo>
                <a:cubicBezTo>
                  <a:pt x="195401" y="6738"/>
                  <a:pt x="195321" y="6442"/>
                  <a:pt x="195240" y="6150"/>
                </a:cubicBezTo>
                <a:cubicBezTo>
                  <a:pt x="194044" y="1903"/>
                  <a:pt x="187660" y="1599"/>
                  <a:pt x="182861" y="1599"/>
                </a:cubicBezTo>
                <a:cubicBezTo>
                  <a:pt x="182058" y="1599"/>
                  <a:pt x="181300" y="1607"/>
                  <a:pt x="180617" y="1607"/>
                </a:cubicBezTo>
                <a:cubicBezTo>
                  <a:pt x="180110" y="1607"/>
                  <a:pt x="179644" y="1603"/>
                  <a:pt x="179234" y="1586"/>
                </a:cubicBezTo>
                <a:cubicBezTo>
                  <a:pt x="173166" y="1345"/>
                  <a:pt x="167098" y="1143"/>
                  <a:pt x="161029" y="942"/>
                </a:cubicBezTo>
                <a:cubicBezTo>
                  <a:pt x="159943" y="907"/>
                  <a:pt x="158861" y="876"/>
                  <a:pt x="157774" y="844"/>
                </a:cubicBezTo>
                <a:cubicBezTo>
                  <a:pt x="138554" y="281"/>
                  <a:pt x="119341" y="0"/>
                  <a:pt x="10012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200025" dist="28575" dir="504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7" name="Google Shape;1227;p58"/>
          <p:cNvSpPr txBox="1">
            <a:spLocks noGrp="1"/>
          </p:cNvSpPr>
          <p:nvPr>
            <p:ph type="title"/>
          </p:nvPr>
        </p:nvSpPr>
        <p:spPr>
          <a:xfrm rot="159">
            <a:off x="1333655" y="1508374"/>
            <a:ext cx="6476700" cy="13015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" sz="4800"/>
              <a:t>2.1- LỰC VÀ CHUYỂN ĐỘNG CỦA VẬT</a:t>
            </a:r>
            <a:endParaRPr sz="4800"/>
          </a:p>
        </p:txBody>
      </p:sp>
      <p:grpSp>
        <p:nvGrpSpPr>
          <p:cNvPr id="1229" name="Google Shape;1229;p58"/>
          <p:cNvGrpSpPr/>
          <p:nvPr/>
        </p:nvGrpSpPr>
        <p:grpSpPr>
          <a:xfrm>
            <a:off x="7341359" y="3200586"/>
            <a:ext cx="1082649" cy="1180960"/>
            <a:chOff x="5117700" y="3973625"/>
            <a:chExt cx="956150" cy="1062588"/>
          </a:xfrm>
        </p:grpSpPr>
        <p:sp>
          <p:nvSpPr>
            <p:cNvPr id="1230" name="Google Shape;1230;p58"/>
            <p:cNvSpPr/>
            <p:nvPr/>
          </p:nvSpPr>
          <p:spPr>
            <a:xfrm>
              <a:off x="5140750" y="3999200"/>
              <a:ext cx="339075" cy="116175"/>
            </a:xfrm>
            <a:custGeom>
              <a:avLst/>
              <a:gdLst/>
              <a:ahLst/>
              <a:cxnLst/>
              <a:rect l="l" t="t" r="r" b="b"/>
              <a:pathLst>
                <a:path w="13563" h="4647" extrusionOk="0">
                  <a:moveTo>
                    <a:pt x="12817" y="1"/>
                  </a:moveTo>
                  <a:cubicBezTo>
                    <a:pt x="12793" y="1"/>
                    <a:pt x="12771" y="3"/>
                    <a:pt x="12749" y="8"/>
                  </a:cubicBezTo>
                  <a:cubicBezTo>
                    <a:pt x="12071" y="36"/>
                    <a:pt x="11393" y="36"/>
                    <a:pt x="10687" y="117"/>
                  </a:cubicBezTo>
                  <a:cubicBezTo>
                    <a:pt x="9358" y="253"/>
                    <a:pt x="8029" y="442"/>
                    <a:pt x="6673" y="605"/>
                  </a:cubicBezTo>
                  <a:cubicBezTo>
                    <a:pt x="4585" y="822"/>
                    <a:pt x="2496" y="985"/>
                    <a:pt x="407" y="1202"/>
                  </a:cubicBezTo>
                  <a:cubicBezTo>
                    <a:pt x="299" y="1202"/>
                    <a:pt x="163" y="1256"/>
                    <a:pt x="55" y="1283"/>
                  </a:cubicBezTo>
                  <a:cubicBezTo>
                    <a:pt x="28" y="1392"/>
                    <a:pt x="1" y="1473"/>
                    <a:pt x="1" y="1582"/>
                  </a:cubicBezTo>
                  <a:cubicBezTo>
                    <a:pt x="82" y="2504"/>
                    <a:pt x="190" y="3453"/>
                    <a:pt x="299" y="4403"/>
                  </a:cubicBezTo>
                  <a:cubicBezTo>
                    <a:pt x="299" y="4484"/>
                    <a:pt x="380" y="4538"/>
                    <a:pt x="435" y="4647"/>
                  </a:cubicBezTo>
                  <a:cubicBezTo>
                    <a:pt x="1926" y="4484"/>
                    <a:pt x="3418" y="4294"/>
                    <a:pt x="4883" y="4131"/>
                  </a:cubicBezTo>
                  <a:cubicBezTo>
                    <a:pt x="7514" y="3833"/>
                    <a:pt x="10118" y="3535"/>
                    <a:pt x="12722" y="3209"/>
                  </a:cubicBezTo>
                  <a:cubicBezTo>
                    <a:pt x="12993" y="3182"/>
                    <a:pt x="13264" y="3101"/>
                    <a:pt x="13508" y="3046"/>
                  </a:cubicBezTo>
                  <a:cubicBezTo>
                    <a:pt x="13563" y="2558"/>
                    <a:pt x="13318" y="876"/>
                    <a:pt x="13074" y="36"/>
                  </a:cubicBezTo>
                  <a:cubicBezTo>
                    <a:pt x="13009" y="36"/>
                    <a:pt x="12909" y="1"/>
                    <a:pt x="12817" y="1"/>
                  </a:cubicBezTo>
                  <a:close/>
                </a:path>
              </a:pathLst>
            </a:custGeom>
            <a:solidFill>
              <a:srgbClr val="4E8CCA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58"/>
            <p:cNvSpPr/>
            <p:nvPr/>
          </p:nvSpPr>
          <p:spPr>
            <a:xfrm>
              <a:off x="5117700" y="3973625"/>
              <a:ext cx="387900" cy="828625"/>
            </a:xfrm>
            <a:custGeom>
              <a:avLst/>
              <a:gdLst/>
              <a:ahLst/>
              <a:cxnLst/>
              <a:rect l="l" t="t" r="r" b="b"/>
              <a:pathLst>
                <a:path w="15516" h="33145" extrusionOk="0">
                  <a:moveTo>
                    <a:pt x="13739" y="1024"/>
                  </a:moveTo>
                  <a:cubicBezTo>
                    <a:pt x="13831" y="1024"/>
                    <a:pt x="13931" y="1059"/>
                    <a:pt x="13996" y="1059"/>
                  </a:cubicBezTo>
                  <a:cubicBezTo>
                    <a:pt x="14240" y="1899"/>
                    <a:pt x="14485" y="3581"/>
                    <a:pt x="14430" y="4069"/>
                  </a:cubicBezTo>
                  <a:cubicBezTo>
                    <a:pt x="14186" y="4124"/>
                    <a:pt x="13915" y="4205"/>
                    <a:pt x="13644" y="4232"/>
                  </a:cubicBezTo>
                  <a:cubicBezTo>
                    <a:pt x="11040" y="4558"/>
                    <a:pt x="8436" y="4856"/>
                    <a:pt x="5805" y="5154"/>
                  </a:cubicBezTo>
                  <a:cubicBezTo>
                    <a:pt x="4340" y="5317"/>
                    <a:pt x="2848" y="5507"/>
                    <a:pt x="1357" y="5670"/>
                  </a:cubicBezTo>
                  <a:cubicBezTo>
                    <a:pt x="1302" y="5561"/>
                    <a:pt x="1221" y="5507"/>
                    <a:pt x="1221" y="5426"/>
                  </a:cubicBezTo>
                  <a:cubicBezTo>
                    <a:pt x="1112" y="4476"/>
                    <a:pt x="1004" y="3527"/>
                    <a:pt x="923" y="2605"/>
                  </a:cubicBezTo>
                  <a:cubicBezTo>
                    <a:pt x="923" y="2496"/>
                    <a:pt x="950" y="2415"/>
                    <a:pt x="977" y="2306"/>
                  </a:cubicBezTo>
                  <a:cubicBezTo>
                    <a:pt x="1085" y="2279"/>
                    <a:pt x="1221" y="2225"/>
                    <a:pt x="1329" y="2225"/>
                  </a:cubicBezTo>
                  <a:cubicBezTo>
                    <a:pt x="3418" y="2008"/>
                    <a:pt x="5507" y="1845"/>
                    <a:pt x="7595" y="1628"/>
                  </a:cubicBezTo>
                  <a:cubicBezTo>
                    <a:pt x="8951" y="1465"/>
                    <a:pt x="10280" y="1276"/>
                    <a:pt x="11609" y="1140"/>
                  </a:cubicBezTo>
                  <a:cubicBezTo>
                    <a:pt x="12315" y="1059"/>
                    <a:pt x="12993" y="1059"/>
                    <a:pt x="13671" y="1031"/>
                  </a:cubicBezTo>
                  <a:cubicBezTo>
                    <a:pt x="13693" y="1026"/>
                    <a:pt x="13715" y="1024"/>
                    <a:pt x="13739" y="1024"/>
                  </a:cubicBezTo>
                  <a:close/>
                  <a:moveTo>
                    <a:pt x="12179" y="5426"/>
                  </a:moveTo>
                  <a:cubicBezTo>
                    <a:pt x="12260" y="5643"/>
                    <a:pt x="12342" y="5805"/>
                    <a:pt x="12369" y="5968"/>
                  </a:cubicBezTo>
                  <a:cubicBezTo>
                    <a:pt x="12477" y="6863"/>
                    <a:pt x="12559" y="7758"/>
                    <a:pt x="12667" y="8653"/>
                  </a:cubicBezTo>
                  <a:cubicBezTo>
                    <a:pt x="12884" y="10715"/>
                    <a:pt x="13101" y="12776"/>
                    <a:pt x="13345" y="14810"/>
                  </a:cubicBezTo>
                  <a:cubicBezTo>
                    <a:pt x="13535" y="16601"/>
                    <a:pt x="13752" y="18391"/>
                    <a:pt x="13969" y="20181"/>
                  </a:cubicBezTo>
                  <a:cubicBezTo>
                    <a:pt x="14105" y="21483"/>
                    <a:pt x="14295" y="22812"/>
                    <a:pt x="14430" y="24141"/>
                  </a:cubicBezTo>
                  <a:cubicBezTo>
                    <a:pt x="14512" y="25117"/>
                    <a:pt x="14512" y="26121"/>
                    <a:pt x="14512" y="27125"/>
                  </a:cubicBezTo>
                  <a:cubicBezTo>
                    <a:pt x="14512" y="27369"/>
                    <a:pt x="14485" y="27640"/>
                    <a:pt x="14403" y="27884"/>
                  </a:cubicBezTo>
                  <a:cubicBezTo>
                    <a:pt x="14159" y="28508"/>
                    <a:pt x="13942" y="29132"/>
                    <a:pt x="13671" y="29728"/>
                  </a:cubicBezTo>
                  <a:cubicBezTo>
                    <a:pt x="13400" y="30325"/>
                    <a:pt x="12966" y="30786"/>
                    <a:pt x="12477" y="31220"/>
                  </a:cubicBezTo>
                  <a:cubicBezTo>
                    <a:pt x="11769" y="31827"/>
                    <a:pt x="10998" y="32088"/>
                    <a:pt x="10191" y="32088"/>
                  </a:cubicBezTo>
                  <a:cubicBezTo>
                    <a:pt x="9699" y="32088"/>
                    <a:pt x="9193" y="31991"/>
                    <a:pt x="8680" y="31817"/>
                  </a:cubicBezTo>
                  <a:cubicBezTo>
                    <a:pt x="8246" y="31681"/>
                    <a:pt x="7839" y="31437"/>
                    <a:pt x="7459" y="31220"/>
                  </a:cubicBezTo>
                  <a:cubicBezTo>
                    <a:pt x="6564" y="30678"/>
                    <a:pt x="5941" y="29891"/>
                    <a:pt x="5561" y="28888"/>
                  </a:cubicBezTo>
                  <a:cubicBezTo>
                    <a:pt x="5235" y="28020"/>
                    <a:pt x="5045" y="27125"/>
                    <a:pt x="4910" y="26202"/>
                  </a:cubicBezTo>
                  <a:cubicBezTo>
                    <a:pt x="4666" y="24629"/>
                    <a:pt x="4503" y="23056"/>
                    <a:pt x="4286" y="21483"/>
                  </a:cubicBezTo>
                  <a:cubicBezTo>
                    <a:pt x="4015" y="19367"/>
                    <a:pt x="4015" y="17224"/>
                    <a:pt x="3879" y="15109"/>
                  </a:cubicBezTo>
                  <a:cubicBezTo>
                    <a:pt x="3825" y="14159"/>
                    <a:pt x="3716" y="13210"/>
                    <a:pt x="3662" y="12261"/>
                  </a:cubicBezTo>
                  <a:cubicBezTo>
                    <a:pt x="3581" y="11257"/>
                    <a:pt x="3554" y="10226"/>
                    <a:pt x="3472" y="9223"/>
                  </a:cubicBezTo>
                  <a:cubicBezTo>
                    <a:pt x="3418" y="8545"/>
                    <a:pt x="3364" y="7840"/>
                    <a:pt x="3310" y="7161"/>
                  </a:cubicBezTo>
                  <a:cubicBezTo>
                    <a:pt x="3310" y="6944"/>
                    <a:pt x="3310" y="6700"/>
                    <a:pt x="3310" y="6402"/>
                  </a:cubicBezTo>
                  <a:cubicBezTo>
                    <a:pt x="6266" y="6022"/>
                    <a:pt x="9223" y="5778"/>
                    <a:pt x="12179" y="5426"/>
                  </a:cubicBezTo>
                  <a:close/>
                  <a:moveTo>
                    <a:pt x="13969" y="1"/>
                  </a:moveTo>
                  <a:cubicBezTo>
                    <a:pt x="12830" y="1"/>
                    <a:pt x="11745" y="109"/>
                    <a:pt x="10633" y="245"/>
                  </a:cubicBezTo>
                  <a:cubicBezTo>
                    <a:pt x="9358" y="408"/>
                    <a:pt x="8083" y="570"/>
                    <a:pt x="6808" y="706"/>
                  </a:cubicBezTo>
                  <a:cubicBezTo>
                    <a:pt x="4856" y="923"/>
                    <a:pt x="2876" y="1140"/>
                    <a:pt x="895" y="1330"/>
                  </a:cubicBezTo>
                  <a:cubicBezTo>
                    <a:pt x="733" y="1357"/>
                    <a:pt x="597" y="1384"/>
                    <a:pt x="462" y="1411"/>
                  </a:cubicBezTo>
                  <a:cubicBezTo>
                    <a:pt x="190" y="1493"/>
                    <a:pt x="28" y="1655"/>
                    <a:pt x="0" y="1981"/>
                  </a:cubicBezTo>
                  <a:cubicBezTo>
                    <a:pt x="0" y="2089"/>
                    <a:pt x="0" y="2198"/>
                    <a:pt x="0" y="2333"/>
                  </a:cubicBezTo>
                  <a:cubicBezTo>
                    <a:pt x="55" y="3229"/>
                    <a:pt x="82" y="4124"/>
                    <a:pt x="163" y="5019"/>
                  </a:cubicBezTo>
                  <a:cubicBezTo>
                    <a:pt x="217" y="5398"/>
                    <a:pt x="326" y="5751"/>
                    <a:pt x="434" y="6131"/>
                  </a:cubicBezTo>
                  <a:cubicBezTo>
                    <a:pt x="536" y="6461"/>
                    <a:pt x="781" y="6649"/>
                    <a:pt x="1123" y="6649"/>
                  </a:cubicBezTo>
                  <a:cubicBezTo>
                    <a:pt x="1146" y="6649"/>
                    <a:pt x="1170" y="6648"/>
                    <a:pt x="1194" y="6646"/>
                  </a:cubicBezTo>
                  <a:cubicBezTo>
                    <a:pt x="1411" y="6646"/>
                    <a:pt x="1601" y="6592"/>
                    <a:pt x="1818" y="6565"/>
                  </a:cubicBezTo>
                  <a:cubicBezTo>
                    <a:pt x="1980" y="6538"/>
                    <a:pt x="2143" y="6510"/>
                    <a:pt x="2387" y="6483"/>
                  </a:cubicBezTo>
                  <a:cubicBezTo>
                    <a:pt x="2387" y="6700"/>
                    <a:pt x="2414" y="6863"/>
                    <a:pt x="2414" y="6999"/>
                  </a:cubicBezTo>
                  <a:cubicBezTo>
                    <a:pt x="2469" y="8111"/>
                    <a:pt x="2550" y="9223"/>
                    <a:pt x="2604" y="10335"/>
                  </a:cubicBezTo>
                  <a:cubicBezTo>
                    <a:pt x="2740" y="12505"/>
                    <a:pt x="2876" y="14675"/>
                    <a:pt x="3011" y="16845"/>
                  </a:cubicBezTo>
                  <a:cubicBezTo>
                    <a:pt x="3065" y="17794"/>
                    <a:pt x="3065" y="18743"/>
                    <a:pt x="3174" y="19693"/>
                  </a:cubicBezTo>
                  <a:cubicBezTo>
                    <a:pt x="3364" y="21727"/>
                    <a:pt x="3581" y="23734"/>
                    <a:pt x="3852" y="25768"/>
                  </a:cubicBezTo>
                  <a:cubicBezTo>
                    <a:pt x="3988" y="26799"/>
                    <a:pt x="4259" y="27803"/>
                    <a:pt x="4530" y="28806"/>
                  </a:cubicBezTo>
                  <a:cubicBezTo>
                    <a:pt x="4964" y="30434"/>
                    <a:pt x="6022" y="31573"/>
                    <a:pt x="7514" y="32332"/>
                  </a:cubicBezTo>
                  <a:cubicBezTo>
                    <a:pt x="8002" y="32576"/>
                    <a:pt x="8517" y="32793"/>
                    <a:pt x="9033" y="32956"/>
                  </a:cubicBezTo>
                  <a:cubicBezTo>
                    <a:pt x="9490" y="33080"/>
                    <a:pt x="9934" y="33144"/>
                    <a:pt x="10363" y="33144"/>
                  </a:cubicBezTo>
                  <a:cubicBezTo>
                    <a:pt x="11434" y="33144"/>
                    <a:pt x="12412" y="32743"/>
                    <a:pt x="13264" y="31871"/>
                  </a:cubicBezTo>
                  <a:cubicBezTo>
                    <a:pt x="14729" y="30352"/>
                    <a:pt x="15407" y="28535"/>
                    <a:pt x="15434" y="26474"/>
                  </a:cubicBezTo>
                  <a:cubicBezTo>
                    <a:pt x="15461" y="24900"/>
                    <a:pt x="15244" y="23327"/>
                    <a:pt x="15081" y="21781"/>
                  </a:cubicBezTo>
                  <a:cubicBezTo>
                    <a:pt x="14864" y="19910"/>
                    <a:pt x="14566" y="18038"/>
                    <a:pt x="14349" y="16139"/>
                  </a:cubicBezTo>
                  <a:cubicBezTo>
                    <a:pt x="14159" y="14675"/>
                    <a:pt x="14023" y="13183"/>
                    <a:pt x="13861" y="11691"/>
                  </a:cubicBezTo>
                  <a:cubicBezTo>
                    <a:pt x="13671" y="9874"/>
                    <a:pt x="13481" y="8029"/>
                    <a:pt x="13264" y="6185"/>
                  </a:cubicBezTo>
                  <a:cubicBezTo>
                    <a:pt x="13237" y="5914"/>
                    <a:pt x="13183" y="5643"/>
                    <a:pt x="13155" y="5317"/>
                  </a:cubicBezTo>
                  <a:cubicBezTo>
                    <a:pt x="13345" y="5263"/>
                    <a:pt x="13508" y="5236"/>
                    <a:pt x="13644" y="5181"/>
                  </a:cubicBezTo>
                  <a:cubicBezTo>
                    <a:pt x="14105" y="5100"/>
                    <a:pt x="14539" y="5019"/>
                    <a:pt x="14973" y="4910"/>
                  </a:cubicBezTo>
                  <a:cubicBezTo>
                    <a:pt x="15298" y="4856"/>
                    <a:pt x="15461" y="4612"/>
                    <a:pt x="15488" y="4313"/>
                  </a:cubicBezTo>
                  <a:cubicBezTo>
                    <a:pt x="15515" y="4178"/>
                    <a:pt x="15515" y="4042"/>
                    <a:pt x="15488" y="3879"/>
                  </a:cubicBezTo>
                  <a:cubicBezTo>
                    <a:pt x="15353" y="2876"/>
                    <a:pt x="15190" y="1872"/>
                    <a:pt x="15027" y="869"/>
                  </a:cubicBezTo>
                  <a:cubicBezTo>
                    <a:pt x="14891" y="164"/>
                    <a:pt x="14702" y="28"/>
                    <a:pt x="13969" y="1"/>
                  </a:cubicBezTo>
                  <a:close/>
                </a:path>
              </a:pathLst>
            </a:custGeom>
            <a:solidFill>
              <a:srgbClr val="4E8CCA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58"/>
            <p:cNvSpPr/>
            <p:nvPr/>
          </p:nvSpPr>
          <p:spPr>
            <a:xfrm>
              <a:off x="5722550" y="4204600"/>
              <a:ext cx="328900" cy="170500"/>
            </a:xfrm>
            <a:custGeom>
              <a:avLst/>
              <a:gdLst/>
              <a:ahLst/>
              <a:cxnLst/>
              <a:rect l="l" t="t" r="r" b="b"/>
              <a:pathLst>
                <a:path w="13156" h="6820" extrusionOk="0">
                  <a:moveTo>
                    <a:pt x="1169" y="1"/>
                  </a:moveTo>
                  <a:cubicBezTo>
                    <a:pt x="998" y="1"/>
                    <a:pt x="910" y="111"/>
                    <a:pt x="787" y="391"/>
                  </a:cubicBezTo>
                  <a:cubicBezTo>
                    <a:pt x="543" y="960"/>
                    <a:pt x="326" y="1530"/>
                    <a:pt x="82" y="2100"/>
                  </a:cubicBezTo>
                  <a:cubicBezTo>
                    <a:pt x="28" y="2262"/>
                    <a:pt x="28" y="2425"/>
                    <a:pt x="1" y="2561"/>
                  </a:cubicBezTo>
                  <a:cubicBezTo>
                    <a:pt x="598" y="2913"/>
                    <a:pt x="11122" y="6629"/>
                    <a:pt x="11990" y="6819"/>
                  </a:cubicBezTo>
                  <a:cubicBezTo>
                    <a:pt x="12044" y="6765"/>
                    <a:pt x="12125" y="6683"/>
                    <a:pt x="12180" y="6602"/>
                  </a:cubicBezTo>
                  <a:cubicBezTo>
                    <a:pt x="12451" y="5924"/>
                    <a:pt x="12749" y="5246"/>
                    <a:pt x="12993" y="4568"/>
                  </a:cubicBezTo>
                  <a:cubicBezTo>
                    <a:pt x="13156" y="4161"/>
                    <a:pt x="13075" y="4080"/>
                    <a:pt x="12695" y="3917"/>
                  </a:cubicBezTo>
                  <a:cubicBezTo>
                    <a:pt x="12586" y="3863"/>
                    <a:pt x="12478" y="3835"/>
                    <a:pt x="12369" y="3808"/>
                  </a:cubicBezTo>
                  <a:cubicBezTo>
                    <a:pt x="11339" y="3456"/>
                    <a:pt x="10308" y="3103"/>
                    <a:pt x="9277" y="2750"/>
                  </a:cubicBezTo>
                  <a:lnTo>
                    <a:pt x="1547" y="92"/>
                  </a:lnTo>
                  <a:cubicBezTo>
                    <a:pt x="1383" y="34"/>
                    <a:pt x="1263" y="1"/>
                    <a:pt x="1169" y="1"/>
                  </a:cubicBezTo>
                  <a:close/>
                </a:path>
              </a:pathLst>
            </a:custGeom>
            <a:solidFill>
              <a:srgbClr val="4E8CCA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58"/>
            <p:cNvSpPr/>
            <p:nvPr/>
          </p:nvSpPr>
          <p:spPr>
            <a:xfrm>
              <a:off x="5563200" y="4177900"/>
              <a:ext cx="510650" cy="858300"/>
            </a:xfrm>
            <a:custGeom>
              <a:avLst/>
              <a:gdLst/>
              <a:ahLst/>
              <a:cxnLst/>
              <a:rect l="l" t="t" r="r" b="b"/>
              <a:pathLst>
                <a:path w="20426" h="34332" extrusionOk="0">
                  <a:moveTo>
                    <a:pt x="7543" y="1069"/>
                  </a:moveTo>
                  <a:cubicBezTo>
                    <a:pt x="7637" y="1069"/>
                    <a:pt x="7757" y="1102"/>
                    <a:pt x="7921" y="1160"/>
                  </a:cubicBezTo>
                  <a:lnTo>
                    <a:pt x="15651" y="3818"/>
                  </a:lnTo>
                  <a:cubicBezTo>
                    <a:pt x="16682" y="4171"/>
                    <a:pt x="17713" y="4524"/>
                    <a:pt x="18743" y="4876"/>
                  </a:cubicBezTo>
                  <a:cubicBezTo>
                    <a:pt x="18852" y="4903"/>
                    <a:pt x="18960" y="4931"/>
                    <a:pt x="19069" y="4985"/>
                  </a:cubicBezTo>
                  <a:cubicBezTo>
                    <a:pt x="19449" y="5148"/>
                    <a:pt x="19530" y="5229"/>
                    <a:pt x="19367" y="5636"/>
                  </a:cubicBezTo>
                  <a:cubicBezTo>
                    <a:pt x="19123" y="6314"/>
                    <a:pt x="18825" y="6992"/>
                    <a:pt x="18554" y="7670"/>
                  </a:cubicBezTo>
                  <a:cubicBezTo>
                    <a:pt x="18499" y="7751"/>
                    <a:pt x="18418" y="7833"/>
                    <a:pt x="18364" y="7887"/>
                  </a:cubicBezTo>
                  <a:cubicBezTo>
                    <a:pt x="17496" y="7697"/>
                    <a:pt x="6972" y="3981"/>
                    <a:pt x="6375" y="3629"/>
                  </a:cubicBezTo>
                  <a:cubicBezTo>
                    <a:pt x="6402" y="3493"/>
                    <a:pt x="6402" y="3330"/>
                    <a:pt x="6456" y="3168"/>
                  </a:cubicBezTo>
                  <a:cubicBezTo>
                    <a:pt x="6700" y="2598"/>
                    <a:pt x="6917" y="2028"/>
                    <a:pt x="7161" y="1459"/>
                  </a:cubicBezTo>
                  <a:cubicBezTo>
                    <a:pt x="7284" y="1179"/>
                    <a:pt x="7372" y="1069"/>
                    <a:pt x="7543" y="1069"/>
                  </a:cubicBezTo>
                  <a:close/>
                  <a:moveTo>
                    <a:pt x="8165" y="5337"/>
                  </a:moveTo>
                  <a:cubicBezTo>
                    <a:pt x="10932" y="6314"/>
                    <a:pt x="13644" y="7263"/>
                    <a:pt x="16411" y="8213"/>
                  </a:cubicBezTo>
                  <a:cubicBezTo>
                    <a:pt x="16384" y="8402"/>
                    <a:pt x="16356" y="8565"/>
                    <a:pt x="16329" y="8728"/>
                  </a:cubicBezTo>
                  <a:cubicBezTo>
                    <a:pt x="15353" y="12607"/>
                    <a:pt x="14268" y="16458"/>
                    <a:pt x="13074" y="20283"/>
                  </a:cubicBezTo>
                  <a:cubicBezTo>
                    <a:pt x="12803" y="21178"/>
                    <a:pt x="12559" y="22073"/>
                    <a:pt x="12288" y="22941"/>
                  </a:cubicBezTo>
                  <a:cubicBezTo>
                    <a:pt x="11610" y="25165"/>
                    <a:pt x="10742" y="27308"/>
                    <a:pt x="9765" y="29423"/>
                  </a:cubicBezTo>
                  <a:cubicBezTo>
                    <a:pt x="9521" y="29966"/>
                    <a:pt x="9223" y="30481"/>
                    <a:pt x="8925" y="30997"/>
                  </a:cubicBezTo>
                  <a:cubicBezTo>
                    <a:pt x="8219" y="32217"/>
                    <a:pt x="7107" y="32895"/>
                    <a:pt x="5778" y="33275"/>
                  </a:cubicBezTo>
                  <a:cubicBezTo>
                    <a:pt x="5456" y="33360"/>
                    <a:pt x="5123" y="33402"/>
                    <a:pt x="4787" y="33402"/>
                  </a:cubicBezTo>
                  <a:cubicBezTo>
                    <a:pt x="4585" y="33402"/>
                    <a:pt x="4381" y="33387"/>
                    <a:pt x="4178" y="33356"/>
                  </a:cubicBezTo>
                  <a:cubicBezTo>
                    <a:pt x="2984" y="33194"/>
                    <a:pt x="1493" y="32163"/>
                    <a:pt x="1140" y="30427"/>
                  </a:cubicBezTo>
                  <a:cubicBezTo>
                    <a:pt x="977" y="29640"/>
                    <a:pt x="977" y="28881"/>
                    <a:pt x="1059" y="28094"/>
                  </a:cubicBezTo>
                  <a:cubicBezTo>
                    <a:pt x="1221" y="26304"/>
                    <a:pt x="1628" y="24595"/>
                    <a:pt x="2062" y="22859"/>
                  </a:cubicBezTo>
                  <a:cubicBezTo>
                    <a:pt x="2713" y="20201"/>
                    <a:pt x="3663" y="17652"/>
                    <a:pt x="4585" y="15102"/>
                  </a:cubicBezTo>
                  <a:cubicBezTo>
                    <a:pt x="5615" y="12281"/>
                    <a:pt x="6646" y="9433"/>
                    <a:pt x="7677" y="6612"/>
                  </a:cubicBezTo>
                  <a:cubicBezTo>
                    <a:pt x="7840" y="6205"/>
                    <a:pt x="8002" y="5771"/>
                    <a:pt x="8165" y="5337"/>
                  </a:cubicBezTo>
                  <a:close/>
                  <a:moveTo>
                    <a:pt x="7092" y="0"/>
                  </a:moveTo>
                  <a:cubicBezTo>
                    <a:pt x="6810" y="0"/>
                    <a:pt x="6680" y="185"/>
                    <a:pt x="6511" y="618"/>
                  </a:cubicBezTo>
                  <a:cubicBezTo>
                    <a:pt x="6185" y="1404"/>
                    <a:pt x="5860" y="2218"/>
                    <a:pt x="5561" y="3005"/>
                  </a:cubicBezTo>
                  <a:cubicBezTo>
                    <a:pt x="5480" y="3222"/>
                    <a:pt x="5398" y="3439"/>
                    <a:pt x="5344" y="3683"/>
                  </a:cubicBezTo>
                  <a:cubicBezTo>
                    <a:pt x="5290" y="4063"/>
                    <a:pt x="5371" y="4252"/>
                    <a:pt x="5751" y="4415"/>
                  </a:cubicBezTo>
                  <a:cubicBezTo>
                    <a:pt x="6104" y="4551"/>
                    <a:pt x="6456" y="4686"/>
                    <a:pt x="6809" y="4822"/>
                  </a:cubicBezTo>
                  <a:cubicBezTo>
                    <a:pt x="6944" y="4876"/>
                    <a:pt x="7080" y="4958"/>
                    <a:pt x="7216" y="5039"/>
                  </a:cubicBezTo>
                  <a:cubicBezTo>
                    <a:pt x="7053" y="5500"/>
                    <a:pt x="6890" y="5880"/>
                    <a:pt x="6755" y="6287"/>
                  </a:cubicBezTo>
                  <a:cubicBezTo>
                    <a:pt x="5588" y="9460"/>
                    <a:pt x="4449" y="12634"/>
                    <a:pt x="3283" y="15834"/>
                  </a:cubicBezTo>
                  <a:cubicBezTo>
                    <a:pt x="2089" y="18981"/>
                    <a:pt x="1086" y="22181"/>
                    <a:pt x="462" y="25490"/>
                  </a:cubicBezTo>
                  <a:cubicBezTo>
                    <a:pt x="191" y="26901"/>
                    <a:pt x="1" y="28311"/>
                    <a:pt x="109" y="29749"/>
                  </a:cubicBezTo>
                  <a:cubicBezTo>
                    <a:pt x="191" y="31186"/>
                    <a:pt x="733" y="32407"/>
                    <a:pt x="1927" y="33302"/>
                  </a:cubicBezTo>
                  <a:cubicBezTo>
                    <a:pt x="2853" y="34000"/>
                    <a:pt x="3861" y="34332"/>
                    <a:pt x="4885" y="34332"/>
                  </a:cubicBezTo>
                  <a:cubicBezTo>
                    <a:pt x="5811" y="34332"/>
                    <a:pt x="6749" y="34061"/>
                    <a:pt x="7650" y="33546"/>
                  </a:cubicBezTo>
                  <a:cubicBezTo>
                    <a:pt x="8057" y="33329"/>
                    <a:pt x="8436" y="33004"/>
                    <a:pt x="8762" y="32678"/>
                  </a:cubicBezTo>
                  <a:cubicBezTo>
                    <a:pt x="9494" y="31919"/>
                    <a:pt x="10037" y="31024"/>
                    <a:pt x="10471" y="30074"/>
                  </a:cubicBezTo>
                  <a:cubicBezTo>
                    <a:pt x="11366" y="28203"/>
                    <a:pt x="12179" y="26331"/>
                    <a:pt x="12803" y="24351"/>
                  </a:cubicBezTo>
                  <a:cubicBezTo>
                    <a:pt x="13834" y="21042"/>
                    <a:pt x="14838" y="17706"/>
                    <a:pt x="15787" y="14343"/>
                  </a:cubicBezTo>
                  <a:cubicBezTo>
                    <a:pt x="16275" y="12742"/>
                    <a:pt x="16655" y="11088"/>
                    <a:pt x="17089" y="9487"/>
                  </a:cubicBezTo>
                  <a:cubicBezTo>
                    <a:pt x="17170" y="9189"/>
                    <a:pt x="17170" y="8864"/>
                    <a:pt x="17414" y="8592"/>
                  </a:cubicBezTo>
                  <a:cubicBezTo>
                    <a:pt x="17658" y="8647"/>
                    <a:pt x="17903" y="8728"/>
                    <a:pt x="18147" y="8782"/>
                  </a:cubicBezTo>
                  <a:cubicBezTo>
                    <a:pt x="18319" y="8831"/>
                    <a:pt x="18459" y="8858"/>
                    <a:pt x="18578" y="8858"/>
                  </a:cubicBezTo>
                  <a:cubicBezTo>
                    <a:pt x="18853" y="8858"/>
                    <a:pt x="19015" y="8716"/>
                    <a:pt x="19204" y="8375"/>
                  </a:cubicBezTo>
                  <a:cubicBezTo>
                    <a:pt x="19666" y="7534"/>
                    <a:pt x="20018" y="6666"/>
                    <a:pt x="20317" y="5744"/>
                  </a:cubicBezTo>
                  <a:cubicBezTo>
                    <a:pt x="20344" y="5582"/>
                    <a:pt x="20371" y="5419"/>
                    <a:pt x="20398" y="5256"/>
                  </a:cubicBezTo>
                  <a:cubicBezTo>
                    <a:pt x="20425" y="4795"/>
                    <a:pt x="20317" y="4578"/>
                    <a:pt x="19855" y="4388"/>
                  </a:cubicBezTo>
                  <a:cubicBezTo>
                    <a:pt x="19394" y="4171"/>
                    <a:pt x="18933" y="3981"/>
                    <a:pt x="18472" y="3818"/>
                  </a:cubicBezTo>
                  <a:cubicBezTo>
                    <a:pt x="16519" y="3140"/>
                    <a:pt x="14566" y="2517"/>
                    <a:pt x="12613" y="1838"/>
                  </a:cubicBezTo>
                  <a:cubicBezTo>
                    <a:pt x="10932" y="1269"/>
                    <a:pt x="9250" y="672"/>
                    <a:pt x="7568" y="103"/>
                  </a:cubicBezTo>
                  <a:cubicBezTo>
                    <a:pt x="7369" y="36"/>
                    <a:pt x="7216" y="0"/>
                    <a:pt x="7092" y="0"/>
                  </a:cubicBezTo>
                  <a:close/>
                </a:path>
              </a:pathLst>
            </a:custGeom>
            <a:solidFill>
              <a:srgbClr val="4E8CCA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58"/>
            <p:cNvSpPr/>
            <p:nvPr/>
          </p:nvSpPr>
          <p:spPr>
            <a:xfrm>
              <a:off x="5200425" y="4108563"/>
              <a:ext cx="280775" cy="667100"/>
            </a:xfrm>
            <a:custGeom>
              <a:avLst/>
              <a:gdLst/>
              <a:ahLst/>
              <a:cxnLst/>
              <a:rect l="l" t="t" r="r" b="b"/>
              <a:pathLst>
                <a:path w="11231" h="26684" extrusionOk="0">
                  <a:moveTo>
                    <a:pt x="8897" y="1"/>
                  </a:moveTo>
                  <a:cubicBezTo>
                    <a:pt x="5914" y="380"/>
                    <a:pt x="2957" y="597"/>
                    <a:pt x="1" y="1004"/>
                  </a:cubicBezTo>
                  <a:cubicBezTo>
                    <a:pt x="1" y="1303"/>
                    <a:pt x="1" y="1520"/>
                    <a:pt x="28" y="1764"/>
                  </a:cubicBezTo>
                  <a:cubicBezTo>
                    <a:pt x="55" y="2442"/>
                    <a:pt x="136" y="3120"/>
                    <a:pt x="164" y="3825"/>
                  </a:cubicBezTo>
                  <a:cubicBezTo>
                    <a:pt x="245" y="4829"/>
                    <a:pt x="272" y="5860"/>
                    <a:pt x="353" y="6863"/>
                  </a:cubicBezTo>
                  <a:cubicBezTo>
                    <a:pt x="408" y="7812"/>
                    <a:pt x="516" y="8762"/>
                    <a:pt x="570" y="9711"/>
                  </a:cubicBezTo>
                  <a:cubicBezTo>
                    <a:pt x="733" y="11827"/>
                    <a:pt x="706" y="13970"/>
                    <a:pt x="1004" y="16085"/>
                  </a:cubicBezTo>
                  <a:cubicBezTo>
                    <a:pt x="1194" y="17658"/>
                    <a:pt x="1384" y="19232"/>
                    <a:pt x="1601" y="20805"/>
                  </a:cubicBezTo>
                  <a:cubicBezTo>
                    <a:pt x="1737" y="21727"/>
                    <a:pt x="1927" y="22622"/>
                    <a:pt x="2252" y="23490"/>
                  </a:cubicBezTo>
                  <a:cubicBezTo>
                    <a:pt x="2632" y="24494"/>
                    <a:pt x="3256" y="25253"/>
                    <a:pt x="4178" y="25795"/>
                  </a:cubicBezTo>
                  <a:cubicBezTo>
                    <a:pt x="4558" y="26040"/>
                    <a:pt x="4964" y="26284"/>
                    <a:pt x="5371" y="26419"/>
                  </a:cubicBezTo>
                  <a:cubicBezTo>
                    <a:pt x="5876" y="26591"/>
                    <a:pt x="6372" y="26683"/>
                    <a:pt x="6856" y="26683"/>
                  </a:cubicBezTo>
                  <a:cubicBezTo>
                    <a:pt x="7673" y="26683"/>
                    <a:pt x="8453" y="26419"/>
                    <a:pt x="9169" y="25823"/>
                  </a:cubicBezTo>
                  <a:cubicBezTo>
                    <a:pt x="9684" y="25389"/>
                    <a:pt x="10091" y="24928"/>
                    <a:pt x="10362" y="24331"/>
                  </a:cubicBezTo>
                  <a:cubicBezTo>
                    <a:pt x="10633" y="23734"/>
                    <a:pt x="10877" y="23110"/>
                    <a:pt x="11094" y="22486"/>
                  </a:cubicBezTo>
                  <a:cubicBezTo>
                    <a:pt x="11176" y="22242"/>
                    <a:pt x="11230" y="21971"/>
                    <a:pt x="11230" y="21700"/>
                  </a:cubicBezTo>
                  <a:cubicBezTo>
                    <a:pt x="11203" y="20723"/>
                    <a:pt x="11203" y="19720"/>
                    <a:pt x="11122" y="18716"/>
                  </a:cubicBezTo>
                  <a:cubicBezTo>
                    <a:pt x="11013" y="17414"/>
                    <a:pt x="10823" y="16085"/>
                    <a:pt x="10660" y="14783"/>
                  </a:cubicBezTo>
                  <a:cubicBezTo>
                    <a:pt x="10443" y="12993"/>
                    <a:pt x="10227" y="11203"/>
                    <a:pt x="10037" y="9413"/>
                  </a:cubicBezTo>
                  <a:cubicBezTo>
                    <a:pt x="9793" y="7351"/>
                    <a:pt x="9576" y="5317"/>
                    <a:pt x="9359" y="3256"/>
                  </a:cubicBezTo>
                  <a:cubicBezTo>
                    <a:pt x="9250" y="2361"/>
                    <a:pt x="9169" y="1465"/>
                    <a:pt x="9060" y="570"/>
                  </a:cubicBezTo>
                  <a:cubicBezTo>
                    <a:pt x="9033" y="408"/>
                    <a:pt x="8952" y="218"/>
                    <a:pt x="889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58"/>
            <p:cNvSpPr/>
            <p:nvPr/>
          </p:nvSpPr>
          <p:spPr>
            <a:xfrm>
              <a:off x="5140750" y="3998713"/>
              <a:ext cx="339075" cy="116650"/>
            </a:xfrm>
            <a:custGeom>
              <a:avLst/>
              <a:gdLst/>
              <a:ahLst/>
              <a:cxnLst/>
              <a:rect l="l" t="t" r="r" b="b"/>
              <a:pathLst>
                <a:path w="13563" h="4666" extrusionOk="0">
                  <a:moveTo>
                    <a:pt x="12776" y="1"/>
                  </a:moveTo>
                  <a:cubicBezTo>
                    <a:pt x="12071" y="28"/>
                    <a:pt x="11393" y="55"/>
                    <a:pt x="10715" y="136"/>
                  </a:cubicBezTo>
                  <a:cubicBezTo>
                    <a:pt x="9359" y="272"/>
                    <a:pt x="8030" y="462"/>
                    <a:pt x="6701" y="597"/>
                  </a:cubicBezTo>
                  <a:cubicBezTo>
                    <a:pt x="4612" y="814"/>
                    <a:pt x="2496" y="1004"/>
                    <a:pt x="408" y="1221"/>
                  </a:cubicBezTo>
                  <a:cubicBezTo>
                    <a:pt x="299" y="1221"/>
                    <a:pt x="191" y="1276"/>
                    <a:pt x="55" y="1303"/>
                  </a:cubicBezTo>
                  <a:cubicBezTo>
                    <a:pt x="55" y="1411"/>
                    <a:pt x="1" y="1493"/>
                    <a:pt x="1" y="1574"/>
                  </a:cubicBezTo>
                  <a:cubicBezTo>
                    <a:pt x="109" y="2523"/>
                    <a:pt x="218" y="3473"/>
                    <a:pt x="299" y="4395"/>
                  </a:cubicBezTo>
                  <a:cubicBezTo>
                    <a:pt x="326" y="4476"/>
                    <a:pt x="408" y="4558"/>
                    <a:pt x="462" y="4666"/>
                  </a:cubicBezTo>
                  <a:cubicBezTo>
                    <a:pt x="1954" y="4476"/>
                    <a:pt x="3419" y="4313"/>
                    <a:pt x="4910" y="4151"/>
                  </a:cubicBezTo>
                  <a:cubicBezTo>
                    <a:pt x="7514" y="3852"/>
                    <a:pt x="10118" y="3554"/>
                    <a:pt x="12722" y="3228"/>
                  </a:cubicBezTo>
                  <a:cubicBezTo>
                    <a:pt x="12993" y="3201"/>
                    <a:pt x="13264" y="3120"/>
                    <a:pt x="13536" y="3066"/>
                  </a:cubicBezTo>
                  <a:cubicBezTo>
                    <a:pt x="13563" y="2577"/>
                    <a:pt x="13319" y="896"/>
                    <a:pt x="13075" y="55"/>
                  </a:cubicBezTo>
                  <a:cubicBezTo>
                    <a:pt x="12993" y="28"/>
                    <a:pt x="12885" y="1"/>
                    <a:pt x="127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58"/>
            <p:cNvSpPr/>
            <p:nvPr/>
          </p:nvSpPr>
          <p:spPr>
            <a:xfrm>
              <a:off x="5117700" y="3973638"/>
              <a:ext cx="387900" cy="827925"/>
            </a:xfrm>
            <a:custGeom>
              <a:avLst/>
              <a:gdLst/>
              <a:ahLst/>
              <a:cxnLst/>
              <a:rect l="l" t="t" r="r" b="b"/>
              <a:pathLst>
                <a:path w="15516" h="33117" extrusionOk="0">
                  <a:moveTo>
                    <a:pt x="13698" y="1004"/>
                  </a:moveTo>
                  <a:cubicBezTo>
                    <a:pt x="13807" y="1004"/>
                    <a:pt x="13915" y="1031"/>
                    <a:pt x="13997" y="1058"/>
                  </a:cubicBezTo>
                  <a:cubicBezTo>
                    <a:pt x="14241" y="1899"/>
                    <a:pt x="14485" y="3580"/>
                    <a:pt x="14458" y="4069"/>
                  </a:cubicBezTo>
                  <a:cubicBezTo>
                    <a:pt x="14186" y="4123"/>
                    <a:pt x="13915" y="4204"/>
                    <a:pt x="13644" y="4231"/>
                  </a:cubicBezTo>
                  <a:cubicBezTo>
                    <a:pt x="11040" y="4557"/>
                    <a:pt x="8436" y="4855"/>
                    <a:pt x="5832" y="5154"/>
                  </a:cubicBezTo>
                  <a:cubicBezTo>
                    <a:pt x="4341" y="5316"/>
                    <a:pt x="2876" y="5479"/>
                    <a:pt x="1384" y="5669"/>
                  </a:cubicBezTo>
                  <a:cubicBezTo>
                    <a:pt x="1330" y="5561"/>
                    <a:pt x="1248" y="5479"/>
                    <a:pt x="1221" y="5398"/>
                  </a:cubicBezTo>
                  <a:cubicBezTo>
                    <a:pt x="1140" y="4476"/>
                    <a:pt x="1031" y="3526"/>
                    <a:pt x="923" y="2577"/>
                  </a:cubicBezTo>
                  <a:cubicBezTo>
                    <a:pt x="923" y="2496"/>
                    <a:pt x="977" y="2414"/>
                    <a:pt x="977" y="2306"/>
                  </a:cubicBezTo>
                  <a:cubicBezTo>
                    <a:pt x="1113" y="2279"/>
                    <a:pt x="1221" y="2224"/>
                    <a:pt x="1330" y="2224"/>
                  </a:cubicBezTo>
                  <a:cubicBezTo>
                    <a:pt x="3418" y="2007"/>
                    <a:pt x="5534" y="1817"/>
                    <a:pt x="7623" y="1600"/>
                  </a:cubicBezTo>
                  <a:cubicBezTo>
                    <a:pt x="8952" y="1465"/>
                    <a:pt x="10281" y="1275"/>
                    <a:pt x="11637" y="1139"/>
                  </a:cubicBezTo>
                  <a:cubicBezTo>
                    <a:pt x="12315" y="1058"/>
                    <a:pt x="12993" y="1031"/>
                    <a:pt x="13698" y="1004"/>
                  </a:cubicBezTo>
                  <a:close/>
                  <a:moveTo>
                    <a:pt x="12206" y="5398"/>
                  </a:moveTo>
                  <a:cubicBezTo>
                    <a:pt x="12261" y="5615"/>
                    <a:pt x="12342" y="5805"/>
                    <a:pt x="12369" y="5967"/>
                  </a:cubicBezTo>
                  <a:cubicBezTo>
                    <a:pt x="12478" y="6862"/>
                    <a:pt x="12559" y="7758"/>
                    <a:pt x="12668" y="8653"/>
                  </a:cubicBezTo>
                  <a:cubicBezTo>
                    <a:pt x="12885" y="10714"/>
                    <a:pt x="13102" y="12748"/>
                    <a:pt x="13346" y="14810"/>
                  </a:cubicBezTo>
                  <a:cubicBezTo>
                    <a:pt x="13536" y="16600"/>
                    <a:pt x="13752" y="18390"/>
                    <a:pt x="13969" y="20180"/>
                  </a:cubicBezTo>
                  <a:cubicBezTo>
                    <a:pt x="14132" y="21482"/>
                    <a:pt x="14322" y="22811"/>
                    <a:pt x="14431" y="24113"/>
                  </a:cubicBezTo>
                  <a:cubicBezTo>
                    <a:pt x="14512" y="25117"/>
                    <a:pt x="14512" y="26120"/>
                    <a:pt x="14539" y="27097"/>
                  </a:cubicBezTo>
                  <a:cubicBezTo>
                    <a:pt x="14539" y="27368"/>
                    <a:pt x="14485" y="27639"/>
                    <a:pt x="14403" y="27883"/>
                  </a:cubicBezTo>
                  <a:cubicBezTo>
                    <a:pt x="14186" y="28507"/>
                    <a:pt x="13942" y="29131"/>
                    <a:pt x="13671" y="29728"/>
                  </a:cubicBezTo>
                  <a:cubicBezTo>
                    <a:pt x="13400" y="30325"/>
                    <a:pt x="12993" y="30786"/>
                    <a:pt x="12478" y="31220"/>
                  </a:cubicBezTo>
                  <a:cubicBezTo>
                    <a:pt x="11762" y="31816"/>
                    <a:pt x="10982" y="32080"/>
                    <a:pt x="10165" y="32080"/>
                  </a:cubicBezTo>
                  <a:cubicBezTo>
                    <a:pt x="9681" y="32080"/>
                    <a:pt x="9185" y="31988"/>
                    <a:pt x="8680" y="31816"/>
                  </a:cubicBezTo>
                  <a:cubicBezTo>
                    <a:pt x="8273" y="31681"/>
                    <a:pt x="7867" y="31437"/>
                    <a:pt x="7487" y="31192"/>
                  </a:cubicBezTo>
                  <a:cubicBezTo>
                    <a:pt x="6565" y="30650"/>
                    <a:pt x="5941" y="29891"/>
                    <a:pt x="5561" y="28887"/>
                  </a:cubicBezTo>
                  <a:cubicBezTo>
                    <a:pt x="5236" y="28019"/>
                    <a:pt x="5046" y="27124"/>
                    <a:pt x="4910" y="26202"/>
                  </a:cubicBezTo>
                  <a:cubicBezTo>
                    <a:pt x="4693" y="24629"/>
                    <a:pt x="4503" y="23055"/>
                    <a:pt x="4313" y="21482"/>
                  </a:cubicBezTo>
                  <a:cubicBezTo>
                    <a:pt x="4015" y="19367"/>
                    <a:pt x="4042" y="17224"/>
                    <a:pt x="3879" y="15108"/>
                  </a:cubicBezTo>
                  <a:cubicBezTo>
                    <a:pt x="3825" y="14159"/>
                    <a:pt x="3717" y="13209"/>
                    <a:pt x="3662" y="12260"/>
                  </a:cubicBezTo>
                  <a:cubicBezTo>
                    <a:pt x="3581" y="11257"/>
                    <a:pt x="3554" y="10226"/>
                    <a:pt x="3473" y="9222"/>
                  </a:cubicBezTo>
                  <a:cubicBezTo>
                    <a:pt x="3445" y="8517"/>
                    <a:pt x="3364" y="7839"/>
                    <a:pt x="3337" y="7161"/>
                  </a:cubicBezTo>
                  <a:cubicBezTo>
                    <a:pt x="3310" y="6917"/>
                    <a:pt x="3310" y="6700"/>
                    <a:pt x="3310" y="6401"/>
                  </a:cubicBezTo>
                  <a:cubicBezTo>
                    <a:pt x="6266" y="5994"/>
                    <a:pt x="9223" y="5777"/>
                    <a:pt x="12206" y="5398"/>
                  </a:cubicBezTo>
                  <a:close/>
                  <a:moveTo>
                    <a:pt x="13969" y="0"/>
                  </a:moveTo>
                  <a:cubicBezTo>
                    <a:pt x="12857" y="0"/>
                    <a:pt x="11745" y="81"/>
                    <a:pt x="10633" y="244"/>
                  </a:cubicBezTo>
                  <a:cubicBezTo>
                    <a:pt x="9358" y="380"/>
                    <a:pt x="8111" y="570"/>
                    <a:pt x="6836" y="705"/>
                  </a:cubicBezTo>
                  <a:cubicBezTo>
                    <a:pt x="4856" y="922"/>
                    <a:pt x="2876" y="1112"/>
                    <a:pt x="896" y="1329"/>
                  </a:cubicBezTo>
                  <a:cubicBezTo>
                    <a:pt x="760" y="1329"/>
                    <a:pt x="597" y="1356"/>
                    <a:pt x="462" y="1411"/>
                  </a:cubicBezTo>
                  <a:cubicBezTo>
                    <a:pt x="191" y="1492"/>
                    <a:pt x="28" y="1655"/>
                    <a:pt x="28" y="1953"/>
                  </a:cubicBezTo>
                  <a:cubicBezTo>
                    <a:pt x="1" y="2089"/>
                    <a:pt x="1" y="2197"/>
                    <a:pt x="1" y="2306"/>
                  </a:cubicBezTo>
                  <a:cubicBezTo>
                    <a:pt x="55" y="3201"/>
                    <a:pt x="109" y="4123"/>
                    <a:pt x="191" y="5018"/>
                  </a:cubicBezTo>
                  <a:cubicBezTo>
                    <a:pt x="218" y="5371"/>
                    <a:pt x="326" y="5750"/>
                    <a:pt x="435" y="6103"/>
                  </a:cubicBezTo>
                  <a:cubicBezTo>
                    <a:pt x="543" y="6483"/>
                    <a:pt x="814" y="6645"/>
                    <a:pt x="1194" y="6645"/>
                  </a:cubicBezTo>
                  <a:cubicBezTo>
                    <a:pt x="1411" y="6618"/>
                    <a:pt x="1628" y="6591"/>
                    <a:pt x="1818" y="6564"/>
                  </a:cubicBezTo>
                  <a:cubicBezTo>
                    <a:pt x="1981" y="6537"/>
                    <a:pt x="2143" y="6510"/>
                    <a:pt x="2388" y="6483"/>
                  </a:cubicBezTo>
                  <a:cubicBezTo>
                    <a:pt x="2415" y="6700"/>
                    <a:pt x="2415" y="6835"/>
                    <a:pt x="2415" y="6971"/>
                  </a:cubicBezTo>
                  <a:cubicBezTo>
                    <a:pt x="2496" y="8083"/>
                    <a:pt x="2550" y="9195"/>
                    <a:pt x="2605" y="10307"/>
                  </a:cubicBezTo>
                  <a:cubicBezTo>
                    <a:pt x="2740" y="12477"/>
                    <a:pt x="2903" y="14674"/>
                    <a:pt x="3011" y="16844"/>
                  </a:cubicBezTo>
                  <a:cubicBezTo>
                    <a:pt x="3093" y="17793"/>
                    <a:pt x="3066" y="18743"/>
                    <a:pt x="3174" y="19692"/>
                  </a:cubicBezTo>
                  <a:cubicBezTo>
                    <a:pt x="3364" y="21699"/>
                    <a:pt x="3581" y="23733"/>
                    <a:pt x="3852" y="25741"/>
                  </a:cubicBezTo>
                  <a:cubicBezTo>
                    <a:pt x="3988" y="26771"/>
                    <a:pt x="4259" y="27802"/>
                    <a:pt x="4530" y="28806"/>
                  </a:cubicBezTo>
                  <a:cubicBezTo>
                    <a:pt x="4964" y="30433"/>
                    <a:pt x="6022" y="31572"/>
                    <a:pt x="7514" y="32332"/>
                  </a:cubicBezTo>
                  <a:cubicBezTo>
                    <a:pt x="8002" y="32576"/>
                    <a:pt x="8518" y="32793"/>
                    <a:pt x="9033" y="32928"/>
                  </a:cubicBezTo>
                  <a:cubicBezTo>
                    <a:pt x="9490" y="33052"/>
                    <a:pt x="9934" y="33117"/>
                    <a:pt x="10363" y="33117"/>
                  </a:cubicBezTo>
                  <a:cubicBezTo>
                    <a:pt x="11435" y="33117"/>
                    <a:pt x="12412" y="32715"/>
                    <a:pt x="13264" y="31843"/>
                  </a:cubicBezTo>
                  <a:cubicBezTo>
                    <a:pt x="14729" y="30352"/>
                    <a:pt x="15407" y="28534"/>
                    <a:pt x="15434" y="26446"/>
                  </a:cubicBezTo>
                  <a:cubicBezTo>
                    <a:pt x="15461" y="24873"/>
                    <a:pt x="15271" y="23327"/>
                    <a:pt x="15082" y="21781"/>
                  </a:cubicBezTo>
                  <a:cubicBezTo>
                    <a:pt x="14865" y="19882"/>
                    <a:pt x="14566" y="18010"/>
                    <a:pt x="14349" y="16139"/>
                  </a:cubicBezTo>
                  <a:cubicBezTo>
                    <a:pt x="14159" y="14647"/>
                    <a:pt x="14024" y="13182"/>
                    <a:pt x="13861" y="11690"/>
                  </a:cubicBezTo>
                  <a:cubicBezTo>
                    <a:pt x="13671" y="9846"/>
                    <a:pt x="13481" y="8002"/>
                    <a:pt x="13291" y="6184"/>
                  </a:cubicBezTo>
                  <a:cubicBezTo>
                    <a:pt x="13237" y="5886"/>
                    <a:pt x="13210" y="5615"/>
                    <a:pt x="13156" y="5316"/>
                  </a:cubicBezTo>
                  <a:cubicBezTo>
                    <a:pt x="13346" y="5262"/>
                    <a:pt x="13508" y="5208"/>
                    <a:pt x="13644" y="5181"/>
                  </a:cubicBezTo>
                  <a:cubicBezTo>
                    <a:pt x="14105" y="5072"/>
                    <a:pt x="14539" y="4991"/>
                    <a:pt x="14973" y="4910"/>
                  </a:cubicBezTo>
                  <a:cubicBezTo>
                    <a:pt x="15299" y="4828"/>
                    <a:pt x="15461" y="4611"/>
                    <a:pt x="15488" y="4313"/>
                  </a:cubicBezTo>
                  <a:cubicBezTo>
                    <a:pt x="15516" y="4177"/>
                    <a:pt x="15516" y="4014"/>
                    <a:pt x="15488" y="3879"/>
                  </a:cubicBezTo>
                  <a:cubicBezTo>
                    <a:pt x="15353" y="2875"/>
                    <a:pt x="15190" y="1872"/>
                    <a:pt x="15027" y="868"/>
                  </a:cubicBezTo>
                  <a:cubicBezTo>
                    <a:pt x="14892" y="163"/>
                    <a:pt x="14702" y="0"/>
                    <a:pt x="13969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58"/>
            <p:cNvSpPr/>
            <p:nvPr/>
          </p:nvSpPr>
          <p:spPr>
            <a:xfrm>
              <a:off x="5234350" y="4346888"/>
              <a:ext cx="227850" cy="409200"/>
            </a:xfrm>
            <a:custGeom>
              <a:avLst/>
              <a:gdLst/>
              <a:ahLst/>
              <a:cxnLst/>
              <a:rect l="l" t="t" r="r" b="b"/>
              <a:pathLst>
                <a:path w="9114" h="16368" extrusionOk="0">
                  <a:moveTo>
                    <a:pt x="7161" y="938"/>
                  </a:moveTo>
                  <a:cubicBezTo>
                    <a:pt x="7378" y="1290"/>
                    <a:pt x="7378" y="1616"/>
                    <a:pt x="7405" y="1941"/>
                  </a:cubicBezTo>
                  <a:cubicBezTo>
                    <a:pt x="7622" y="3243"/>
                    <a:pt x="7839" y="4545"/>
                    <a:pt x="7974" y="5874"/>
                  </a:cubicBezTo>
                  <a:cubicBezTo>
                    <a:pt x="8137" y="7718"/>
                    <a:pt x="8300" y="9563"/>
                    <a:pt x="8137" y="11407"/>
                  </a:cubicBezTo>
                  <a:cubicBezTo>
                    <a:pt x="8083" y="11950"/>
                    <a:pt x="7947" y="12465"/>
                    <a:pt x="7812" y="13008"/>
                  </a:cubicBezTo>
                  <a:cubicBezTo>
                    <a:pt x="7595" y="13957"/>
                    <a:pt x="6998" y="14635"/>
                    <a:pt x="6211" y="15178"/>
                  </a:cubicBezTo>
                  <a:cubicBezTo>
                    <a:pt x="5964" y="15357"/>
                    <a:pt x="5698" y="15463"/>
                    <a:pt x="5399" y="15463"/>
                  </a:cubicBezTo>
                  <a:cubicBezTo>
                    <a:pt x="5336" y="15463"/>
                    <a:pt x="5273" y="15458"/>
                    <a:pt x="5208" y="15449"/>
                  </a:cubicBezTo>
                  <a:cubicBezTo>
                    <a:pt x="4720" y="15367"/>
                    <a:pt x="4258" y="15178"/>
                    <a:pt x="3879" y="14852"/>
                  </a:cubicBezTo>
                  <a:cubicBezTo>
                    <a:pt x="3445" y="14472"/>
                    <a:pt x="3038" y="14065"/>
                    <a:pt x="2794" y="13550"/>
                  </a:cubicBezTo>
                  <a:cubicBezTo>
                    <a:pt x="2468" y="12872"/>
                    <a:pt x="2143" y="12221"/>
                    <a:pt x="1926" y="11516"/>
                  </a:cubicBezTo>
                  <a:cubicBezTo>
                    <a:pt x="1465" y="9997"/>
                    <a:pt x="1139" y="8451"/>
                    <a:pt x="1058" y="6851"/>
                  </a:cubicBezTo>
                  <a:cubicBezTo>
                    <a:pt x="1004" y="5440"/>
                    <a:pt x="949" y="4030"/>
                    <a:pt x="922" y="2592"/>
                  </a:cubicBezTo>
                  <a:cubicBezTo>
                    <a:pt x="895" y="2375"/>
                    <a:pt x="922" y="2185"/>
                    <a:pt x="922" y="1887"/>
                  </a:cubicBezTo>
                  <a:cubicBezTo>
                    <a:pt x="3065" y="1561"/>
                    <a:pt x="5099" y="1236"/>
                    <a:pt x="7161" y="938"/>
                  </a:cubicBezTo>
                  <a:close/>
                  <a:moveTo>
                    <a:pt x="7486" y="1"/>
                  </a:moveTo>
                  <a:cubicBezTo>
                    <a:pt x="7322" y="1"/>
                    <a:pt x="7111" y="28"/>
                    <a:pt x="6835" y="70"/>
                  </a:cubicBezTo>
                  <a:cubicBezTo>
                    <a:pt x="4801" y="341"/>
                    <a:pt x="2794" y="639"/>
                    <a:pt x="787" y="938"/>
                  </a:cubicBezTo>
                  <a:cubicBezTo>
                    <a:pt x="163" y="1019"/>
                    <a:pt x="27" y="1182"/>
                    <a:pt x="27" y="1833"/>
                  </a:cubicBezTo>
                  <a:cubicBezTo>
                    <a:pt x="27" y="2456"/>
                    <a:pt x="27" y="3053"/>
                    <a:pt x="27" y="3677"/>
                  </a:cubicBezTo>
                  <a:lnTo>
                    <a:pt x="0" y="3677"/>
                  </a:lnTo>
                  <a:cubicBezTo>
                    <a:pt x="54" y="4654"/>
                    <a:pt x="108" y="5630"/>
                    <a:pt x="163" y="6606"/>
                  </a:cubicBezTo>
                  <a:cubicBezTo>
                    <a:pt x="244" y="8342"/>
                    <a:pt x="570" y="10024"/>
                    <a:pt x="1058" y="11706"/>
                  </a:cubicBezTo>
                  <a:cubicBezTo>
                    <a:pt x="1302" y="12574"/>
                    <a:pt x="1682" y="13387"/>
                    <a:pt x="2143" y="14147"/>
                  </a:cubicBezTo>
                  <a:cubicBezTo>
                    <a:pt x="2550" y="14825"/>
                    <a:pt x="3065" y="15449"/>
                    <a:pt x="3743" y="15856"/>
                  </a:cubicBezTo>
                  <a:cubicBezTo>
                    <a:pt x="4287" y="16158"/>
                    <a:pt x="4847" y="16367"/>
                    <a:pt x="5411" y="16367"/>
                  </a:cubicBezTo>
                  <a:cubicBezTo>
                    <a:pt x="5859" y="16367"/>
                    <a:pt x="6309" y="16234"/>
                    <a:pt x="6754" y="15910"/>
                  </a:cubicBezTo>
                  <a:cubicBezTo>
                    <a:pt x="7568" y="15286"/>
                    <a:pt x="8246" y="14581"/>
                    <a:pt x="8571" y="13604"/>
                  </a:cubicBezTo>
                  <a:cubicBezTo>
                    <a:pt x="8842" y="12818"/>
                    <a:pt x="9005" y="12058"/>
                    <a:pt x="9059" y="11245"/>
                  </a:cubicBezTo>
                  <a:cubicBezTo>
                    <a:pt x="9114" y="9943"/>
                    <a:pt x="9059" y="8668"/>
                    <a:pt x="8951" y="7393"/>
                  </a:cubicBezTo>
                  <a:cubicBezTo>
                    <a:pt x="8761" y="5277"/>
                    <a:pt x="8517" y="3162"/>
                    <a:pt x="8164" y="1046"/>
                  </a:cubicBezTo>
                  <a:cubicBezTo>
                    <a:pt x="8043" y="237"/>
                    <a:pt x="7967" y="1"/>
                    <a:pt x="7486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58"/>
            <p:cNvSpPr/>
            <p:nvPr/>
          </p:nvSpPr>
          <p:spPr>
            <a:xfrm>
              <a:off x="5256725" y="4370313"/>
              <a:ext cx="185125" cy="363150"/>
            </a:xfrm>
            <a:custGeom>
              <a:avLst/>
              <a:gdLst/>
              <a:ahLst/>
              <a:cxnLst/>
              <a:rect l="l" t="t" r="r" b="b"/>
              <a:pathLst>
                <a:path w="7405" h="14526" extrusionOk="0">
                  <a:moveTo>
                    <a:pt x="6266" y="1"/>
                  </a:moveTo>
                  <a:cubicBezTo>
                    <a:pt x="4204" y="299"/>
                    <a:pt x="2170" y="624"/>
                    <a:pt x="27" y="950"/>
                  </a:cubicBezTo>
                  <a:cubicBezTo>
                    <a:pt x="27" y="1248"/>
                    <a:pt x="0" y="1438"/>
                    <a:pt x="27" y="1655"/>
                  </a:cubicBezTo>
                  <a:cubicBezTo>
                    <a:pt x="54" y="3093"/>
                    <a:pt x="109" y="4503"/>
                    <a:pt x="163" y="5914"/>
                  </a:cubicBezTo>
                  <a:cubicBezTo>
                    <a:pt x="244" y="7514"/>
                    <a:pt x="570" y="9060"/>
                    <a:pt x="1031" y="10579"/>
                  </a:cubicBezTo>
                  <a:cubicBezTo>
                    <a:pt x="1248" y="11284"/>
                    <a:pt x="1573" y="11935"/>
                    <a:pt x="1899" y="12613"/>
                  </a:cubicBezTo>
                  <a:cubicBezTo>
                    <a:pt x="2143" y="13128"/>
                    <a:pt x="2550" y="13535"/>
                    <a:pt x="2984" y="13915"/>
                  </a:cubicBezTo>
                  <a:cubicBezTo>
                    <a:pt x="3363" y="14241"/>
                    <a:pt x="3825" y="14430"/>
                    <a:pt x="4313" y="14512"/>
                  </a:cubicBezTo>
                  <a:cubicBezTo>
                    <a:pt x="4378" y="14521"/>
                    <a:pt x="4441" y="14526"/>
                    <a:pt x="4504" y="14526"/>
                  </a:cubicBezTo>
                  <a:cubicBezTo>
                    <a:pt x="4803" y="14526"/>
                    <a:pt x="5069" y="14420"/>
                    <a:pt x="5316" y="14241"/>
                  </a:cubicBezTo>
                  <a:cubicBezTo>
                    <a:pt x="6103" y="13698"/>
                    <a:pt x="6700" y="13020"/>
                    <a:pt x="6917" y="12071"/>
                  </a:cubicBezTo>
                  <a:cubicBezTo>
                    <a:pt x="7052" y="11528"/>
                    <a:pt x="7188" y="11013"/>
                    <a:pt x="7242" y="10470"/>
                  </a:cubicBezTo>
                  <a:cubicBezTo>
                    <a:pt x="7405" y="8626"/>
                    <a:pt x="7242" y="6781"/>
                    <a:pt x="7079" y="4937"/>
                  </a:cubicBezTo>
                  <a:cubicBezTo>
                    <a:pt x="6944" y="3608"/>
                    <a:pt x="6727" y="2306"/>
                    <a:pt x="6510" y="1004"/>
                  </a:cubicBezTo>
                  <a:cubicBezTo>
                    <a:pt x="6483" y="679"/>
                    <a:pt x="6483" y="353"/>
                    <a:pt x="6266" y="1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58"/>
            <p:cNvSpPr/>
            <p:nvPr/>
          </p:nvSpPr>
          <p:spPr>
            <a:xfrm>
              <a:off x="5344875" y="4657713"/>
              <a:ext cx="59700" cy="36075"/>
            </a:xfrm>
            <a:custGeom>
              <a:avLst/>
              <a:gdLst/>
              <a:ahLst/>
              <a:cxnLst/>
              <a:rect l="l" t="t" r="r" b="b"/>
              <a:pathLst>
                <a:path w="2388" h="1443" extrusionOk="0">
                  <a:moveTo>
                    <a:pt x="2074" y="1"/>
                  </a:moveTo>
                  <a:cubicBezTo>
                    <a:pt x="2001" y="1"/>
                    <a:pt x="1923" y="16"/>
                    <a:pt x="1845" y="32"/>
                  </a:cubicBezTo>
                  <a:cubicBezTo>
                    <a:pt x="1763" y="32"/>
                    <a:pt x="1709" y="86"/>
                    <a:pt x="1682" y="141"/>
                  </a:cubicBezTo>
                  <a:cubicBezTo>
                    <a:pt x="1476" y="384"/>
                    <a:pt x="1257" y="537"/>
                    <a:pt x="998" y="537"/>
                  </a:cubicBezTo>
                  <a:cubicBezTo>
                    <a:pt x="882" y="537"/>
                    <a:pt x="758" y="506"/>
                    <a:pt x="624" y="439"/>
                  </a:cubicBezTo>
                  <a:cubicBezTo>
                    <a:pt x="559" y="402"/>
                    <a:pt x="494" y="384"/>
                    <a:pt x="432" y="384"/>
                  </a:cubicBezTo>
                  <a:cubicBezTo>
                    <a:pt x="313" y="384"/>
                    <a:pt x="207" y="450"/>
                    <a:pt x="136" y="575"/>
                  </a:cubicBezTo>
                  <a:cubicBezTo>
                    <a:pt x="0" y="737"/>
                    <a:pt x="54" y="954"/>
                    <a:pt x="217" y="1144"/>
                  </a:cubicBezTo>
                  <a:cubicBezTo>
                    <a:pt x="434" y="1388"/>
                    <a:pt x="733" y="1443"/>
                    <a:pt x="1139" y="1443"/>
                  </a:cubicBezTo>
                  <a:cubicBezTo>
                    <a:pt x="1546" y="1415"/>
                    <a:pt x="1953" y="1198"/>
                    <a:pt x="2224" y="765"/>
                  </a:cubicBezTo>
                  <a:cubicBezTo>
                    <a:pt x="2306" y="656"/>
                    <a:pt x="2360" y="466"/>
                    <a:pt x="2360" y="303"/>
                  </a:cubicBezTo>
                  <a:cubicBezTo>
                    <a:pt x="2387" y="222"/>
                    <a:pt x="2306" y="59"/>
                    <a:pt x="2224" y="32"/>
                  </a:cubicBezTo>
                  <a:cubicBezTo>
                    <a:pt x="2178" y="9"/>
                    <a:pt x="2128" y="1"/>
                    <a:pt x="2074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58"/>
            <p:cNvSpPr/>
            <p:nvPr/>
          </p:nvSpPr>
          <p:spPr>
            <a:xfrm>
              <a:off x="5318425" y="4618488"/>
              <a:ext cx="21725" cy="23100"/>
            </a:xfrm>
            <a:custGeom>
              <a:avLst/>
              <a:gdLst/>
              <a:ahLst/>
              <a:cxnLst/>
              <a:rect l="l" t="t" r="r" b="b"/>
              <a:pathLst>
                <a:path w="869" h="924" extrusionOk="0">
                  <a:moveTo>
                    <a:pt x="434" y="1"/>
                  </a:moveTo>
                  <a:cubicBezTo>
                    <a:pt x="217" y="28"/>
                    <a:pt x="0" y="245"/>
                    <a:pt x="0" y="489"/>
                  </a:cubicBezTo>
                  <a:cubicBezTo>
                    <a:pt x="27" y="706"/>
                    <a:pt x="190" y="896"/>
                    <a:pt x="407" y="923"/>
                  </a:cubicBezTo>
                  <a:cubicBezTo>
                    <a:pt x="651" y="923"/>
                    <a:pt x="841" y="733"/>
                    <a:pt x="868" y="462"/>
                  </a:cubicBezTo>
                  <a:cubicBezTo>
                    <a:pt x="868" y="218"/>
                    <a:pt x="678" y="1"/>
                    <a:pt x="434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58"/>
            <p:cNvSpPr/>
            <p:nvPr/>
          </p:nvSpPr>
          <p:spPr>
            <a:xfrm>
              <a:off x="5385550" y="4605538"/>
              <a:ext cx="21050" cy="20450"/>
            </a:xfrm>
            <a:custGeom>
              <a:avLst/>
              <a:gdLst/>
              <a:ahLst/>
              <a:cxnLst/>
              <a:rect l="l" t="t" r="r" b="b"/>
              <a:pathLst>
                <a:path w="842" h="818" extrusionOk="0">
                  <a:moveTo>
                    <a:pt x="422" y="1"/>
                  </a:moveTo>
                  <a:cubicBezTo>
                    <a:pt x="408" y="1"/>
                    <a:pt x="394" y="2"/>
                    <a:pt x="380" y="4"/>
                  </a:cubicBezTo>
                  <a:cubicBezTo>
                    <a:pt x="190" y="4"/>
                    <a:pt x="1" y="220"/>
                    <a:pt x="1" y="437"/>
                  </a:cubicBezTo>
                  <a:cubicBezTo>
                    <a:pt x="28" y="627"/>
                    <a:pt x="245" y="817"/>
                    <a:pt x="435" y="817"/>
                  </a:cubicBezTo>
                  <a:cubicBezTo>
                    <a:pt x="652" y="790"/>
                    <a:pt x="841" y="600"/>
                    <a:pt x="814" y="383"/>
                  </a:cubicBezTo>
                  <a:cubicBezTo>
                    <a:pt x="814" y="180"/>
                    <a:pt x="624" y="1"/>
                    <a:pt x="422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58"/>
            <p:cNvSpPr/>
            <p:nvPr/>
          </p:nvSpPr>
          <p:spPr>
            <a:xfrm>
              <a:off x="5260775" y="4246913"/>
              <a:ext cx="80725" cy="65175"/>
            </a:xfrm>
            <a:custGeom>
              <a:avLst/>
              <a:gdLst/>
              <a:ahLst/>
              <a:cxnLst/>
              <a:rect l="l" t="t" r="r" b="b"/>
              <a:pathLst>
                <a:path w="3229" h="2607" extrusionOk="0">
                  <a:moveTo>
                    <a:pt x="1303" y="787"/>
                  </a:moveTo>
                  <a:cubicBezTo>
                    <a:pt x="1493" y="841"/>
                    <a:pt x="1628" y="895"/>
                    <a:pt x="1764" y="949"/>
                  </a:cubicBezTo>
                  <a:cubicBezTo>
                    <a:pt x="1954" y="1031"/>
                    <a:pt x="2035" y="1139"/>
                    <a:pt x="1981" y="1329"/>
                  </a:cubicBezTo>
                  <a:cubicBezTo>
                    <a:pt x="1954" y="1519"/>
                    <a:pt x="1818" y="1600"/>
                    <a:pt x="1655" y="1627"/>
                  </a:cubicBezTo>
                  <a:cubicBezTo>
                    <a:pt x="1625" y="1632"/>
                    <a:pt x="1595" y="1634"/>
                    <a:pt x="1567" y="1634"/>
                  </a:cubicBezTo>
                  <a:cubicBezTo>
                    <a:pt x="1422" y="1634"/>
                    <a:pt x="1312" y="1574"/>
                    <a:pt x="1221" y="1438"/>
                  </a:cubicBezTo>
                  <a:cubicBezTo>
                    <a:pt x="1113" y="1248"/>
                    <a:pt x="1113" y="1058"/>
                    <a:pt x="1303" y="787"/>
                  </a:cubicBezTo>
                  <a:close/>
                  <a:moveTo>
                    <a:pt x="1655" y="0"/>
                  </a:moveTo>
                  <a:cubicBezTo>
                    <a:pt x="1411" y="27"/>
                    <a:pt x="1303" y="27"/>
                    <a:pt x="1194" y="27"/>
                  </a:cubicBezTo>
                  <a:cubicBezTo>
                    <a:pt x="679" y="27"/>
                    <a:pt x="408" y="298"/>
                    <a:pt x="245" y="759"/>
                  </a:cubicBezTo>
                  <a:cubicBezTo>
                    <a:pt x="1" y="1438"/>
                    <a:pt x="353" y="2224"/>
                    <a:pt x="1032" y="2495"/>
                  </a:cubicBezTo>
                  <a:cubicBezTo>
                    <a:pt x="1209" y="2570"/>
                    <a:pt x="1393" y="2606"/>
                    <a:pt x="1575" y="2606"/>
                  </a:cubicBezTo>
                  <a:cubicBezTo>
                    <a:pt x="2115" y="2606"/>
                    <a:pt x="2632" y="2291"/>
                    <a:pt x="2876" y="1763"/>
                  </a:cubicBezTo>
                  <a:cubicBezTo>
                    <a:pt x="3229" y="1031"/>
                    <a:pt x="2767" y="163"/>
                    <a:pt x="1954" y="27"/>
                  </a:cubicBezTo>
                  <a:cubicBezTo>
                    <a:pt x="1818" y="0"/>
                    <a:pt x="1683" y="0"/>
                    <a:pt x="1655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58"/>
            <p:cNvSpPr/>
            <p:nvPr/>
          </p:nvSpPr>
          <p:spPr>
            <a:xfrm>
              <a:off x="5288575" y="4266563"/>
              <a:ext cx="23100" cy="21225"/>
            </a:xfrm>
            <a:custGeom>
              <a:avLst/>
              <a:gdLst/>
              <a:ahLst/>
              <a:cxnLst/>
              <a:rect l="l" t="t" r="r" b="b"/>
              <a:pathLst>
                <a:path w="924" h="849" extrusionOk="0">
                  <a:moveTo>
                    <a:pt x="191" y="1"/>
                  </a:moveTo>
                  <a:cubicBezTo>
                    <a:pt x="1" y="272"/>
                    <a:pt x="1" y="462"/>
                    <a:pt x="109" y="652"/>
                  </a:cubicBezTo>
                  <a:cubicBezTo>
                    <a:pt x="200" y="788"/>
                    <a:pt x="310" y="848"/>
                    <a:pt x="455" y="848"/>
                  </a:cubicBezTo>
                  <a:cubicBezTo>
                    <a:pt x="483" y="848"/>
                    <a:pt x="513" y="846"/>
                    <a:pt x="543" y="841"/>
                  </a:cubicBezTo>
                  <a:cubicBezTo>
                    <a:pt x="706" y="814"/>
                    <a:pt x="842" y="733"/>
                    <a:pt x="869" y="543"/>
                  </a:cubicBezTo>
                  <a:cubicBezTo>
                    <a:pt x="923" y="353"/>
                    <a:pt x="842" y="245"/>
                    <a:pt x="652" y="163"/>
                  </a:cubicBezTo>
                  <a:cubicBezTo>
                    <a:pt x="516" y="109"/>
                    <a:pt x="381" y="55"/>
                    <a:pt x="191" y="1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58"/>
            <p:cNvSpPr/>
            <p:nvPr/>
          </p:nvSpPr>
          <p:spPr>
            <a:xfrm>
              <a:off x="5327925" y="4145788"/>
              <a:ext cx="67150" cy="67250"/>
            </a:xfrm>
            <a:custGeom>
              <a:avLst/>
              <a:gdLst/>
              <a:ahLst/>
              <a:cxnLst/>
              <a:rect l="l" t="t" r="r" b="b"/>
              <a:pathLst>
                <a:path w="2686" h="2690" extrusionOk="0">
                  <a:moveTo>
                    <a:pt x="1236" y="923"/>
                  </a:moveTo>
                  <a:cubicBezTo>
                    <a:pt x="1441" y="923"/>
                    <a:pt x="1656" y="1102"/>
                    <a:pt x="1682" y="1306"/>
                  </a:cubicBezTo>
                  <a:cubicBezTo>
                    <a:pt x="1709" y="1495"/>
                    <a:pt x="1546" y="1685"/>
                    <a:pt x="1356" y="1685"/>
                  </a:cubicBezTo>
                  <a:cubicBezTo>
                    <a:pt x="1344" y="1687"/>
                    <a:pt x="1332" y="1688"/>
                    <a:pt x="1320" y="1688"/>
                  </a:cubicBezTo>
                  <a:cubicBezTo>
                    <a:pt x="1143" y="1688"/>
                    <a:pt x="975" y="1509"/>
                    <a:pt x="949" y="1306"/>
                  </a:cubicBezTo>
                  <a:cubicBezTo>
                    <a:pt x="922" y="1143"/>
                    <a:pt x="1031" y="953"/>
                    <a:pt x="1194" y="926"/>
                  </a:cubicBezTo>
                  <a:cubicBezTo>
                    <a:pt x="1208" y="924"/>
                    <a:pt x="1222" y="923"/>
                    <a:pt x="1236" y="923"/>
                  </a:cubicBezTo>
                  <a:close/>
                  <a:moveTo>
                    <a:pt x="1355" y="1"/>
                  </a:moveTo>
                  <a:cubicBezTo>
                    <a:pt x="1328" y="1"/>
                    <a:pt x="1302" y="2"/>
                    <a:pt x="1275" y="4"/>
                  </a:cubicBezTo>
                  <a:cubicBezTo>
                    <a:pt x="597" y="31"/>
                    <a:pt x="0" y="655"/>
                    <a:pt x="0" y="1278"/>
                  </a:cubicBezTo>
                  <a:cubicBezTo>
                    <a:pt x="27" y="2023"/>
                    <a:pt x="653" y="2690"/>
                    <a:pt x="1317" y="2690"/>
                  </a:cubicBezTo>
                  <a:cubicBezTo>
                    <a:pt x="1330" y="2690"/>
                    <a:pt x="1343" y="2689"/>
                    <a:pt x="1356" y="2689"/>
                  </a:cubicBezTo>
                  <a:cubicBezTo>
                    <a:pt x="2034" y="2662"/>
                    <a:pt x="2685" y="2011"/>
                    <a:pt x="2685" y="1333"/>
                  </a:cubicBezTo>
                  <a:cubicBezTo>
                    <a:pt x="2659" y="654"/>
                    <a:pt x="2030" y="1"/>
                    <a:pt x="1355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58"/>
            <p:cNvSpPr/>
            <p:nvPr/>
          </p:nvSpPr>
          <p:spPr>
            <a:xfrm>
              <a:off x="5350975" y="4168863"/>
              <a:ext cx="19675" cy="19125"/>
            </a:xfrm>
            <a:custGeom>
              <a:avLst/>
              <a:gdLst/>
              <a:ahLst/>
              <a:cxnLst/>
              <a:rect l="l" t="t" r="r" b="b"/>
              <a:pathLst>
                <a:path w="787" h="765" extrusionOk="0">
                  <a:moveTo>
                    <a:pt x="314" y="0"/>
                  </a:moveTo>
                  <a:cubicBezTo>
                    <a:pt x="300" y="0"/>
                    <a:pt x="286" y="1"/>
                    <a:pt x="272" y="3"/>
                  </a:cubicBezTo>
                  <a:cubicBezTo>
                    <a:pt x="109" y="30"/>
                    <a:pt x="0" y="220"/>
                    <a:pt x="27" y="383"/>
                  </a:cubicBezTo>
                  <a:cubicBezTo>
                    <a:pt x="53" y="586"/>
                    <a:pt x="221" y="765"/>
                    <a:pt x="398" y="765"/>
                  </a:cubicBezTo>
                  <a:cubicBezTo>
                    <a:pt x="410" y="765"/>
                    <a:pt x="422" y="764"/>
                    <a:pt x="434" y="762"/>
                  </a:cubicBezTo>
                  <a:cubicBezTo>
                    <a:pt x="624" y="762"/>
                    <a:pt x="787" y="572"/>
                    <a:pt x="760" y="383"/>
                  </a:cubicBezTo>
                  <a:cubicBezTo>
                    <a:pt x="734" y="179"/>
                    <a:pt x="519" y="0"/>
                    <a:pt x="314" y="0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58"/>
            <p:cNvSpPr/>
            <p:nvPr/>
          </p:nvSpPr>
          <p:spPr>
            <a:xfrm>
              <a:off x="5587625" y="4310638"/>
              <a:ext cx="385875" cy="702325"/>
            </a:xfrm>
            <a:custGeom>
              <a:avLst/>
              <a:gdLst/>
              <a:ahLst/>
              <a:cxnLst/>
              <a:rect l="l" t="t" r="r" b="b"/>
              <a:pathLst>
                <a:path w="15435" h="28093" extrusionOk="0">
                  <a:moveTo>
                    <a:pt x="7215" y="1"/>
                  </a:moveTo>
                  <a:cubicBezTo>
                    <a:pt x="7026" y="462"/>
                    <a:pt x="6863" y="869"/>
                    <a:pt x="6700" y="1303"/>
                  </a:cubicBezTo>
                  <a:cubicBezTo>
                    <a:pt x="5669" y="4123"/>
                    <a:pt x="4666" y="6944"/>
                    <a:pt x="3635" y="9792"/>
                  </a:cubicBezTo>
                  <a:cubicBezTo>
                    <a:pt x="2686" y="12342"/>
                    <a:pt x="1736" y="14892"/>
                    <a:pt x="1085" y="17550"/>
                  </a:cubicBezTo>
                  <a:cubicBezTo>
                    <a:pt x="679" y="19259"/>
                    <a:pt x="245" y="20994"/>
                    <a:pt x="82" y="22785"/>
                  </a:cubicBezTo>
                  <a:cubicBezTo>
                    <a:pt x="1" y="23544"/>
                    <a:pt x="1" y="24331"/>
                    <a:pt x="163" y="25117"/>
                  </a:cubicBezTo>
                  <a:cubicBezTo>
                    <a:pt x="516" y="26853"/>
                    <a:pt x="2008" y="27884"/>
                    <a:pt x="3201" y="28047"/>
                  </a:cubicBezTo>
                  <a:cubicBezTo>
                    <a:pt x="3405" y="28077"/>
                    <a:pt x="3608" y="28092"/>
                    <a:pt x="3811" y="28092"/>
                  </a:cubicBezTo>
                  <a:cubicBezTo>
                    <a:pt x="4150" y="28092"/>
                    <a:pt x="4490" y="28050"/>
                    <a:pt x="4829" y="27965"/>
                  </a:cubicBezTo>
                  <a:cubicBezTo>
                    <a:pt x="6158" y="27586"/>
                    <a:pt x="7243" y="26907"/>
                    <a:pt x="7948" y="25660"/>
                  </a:cubicBezTo>
                  <a:cubicBezTo>
                    <a:pt x="8246" y="25172"/>
                    <a:pt x="8545" y="24656"/>
                    <a:pt x="8789" y="24114"/>
                  </a:cubicBezTo>
                  <a:cubicBezTo>
                    <a:pt x="9765" y="21998"/>
                    <a:pt x="10633" y="19855"/>
                    <a:pt x="11338" y="17631"/>
                  </a:cubicBezTo>
                  <a:cubicBezTo>
                    <a:pt x="11610" y="16736"/>
                    <a:pt x="11827" y="15841"/>
                    <a:pt x="12098" y="14973"/>
                  </a:cubicBezTo>
                  <a:cubicBezTo>
                    <a:pt x="13291" y="11149"/>
                    <a:pt x="14376" y="7297"/>
                    <a:pt x="15353" y="3418"/>
                  </a:cubicBezTo>
                  <a:cubicBezTo>
                    <a:pt x="15380" y="3256"/>
                    <a:pt x="15407" y="3093"/>
                    <a:pt x="15434" y="2903"/>
                  </a:cubicBezTo>
                  <a:cubicBezTo>
                    <a:pt x="12667" y="1954"/>
                    <a:pt x="9955" y="977"/>
                    <a:pt x="72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58"/>
            <p:cNvSpPr/>
            <p:nvPr/>
          </p:nvSpPr>
          <p:spPr>
            <a:xfrm>
              <a:off x="5722575" y="4204588"/>
              <a:ext cx="328900" cy="170500"/>
            </a:xfrm>
            <a:custGeom>
              <a:avLst/>
              <a:gdLst/>
              <a:ahLst/>
              <a:cxnLst/>
              <a:rect l="l" t="t" r="r" b="b"/>
              <a:pathLst>
                <a:path w="13156" h="6820" extrusionOk="0">
                  <a:moveTo>
                    <a:pt x="1175" y="1"/>
                  </a:moveTo>
                  <a:cubicBezTo>
                    <a:pt x="998" y="1"/>
                    <a:pt x="909" y="112"/>
                    <a:pt x="787" y="391"/>
                  </a:cubicBezTo>
                  <a:cubicBezTo>
                    <a:pt x="543" y="961"/>
                    <a:pt x="326" y="1530"/>
                    <a:pt x="82" y="2100"/>
                  </a:cubicBezTo>
                  <a:cubicBezTo>
                    <a:pt x="27" y="2235"/>
                    <a:pt x="27" y="2398"/>
                    <a:pt x="0" y="2561"/>
                  </a:cubicBezTo>
                  <a:cubicBezTo>
                    <a:pt x="597" y="2886"/>
                    <a:pt x="11148" y="6630"/>
                    <a:pt x="12016" y="6819"/>
                  </a:cubicBezTo>
                  <a:cubicBezTo>
                    <a:pt x="12070" y="6738"/>
                    <a:pt x="12152" y="6684"/>
                    <a:pt x="12179" y="6602"/>
                  </a:cubicBezTo>
                  <a:cubicBezTo>
                    <a:pt x="12450" y="5924"/>
                    <a:pt x="12748" y="5246"/>
                    <a:pt x="12993" y="4568"/>
                  </a:cubicBezTo>
                  <a:cubicBezTo>
                    <a:pt x="13155" y="4161"/>
                    <a:pt x="13074" y="4080"/>
                    <a:pt x="12694" y="3917"/>
                  </a:cubicBezTo>
                  <a:cubicBezTo>
                    <a:pt x="12586" y="3863"/>
                    <a:pt x="12477" y="3836"/>
                    <a:pt x="12369" y="3782"/>
                  </a:cubicBezTo>
                  <a:cubicBezTo>
                    <a:pt x="11338" y="3429"/>
                    <a:pt x="10307" y="3076"/>
                    <a:pt x="9277" y="2724"/>
                  </a:cubicBezTo>
                  <a:lnTo>
                    <a:pt x="1573" y="93"/>
                  </a:lnTo>
                  <a:cubicBezTo>
                    <a:pt x="1400" y="35"/>
                    <a:pt x="1274" y="1"/>
                    <a:pt x="11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58"/>
            <p:cNvSpPr/>
            <p:nvPr/>
          </p:nvSpPr>
          <p:spPr>
            <a:xfrm>
              <a:off x="5563225" y="4177763"/>
              <a:ext cx="510625" cy="858450"/>
            </a:xfrm>
            <a:custGeom>
              <a:avLst/>
              <a:gdLst/>
              <a:ahLst/>
              <a:cxnLst/>
              <a:rect l="l" t="t" r="r" b="b"/>
              <a:pathLst>
                <a:path w="20425" h="34338" extrusionOk="0">
                  <a:moveTo>
                    <a:pt x="7549" y="1074"/>
                  </a:moveTo>
                  <a:cubicBezTo>
                    <a:pt x="7648" y="1074"/>
                    <a:pt x="7774" y="1108"/>
                    <a:pt x="7947" y="1166"/>
                  </a:cubicBezTo>
                  <a:lnTo>
                    <a:pt x="15651" y="3797"/>
                  </a:lnTo>
                  <a:cubicBezTo>
                    <a:pt x="16681" y="4149"/>
                    <a:pt x="17712" y="4502"/>
                    <a:pt x="18743" y="4855"/>
                  </a:cubicBezTo>
                  <a:cubicBezTo>
                    <a:pt x="18851" y="4909"/>
                    <a:pt x="18960" y="4936"/>
                    <a:pt x="19068" y="4990"/>
                  </a:cubicBezTo>
                  <a:cubicBezTo>
                    <a:pt x="19448" y="5153"/>
                    <a:pt x="19529" y="5234"/>
                    <a:pt x="19367" y="5641"/>
                  </a:cubicBezTo>
                  <a:cubicBezTo>
                    <a:pt x="19122" y="6319"/>
                    <a:pt x="18824" y="6997"/>
                    <a:pt x="18553" y="7675"/>
                  </a:cubicBezTo>
                  <a:cubicBezTo>
                    <a:pt x="18526" y="7757"/>
                    <a:pt x="18444" y="7811"/>
                    <a:pt x="18390" y="7892"/>
                  </a:cubicBezTo>
                  <a:cubicBezTo>
                    <a:pt x="17522" y="7703"/>
                    <a:pt x="6971" y="3959"/>
                    <a:pt x="6374" y="3634"/>
                  </a:cubicBezTo>
                  <a:cubicBezTo>
                    <a:pt x="6401" y="3471"/>
                    <a:pt x="6401" y="3308"/>
                    <a:pt x="6456" y="3173"/>
                  </a:cubicBezTo>
                  <a:cubicBezTo>
                    <a:pt x="6700" y="2603"/>
                    <a:pt x="6917" y="2034"/>
                    <a:pt x="7161" y="1464"/>
                  </a:cubicBezTo>
                  <a:cubicBezTo>
                    <a:pt x="7283" y="1185"/>
                    <a:pt x="7372" y="1074"/>
                    <a:pt x="7549" y="1074"/>
                  </a:cubicBezTo>
                  <a:close/>
                  <a:moveTo>
                    <a:pt x="8191" y="5316"/>
                  </a:moveTo>
                  <a:cubicBezTo>
                    <a:pt x="10931" y="6292"/>
                    <a:pt x="13643" y="7269"/>
                    <a:pt x="16410" y="8218"/>
                  </a:cubicBezTo>
                  <a:cubicBezTo>
                    <a:pt x="16383" y="8408"/>
                    <a:pt x="16356" y="8571"/>
                    <a:pt x="16329" y="8733"/>
                  </a:cubicBezTo>
                  <a:cubicBezTo>
                    <a:pt x="15352" y="12612"/>
                    <a:pt x="14267" y="16464"/>
                    <a:pt x="13074" y="20288"/>
                  </a:cubicBezTo>
                  <a:cubicBezTo>
                    <a:pt x="12803" y="21156"/>
                    <a:pt x="12586" y="22051"/>
                    <a:pt x="12314" y="22946"/>
                  </a:cubicBezTo>
                  <a:cubicBezTo>
                    <a:pt x="11609" y="25170"/>
                    <a:pt x="10741" y="27313"/>
                    <a:pt x="9765" y="29429"/>
                  </a:cubicBezTo>
                  <a:cubicBezTo>
                    <a:pt x="9521" y="29971"/>
                    <a:pt x="9222" y="30487"/>
                    <a:pt x="8924" y="30975"/>
                  </a:cubicBezTo>
                  <a:cubicBezTo>
                    <a:pt x="8219" y="32222"/>
                    <a:pt x="7134" y="32901"/>
                    <a:pt x="5805" y="33280"/>
                  </a:cubicBezTo>
                  <a:cubicBezTo>
                    <a:pt x="5466" y="33365"/>
                    <a:pt x="5126" y="33407"/>
                    <a:pt x="4787" y="33407"/>
                  </a:cubicBezTo>
                  <a:cubicBezTo>
                    <a:pt x="4584" y="33407"/>
                    <a:pt x="4381" y="33392"/>
                    <a:pt x="4177" y="33362"/>
                  </a:cubicBezTo>
                  <a:cubicBezTo>
                    <a:pt x="2984" y="33199"/>
                    <a:pt x="1492" y="32168"/>
                    <a:pt x="1139" y="30432"/>
                  </a:cubicBezTo>
                  <a:cubicBezTo>
                    <a:pt x="977" y="29646"/>
                    <a:pt x="977" y="28859"/>
                    <a:pt x="1058" y="28100"/>
                  </a:cubicBezTo>
                  <a:cubicBezTo>
                    <a:pt x="1221" y="26309"/>
                    <a:pt x="1655" y="24574"/>
                    <a:pt x="2061" y="22865"/>
                  </a:cubicBezTo>
                  <a:cubicBezTo>
                    <a:pt x="2712" y="20207"/>
                    <a:pt x="3662" y="17657"/>
                    <a:pt x="4611" y="15107"/>
                  </a:cubicBezTo>
                  <a:cubicBezTo>
                    <a:pt x="5642" y="12259"/>
                    <a:pt x="6645" y="9438"/>
                    <a:pt x="7676" y="6618"/>
                  </a:cubicBezTo>
                  <a:cubicBezTo>
                    <a:pt x="7839" y="6184"/>
                    <a:pt x="8002" y="5777"/>
                    <a:pt x="8191" y="5316"/>
                  </a:cubicBezTo>
                  <a:close/>
                  <a:moveTo>
                    <a:pt x="7097" y="0"/>
                  </a:moveTo>
                  <a:cubicBezTo>
                    <a:pt x="6818" y="0"/>
                    <a:pt x="6676" y="179"/>
                    <a:pt x="6510" y="623"/>
                  </a:cubicBezTo>
                  <a:cubicBezTo>
                    <a:pt x="6211" y="1410"/>
                    <a:pt x="5886" y="2196"/>
                    <a:pt x="5560" y="2983"/>
                  </a:cubicBezTo>
                  <a:cubicBezTo>
                    <a:pt x="5479" y="3227"/>
                    <a:pt x="5398" y="3444"/>
                    <a:pt x="5371" y="3661"/>
                  </a:cubicBezTo>
                  <a:cubicBezTo>
                    <a:pt x="5289" y="4068"/>
                    <a:pt x="5398" y="4258"/>
                    <a:pt x="5750" y="4393"/>
                  </a:cubicBezTo>
                  <a:cubicBezTo>
                    <a:pt x="6103" y="4556"/>
                    <a:pt x="6456" y="4665"/>
                    <a:pt x="6808" y="4827"/>
                  </a:cubicBezTo>
                  <a:cubicBezTo>
                    <a:pt x="6971" y="4882"/>
                    <a:pt x="7079" y="4963"/>
                    <a:pt x="7242" y="5044"/>
                  </a:cubicBezTo>
                  <a:cubicBezTo>
                    <a:pt x="7052" y="5478"/>
                    <a:pt x="6917" y="5885"/>
                    <a:pt x="6754" y="6265"/>
                  </a:cubicBezTo>
                  <a:cubicBezTo>
                    <a:pt x="5615" y="9466"/>
                    <a:pt x="4448" y="12639"/>
                    <a:pt x="3282" y="15813"/>
                  </a:cubicBezTo>
                  <a:cubicBezTo>
                    <a:pt x="2089" y="18986"/>
                    <a:pt x="1085" y="22187"/>
                    <a:pt x="461" y="25496"/>
                  </a:cubicBezTo>
                  <a:cubicBezTo>
                    <a:pt x="190" y="26906"/>
                    <a:pt x="0" y="28317"/>
                    <a:pt x="109" y="29727"/>
                  </a:cubicBezTo>
                  <a:cubicBezTo>
                    <a:pt x="190" y="31165"/>
                    <a:pt x="760" y="32412"/>
                    <a:pt x="1926" y="33307"/>
                  </a:cubicBezTo>
                  <a:cubicBezTo>
                    <a:pt x="2866" y="34006"/>
                    <a:pt x="3874" y="34337"/>
                    <a:pt x="4894" y="34337"/>
                  </a:cubicBezTo>
                  <a:cubicBezTo>
                    <a:pt x="5816" y="34337"/>
                    <a:pt x="6748" y="34067"/>
                    <a:pt x="7649" y="33552"/>
                  </a:cubicBezTo>
                  <a:cubicBezTo>
                    <a:pt x="8056" y="33335"/>
                    <a:pt x="8436" y="33009"/>
                    <a:pt x="8761" y="32656"/>
                  </a:cubicBezTo>
                  <a:cubicBezTo>
                    <a:pt x="9493" y="31924"/>
                    <a:pt x="10036" y="31029"/>
                    <a:pt x="10497" y="30080"/>
                  </a:cubicBezTo>
                  <a:cubicBezTo>
                    <a:pt x="11365" y="28208"/>
                    <a:pt x="12179" y="26309"/>
                    <a:pt x="12803" y="24357"/>
                  </a:cubicBezTo>
                  <a:cubicBezTo>
                    <a:pt x="13860" y="21020"/>
                    <a:pt x="14837" y="17684"/>
                    <a:pt x="15813" y="14348"/>
                  </a:cubicBezTo>
                  <a:cubicBezTo>
                    <a:pt x="16274" y="12748"/>
                    <a:pt x="16654" y="11093"/>
                    <a:pt x="17088" y="9466"/>
                  </a:cubicBezTo>
                  <a:cubicBezTo>
                    <a:pt x="17169" y="9194"/>
                    <a:pt x="17169" y="8869"/>
                    <a:pt x="17414" y="8571"/>
                  </a:cubicBezTo>
                  <a:cubicBezTo>
                    <a:pt x="17658" y="8652"/>
                    <a:pt x="17902" y="8733"/>
                    <a:pt x="18146" y="8787"/>
                  </a:cubicBezTo>
                  <a:cubicBezTo>
                    <a:pt x="18316" y="8836"/>
                    <a:pt x="18455" y="8863"/>
                    <a:pt x="18573" y="8863"/>
                  </a:cubicBezTo>
                  <a:cubicBezTo>
                    <a:pt x="18850" y="8863"/>
                    <a:pt x="19014" y="8715"/>
                    <a:pt x="19204" y="8354"/>
                  </a:cubicBezTo>
                  <a:cubicBezTo>
                    <a:pt x="19665" y="7540"/>
                    <a:pt x="20017" y="6645"/>
                    <a:pt x="20316" y="5750"/>
                  </a:cubicBezTo>
                  <a:cubicBezTo>
                    <a:pt x="20343" y="5587"/>
                    <a:pt x="20397" y="5424"/>
                    <a:pt x="20397" y="5261"/>
                  </a:cubicBezTo>
                  <a:cubicBezTo>
                    <a:pt x="20424" y="4800"/>
                    <a:pt x="20316" y="4583"/>
                    <a:pt x="19855" y="4366"/>
                  </a:cubicBezTo>
                  <a:cubicBezTo>
                    <a:pt x="19421" y="4176"/>
                    <a:pt x="18960" y="3959"/>
                    <a:pt x="18471" y="3824"/>
                  </a:cubicBezTo>
                  <a:cubicBezTo>
                    <a:pt x="16519" y="3146"/>
                    <a:pt x="14566" y="2495"/>
                    <a:pt x="12613" y="1844"/>
                  </a:cubicBezTo>
                  <a:cubicBezTo>
                    <a:pt x="10931" y="1274"/>
                    <a:pt x="9276" y="677"/>
                    <a:pt x="7595" y="108"/>
                  </a:cubicBezTo>
                  <a:cubicBezTo>
                    <a:pt x="7388" y="39"/>
                    <a:pt x="7228" y="0"/>
                    <a:pt x="7097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58"/>
            <p:cNvSpPr/>
            <p:nvPr/>
          </p:nvSpPr>
          <p:spPr>
            <a:xfrm>
              <a:off x="5614750" y="4524738"/>
              <a:ext cx="290925" cy="473775"/>
            </a:xfrm>
            <a:custGeom>
              <a:avLst/>
              <a:gdLst/>
              <a:ahLst/>
              <a:cxnLst/>
              <a:rect l="l" t="t" r="r" b="b"/>
              <a:pathLst>
                <a:path w="11637" h="18951" extrusionOk="0">
                  <a:moveTo>
                    <a:pt x="4693" y="984"/>
                  </a:moveTo>
                  <a:cubicBezTo>
                    <a:pt x="6564" y="1689"/>
                    <a:pt x="8436" y="2368"/>
                    <a:pt x="10308" y="3046"/>
                  </a:cubicBezTo>
                  <a:cubicBezTo>
                    <a:pt x="10389" y="3100"/>
                    <a:pt x="10443" y="3154"/>
                    <a:pt x="10552" y="3236"/>
                  </a:cubicBezTo>
                  <a:cubicBezTo>
                    <a:pt x="10497" y="3344"/>
                    <a:pt x="10497" y="3480"/>
                    <a:pt x="10443" y="3588"/>
                  </a:cubicBezTo>
                  <a:cubicBezTo>
                    <a:pt x="9250" y="7277"/>
                    <a:pt x="8002" y="10939"/>
                    <a:pt x="6619" y="14573"/>
                  </a:cubicBezTo>
                  <a:cubicBezTo>
                    <a:pt x="6456" y="14980"/>
                    <a:pt x="6239" y="15387"/>
                    <a:pt x="6022" y="15794"/>
                  </a:cubicBezTo>
                  <a:cubicBezTo>
                    <a:pt x="5480" y="16716"/>
                    <a:pt x="4693" y="17367"/>
                    <a:pt x="3716" y="17828"/>
                  </a:cubicBezTo>
                  <a:cubicBezTo>
                    <a:pt x="3417" y="17969"/>
                    <a:pt x="3123" y="18032"/>
                    <a:pt x="2845" y="18032"/>
                  </a:cubicBezTo>
                  <a:cubicBezTo>
                    <a:pt x="1887" y="18032"/>
                    <a:pt x="1112" y="17282"/>
                    <a:pt x="923" y="16336"/>
                  </a:cubicBezTo>
                  <a:cubicBezTo>
                    <a:pt x="814" y="15658"/>
                    <a:pt x="814" y="14980"/>
                    <a:pt x="896" y="14275"/>
                  </a:cubicBezTo>
                  <a:cubicBezTo>
                    <a:pt x="1221" y="11671"/>
                    <a:pt x="1709" y="9148"/>
                    <a:pt x="2604" y="6680"/>
                  </a:cubicBezTo>
                  <a:cubicBezTo>
                    <a:pt x="3255" y="4890"/>
                    <a:pt x="3879" y="3100"/>
                    <a:pt x="4530" y="1337"/>
                  </a:cubicBezTo>
                  <a:cubicBezTo>
                    <a:pt x="4557" y="1228"/>
                    <a:pt x="4612" y="1120"/>
                    <a:pt x="4693" y="984"/>
                  </a:cubicBezTo>
                  <a:close/>
                  <a:moveTo>
                    <a:pt x="4349" y="0"/>
                  </a:moveTo>
                  <a:cubicBezTo>
                    <a:pt x="4051" y="0"/>
                    <a:pt x="3954" y="216"/>
                    <a:pt x="3744" y="794"/>
                  </a:cubicBezTo>
                  <a:cubicBezTo>
                    <a:pt x="3174" y="2368"/>
                    <a:pt x="2659" y="3941"/>
                    <a:pt x="2062" y="5487"/>
                  </a:cubicBezTo>
                  <a:cubicBezTo>
                    <a:pt x="1221" y="7684"/>
                    <a:pt x="624" y="9935"/>
                    <a:pt x="245" y="12268"/>
                  </a:cubicBezTo>
                  <a:cubicBezTo>
                    <a:pt x="109" y="13081"/>
                    <a:pt x="0" y="14736"/>
                    <a:pt x="28" y="14736"/>
                  </a:cubicBezTo>
                  <a:cubicBezTo>
                    <a:pt x="28" y="15034"/>
                    <a:pt x="28" y="15306"/>
                    <a:pt x="28" y="15604"/>
                  </a:cubicBezTo>
                  <a:cubicBezTo>
                    <a:pt x="55" y="16228"/>
                    <a:pt x="190" y="16825"/>
                    <a:pt x="434" y="17394"/>
                  </a:cubicBezTo>
                  <a:cubicBezTo>
                    <a:pt x="837" y="18310"/>
                    <a:pt x="1828" y="18950"/>
                    <a:pt x="2802" y="18950"/>
                  </a:cubicBezTo>
                  <a:cubicBezTo>
                    <a:pt x="3010" y="18950"/>
                    <a:pt x="3217" y="18921"/>
                    <a:pt x="3418" y="18859"/>
                  </a:cubicBezTo>
                  <a:cubicBezTo>
                    <a:pt x="4449" y="18533"/>
                    <a:pt x="5371" y="18018"/>
                    <a:pt x="6103" y="17177"/>
                  </a:cubicBezTo>
                  <a:cubicBezTo>
                    <a:pt x="6700" y="16445"/>
                    <a:pt x="7134" y="15604"/>
                    <a:pt x="7487" y="14709"/>
                  </a:cubicBezTo>
                  <a:cubicBezTo>
                    <a:pt x="8545" y="12024"/>
                    <a:pt x="9494" y="9284"/>
                    <a:pt x="10443" y="6572"/>
                  </a:cubicBezTo>
                  <a:cubicBezTo>
                    <a:pt x="10796" y="5568"/>
                    <a:pt x="11094" y="4592"/>
                    <a:pt x="11365" y="3588"/>
                  </a:cubicBezTo>
                  <a:cubicBezTo>
                    <a:pt x="11637" y="2639"/>
                    <a:pt x="11528" y="2476"/>
                    <a:pt x="10633" y="2151"/>
                  </a:cubicBezTo>
                  <a:cubicBezTo>
                    <a:pt x="9385" y="1717"/>
                    <a:pt x="8138" y="1228"/>
                    <a:pt x="6890" y="794"/>
                  </a:cubicBezTo>
                  <a:cubicBezTo>
                    <a:pt x="6293" y="577"/>
                    <a:pt x="5697" y="360"/>
                    <a:pt x="5073" y="171"/>
                  </a:cubicBezTo>
                  <a:cubicBezTo>
                    <a:pt x="4737" y="65"/>
                    <a:pt x="4513" y="0"/>
                    <a:pt x="4349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58"/>
            <p:cNvSpPr/>
            <p:nvPr/>
          </p:nvSpPr>
          <p:spPr>
            <a:xfrm>
              <a:off x="5635100" y="4549338"/>
              <a:ext cx="243450" cy="426225"/>
            </a:xfrm>
            <a:custGeom>
              <a:avLst/>
              <a:gdLst/>
              <a:ahLst/>
              <a:cxnLst/>
              <a:rect l="l" t="t" r="r" b="b"/>
              <a:pathLst>
                <a:path w="9738" h="17049" extrusionOk="0">
                  <a:moveTo>
                    <a:pt x="3879" y="0"/>
                  </a:moveTo>
                  <a:cubicBezTo>
                    <a:pt x="3798" y="136"/>
                    <a:pt x="3743" y="244"/>
                    <a:pt x="3716" y="353"/>
                  </a:cubicBezTo>
                  <a:cubicBezTo>
                    <a:pt x="3065" y="2116"/>
                    <a:pt x="2441" y="3906"/>
                    <a:pt x="1790" y="5696"/>
                  </a:cubicBezTo>
                  <a:cubicBezTo>
                    <a:pt x="895" y="8164"/>
                    <a:pt x="407" y="10687"/>
                    <a:pt x="82" y="13291"/>
                  </a:cubicBezTo>
                  <a:cubicBezTo>
                    <a:pt x="0" y="13996"/>
                    <a:pt x="0" y="14674"/>
                    <a:pt x="109" y="15352"/>
                  </a:cubicBezTo>
                  <a:cubicBezTo>
                    <a:pt x="298" y="16298"/>
                    <a:pt x="1073" y="17048"/>
                    <a:pt x="2031" y="17048"/>
                  </a:cubicBezTo>
                  <a:cubicBezTo>
                    <a:pt x="2309" y="17048"/>
                    <a:pt x="2603" y="16985"/>
                    <a:pt x="2902" y="16844"/>
                  </a:cubicBezTo>
                  <a:cubicBezTo>
                    <a:pt x="3879" y="16383"/>
                    <a:pt x="4666" y="15732"/>
                    <a:pt x="5208" y="14810"/>
                  </a:cubicBezTo>
                  <a:cubicBezTo>
                    <a:pt x="5425" y="14403"/>
                    <a:pt x="5642" y="13996"/>
                    <a:pt x="5805" y="13589"/>
                  </a:cubicBezTo>
                  <a:cubicBezTo>
                    <a:pt x="7188" y="9955"/>
                    <a:pt x="8436" y="6293"/>
                    <a:pt x="9629" y="2604"/>
                  </a:cubicBezTo>
                  <a:cubicBezTo>
                    <a:pt x="9683" y="2496"/>
                    <a:pt x="9683" y="2360"/>
                    <a:pt x="9738" y="2252"/>
                  </a:cubicBezTo>
                  <a:cubicBezTo>
                    <a:pt x="9629" y="2170"/>
                    <a:pt x="9575" y="2116"/>
                    <a:pt x="9494" y="2062"/>
                  </a:cubicBezTo>
                  <a:cubicBezTo>
                    <a:pt x="7622" y="1384"/>
                    <a:pt x="5750" y="705"/>
                    <a:pt x="3879" y="0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58"/>
            <p:cNvSpPr/>
            <p:nvPr/>
          </p:nvSpPr>
          <p:spPr>
            <a:xfrm>
              <a:off x="5658150" y="4892613"/>
              <a:ext cx="67825" cy="51400"/>
            </a:xfrm>
            <a:custGeom>
              <a:avLst/>
              <a:gdLst/>
              <a:ahLst/>
              <a:cxnLst/>
              <a:rect l="l" t="t" r="r" b="b"/>
              <a:pathLst>
                <a:path w="2713" h="2056" extrusionOk="0">
                  <a:moveTo>
                    <a:pt x="440" y="1"/>
                  </a:moveTo>
                  <a:cubicBezTo>
                    <a:pt x="286" y="1"/>
                    <a:pt x="131" y="85"/>
                    <a:pt x="55" y="238"/>
                  </a:cubicBezTo>
                  <a:cubicBezTo>
                    <a:pt x="28" y="374"/>
                    <a:pt x="0" y="536"/>
                    <a:pt x="0" y="672"/>
                  </a:cubicBezTo>
                  <a:cubicBezTo>
                    <a:pt x="55" y="1404"/>
                    <a:pt x="787" y="2055"/>
                    <a:pt x="1709" y="2055"/>
                  </a:cubicBezTo>
                  <a:cubicBezTo>
                    <a:pt x="2008" y="2055"/>
                    <a:pt x="2360" y="1865"/>
                    <a:pt x="2631" y="1486"/>
                  </a:cubicBezTo>
                  <a:cubicBezTo>
                    <a:pt x="2686" y="1377"/>
                    <a:pt x="2713" y="1214"/>
                    <a:pt x="2686" y="1106"/>
                  </a:cubicBezTo>
                  <a:cubicBezTo>
                    <a:pt x="2640" y="970"/>
                    <a:pt x="2500" y="909"/>
                    <a:pt x="2360" y="909"/>
                  </a:cubicBezTo>
                  <a:cubicBezTo>
                    <a:pt x="2332" y="909"/>
                    <a:pt x="2305" y="912"/>
                    <a:pt x="2279" y="916"/>
                  </a:cubicBezTo>
                  <a:cubicBezTo>
                    <a:pt x="2116" y="943"/>
                    <a:pt x="2008" y="997"/>
                    <a:pt x="1845" y="1025"/>
                  </a:cubicBezTo>
                  <a:cubicBezTo>
                    <a:pt x="1724" y="1060"/>
                    <a:pt x="1620" y="1079"/>
                    <a:pt x="1528" y="1079"/>
                  </a:cubicBezTo>
                  <a:cubicBezTo>
                    <a:pt x="1270" y="1079"/>
                    <a:pt x="1110" y="931"/>
                    <a:pt x="950" y="591"/>
                  </a:cubicBezTo>
                  <a:cubicBezTo>
                    <a:pt x="896" y="455"/>
                    <a:pt x="841" y="292"/>
                    <a:pt x="760" y="157"/>
                  </a:cubicBezTo>
                  <a:cubicBezTo>
                    <a:pt x="677" y="50"/>
                    <a:pt x="559" y="1"/>
                    <a:pt x="440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58"/>
            <p:cNvSpPr/>
            <p:nvPr/>
          </p:nvSpPr>
          <p:spPr>
            <a:xfrm>
              <a:off x="5665600" y="4846288"/>
              <a:ext cx="22400" cy="21775"/>
            </a:xfrm>
            <a:custGeom>
              <a:avLst/>
              <a:gdLst/>
              <a:ahLst/>
              <a:cxnLst/>
              <a:rect l="l" t="t" r="r" b="b"/>
              <a:pathLst>
                <a:path w="896" h="871" extrusionOk="0">
                  <a:moveTo>
                    <a:pt x="420" y="0"/>
                  </a:moveTo>
                  <a:cubicBezTo>
                    <a:pt x="194" y="0"/>
                    <a:pt x="1" y="206"/>
                    <a:pt x="1" y="436"/>
                  </a:cubicBezTo>
                  <a:cubicBezTo>
                    <a:pt x="28" y="653"/>
                    <a:pt x="245" y="870"/>
                    <a:pt x="489" y="870"/>
                  </a:cubicBezTo>
                  <a:cubicBezTo>
                    <a:pt x="679" y="870"/>
                    <a:pt x="869" y="681"/>
                    <a:pt x="869" y="464"/>
                  </a:cubicBezTo>
                  <a:cubicBezTo>
                    <a:pt x="896" y="219"/>
                    <a:pt x="706" y="2"/>
                    <a:pt x="462" y="2"/>
                  </a:cubicBezTo>
                  <a:cubicBezTo>
                    <a:pt x="448" y="1"/>
                    <a:pt x="434" y="0"/>
                    <a:pt x="420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58"/>
            <p:cNvSpPr/>
            <p:nvPr/>
          </p:nvSpPr>
          <p:spPr>
            <a:xfrm>
              <a:off x="5740200" y="4882288"/>
              <a:ext cx="19675" cy="19675"/>
            </a:xfrm>
            <a:custGeom>
              <a:avLst/>
              <a:gdLst/>
              <a:ahLst/>
              <a:cxnLst/>
              <a:rect l="l" t="t" r="r" b="b"/>
              <a:pathLst>
                <a:path w="787" h="787" extrusionOk="0">
                  <a:moveTo>
                    <a:pt x="462" y="0"/>
                  </a:moveTo>
                  <a:cubicBezTo>
                    <a:pt x="217" y="0"/>
                    <a:pt x="0" y="217"/>
                    <a:pt x="28" y="434"/>
                  </a:cubicBezTo>
                  <a:cubicBezTo>
                    <a:pt x="55" y="624"/>
                    <a:pt x="217" y="787"/>
                    <a:pt x="407" y="787"/>
                  </a:cubicBezTo>
                  <a:cubicBezTo>
                    <a:pt x="624" y="759"/>
                    <a:pt x="787" y="597"/>
                    <a:pt x="787" y="353"/>
                  </a:cubicBezTo>
                  <a:cubicBezTo>
                    <a:pt x="787" y="163"/>
                    <a:pt x="651" y="0"/>
                    <a:pt x="462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54" name="Google Shape;1254;p58"/>
          <p:cNvGrpSpPr/>
          <p:nvPr/>
        </p:nvGrpSpPr>
        <p:grpSpPr>
          <a:xfrm>
            <a:off x="1174344" y="2794891"/>
            <a:ext cx="1380327" cy="1319828"/>
            <a:chOff x="5047850" y="2794950"/>
            <a:chExt cx="1095150" cy="1047150"/>
          </a:xfrm>
        </p:grpSpPr>
        <p:sp>
          <p:nvSpPr>
            <p:cNvPr id="1255" name="Google Shape;1255;p58"/>
            <p:cNvSpPr/>
            <p:nvPr/>
          </p:nvSpPr>
          <p:spPr>
            <a:xfrm>
              <a:off x="5047850" y="2794950"/>
              <a:ext cx="1095150" cy="1047150"/>
            </a:xfrm>
            <a:custGeom>
              <a:avLst/>
              <a:gdLst/>
              <a:ahLst/>
              <a:cxnLst/>
              <a:rect l="l" t="t" r="r" b="b"/>
              <a:pathLst>
                <a:path w="43806" h="41886" extrusionOk="0">
                  <a:moveTo>
                    <a:pt x="11284" y="6001"/>
                  </a:moveTo>
                  <a:cubicBezTo>
                    <a:pt x="11501" y="6489"/>
                    <a:pt x="11664" y="6869"/>
                    <a:pt x="11827" y="7276"/>
                  </a:cubicBezTo>
                  <a:cubicBezTo>
                    <a:pt x="11935" y="7493"/>
                    <a:pt x="11935" y="7737"/>
                    <a:pt x="11745" y="7927"/>
                  </a:cubicBezTo>
                  <a:cubicBezTo>
                    <a:pt x="11176" y="8496"/>
                    <a:pt x="10606" y="9039"/>
                    <a:pt x="10009" y="9636"/>
                  </a:cubicBezTo>
                  <a:cubicBezTo>
                    <a:pt x="9602" y="9283"/>
                    <a:pt x="9196" y="8985"/>
                    <a:pt x="8762" y="8632"/>
                  </a:cubicBezTo>
                  <a:cubicBezTo>
                    <a:pt x="9602" y="7764"/>
                    <a:pt x="10389" y="6923"/>
                    <a:pt x="11284" y="6001"/>
                  </a:cubicBezTo>
                  <a:close/>
                  <a:moveTo>
                    <a:pt x="8138" y="9229"/>
                  </a:moveTo>
                  <a:cubicBezTo>
                    <a:pt x="8545" y="9608"/>
                    <a:pt x="8924" y="9961"/>
                    <a:pt x="9331" y="10341"/>
                  </a:cubicBezTo>
                  <a:cubicBezTo>
                    <a:pt x="8707" y="10992"/>
                    <a:pt x="8084" y="11588"/>
                    <a:pt x="7460" y="12239"/>
                  </a:cubicBezTo>
                  <a:cubicBezTo>
                    <a:pt x="6782" y="11995"/>
                    <a:pt x="6510" y="11805"/>
                    <a:pt x="6049" y="11399"/>
                  </a:cubicBezTo>
                  <a:cubicBezTo>
                    <a:pt x="6727" y="10666"/>
                    <a:pt x="7460" y="9988"/>
                    <a:pt x="8138" y="9229"/>
                  </a:cubicBezTo>
                  <a:close/>
                  <a:moveTo>
                    <a:pt x="8984" y="881"/>
                  </a:moveTo>
                  <a:cubicBezTo>
                    <a:pt x="9035" y="881"/>
                    <a:pt x="9087" y="888"/>
                    <a:pt x="9141" y="902"/>
                  </a:cubicBezTo>
                  <a:cubicBezTo>
                    <a:pt x="9304" y="956"/>
                    <a:pt x="9494" y="1010"/>
                    <a:pt x="9657" y="1092"/>
                  </a:cubicBezTo>
                  <a:cubicBezTo>
                    <a:pt x="10687" y="1607"/>
                    <a:pt x="11637" y="2231"/>
                    <a:pt x="12505" y="2963"/>
                  </a:cubicBezTo>
                  <a:cubicBezTo>
                    <a:pt x="12993" y="3370"/>
                    <a:pt x="13346" y="3885"/>
                    <a:pt x="13644" y="4428"/>
                  </a:cubicBezTo>
                  <a:cubicBezTo>
                    <a:pt x="14241" y="5513"/>
                    <a:pt x="14566" y="6679"/>
                    <a:pt x="14729" y="7927"/>
                  </a:cubicBezTo>
                  <a:cubicBezTo>
                    <a:pt x="14865" y="9066"/>
                    <a:pt x="14919" y="10205"/>
                    <a:pt x="14729" y="11317"/>
                  </a:cubicBezTo>
                  <a:cubicBezTo>
                    <a:pt x="14675" y="11561"/>
                    <a:pt x="14620" y="11778"/>
                    <a:pt x="14566" y="11995"/>
                  </a:cubicBezTo>
                  <a:cubicBezTo>
                    <a:pt x="14051" y="12131"/>
                    <a:pt x="13590" y="12348"/>
                    <a:pt x="13047" y="12402"/>
                  </a:cubicBezTo>
                  <a:cubicBezTo>
                    <a:pt x="13074" y="12050"/>
                    <a:pt x="13101" y="11751"/>
                    <a:pt x="13129" y="11453"/>
                  </a:cubicBezTo>
                  <a:cubicBezTo>
                    <a:pt x="13264" y="10287"/>
                    <a:pt x="13237" y="9147"/>
                    <a:pt x="12993" y="7981"/>
                  </a:cubicBezTo>
                  <a:cubicBezTo>
                    <a:pt x="12722" y="6625"/>
                    <a:pt x="12071" y="5404"/>
                    <a:pt x="11176" y="4346"/>
                  </a:cubicBezTo>
                  <a:cubicBezTo>
                    <a:pt x="10715" y="3777"/>
                    <a:pt x="10172" y="3289"/>
                    <a:pt x="9630" y="2773"/>
                  </a:cubicBezTo>
                  <a:cubicBezTo>
                    <a:pt x="9413" y="2529"/>
                    <a:pt x="9141" y="2339"/>
                    <a:pt x="8897" y="2095"/>
                  </a:cubicBezTo>
                  <a:cubicBezTo>
                    <a:pt x="8762" y="1960"/>
                    <a:pt x="8653" y="1824"/>
                    <a:pt x="8572" y="1661"/>
                  </a:cubicBezTo>
                  <a:cubicBezTo>
                    <a:pt x="8463" y="1444"/>
                    <a:pt x="8436" y="1227"/>
                    <a:pt x="8599" y="1064"/>
                  </a:cubicBezTo>
                  <a:cubicBezTo>
                    <a:pt x="8701" y="942"/>
                    <a:pt x="8833" y="881"/>
                    <a:pt x="8984" y="881"/>
                  </a:cubicBezTo>
                  <a:close/>
                  <a:moveTo>
                    <a:pt x="12125" y="8578"/>
                  </a:moveTo>
                  <a:cubicBezTo>
                    <a:pt x="12450" y="10042"/>
                    <a:pt x="12179" y="11371"/>
                    <a:pt x="12125" y="12728"/>
                  </a:cubicBezTo>
                  <a:cubicBezTo>
                    <a:pt x="11488" y="12904"/>
                    <a:pt x="10871" y="13012"/>
                    <a:pt x="10250" y="13012"/>
                  </a:cubicBezTo>
                  <a:cubicBezTo>
                    <a:pt x="9630" y="13012"/>
                    <a:pt x="9006" y="12904"/>
                    <a:pt x="8355" y="12646"/>
                  </a:cubicBezTo>
                  <a:cubicBezTo>
                    <a:pt x="9630" y="11290"/>
                    <a:pt x="10959" y="10097"/>
                    <a:pt x="12125" y="8578"/>
                  </a:cubicBezTo>
                  <a:close/>
                  <a:moveTo>
                    <a:pt x="20615" y="15738"/>
                  </a:moveTo>
                  <a:cubicBezTo>
                    <a:pt x="21130" y="15766"/>
                    <a:pt x="21591" y="16037"/>
                    <a:pt x="22134" y="16362"/>
                  </a:cubicBezTo>
                  <a:cubicBezTo>
                    <a:pt x="21347" y="17122"/>
                    <a:pt x="20615" y="17800"/>
                    <a:pt x="19855" y="18505"/>
                  </a:cubicBezTo>
                  <a:cubicBezTo>
                    <a:pt x="19448" y="18315"/>
                    <a:pt x="19177" y="18017"/>
                    <a:pt x="18825" y="17773"/>
                  </a:cubicBezTo>
                  <a:cubicBezTo>
                    <a:pt x="19123" y="17176"/>
                    <a:pt x="19638" y="16579"/>
                    <a:pt x="20615" y="15738"/>
                  </a:cubicBezTo>
                  <a:close/>
                  <a:moveTo>
                    <a:pt x="18084" y="15371"/>
                  </a:moveTo>
                  <a:cubicBezTo>
                    <a:pt x="18810" y="15371"/>
                    <a:pt x="18960" y="15431"/>
                    <a:pt x="19340" y="15576"/>
                  </a:cubicBezTo>
                  <a:cubicBezTo>
                    <a:pt x="18336" y="16823"/>
                    <a:pt x="17251" y="17990"/>
                    <a:pt x="15977" y="19129"/>
                  </a:cubicBezTo>
                  <a:cubicBezTo>
                    <a:pt x="15570" y="17908"/>
                    <a:pt x="15353" y="16796"/>
                    <a:pt x="15353" y="15603"/>
                  </a:cubicBezTo>
                  <a:cubicBezTo>
                    <a:pt x="15597" y="15434"/>
                    <a:pt x="15867" y="15408"/>
                    <a:pt x="16127" y="15408"/>
                  </a:cubicBezTo>
                  <a:cubicBezTo>
                    <a:pt x="16243" y="15408"/>
                    <a:pt x="16356" y="15413"/>
                    <a:pt x="16465" y="15413"/>
                  </a:cubicBezTo>
                  <a:cubicBezTo>
                    <a:pt x="17215" y="15386"/>
                    <a:pt x="17722" y="15371"/>
                    <a:pt x="18084" y="15371"/>
                  </a:cubicBezTo>
                  <a:close/>
                  <a:moveTo>
                    <a:pt x="18201" y="18369"/>
                  </a:moveTo>
                  <a:cubicBezTo>
                    <a:pt x="18499" y="18614"/>
                    <a:pt x="18797" y="18885"/>
                    <a:pt x="19150" y="19156"/>
                  </a:cubicBezTo>
                  <a:cubicBezTo>
                    <a:pt x="18418" y="19861"/>
                    <a:pt x="17685" y="20512"/>
                    <a:pt x="16953" y="21217"/>
                  </a:cubicBezTo>
                  <a:cubicBezTo>
                    <a:pt x="16655" y="20892"/>
                    <a:pt x="16492" y="20566"/>
                    <a:pt x="16356" y="20160"/>
                  </a:cubicBezTo>
                  <a:cubicBezTo>
                    <a:pt x="16926" y="19563"/>
                    <a:pt x="17468" y="18912"/>
                    <a:pt x="18201" y="18369"/>
                  </a:cubicBezTo>
                  <a:close/>
                  <a:moveTo>
                    <a:pt x="25741" y="19346"/>
                  </a:moveTo>
                  <a:cubicBezTo>
                    <a:pt x="25904" y="19590"/>
                    <a:pt x="26012" y="19807"/>
                    <a:pt x="26148" y="20024"/>
                  </a:cubicBezTo>
                  <a:cubicBezTo>
                    <a:pt x="25633" y="20892"/>
                    <a:pt x="24873" y="21489"/>
                    <a:pt x="24249" y="22248"/>
                  </a:cubicBezTo>
                  <a:cubicBezTo>
                    <a:pt x="23897" y="22031"/>
                    <a:pt x="23626" y="21814"/>
                    <a:pt x="23273" y="21570"/>
                  </a:cubicBezTo>
                  <a:cubicBezTo>
                    <a:pt x="24114" y="20838"/>
                    <a:pt x="24900" y="20105"/>
                    <a:pt x="25741" y="19346"/>
                  </a:cubicBezTo>
                  <a:close/>
                  <a:moveTo>
                    <a:pt x="22975" y="16823"/>
                  </a:moveTo>
                  <a:cubicBezTo>
                    <a:pt x="23788" y="17339"/>
                    <a:pt x="24548" y="17881"/>
                    <a:pt x="25226" y="18641"/>
                  </a:cubicBezTo>
                  <a:cubicBezTo>
                    <a:pt x="23246" y="20349"/>
                    <a:pt x="21293" y="22031"/>
                    <a:pt x="19340" y="23686"/>
                  </a:cubicBezTo>
                  <a:cubicBezTo>
                    <a:pt x="18580" y="23279"/>
                    <a:pt x="17957" y="22736"/>
                    <a:pt x="17523" y="22004"/>
                  </a:cubicBezTo>
                  <a:cubicBezTo>
                    <a:pt x="19313" y="20295"/>
                    <a:pt x="21130" y="18586"/>
                    <a:pt x="22975" y="16823"/>
                  </a:cubicBezTo>
                  <a:close/>
                  <a:moveTo>
                    <a:pt x="22649" y="22167"/>
                  </a:moveTo>
                  <a:cubicBezTo>
                    <a:pt x="22920" y="22411"/>
                    <a:pt x="23219" y="22628"/>
                    <a:pt x="23517" y="22899"/>
                  </a:cubicBezTo>
                  <a:cubicBezTo>
                    <a:pt x="22920" y="23523"/>
                    <a:pt x="22351" y="24093"/>
                    <a:pt x="21673" y="24744"/>
                  </a:cubicBezTo>
                  <a:cubicBezTo>
                    <a:pt x="21239" y="24744"/>
                    <a:pt x="20805" y="24472"/>
                    <a:pt x="20344" y="24255"/>
                  </a:cubicBezTo>
                  <a:cubicBezTo>
                    <a:pt x="20615" y="23794"/>
                    <a:pt x="21862" y="22655"/>
                    <a:pt x="22649" y="22167"/>
                  </a:cubicBezTo>
                  <a:close/>
                  <a:moveTo>
                    <a:pt x="26528" y="20919"/>
                  </a:moveTo>
                  <a:cubicBezTo>
                    <a:pt x="26989" y="21597"/>
                    <a:pt x="26962" y="22330"/>
                    <a:pt x="27043" y="23008"/>
                  </a:cubicBezTo>
                  <a:cubicBezTo>
                    <a:pt x="27152" y="23659"/>
                    <a:pt x="27152" y="24310"/>
                    <a:pt x="26989" y="24988"/>
                  </a:cubicBezTo>
                  <a:cubicBezTo>
                    <a:pt x="26197" y="25049"/>
                    <a:pt x="25422" y="25084"/>
                    <a:pt x="24640" y="25084"/>
                  </a:cubicBezTo>
                  <a:cubicBezTo>
                    <a:pt x="24030" y="25084"/>
                    <a:pt x="23415" y="25062"/>
                    <a:pt x="22785" y="25015"/>
                  </a:cubicBezTo>
                  <a:cubicBezTo>
                    <a:pt x="23002" y="24608"/>
                    <a:pt x="23300" y="24418"/>
                    <a:pt x="23571" y="24201"/>
                  </a:cubicBezTo>
                  <a:cubicBezTo>
                    <a:pt x="23843" y="23930"/>
                    <a:pt x="24141" y="23713"/>
                    <a:pt x="24412" y="23442"/>
                  </a:cubicBezTo>
                  <a:cubicBezTo>
                    <a:pt x="24683" y="23197"/>
                    <a:pt x="24900" y="22953"/>
                    <a:pt x="25144" y="22682"/>
                  </a:cubicBezTo>
                  <a:cubicBezTo>
                    <a:pt x="25389" y="22384"/>
                    <a:pt x="25633" y="22113"/>
                    <a:pt x="25877" y="21814"/>
                  </a:cubicBezTo>
                  <a:cubicBezTo>
                    <a:pt x="26094" y="21543"/>
                    <a:pt x="26284" y="21245"/>
                    <a:pt x="26528" y="20919"/>
                  </a:cubicBezTo>
                  <a:close/>
                  <a:moveTo>
                    <a:pt x="14431" y="15657"/>
                  </a:moveTo>
                  <a:cubicBezTo>
                    <a:pt x="14458" y="15928"/>
                    <a:pt x="14485" y="16118"/>
                    <a:pt x="14512" y="16335"/>
                  </a:cubicBezTo>
                  <a:cubicBezTo>
                    <a:pt x="14593" y="17664"/>
                    <a:pt x="14919" y="18912"/>
                    <a:pt x="15407" y="20132"/>
                  </a:cubicBezTo>
                  <a:cubicBezTo>
                    <a:pt x="16682" y="23387"/>
                    <a:pt x="19096" y="25286"/>
                    <a:pt x="22513" y="25883"/>
                  </a:cubicBezTo>
                  <a:cubicBezTo>
                    <a:pt x="22959" y="25957"/>
                    <a:pt x="23409" y="25975"/>
                    <a:pt x="23863" y="25975"/>
                  </a:cubicBezTo>
                  <a:cubicBezTo>
                    <a:pt x="24283" y="25975"/>
                    <a:pt x="24705" y="25959"/>
                    <a:pt x="25128" y="25959"/>
                  </a:cubicBezTo>
                  <a:cubicBezTo>
                    <a:pt x="25251" y="25959"/>
                    <a:pt x="25374" y="25961"/>
                    <a:pt x="25497" y="25964"/>
                  </a:cubicBezTo>
                  <a:cubicBezTo>
                    <a:pt x="25844" y="25964"/>
                    <a:pt x="26191" y="25929"/>
                    <a:pt x="26566" y="25929"/>
                  </a:cubicBezTo>
                  <a:cubicBezTo>
                    <a:pt x="26660" y="25929"/>
                    <a:pt x="26756" y="25932"/>
                    <a:pt x="26853" y="25937"/>
                  </a:cubicBezTo>
                  <a:cubicBezTo>
                    <a:pt x="26826" y="26696"/>
                    <a:pt x="26663" y="27347"/>
                    <a:pt x="26392" y="28025"/>
                  </a:cubicBezTo>
                  <a:cubicBezTo>
                    <a:pt x="26014" y="28050"/>
                    <a:pt x="25642" y="28063"/>
                    <a:pt x="25272" y="28063"/>
                  </a:cubicBezTo>
                  <a:cubicBezTo>
                    <a:pt x="24820" y="28063"/>
                    <a:pt x="24372" y="28043"/>
                    <a:pt x="23924" y="27998"/>
                  </a:cubicBezTo>
                  <a:cubicBezTo>
                    <a:pt x="22758" y="27890"/>
                    <a:pt x="21618" y="27700"/>
                    <a:pt x="20506" y="27320"/>
                  </a:cubicBezTo>
                  <a:cubicBezTo>
                    <a:pt x="19693" y="27049"/>
                    <a:pt x="18906" y="26696"/>
                    <a:pt x="18174" y="26262"/>
                  </a:cubicBezTo>
                  <a:cubicBezTo>
                    <a:pt x="16302" y="25150"/>
                    <a:pt x="14973" y="23604"/>
                    <a:pt x="14132" y="21624"/>
                  </a:cubicBezTo>
                  <a:cubicBezTo>
                    <a:pt x="13454" y="19970"/>
                    <a:pt x="13074" y="18288"/>
                    <a:pt x="13129" y="16498"/>
                  </a:cubicBezTo>
                  <a:cubicBezTo>
                    <a:pt x="13156" y="16417"/>
                    <a:pt x="13156" y="16308"/>
                    <a:pt x="13156" y="16227"/>
                  </a:cubicBezTo>
                  <a:cubicBezTo>
                    <a:pt x="13156" y="16172"/>
                    <a:pt x="13183" y="16118"/>
                    <a:pt x="13237" y="15955"/>
                  </a:cubicBezTo>
                  <a:cubicBezTo>
                    <a:pt x="13590" y="15874"/>
                    <a:pt x="13969" y="15766"/>
                    <a:pt x="14431" y="15657"/>
                  </a:cubicBezTo>
                  <a:close/>
                  <a:moveTo>
                    <a:pt x="30715" y="28466"/>
                  </a:moveTo>
                  <a:cubicBezTo>
                    <a:pt x="30881" y="28466"/>
                    <a:pt x="31044" y="28487"/>
                    <a:pt x="31193" y="28487"/>
                  </a:cubicBezTo>
                  <a:cubicBezTo>
                    <a:pt x="31302" y="28478"/>
                    <a:pt x="31410" y="28475"/>
                    <a:pt x="31519" y="28475"/>
                  </a:cubicBezTo>
                  <a:cubicBezTo>
                    <a:pt x="31736" y="28475"/>
                    <a:pt x="31953" y="28487"/>
                    <a:pt x="32170" y="28487"/>
                  </a:cubicBezTo>
                  <a:cubicBezTo>
                    <a:pt x="32197" y="28541"/>
                    <a:pt x="32197" y="28568"/>
                    <a:pt x="32197" y="28622"/>
                  </a:cubicBezTo>
                  <a:cubicBezTo>
                    <a:pt x="31437" y="29246"/>
                    <a:pt x="30678" y="29870"/>
                    <a:pt x="29918" y="30521"/>
                  </a:cubicBezTo>
                  <a:cubicBezTo>
                    <a:pt x="29891" y="30534"/>
                    <a:pt x="29864" y="30534"/>
                    <a:pt x="29840" y="30534"/>
                  </a:cubicBezTo>
                  <a:cubicBezTo>
                    <a:pt x="29817" y="30534"/>
                    <a:pt x="29796" y="30534"/>
                    <a:pt x="29783" y="30548"/>
                  </a:cubicBezTo>
                  <a:cubicBezTo>
                    <a:pt x="29756" y="30494"/>
                    <a:pt x="29728" y="30440"/>
                    <a:pt x="29728" y="30412"/>
                  </a:cubicBezTo>
                  <a:cubicBezTo>
                    <a:pt x="29891" y="29816"/>
                    <a:pt x="30054" y="29192"/>
                    <a:pt x="30217" y="28568"/>
                  </a:cubicBezTo>
                  <a:cubicBezTo>
                    <a:pt x="30379" y="28487"/>
                    <a:pt x="30549" y="28466"/>
                    <a:pt x="30715" y="28466"/>
                  </a:cubicBezTo>
                  <a:close/>
                  <a:moveTo>
                    <a:pt x="33417" y="28649"/>
                  </a:moveTo>
                  <a:cubicBezTo>
                    <a:pt x="33878" y="28758"/>
                    <a:pt x="34339" y="28812"/>
                    <a:pt x="34773" y="29056"/>
                  </a:cubicBezTo>
                  <a:cubicBezTo>
                    <a:pt x="34394" y="29544"/>
                    <a:pt x="33471" y="30358"/>
                    <a:pt x="32576" y="30928"/>
                  </a:cubicBezTo>
                  <a:cubicBezTo>
                    <a:pt x="32468" y="30819"/>
                    <a:pt x="32332" y="30684"/>
                    <a:pt x="32224" y="30548"/>
                  </a:cubicBezTo>
                  <a:cubicBezTo>
                    <a:pt x="32088" y="30412"/>
                    <a:pt x="31980" y="30277"/>
                    <a:pt x="31817" y="30114"/>
                  </a:cubicBezTo>
                  <a:cubicBezTo>
                    <a:pt x="32359" y="29599"/>
                    <a:pt x="32875" y="29138"/>
                    <a:pt x="33417" y="28649"/>
                  </a:cubicBezTo>
                  <a:close/>
                  <a:moveTo>
                    <a:pt x="31085" y="30738"/>
                  </a:moveTo>
                  <a:cubicBezTo>
                    <a:pt x="31329" y="31009"/>
                    <a:pt x="31573" y="31253"/>
                    <a:pt x="31844" y="31552"/>
                  </a:cubicBezTo>
                  <a:cubicBezTo>
                    <a:pt x="31193" y="32148"/>
                    <a:pt x="30515" y="32637"/>
                    <a:pt x="29810" y="33152"/>
                  </a:cubicBezTo>
                  <a:cubicBezTo>
                    <a:pt x="29566" y="32854"/>
                    <a:pt x="29511" y="32555"/>
                    <a:pt x="29511" y="32257"/>
                  </a:cubicBezTo>
                  <a:cubicBezTo>
                    <a:pt x="29539" y="32121"/>
                    <a:pt x="29593" y="31958"/>
                    <a:pt x="29674" y="31877"/>
                  </a:cubicBezTo>
                  <a:cubicBezTo>
                    <a:pt x="30108" y="31470"/>
                    <a:pt x="30542" y="31090"/>
                    <a:pt x="31085" y="30738"/>
                  </a:cubicBezTo>
                  <a:close/>
                  <a:moveTo>
                    <a:pt x="32303" y="25454"/>
                  </a:moveTo>
                  <a:cubicBezTo>
                    <a:pt x="33960" y="25454"/>
                    <a:pt x="35574" y="25769"/>
                    <a:pt x="37106" y="26588"/>
                  </a:cubicBezTo>
                  <a:cubicBezTo>
                    <a:pt x="38598" y="27402"/>
                    <a:pt x="39927" y="28405"/>
                    <a:pt x="41012" y="29734"/>
                  </a:cubicBezTo>
                  <a:cubicBezTo>
                    <a:pt x="41446" y="30250"/>
                    <a:pt x="41880" y="30738"/>
                    <a:pt x="42314" y="31226"/>
                  </a:cubicBezTo>
                  <a:cubicBezTo>
                    <a:pt x="42694" y="31687"/>
                    <a:pt x="42883" y="32203"/>
                    <a:pt x="42802" y="32826"/>
                  </a:cubicBezTo>
                  <a:cubicBezTo>
                    <a:pt x="42775" y="33071"/>
                    <a:pt x="42666" y="33315"/>
                    <a:pt x="42477" y="33505"/>
                  </a:cubicBezTo>
                  <a:cubicBezTo>
                    <a:pt x="42296" y="33700"/>
                    <a:pt x="42107" y="33795"/>
                    <a:pt x="41910" y="33795"/>
                  </a:cubicBezTo>
                  <a:cubicBezTo>
                    <a:pt x="41752" y="33795"/>
                    <a:pt x="41588" y="33734"/>
                    <a:pt x="41419" y="33613"/>
                  </a:cubicBezTo>
                  <a:cubicBezTo>
                    <a:pt x="40985" y="33342"/>
                    <a:pt x="40659" y="32989"/>
                    <a:pt x="40388" y="32555"/>
                  </a:cubicBezTo>
                  <a:cubicBezTo>
                    <a:pt x="39629" y="31470"/>
                    <a:pt x="38706" y="30575"/>
                    <a:pt x="37730" y="29707"/>
                  </a:cubicBezTo>
                  <a:cubicBezTo>
                    <a:pt x="36509" y="28595"/>
                    <a:pt x="35072" y="27998"/>
                    <a:pt x="33471" y="27727"/>
                  </a:cubicBezTo>
                  <a:cubicBezTo>
                    <a:pt x="32883" y="27622"/>
                    <a:pt x="32278" y="27582"/>
                    <a:pt x="31669" y="27582"/>
                  </a:cubicBezTo>
                  <a:cubicBezTo>
                    <a:pt x="31492" y="27582"/>
                    <a:pt x="31316" y="27585"/>
                    <a:pt x="31139" y="27592"/>
                  </a:cubicBezTo>
                  <a:lnTo>
                    <a:pt x="30434" y="27592"/>
                  </a:lnTo>
                  <a:cubicBezTo>
                    <a:pt x="30542" y="26859"/>
                    <a:pt x="30623" y="26208"/>
                    <a:pt x="30705" y="25611"/>
                  </a:cubicBezTo>
                  <a:cubicBezTo>
                    <a:pt x="30786" y="25557"/>
                    <a:pt x="30813" y="25530"/>
                    <a:pt x="30840" y="25530"/>
                  </a:cubicBezTo>
                  <a:cubicBezTo>
                    <a:pt x="31331" y="25481"/>
                    <a:pt x="31819" y="25454"/>
                    <a:pt x="32303" y="25454"/>
                  </a:cubicBezTo>
                  <a:close/>
                  <a:moveTo>
                    <a:pt x="38272" y="31606"/>
                  </a:moveTo>
                  <a:cubicBezTo>
                    <a:pt x="38598" y="31769"/>
                    <a:pt x="38788" y="32067"/>
                    <a:pt x="39005" y="32338"/>
                  </a:cubicBezTo>
                  <a:cubicBezTo>
                    <a:pt x="38625" y="32799"/>
                    <a:pt x="36401" y="34671"/>
                    <a:pt x="35858" y="34996"/>
                  </a:cubicBezTo>
                  <a:cubicBezTo>
                    <a:pt x="35641" y="34752"/>
                    <a:pt x="35397" y="34508"/>
                    <a:pt x="35207" y="34291"/>
                  </a:cubicBezTo>
                  <a:cubicBezTo>
                    <a:pt x="35235" y="34210"/>
                    <a:pt x="35235" y="34155"/>
                    <a:pt x="35262" y="34128"/>
                  </a:cubicBezTo>
                  <a:cubicBezTo>
                    <a:pt x="36265" y="33315"/>
                    <a:pt x="37269" y="32474"/>
                    <a:pt x="38272" y="31606"/>
                  </a:cubicBezTo>
                  <a:close/>
                  <a:moveTo>
                    <a:pt x="35614" y="29463"/>
                  </a:moveTo>
                  <a:cubicBezTo>
                    <a:pt x="36238" y="29653"/>
                    <a:pt x="36970" y="30195"/>
                    <a:pt x="37621" y="30955"/>
                  </a:cubicBezTo>
                  <a:cubicBezTo>
                    <a:pt x="37540" y="31063"/>
                    <a:pt x="37432" y="31199"/>
                    <a:pt x="37323" y="31307"/>
                  </a:cubicBezTo>
                  <a:cubicBezTo>
                    <a:pt x="35777" y="32609"/>
                    <a:pt x="34204" y="33911"/>
                    <a:pt x="32631" y="35240"/>
                  </a:cubicBezTo>
                  <a:cubicBezTo>
                    <a:pt x="32251" y="35566"/>
                    <a:pt x="31844" y="35891"/>
                    <a:pt x="31356" y="36271"/>
                  </a:cubicBezTo>
                  <a:cubicBezTo>
                    <a:pt x="30840" y="35512"/>
                    <a:pt x="30434" y="34806"/>
                    <a:pt x="30135" y="33993"/>
                  </a:cubicBezTo>
                  <a:cubicBezTo>
                    <a:pt x="32061" y="32582"/>
                    <a:pt x="33933" y="31145"/>
                    <a:pt x="35614" y="29463"/>
                  </a:cubicBezTo>
                  <a:close/>
                  <a:moveTo>
                    <a:pt x="34529" y="34834"/>
                  </a:moveTo>
                  <a:cubicBezTo>
                    <a:pt x="34746" y="35105"/>
                    <a:pt x="34936" y="35322"/>
                    <a:pt x="35126" y="35566"/>
                  </a:cubicBezTo>
                  <a:cubicBezTo>
                    <a:pt x="34746" y="36081"/>
                    <a:pt x="33200" y="37275"/>
                    <a:pt x="32441" y="37654"/>
                  </a:cubicBezTo>
                  <a:cubicBezTo>
                    <a:pt x="32278" y="37465"/>
                    <a:pt x="32088" y="37248"/>
                    <a:pt x="31925" y="37031"/>
                  </a:cubicBezTo>
                  <a:cubicBezTo>
                    <a:pt x="32251" y="36651"/>
                    <a:pt x="33851" y="35268"/>
                    <a:pt x="34529" y="34834"/>
                  </a:cubicBezTo>
                  <a:close/>
                  <a:moveTo>
                    <a:pt x="1740" y="9986"/>
                  </a:moveTo>
                  <a:cubicBezTo>
                    <a:pt x="1817" y="9986"/>
                    <a:pt x="1897" y="9996"/>
                    <a:pt x="1981" y="10015"/>
                  </a:cubicBezTo>
                  <a:cubicBezTo>
                    <a:pt x="2279" y="10097"/>
                    <a:pt x="2577" y="10205"/>
                    <a:pt x="2822" y="10368"/>
                  </a:cubicBezTo>
                  <a:cubicBezTo>
                    <a:pt x="3310" y="10666"/>
                    <a:pt x="3771" y="10992"/>
                    <a:pt x="4232" y="11317"/>
                  </a:cubicBezTo>
                  <a:cubicBezTo>
                    <a:pt x="4910" y="11805"/>
                    <a:pt x="5534" y="12294"/>
                    <a:pt x="6212" y="12728"/>
                  </a:cubicBezTo>
                  <a:cubicBezTo>
                    <a:pt x="6809" y="13135"/>
                    <a:pt x="7460" y="13406"/>
                    <a:pt x="8138" y="13623"/>
                  </a:cubicBezTo>
                  <a:cubicBezTo>
                    <a:pt x="8794" y="13841"/>
                    <a:pt x="9450" y="13961"/>
                    <a:pt x="10106" y="13961"/>
                  </a:cubicBezTo>
                  <a:cubicBezTo>
                    <a:pt x="10589" y="13961"/>
                    <a:pt x="11072" y="13896"/>
                    <a:pt x="11555" y="13758"/>
                  </a:cubicBezTo>
                  <a:cubicBezTo>
                    <a:pt x="12423" y="13514"/>
                    <a:pt x="13291" y="13270"/>
                    <a:pt x="14159" y="13053"/>
                  </a:cubicBezTo>
                  <a:cubicBezTo>
                    <a:pt x="15842" y="12633"/>
                    <a:pt x="17524" y="12353"/>
                    <a:pt x="19242" y="12353"/>
                  </a:cubicBezTo>
                  <a:cubicBezTo>
                    <a:pt x="19518" y="12353"/>
                    <a:pt x="19794" y="12360"/>
                    <a:pt x="20072" y="12375"/>
                  </a:cubicBezTo>
                  <a:cubicBezTo>
                    <a:pt x="21645" y="12484"/>
                    <a:pt x="23083" y="12918"/>
                    <a:pt x="24466" y="13650"/>
                  </a:cubicBezTo>
                  <a:cubicBezTo>
                    <a:pt x="26121" y="14518"/>
                    <a:pt x="27369" y="15766"/>
                    <a:pt x="28182" y="17447"/>
                  </a:cubicBezTo>
                  <a:cubicBezTo>
                    <a:pt x="28643" y="18397"/>
                    <a:pt x="29105" y="19373"/>
                    <a:pt x="29457" y="20377"/>
                  </a:cubicBezTo>
                  <a:cubicBezTo>
                    <a:pt x="29647" y="20865"/>
                    <a:pt x="29728" y="21434"/>
                    <a:pt x="29783" y="21977"/>
                  </a:cubicBezTo>
                  <a:cubicBezTo>
                    <a:pt x="29837" y="22574"/>
                    <a:pt x="29837" y="23143"/>
                    <a:pt x="29864" y="23740"/>
                  </a:cubicBezTo>
                  <a:cubicBezTo>
                    <a:pt x="29837" y="25720"/>
                    <a:pt x="29539" y="27673"/>
                    <a:pt x="28996" y="29572"/>
                  </a:cubicBezTo>
                  <a:cubicBezTo>
                    <a:pt x="28860" y="30087"/>
                    <a:pt x="28752" y="30602"/>
                    <a:pt x="28643" y="31118"/>
                  </a:cubicBezTo>
                  <a:cubicBezTo>
                    <a:pt x="28481" y="31986"/>
                    <a:pt x="28643" y="32854"/>
                    <a:pt x="28996" y="33667"/>
                  </a:cubicBezTo>
                  <a:cubicBezTo>
                    <a:pt x="29674" y="35349"/>
                    <a:pt x="30569" y="36922"/>
                    <a:pt x="31817" y="38251"/>
                  </a:cubicBezTo>
                  <a:cubicBezTo>
                    <a:pt x="32088" y="38550"/>
                    <a:pt x="32387" y="38821"/>
                    <a:pt x="32685" y="39092"/>
                  </a:cubicBezTo>
                  <a:cubicBezTo>
                    <a:pt x="33038" y="39472"/>
                    <a:pt x="33390" y="39879"/>
                    <a:pt x="33526" y="40394"/>
                  </a:cubicBezTo>
                  <a:cubicBezTo>
                    <a:pt x="33634" y="40719"/>
                    <a:pt x="33499" y="40964"/>
                    <a:pt x="33146" y="40991"/>
                  </a:cubicBezTo>
                  <a:cubicBezTo>
                    <a:pt x="33065" y="40997"/>
                    <a:pt x="32982" y="41001"/>
                    <a:pt x="32898" y="41001"/>
                  </a:cubicBezTo>
                  <a:cubicBezTo>
                    <a:pt x="32648" y="41001"/>
                    <a:pt x="32393" y="40970"/>
                    <a:pt x="32170" y="40909"/>
                  </a:cubicBezTo>
                  <a:cubicBezTo>
                    <a:pt x="31627" y="40774"/>
                    <a:pt x="31166" y="40475"/>
                    <a:pt x="30759" y="40096"/>
                  </a:cubicBezTo>
                  <a:cubicBezTo>
                    <a:pt x="30244" y="39607"/>
                    <a:pt x="29728" y="39119"/>
                    <a:pt x="29267" y="38577"/>
                  </a:cubicBezTo>
                  <a:cubicBezTo>
                    <a:pt x="28454" y="37600"/>
                    <a:pt x="27803" y="36488"/>
                    <a:pt x="27233" y="35349"/>
                  </a:cubicBezTo>
                  <a:cubicBezTo>
                    <a:pt x="26636" y="34155"/>
                    <a:pt x="26474" y="32908"/>
                    <a:pt x="26636" y="31606"/>
                  </a:cubicBezTo>
                  <a:cubicBezTo>
                    <a:pt x="26799" y="30440"/>
                    <a:pt x="27070" y="29273"/>
                    <a:pt x="27369" y="28134"/>
                  </a:cubicBezTo>
                  <a:cubicBezTo>
                    <a:pt x="27748" y="26724"/>
                    <a:pt x="27992" y="25259"/>
                    <a:pt x="27992" y="23794"/>
                  </a:cubicBezTo>
                  <a:cubicBezTo>
                    <a:pt x="27992" y="20838"/>
                    <a:pt x="26799" y="18478"/>
                    <a:pt x="24412" y="16715"/>
                  </a:cubicBezTo>
                  <a:cubicBezTo>
                    <a:pt x="23110" y="15766"/>
                    <a:pt x="21700" y="14979"/>
                    <a:pt x="20072" y="14708"/>
                  </a:cubicBezTo>
                  <a:cubicBezTo>
                    <a:pt x="19222" y="14563"/>
                    <a:pt x="18373" y="14503"/>
                    <a:pt x="17523" y="14503"/>
                  </a:cubicBezTo>
                  <a:cubicBezTo>
                    <a:pt x="17098" y="14503"/>
                    <a:pt x="16673" y="14518"/>
                    <a:pt x="16248" y="14545"/>
                  </a:cubicBezTo>
                  <a:cubicBezTo>
                    <a:pt x="14783" y="14653"/>
                    <a:pt x="13400" y="15033"/>
                    <a:pt x="12017" y="15440"/>
                  </a:cubicBezTo>
                  <a:cubicBezTo>
                    <a:pt x="11393" y="15603"/>
                    <a:pt x="10796" y="15793"/>
                    <a:pt x="10172" y="15928"/>
                  </a:cubicBezTo>
                  <a:cubicBezTo>
                    <a:pt x="9654" y="16042"/>
                    <a:pt x="9148" y="16097"/>
                    <a:pt x="8656" y="16097"/>
                  </a:cubicBezTo>
                  <a:cubicBezTo>
                    <a:pt x="7038" y="16097"/>
                    <a:pt x="5563" y="15504"/>
                    <a:pt x="4232" y="14464"/>
                  </a:cubicBezTo>
                  <a:cubicBezTo>
                    <a:pt x="3147" y="13650"/>
                    <a:pt x="2225" y="12646"/>
                    <a:pt x="1357" y="11616"/>
                  </a:cubicBezTo>
                  <a:cubicBezTo>
                    <a:pt x="1275" y="11507"/>
                    <a:pt x="1167" y="11399"/>
                    <a:pt x="1113" y="11263"/>
                  </a:cubicBezTo>
                  <a:cubicBezTo>
                    <a:pt x="923" y="10965"/>
                    <a:pt x="896" y="10639"/>
                    <a:pt x="1113" y="10341"/>
                  </a:cubicBezTo>
                  <a:cubicBezTo>
                    <a:pt x="1278" y="10092"/>
                    <a:pt x="1492" y="9986"/>
                    <a:pt x="1740" y="9986"/>
                  </a:cubicBezTo>
                  <a:close/>
                  <a:moveTo>
                    <a:pt x="8962" y="0"/>
                  </a:moveTo>
                  <a:cubicBezTo>
                    <a:pt x="8093" y="0"/>
                    <a:pt x="7485" y="793"/>
                    <a:pt x="7704" y="1715"/>
                  </a:cubicBezTo>
                  <a:cubicBezTo>
                    <a:pt x="7785" y="2041"/>
                    <a:pt x="7948" y="2312"/>
                    <a:pt x="8192" y="2556"/>
                  </a:cubicBezTo>
                  <a:cubicBezTo>
                    <a:pt x="8463" y="2800"/>
                    <a:pt x="8735" y="3044"/>
                    <a:pt x="8979" y="3289"/>
                  </a:cubicBezTo>
                  <a:cubicBezTo>
                    <a:pt x="9467" y="3777"/>
                    <a:pt x="9955" y="4265"/>
                    <a:pt x="10416" y="4753"/>
                  </a:cubicBezTo>
                  <a:cubicBezTo>
                    <a:pt x="10552" y="4889"/>
                    <a:pt x="10633" y="5079"/>
                    <a:pt x="10769" y="5269"/>
                  </a:cubicBezTo>
                  <a:cubicBezTo>
                    <a:pt x="8924" y="7140"/>
                    <a:pt x="7107" y="8985"/>
                    <a:pt x="5236" y="10883"/>
                  </a:cubicBezTo>
                  <a:cubicBezTo>
                    <a:pt x="5073" y="10748"/>
                    <a:pt x="4883" y="10612"/>
                    <a:pt x="4693" y="10504"/>
                  </a:cubicBezTo>
                  <a:cubicBezTo>
                    <a:pt x="4232" y="10205"/>
                    <a:pt x="3798" y="9880"/>
                    <a:pt x="3337" y="9608"/>
                  </a:cubicBezTo>
                  <a:cubicBezTo>
                    <a:pt x="2984" y="9419"/>
                    <a:pt x="2605" y="9283"/>
                    <a:pt x="2198" y="9147"/>
                  </a:cubicBezTo>
                  <a:cubicBezTo>
                    <a:pt x="2066" y="9106"/>
                    <a:pt x="1932" y="9088"/>
                    <a:pt x="1798" y="9088"/>
                  </a:cubicBezTo>
                  <a:cubicBezTo>
                    <a:pt x="1489" y="9088"/>
                    <a:pt x="1179" y="9186"/>
                    <a:pt x="896" y="9337"/>
                  </a:cubicBezTo>
                  <a:cubicBezTo>
                    <a:pt x="272" y="9663"/>
                    <a:pt x="1" y="10232"/>
                    <a:pt x="82" y="10910"/>
                  </a:cubicBezTo>
                  <a:cubicBezTo>
                    <a:pt x="163" y="11371"/>
                    <a:pt x="326" y="11778"/>
                    <a:pt x="652" y="12131"/>
                  </a:cubicBezTo>
                  <a:cubicBezTo>
                    <a:pt x="1275" y="12809"/>
                    <a:pt x="1872" y="13514"/>
                    <a:pt x="2523" y="14165"/>
                  </a:cubicBezTo>
                  <a:cubicBezTo>
                    <a:pt x="3174" y="14843"/>
                    <a:pt x="3934" y="15386"/>
                    <a:pt x="4747" y="15793"/>
                  </a:cubicBezTo>
                  <a:cubicBezTo>
                    <a:pt x="6037" y="16470"/>
                    <a:pt x="7379" y="16901"/>
                    <a:pt x="8788" y="16901"/>
                  </a:cubicBezTo>
                  <a:cubicBezTo>
                    <a:pt x="9128" y="16901"/>
                    <a:pt x="9472" y="16876"/>
                    <a:pt x="9819" y="16823"/>
                  </a:cubicBezTo>
                  <a:cubicBezTo>
                    <a:pt x="10443" y="16715"/>
                    <a:pt x="11040" y="16552"/>
                    <a:pt x="11637" y="16417"/>
                  </a:cubicBezTo>
                  <a:cubicBezTo>
                    <a:pt x="11827" y="16389"/>
                    <a:pt x="12017" y="16335"/>
                    <a:pt x="12288" y="16281"/>
                  </a:cubicBezTo>
                  <a:cubicBezTo>
                    <a:pt x="12288" y="16552"/>
                    <a:pt x="12288" y="16715"/>
                    <a:pt x="12288" y="16905"/>
                  </a:cubicBezTo>
                  <a:cubicBezTo>
                    <a:pt x="12234" y="17881"/>
                    <a:pt x="12369" y="18858"/>
                    <a:pt x="12586" y="19807"/>
                  </a:cubicBezTo>
                  <a:cubicBezTo>
                    <a:pt x="12993" y="21462"/>
                    <a:pt x="13644" y="23008"/>
                    <a:pt x="14675" y="24364"/>
                  </a:cubicBezTo>
                  <a:cubicBezTo>
                    <a:pt x="16031" y="26127"/>
                    <a:pt x="17821" y="27293"/>
                    <a:pt x="19882" y="28053"/>
                  </a:cubicBezTo>
                  <a:cubicBezTo>
                    <a:pt x="21592" y="28674"/>
                    <a:pt x="23350" y="28950"/>
                    <a:pt x="25159" y="28950"/>
                  </a:cubicBezTo>
                  <a:cubicBezTo>
                    <a:pt x="25244" y="28950"/>
                    <a:pt x="25330" y="28949"/>
                    <a:pt x="25416" y="28948"/>
                  </a:cubicBezTo>
                  <a:cubicBezTo>
                    <a:pt x="25555" y="28948"/>
                    <a:pt x="25695" y="28912"/>
                    <a:pt x="25839" y="28912"/>
                  </a:cubicBezTo>
                  <a:cubicBezTo>
                    <a:pt x="25948" y="28912"/>
                    <a:pt x="26059" y="28932"/>
                    <a:pt x="26175" y="29002"/>
                  </a:cubicBezTo>
                  <a:cubicBezTo>
                    <a:pt x="26148" y="29219"/>
                    <a:pt x="26094" y="29409"/>
                    <a:pt x="26067" y="29572"/>
                  </a:cubicBezTo>
                  <a:cubicBezTo>
                    <a:pt x="25958" y="30223"/>
                    <a:pt x="25823" y="30846"/>
                    <a:pt x="25768" y="31470"/>
                  </a:cubicBezTo>
                  <a:cubicBezTo>
                    <a:pt x="25714" y="32121"/>
                    <a:pt x="25714" y="32799"/>
                    <a:pt x="25741" y="33450"/>
                  </a:cubicBezTo>
                  <a:cubicBezTo>
                    <a:pt x="25741" y="34128"/>
                    <a:pt x="26067" y="34698"/>
                    <a:pt x="26311" y="35295"/>
                  </a:cubicBezTo>
                  <a:cubicBezTo>
                    <a:pt x="27206" y="37410"/>
                    <a:pt x="28454" y="39282"/>
                    <a:pt x="30244" y="40801"/>
                  </a:cubicBezTo>
                  <a:cubicBezTo>
                    <a:pt x="30732" y="41235"/>
                    <a:pt x="31302" y="41587"/>
                    <a:pt x="31953" y="41750"/>
                  </a:cubicBezTo>
                  <a:cubicBezTo>
                    <a:pt x="32332" y="41832"/>
                    <a:pt x="32766" y="41886"/>
                    <a:pt x="33146" y="41886"/>
                  </a:cubicBezTo>
                  <a:cubicBezTo>
                    <a:pt x="33987" y="41832"/>
                    <a:pt x="34475" y="41235"/>
                    <a:pt x="34421" y="40394"/>
                  </a:cubicBezTo>
                  <a:cubicBezTo>
                    <a:pt x="34394" y="39770"/>
                    <a:pt x="34068" y="39282"/>
                    <a:pt x="33661" y="38821"/>
                  </a:cubicBezTo>
                  <a:cubicBezTo>
                    <a:pt x="33526" y="38685"/>
                    <a:pt x="33390" y="38550"/>
                    <a:pt x="33227" y="38387"/>
                  </a:cubicBezTo>
                  <a:cubicBezTo>
                    <a:pt x="34339" y="37465"/>
                    <a:pt x="35424" y="36624"/>
                    <a:pt x="36455" y="35729"/>
                  </a:cubicBezTo>
                  <a:cubicBezTo>
                    <a:pt x="37513" y="34861"/>
                    <a:pt x="38544" y="33966"/>
                    <a:pt x="39574" y="33098"/>
                  </a:cubicBezTo>
                  <a:cubicBezTo>
                    <a:pt x="40063" y="33532"/>
                    <a:pt x="40469" y="33938"/>
                    <a:pt x="40931" y="34318"/>
                  </a:cubicBezTo>
                  <a:cubicBezTo>
                    <a:pt x="41243" y="34552"/>
                    <a:pt x="41580" y="34668"/>
                    <a:pt x="41915" y="34668"/>
                  </a:cubicBezTo>
                  <a:cubicBezTo>
                    <a:pt x="42279" y="34668"/>
                    <a:pt x="42640" y="34532"/>
                    <a:pt x="42965" y="34264"/>
                  </a:cubicBezTo>
                  <a:cubicBezTo>
                    <a:pt x="43562" y="33749"/>
                    <a:pt x="43806" y="33071"/>
                    <a:pt x="43724" y="32284"/>
                  </a:cubicBezTo>
                  <a:cubicBezTo>
                    <a:pt x="43643" y="31524"/>
                    <a:pt x="43236" y="30901"/>
                    <a:pt x="42748" y="30331"/>
                  </a:cubicBezTo>
                  <a:cubicBezTo>
                    <a:pt x="42422" y="29951"/>
                    <a:pt x="42070" y="29544"/>
                    <a:pt x="41744" y="29138"/>
                  </a:cubicBezTo>
                  <a:cubicBezTo>
                    <a:pt x="40334" y="27402"/>
                    <a:pt x="38544" y="26127"/>
                    <a:pt x="36455" y="25286"/>
                  </a:cubicBezTo>
                  <a:cubicBezTo>
                    <a:pt x="35150" y="24759"/>
                    <a:pt x="33806" y="24561"/>
                    <a:pt x="32424" y="24561"/>
                  </a:cubicBezTo>
                  <a:cubicBezTo>
                    <a:pt x="32169" y="24561"/>
                    <a:pt x="31912" y="24568"/>
                    <a:pt x="31654" y="24581"/>
                  </a:cubicBezTo>
                  <a:lnTo>
                    <a:pt x="30840" y="24581"/>
                  </a:lnTo>
                  <a:cubicBezTo>
                    <a:pt x="30813" y="24310"/>
                    <a:pt x="30813" y="24065"/>
                    <a:pt x="30813" y="23848"/>
                  </a:cubicBezTo>
                  <a:cubicBezTo>
                    <a:pt x="30759" y="23035"/>
                    <a:pt x="30759" y="22194"/>
                    <a:pt x="30623" y="21380"/>
                  </a:cubicBezTo>
                  <a:cubicBezTo>
                    <a:pt x="30217" y="19265"/>
                    <a:pt x="29322" y="17366"/>
                    <a:pt x="28128" y="15603"/>
                  </a:cubicBezTo>
                  <a:cubicBezTo>
                    <a:pt x="27504" y="14681"/>
                    <a:pt x="26718" y="13948"/>
                    <a:pt x="25795" y="13324"/>
                  </a:cubicBezTo>
                  <a:cubicBezTo>
                    <a:pt x="24738" y="12619"/>
                    <a:pt x="23571" y="12131"/>
                    <a:pt x="22378" y="11805"/>
                  </a:cubicBezTo>
                  <a:cubicBezTo>
                    <a:pt x="21808" y="11643"/>
                    <a:pt x="21212" y="11588"/>
                    <a:pt x="20615" y="11507"/>
                  </a:cubicBezTo>
                  <a:cubicBezTo>
                    <a:pt x="20117" y="11445"/>
                    <a:pt x="19620" y="11418"/>
                    <a:pt x="19124" y="11418"/>
                  </a:cubicBezTo>
                  <a:cubicBezTo>
                    <a:pt x="18104" y="11418"/>
                    <a:pt x="17088" y="11533"/>
                    <a:pt x="16085" y="11697"/>
                  </a:cubicBezTo>
                  <a:cubicBezTo>
                    <a:pt x="15949" y="11724"/>
                    <a:pt x="15814" y="11724"/>
                    <a:pt x="15624" y="11751"/>
                  </a:cubicBezTo>
                  <a:cubicBezTo>
                    <a:pt x="15624" y="11453"/>
                    <a:pt x="15651" y="11236"/>
                    <a:pt x="15678" y="11019"/>
                  </a:cubicBezTo>
                  <a:cubicBezTo>
                    <a:pt x="15977" y="8551"/>
                    <a:pt x="15597" y="6218"/>
                    <a:pt x="14458" y="4048"/>
                  </a:cubicBezTo>
                  <a:cubicBezTo>
                    <a:pt x="14159" y="3506"/>
                    <a:pt x="13834" y="2963"/>
                    <a:pt x="13346" y="2583"/>
                  </a:cubicBezTo>
                  <a:cubicBezTo>
                    <a:pt x="12505" y="1851"/>
                    <a:pt x="11664" y="1119"/>
                    <a:pt x="10660" y="603"/>
                  </a:cubicBezTo>
                  <a:cubicBezTo>
                    <a:pt x="10226" y="359"/>
                    <a:pt x="9765" y="142"/>
                    <a:pt x="9277" y="34"/>
                  </a:cubicBezTo>
                  <a:cubicBezTo>
                    <a:pt x="9169" y="11"/>
                    <a:pt x="9064" y="0"/>
                    <a:pt x="8962" y="0"/>
                  </a:cubicBezTo>
                  <a:close/>
                </a:path>
              </a:pathLst>
            </a:custGeom>
            <a:solidFill>
              <a:srgbClr val="FECA2A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58"/>
            <p:cNvSpPr/>
            <p:nvPr/>
          </p:nvSpPr>
          <p:spPr>
            <a:xfrm>
              <a:off x="5047850" y="2794975"/>
              <a:ext cx="1095150" cy="1046675"/>
            </a:xfrm>
            <a:custGeom>
              <a:avLst/>
              <a:gdLst/>
              <a:ahLst/>
              <a:cxnLst/>
              <a:rect l="l" t="t" r="r" b="b"/>
              <a:pathLst>
                <a:path w="43806" h="41867" extrusionOk="0">
                  <a:moveTo>
                    <a:pt x="11284" y="5974"/>
                  </a:moveTo>
                  <a:cubicBezTo>
                    <a:pt x="11501" y="6490"/>
                    <a:pt x="11691" y="6869"/>
                    <a:pt x="11854" y="7249"/>
                  </a:cubicBezTo>
                  <a:cubicBezTo>
                    <a:pt x="11935" y="7493"/>
                    <a:pt x="11935" y="7737"/>
                    <a:pt x="11746" y="7927"/>
                  </a:cubicBezTo>
                  <a:cubicBezTo>
                    <a:pt x="11176" y="8470"/>
                    <a:pt x="10606" y="9039"/>
                    <a:pt x="10010" y="9609"/>
                  </a:cubicBezTo>
                  <a:cubicBezTo>
                    <a:pt x="9603" y="9283"/>
                    <a:pt x="9196" y="8958"/>
                    <a:pt x="8762" y="8605"/>
                  </a:cubicBezTo>
                  <a:cubicBezTo>
                    <a:pt x="9603" y="7737"/>
                    <a:pt x="10389" y="6924"/>
                    <a:pt x="11284" y="5974"/>
                  </a:cubicBezTo>
                  <a:close/>
                  <a:moveTo>
                    <a:pt x="8138" y="9202"/>
                  </a:moveTo>
                  <a:cubicBezTo>
                    <a:pt x="8572" y="9609"/>
                    <a:pt x="8925" y="9934"/>
                    <a:pt x="9359" y="10341"/>
                  </a:cubicBezTo>
                  <a:cubicBezTo>
                    <a:pt x="8708" y="10965"/>
                    <a:pt x="8111" y="11589"/>
                    <a:pt x="7460" y="12240"/>
                  </a:cubicBezTo>
                  <a:cubicBezTo>
                    <a:pt x="6782" y="11996"/>
                    <a:pt x="6511" y="11806"/>
                    <a:pt x="6077" y="11399"/>
                  </a:cubicBezTo>
                  <a:cubicBezTo>
                    <a:pt x="6728" y="10639"/>
                    <a:pt x="7460" y="9989"/>
                    <a:pt x="8138" y="9202"/>
                  </a:cubicBezTo>
                  <a:close/>
                  <a:moveTo>
                    <a:pt x="8971" y="877"/>
                  </a:moveTo>
                  <a:cubicBezTo>
                    <a:pt x="9027" y="877"/>
                    <a:pt x="9084" y="886"/>
                    <a:pt x="9142" y="902"/>
                  </a:cubicBezTo>
                  <a:cubicBezTo>
                    <a:pt x="9332" y="956"/>
                    <a:pt x="9494" y="1011"/>
                    <a:pt x="9684" y="1092"/>
                  </a:cubicBezTo>
                  <a:cubicBezTo>
                    <a:pt x="10688" y="1607"/>
                    <a:pt x="11637" y="2231"/>
                    <a:pt x="12505" y="2963"/>
                  </a:cubicBezTo>
                  <a:cubicBezTo>
                    <a:pt x="12993" y="3370"/>
                    <a:pt x="13346" y="3886"/>
                    <a:pt x="13644" y="4428"/>
                  </a:cubicBezTo>
                  <a:cubicBezTo>
                    <a:pt x="14241" y="5513"/>
                    <a:pt x="14594" y="6679"/>
                    <a:pt x="14729" y="7927"/>
                  </a:cubicBezTo>
                  <a:cubicBezTo>
                    <a:pt x="14865" y="9066"/>
                    <a:pt x="14919" y="10206"/>
                    <a:pt x="14729" y="11318"/>
                  </a:cubicBezTo>
                  <a:cubicBezTo>
                    <a:pt x="14675" y="11562"/>
                    <a:pt x="14621" y="11779"/>
                    <a:pt x="14566" y="11996"/>
                  </a:cubicBezTo>
                  <a:cubicBezTo>
                    <a:pt x="14051" y="12131"/>
                    <a:pt x="13617" y="12348"/>
                    <a:pt x="13048" y="12403"/>
                  </a:cubicBezTo>
                  <a:cubicBezTo>
                    <a:pt x="13075" y="12050"/>
                    <a:pt x="13102" y="11752"/>
                    <a:pt x="13129" y="11453"/>
                  </a:cubicBezTo>
                  <a:cubicBezTo>
                    <a:pt x="13265" y="10287"/>
                    <a:pt x="13237" y="9121"/>
                    <a:pt x="13020" y="7981"/>
                  </a:cubicBezTo>
                  <a:cubicBezTo>
                    <a:pt x="12722" y="6598"/>
                    <a:pt x="12098" y="5405"/>
                    <a:pt x="11203" y="4320"/>
                  </a:cubicBezTo>
                  <a:cubicBezTo>
                    <a:pt x="10715" y="3777"/>
                    <a:pt x="10172" y="3262"/>
                    <a:pt x="9657" y="2774"/>
                  </a:cubicBezTo>
                  <a:cubicBezTo>
                    <a:pt x="9413" y="2529"/>
                    <a:pt x="9142" y="2340"/>
                    <a:pt x="8925" y="2096"/>
                  </a:cubicBezTo>
                  <a:cubicBezTo>
                    <a:pt x="8789" y="1960"/>
                    <a:pt x="8653" y="1797"/>
                    <a:pt x="8572" y="1634"/>
                  </a:cubicBezTo>
                  <a:cubicBezTo>
                    <a:pt x="8464" y="1445"/>
                    <a:pt x="8464" y="1228"/>
                    <a:pt x="8626" y="1038"/>
                  </a:cubicBezTo>
                  <a:cubicBezTo>
                    <a:pt x="8721" y="924"/>
                    <a:pt x="8842" y="877"/>
                    <a:pt x="8971" y="877"/>
                  </a:cubicBezTo>
                  <a:close/>
                  <a:moveTo>
                    <a:pt x="12125" y="8551"/>
                  </a:moveTo>
                  <a:cubicBezTo>
                    <a:pt x="12478" y="10016"/>
                    <a:pt x="12207" y="11345"/>
                    <a:pt x="12125" y="12728"/>
                  </a:cubicBezTo>
                  <a:cubicBezTo>
                    <a:pt x="11501" y="12904"/>
                    <a:pt x="10884" y="13013"/>
                    <a:pt x="10261" y="13013"/>
                  </a:cubicBezTo>
                  <a:cubicBezTo>
                    <a:pt x="9637" y="13013"/>
                    <a:pt x="9006" y="12904"/>
                    <a:pt x="8355" y="12647"/>
                  </a:cubicBezTo>
                  <a:cubicBezTo>
                    <a:pt x="9630" y="11290"/>
                    <a:pt x="10959" y="10097"/>
                    <a:pt x="12125" y="8551"/>
                  </a:cubicBezTo>
                  <a:close/>
                  <a:moveTo>
                    <a:pt x="20615" y="15712"/>
                  </a:moveTo>
                  <a:cubicBezTo>
                    <a:pt x="21130" y="15766"/>
                    <a:pt x="21592" y="16037"/>
                    <a:pt x="22161" y="16335"/>
                  </a:cubicBezTo>
                  <a:cubicBezTo>
                    <a:pt x="21347" y="17095"/>
                    <a:pt x="20615" y="17800"/>
                    <a:pt x="19856" y="18505"/>
                  </a:cubicBezTo>
                  <a:cubicBezTo>
                    <a:pt x="19449" y="18316"/>
                    <a:pt x="19178" y="18017"/>
                    <a:pt x="18852" y="17773"/>
                  </a:cubicBezTo>
                  <a:cubicBezTo>
                    <a:pt x="19123" y="17176"/>
                    <a:pt x="19639" y="16580"/>
                    <a:pt x="20615" y="15712"/>
                  </a:cubicBezTo>
                  <a:close/>
                  <a:moveTo>
                    <a:pt x="18187" y="15365"/>
                  </a:moveTo>
                  <a:cubicBezTo>
                    <a:pt x="18825" y="15365"/>
                    <a:pt x="18979" y="15421"/>
                    <a:pt x="19340" y="15576"/>
                  </a:cubicBezTo>
                  <a:cubicBezTo>
                    <a:pt x="18337" y="16824"/>
                    <a:pt x="17252" y="17963"/>
                    <a:pt x="16004" y="19129"/>
                  </a:cubicBezTo>
                  <a:cubicBezTo>
                    <a:pt x="15597" y="17909"/>
                    <a:pt x="15353" y="16769"/>
                    <a:pt x="15380" y="15603"/>
                  </a:cubicBezTo>
                  <a:cubicBezTo>
                    <a:pt x="15624" y="15434"/>
                    <a:pt x="15881" y="15408"/>
                    <a:pt x="16134" y="15408"/>
                  </a:cubicBezTo>
                  <a:cubicBezTo>
                    <a:pt x="16246" y="15408"/>
                    <a:pt x="16357" y="15413"/>
                    <a:pt x="16465" y="15413"/>
                  </a:cubicBezTo>
                  <a:cubicBezTo>
                    <a:pt x="17289" y="15384"/>
                    <a:pt x="17819" y="15365"/>
                    <a:pt x="18187" y="15365"/>
                  </a:cubicBezTo>
                  <a:close/>
                  <a:moveTo>
                    <a:pt x="18201" y="18370"/>
                  </a:moveTo>
                  <a:cubicBezTo>
                    <a:pt x="18499" y="18614"/>
                    <a:pt x="18825" y="18858"/>
                    <a:pt x="19178" y="19156"/>
                  </a:cubicBezTo>
                  <a:cubicBezTo>
                    <a:pt x="18418" y="19834"/>
                    <a:pt x="17686" y="20513"/>
                    <a:pt x="16953" y="21191"/>
                  </a:cubicBezTo>
                  <a:cubicBezTo>
                    <a:pt x="16655" y="20892"/>
                    <a:pt x="16519" y="20540"/>
                    <a:pt x="16357" y="20160"/>
                  </a:cubicBezTo>
                  <a:cubicBezTo>
                    <a:pt x="16926" y="19536"/>
                    <a:pt x="17496" y="18912"/>
                    <a:pt x="18201" y="18370"/>
                  </a:cubicBezTo>
                  <a:close/>
                  <a:moveTo>
                    <a:pt x="25741" y="19319"/>
                  </a:moveTo>
                  <a:cubicBezTo>
                    <a:pt x="25904" y="19590"/>
                    <a:pt x="26040" y="19780"/>
                    <a:pt x="26148" y="19997"/>
                  </a:cubicBezTo>
                  <a:cubicBezTo>
                    <a:pt x="25633" y="20865"/>
                    <a:pt x="24874" y="21489"/>
                    <a:pt x="24250" y="22248"/>
                  </a:cubicBezTo>
                  <a:cubicBezTo>
                    <a:pt x="23897" y="22004"/>
                    <a:pt x="23626" y="21815"/>
                    <a:pt x="23273" y="21570"/>
                  </a:cubicBezTo>
                  <a:cubicBezTo>
                    <a:pt x="24114" y="20811"/>
                    <a:pt x="24901" y="20106"/>
                    <a:pt x="25741" y="19319"/>
                  </a:cubicBezTo>
                  <a:close/>
                  <a:moveTo>
                    <a:pt x="22975" y="16824"/>
                  </a:moveTo>
                  <a:cubicBezTo>
                    <a:pt x="23816" y="17312"/>
                    <a:pt x="24548" y="17882"/>
                    <a:pt x="25226" y="18641"/>
                  </a:cubicBezTo>
                  <a:cubicBezTo>
                    <a:pt x="23246" y="20350"/>
                    <a:pt x="21293" y="22004"/>
                    <a:pt x="19340" y="23686"/>
                  </a:cubicBezTo>
                  <a:cubicBezTo>
                    <a:pt x="18581" y="23279"/>
                    <a:pt x="17957" y="22710"/>
                    <a:pt x="17523" y="22004"/>
                  </a:cubicBezTo>
                  <a:cubicBezTo>
                    <a:pt x="19313" y="20296"/>
                    <a:pt x="21130" y="18587"/>
                    <a:pt x="22975" y="16824"/>
                  </a:cubicBezTo>
                  <a:close/>
                  <a:moveTo>
                    <a:pt x="22676" y="22167"/>
                  </a:moveTo>
                  <a:cubicBezTo>
                    <a:pt x="22948" y="22384"/>
                    <a:pt x="23219" y="22628"/>
                    <a:pt x="23517" y="22899"/>
                  </a:cubicBezTo>
                  <a:cubicBezTo>
                    <a:pt x="22921" y="23496"/>
                    <a:pt x="22351" y="24093"/>
                    <a:pt x="21700" y="24744"/>
                  </a:cubicBezTo>
                  <a:cubicBezTo>
                    <a:pt x="21266" y="24744"/>
                    <a:pt x="20832" y="24473"/>
                    <a:pt x="20344" y="24256"/>
                  </a:cubicBezTo>
                  <a:cubicBezTo>
                    <a:pt x="20615" y="23795"/>
                    <a:pt x="21890" y="22655"/>
                    <a:pt x="22676" y="22167"/>
                  </a:cubicBezTo>
                  <a:close/>
                  <a:moveTo>
                    <a:pt x="26528" y="20919"/>
                  </a:moveTo>
                  <a:cubicBezTo>
                    <a:pt x="26989" y="21598"/>
                    <a:pt x="26962" y="22303"/>
                    <a:pt x="27071" y="23008"/>
                  </a:cubicBezTo>
                  <a:cubicBezTo>
                    <a:pt x="27152" y="23659"/>
                    <a:pt x="27179" y="24310"/>
                    <a:pt x="26989" y="24988"/>
                  </a:cubicBezTo>
                  <a:cubicBezTo>
                    <a:pt x="26185" y="25035"/>
                    <a:pt x="25391" y="25064"/>
                    <a:pt x="24578" y="25064"/>
                  </a:cubicBezTo>
                  <a:cubicBezTo>
                    <a:pt x="23993" y="25064"/>
                    <a:pt x="23398" y="25049"/>
                    <a:pt x="22785" y="25015"/>
                  </a:cubicBezTo>
                  <a:cubicBezTo>
                    <a:pt x="23002" y="24608"/>
                    <a:pt x="23327" y="24418"/>
                    <a:pt x="23572" y="24201"/>
                  </a:cubicBezTo>
                  <a:cubicBezTo>
                    <a:pt x="23843" y="23930"/>
                    <a:pt x="24141" y="23713"/>
                    <a:pt x="24412" y="23442"/>
                  </a:cubicBezTo>
                  <a:cubicBezTo>
                    <a:pt x="24684" y="23198"/>
                    <a:pt x="24928" y="22927"/>
                    <a:pt x="25145" y="22682"/>
                  </a:cubicBezTo>
                  <a:cubicBezTo>
                    <a:pt x="25416" y="22384"/>
                    <a:pt x="25633" y="22086"/>
                    <a:pt x="25877" y="21787"/>
                  </a:cubicBezTo>
                  <a:cubicBezTo>
                    <a:pt x="26094" y="21516"/>
                    <a:pt x="26284" y="21245"/>
                    <a:pt x="26528" y="20919"/>
                  </a:cubicBezTo>
                  <a:close/>
                  <a:moveTo>
                    <a:pt x="14431" y="15630"/>
                  </a:moveTo>
                  <a:cubicBezTo>
                    <a:pt x="14458" y="15929"/>
                    <a:pt x="14512" y="16119"/>
                    <a:pt x="14512" y="16335"/>
                  </a:cubicBezTo>
                  <a:cubicBezTo>
                    <a:pt x="14594" y="17637"/>
                    <a:pt x="14919" y="18912"/>
                    <a:pt x="15407" y="20133"/>
                  </a:cubicBezTo>
                  <a:cubicBezTo>
                    <a:pt x="16682" y="23388"/>
                    <a:pt x="19096" y="25286"/>
                    <a:pt x="22514" y="25856"/>
                  </a:cubicBezTo>
                  <a:cubicBezTo>
                    <a:pt x="23060" y="25947"/>
                    <a:pt x="23614" y="25962"/>
                    <a:pt x="24172" y="25962"/>
                  </a:cubicBezTo>
                  <a:cubicBezTo>
                    <a:pt x="24438" y="25962"/>
                    <a:pt x="24705" y="25958"/>
                    <a:pt x="24972" y="25958"/>
                  </a:cubicBezTo>
                  <a:cubicBezTo>
                    <a:pt x="25147" y="25958"/>
                    <a:pt x="25322" y="25960"/>
                    <a:pt x="25497" y="25964"/>
                  </a:cubicBezTo>
                  <a:cubicBezTo>
                    <a:pt x="25845" y="25964"/>
                    <a:pt x="26209" y="25930"/>
                    <a:pt x="26577" y="25930"/>
                  </a:cubicBezTo>
                  <a:cubicBezTo>
                    <a:pt x="26669" y="25930"/>
                    <a:pt x="26761" y="25932"/>
                    <a:pt x="26854" y="25937"/>
                  </a:cubicBezTo>
                  <a:cubicBezTo>
                    <a:pt x="26826" y="26670"/>
                    <a:pt x="26664" y="27321"/>
                    <a:pt x="26420" y="28026"/>
                  </a:cubicBezTo>
                  <a:cubicBezTo>
                    <a:pt x="26042" y="28050"/>
                    <a:pt x="25664" y="28064"/>
                    <a:pt x="25288" y="28064"/>
                  </a:cubicBezTo>
                  <a:cubicBezTo>
                    <a:pt x="24828" y="28064"/>
                    <a:pt x="24372" y="28044"/>
                    <a:pt x="23924" y="27999"/>
                  </a:cubicBezTo>
                  <a:cubicBezTo>
                    <a:pt x="22758" y="27890"/>
                    <a:pt x="21619" y="27673"/>
                    <a:pt x="20507" y="27294"/>
                  </a:cubicBezTo>
                  <a:cubicBezTo>
                    <a:pt x="19693" y="27022"/>
                    <a:pt x="18933" y="26670"/>
                    <a:pt x="18174" y="26236"/>
                  </a:cubicBezTo>
                  <a:cubicBezTo>
                    <a:pt x="16330" y="25151"/>
                    <a:pt x="14973" y="23605"/>
                    <a:pt x="14132" y="21625"/>
                  </a:cubicBezTo>
                  <a:cubicBezTo>
                    <a:pt x="13454" y="19970"/>
                    <a:pt x="13075" y="18288"/>
                    <a:pt x="13156" y="16498"/>
                  </a:cubicBezTo>
                  <a:cubicBezTo>
                    <a:pt x="13156" y="16390"/>
                    <a:pt x="13156" y="16308"/>
                    <a:pt x="13156" y="16200"/>
                  </a:cubicBezTo>
                  <a:cubicBezTo>
                    <a:pt x="13156" y="16173"/>
                    <a:pt x="13183" y="16119"/>
                    <a:pt x="13237" y="15956"/>
                  </a:cubicBezTo>
                  <a:cubicBezTo>
                    <a:pt x="13617" y="15847"/>
                    <a:pt x="13997" y="15766"/>
                    <a:pt x="14431" y="15630"/>
                  </a:cubicBezTo>
                  <a:close/>
                  <a:moveTo>
                    <a:pt x="31221" y="28460"/>
                  </a:moveTo>
                  <a:cubicBezTo>
                    <a:pt x="31546" y="28460"/>
                    <a:pt x="31871" y="28487"/>
                    <a:pt x="32197" y="28487"/>
                  </a:cubicBezTo>
                  <a:cubicBezTo>
                    <a:pt x="32197" y="28514"/>
                    <a:pt x="32197" y="28568"/>
                    <a:pt x="32197" y="28623"/>
                  </a:cubicBezTo>
                  <a:cubicBezTo>
                    <a:pt x="31438" y="29246"/>
                    <a:pt x="30678" y="29870"/>
                    <a:pt x="29919" y="30494"/>
                  </a:cubicBezTo>
                  <a:cubicBezTo>
                    <a:pt x="29891" y="30521"/>
                    <a:pt x="29837" y="30521"/>
                    <a:pt x="29783" y="30521"/>
                  </a:cubicBezTo>
                  <a:cubicBezTo>
                    <a:pt x="29756" y="30494"/>
                    <a:pt x="29729" y="30440"/>
                    <a:pt x="29729" y="30413"/>
                  </a:cubicBezTo>
                  <a:cubicBezTo>
                    <a:pt x="29891" y="29789"/>
                    <a:pt x="30054" y="29192"/>
                    <a:pt x="30217" y="28568"/>
                  </a:cubicBezTo>
                  <a:cubicBezTo>
                    <a:pt x="30399" y="28477"/>
                    <a:pt x="30589" y="28463"/>
                    <a:pt x="30779" y="28463"/>
                  </a:cubicBezTo>
                  <a:cubicBezTo>
                    <a:pt x="30869" y="28463"/>
                    <a:pt x="30959" y="28466"/>
                    <a:pt x="31048" y="28466"/>
                  </a:cubicBezTo>
                  <a:cubicBezTo>
                    <a:pt x="31106" y="28466"/>
                    <a:pt x="31164" y="28465"/>
                    <a:pt x="31221" y="28460"/>
                  </a:cubicBezTo>
                  <a:close/>
                  <a:moveTo>
                    <a:pt x="33418" y="28650"/>
                  </a:moveTo>
                  <a:cubicBezTo>
                    <a:pt x="33879" y="28731"/>
                    <a:pt x="34340" y="28812"/>
                    <a:pt x="34774" y="29029"/>
                  </a:cubicBezTo>
                  <a:cubicBezTo>
                    <a:pt x="34394" y="29545"/>
                    <a:pt x="33472" y="30331"/>
                    <a:pt x="32604" y="30928"/>
                  </a:cubicBezTo>
                  <a:cubicBezTo>
                    <a:pt x="32468" y="30820"/>
                    <a:pt x="32333" y="30684"/>
                    <a:pt x="32224" y="30548"/>
                  </a:cubicBezTo>
                  <a:cubicBezTo>
                    <a:pt x="32088" y="30413"/>
                    <a:pt x="31980" y="30277"/>
                    <a:pt x="31844" y="30087"/>
                  </a:cubicBezTo>
                  <a:cubicBezTo>
                    <a:pt x="32360" y="29599"/>
                    <a:pt x="32875" y="29138"/>
                    <a:pt x="33418" y="28650"/>
                  </a:cubicBezTo>
                  <a:close/>
                  <a:moveTo>
                    <a:pt x="31085" y="30738"/>
                  </a:moveTo>
                  <a:cubicBezTo>
                    <a:pt x="31329" y="31009"/>
                    <a:pt x="31573" y="31254"/>
                    <a:pt x="31871" y="31552"/>
                  </a:cubicBezTo>
                  <a:cubicBezTo>
                    <a:pt x="31193" y="32149"/>
                    <a:pt x="30542" y="32637"/>
                    <a:pt x="29837" y="33152"/>
                  </a:cubicBezTo>
                  <a:cubicBezTo>
                    <a:pt x="29593" y="32854"/>
                    <a:pt x="29512" y="32556"/>
                    <a:pt x="29539" y="32257"/>
                  </a:cubicBezTo>
                  <a:cubicBezTo>
                    <a:pt x="29539" y="32122"/>
                    <a:pt x="29593" y="31959"/>
                    <a:pt x="29674" y="31877"/>
                  </a:cubicBezTo>
                  <a:cubicBezTo>
                    <a:pt x="30108" y="31471"/>
                    <a:pt x="30542" y="31064"/>
                    <a:pt x="31085" y="30738"/>
                  </a:cubicBezTo>
                  <a:close/>
                  <a:moveTo>
                    <a:pt x="32356" y="25443"/>
                  </a:moveTo>
                  <a:cubicBezTo>
                    <a:pt x="34011" y="25443"/>
                    <a:pt x="35607" y="25776"/>
                    <a:pt x="37106" y="26588"/>
                  </a:cubicBezTo>
                  <a:cubicBezTo>
                    <a:pt x="38598" y="27375"/>
                    <a:pt x="39927" y="28406"/>
                    <a:pt x="41012" y="29708"/>
                  </a:cubicBezTo>
                  <a:cubicBezTo>
                    <a:pt x="41446" y="30223"/>
                    <a:pt x="41880" y="30711"/>
                    <a:pt x="42314" y="31226"/>
                  </a:cubicBezTo>
                  <a:cubicBezTo>
                    <a:pt x="42694" y="31688"/>
                    <a:pt x="42884" y="32203"/>
                    <a:pt x="42802" y="32800"/>
                  </a:cubicBezTo>
                  <a:cubicBezTo>
                    <a:pt x="42775" y="33071"/>
                    <a:pt x="42694" y="33315"/>
                    <a:pt x="42504" y="33505"/>
                  </a:cubicBezTo>
                  <a:cubicBezTo>
                    <a:pt x="42304" y="33690"/>
                    <a:pt x="42104" y="33787"/>
                    <a:pt x="41898" y="33787"/>
                  </a:cubicBezTo>
                  <a:cubicBezTo>
                    <a:pt x="41742" y="33787"/>
                    <a:pt x="41583" y="33731"/>
                    <a:pt x="41419" y="33613"/>
                  </a:cubicBezTo>
                  <a:cubicBezTo>
                    <a:pt x="41012" y="33342"/>
                    <a:pt x="40660" y="32962"/>
                    <a:pt x="40388" y="32556"/>
                  </a:cubicBezTo>
                  <a:cubicBezTo>
                    <a:pt x="39656" y="31471"/>
                    <a:pt x="38707" y="30548"/>
                    <a:pt x="37730" y="29680"/>
                  </a:cubicBezTo>
                  <a:cubicBezTo>
                    <a:pt x="36537" y="28595"/>
                    <a:pt x="35099" y="27999"/>
                    <a:pt x="33499" y="27727"/>
                  </a:cubicBezTo>
                  <a:cubicBezTo>
                    <a:pt x="32843" y="27614"/>
                    <a:pt x="32207" y="27558"/>
                    <a:pt x="31558" y="27558"/>
                  </a:cubicBezTo>
                  <a:cubicBezTo>
                    <a:pt x="31428" y="27558"/>
                    <a:pt x="31297" y="27560"/>
                    <a:pt x="31166" y="27565"/>
                  </a:cubicBezTo>
                  <a:lnTo>
                    <a:pt x="30434" y="27565"/>
                  </a:lnTo>
                  <a:cubicBezTo>
                    <a:pt x="30542" y="26832"/>
                    <a:pt x="30624" y="26209"/>
                    <a:pt x="30732" y="25612"/>
                  </a:cubicBezTo>
                  <a:cubicBezTo>
                    <a:pt x="30814" y="25558"/>
                    <a:pt x="30814" y="25530"/>
                    <a:pt x="30841" y="25530"/>
                  </a:cubicBezTo>
                  <a:cubicBezTo>
                    <a:pt x="31351" y="25474"/>
                    <a:pt x="31856" y="25443"/>
                    <a:pt x="32356" y="25443"/>
                  </a:cubicBezTo>
                  <a:close/>
                  <a:moveTo>
                    <a:pt x="38300" y="31606"/>
                  </a:moveTo>
                  <a:cubicBezTo>
                    <a:pt x="38598" y="31769"/>
                    <a:pt x="38788" y="32040"/>
                    <a:pt x="39005" y="32339"/>
                  </a:cubicBezTo>
                  <a:cubicBezTo>
                    <a:pt x="38625" y="32800"/>
                    <a:pt x="36428" y="34671"/>
                    <a:pt x="35859" y="34997"/>
                  </a:cubicBezTo>
                  <a:cubicBezTo>
                    <a:pt x="35642" y="34753"/>
                    <a:pt x="35425" y="34508"/>
                    <a:pt x="35208" y="34291"/>
                  </a:cubicBezTo>
                  <a:cubicBezTo>
                    <a:pt x="35235" y="34210"/>
                    <a:pt x="35262" y="34156"/>
                    <a:pt x="35289" y="34129"/>
                  </a:cubicBezTo>
                  <a:cubicBezTo>
                    <a:pt x="36266" y="33315"/>
                    <a:pt x="37269" y="32474"/>
                    <a:pt x="38300" y="31606"/>
                  </a:cubicBezTo>
                  <a:close/>
                  <a:moveTo>
                    <a:pt x="35615" y="29463"/>
                  </a:moveTo>
                  <a:cubicBezTo>
                    <a:pt x="36238" y="29653"/>
                    <a:pt x="36971" y="30196"/>
                    <a:pt x="37649" y="30955"/>
                  </a:cubicBezTo>
                  <a:cubicBezTo>
                    <a:pt x="37540" y="31064"/>
                    <a:pt x="37459" y="31199"/>
                    <a:pt x="37323" y="31281"/>
                  </a:cubicBezTo>
                  <a:cubicBezTo>
                    <a:pt x="35777" y="32610"/>
                    <a:pt x="34204" y="33912"/>
                    <a:pt x="32658" y="35241"/>
                  </a:cubicBezTo>
                  <a:cubicBezTo>
                    <a:pt x="32251" y="35566"/>
                    <a:pt x="31844" y="35892"/>
                    <a:pt x="31356" y="36271"/>
                  </a:cubicBezTo>
                  <a:cubicBezTo>
                    <a:pt x="30841" y="35512"/>
                    <a:pt x="30434" y="34780"/>
                    <a:pt x="30136" y="33993"/>
                  </a:cubicBezTo>
                  <a:cubicBezTo>
                    <a:pt x="32061" y="32583"/>
                    <a:pt x="33960" y="31145"/>
                    <a:pt x="35615" y="29463"/>
                  </a:cubicBezTo>
                  <a:close/>
                  <a:moveTo>
                    <a:pt x="34530" y="34834"/>
                  </a:moveTo>
                  <a:cubicBezTo>
                    <a:pt x="34747" y="35105"/>
                    <a:pt x="34936" y="35322"/>
                    <a:pt x="35126" y="35539"/>
                  </a:cubicBezTo>
                  <a:cubicBezTo>
                    <a:pt x="34747" y="36054"/>
                    <a:pt x="33201" y="37275"/>
                    <a:pt x="32441" y="37655"/>
                  </a:cubicBezTo>
                  <a:cubicBezTo>
                    <a:pt x="32278" y="37438"/>
                    <a:pt x="32088" y="37248"/>
                    <a:pt x="31926" y="37031"/>
                  </a:cubicBezTo>
                  <a:cubicBezTo>
                    <a:pt x="32251" y="36651"/>
                    <a:pt x="33879" y="35268"/>
                    <a:pt x="34530" y="34834"/>
                  </a:cubicBezTo>
                  <a:close/>
                  <a:moveTo>
                    <a:pt x="1735" y="9975"/>
                  </a:moveTo>
                  <a:cubicBezTo>
                    <a:pt x="1816" y="9975"/>
                    <a:pt x="1898" y="9988"/>
                    <a:pt x="1981" y="10016"/>
                  </a:cubicBezTo>
                  <a:cubicBezTo>
                    <a:pt x="2279" y="10097"/>
                    <a:pt x="2578" y="10206"/>
                    <a:pt x="2849" y="10368"/>
                  </a:cubicBezTo>
                  <a:cubicBezTo>
                    <a:pt x="3310" y="10667"/>
                    <a:pt x="3798" y="10992"/>
                    <a:pt x="4259" y="11318"/>
                  </a:cubicBezTo>
                  <a:cubicBezTo>
                    <a:pt x="4910" y="11779"/>
                    <a:pt x="5561" y="12267"/>
                    <a:pt x="6212" y="12728"/>
                  </a:cubicBezTo>
                  <a:cubicBezTo>
                    <a:pt x="6809" y="13135"/>
                    <a:pt x="7460" y="13406"/>
                    <a:pt x="8138" y="13623"/>
                  </a:cubicBezTo>
                  <a:cubicBezTo>
                    <a:pt x="8787" y="13839"/>
                    <a:pt x="9436" y="13950"/>
                    <a:pt x="10090" y="13950"/>
                  </a:cubicBezTo>
                  <a:cubicBezTo>
                    <a:pt x="10584" y="13950"/>
                    <a:pt x="11081" y="13887"/>
                    <a:pt x="11583" y="13759"/>
                  </a:cubicBezTo>
                  <a:cubicBezTo>
                    <a:pt x="12451" y="13515"/>
                    <a:pt x="13292" y="13271"/>
                    <a:pt x="14187" y="13054"/>
                  </a:cubicBezTo>
                  <a:cubicBezTo>
                    <a:pt x="15846" y="12633"/>
                    <a:pt x="17525" y="12353"/>
                    <a:pt x="19242" y="12353"/>
                  </a:cubicBezTo>
                  <a:cubicBezTo>
                    <a:pt x="19518" y="12353"/>
                    <a:pt x="19795" y="12360"/>
                    <a:pt x="20073" y="12375"/>
                  </a:cubicBezTo>
                  <a:cubicBezTo>
                    <a:pt x="21646" y="12457"/>
                    <a:pt x="23110" y="12918"/>
                    <a:pt x="24494" y="13650"/>
                  </a:cubicBezTo>
                  <a:cubicBezTo>
                    <a:pt x="26148" y="14518"/>
                    <a:pt x="27396" y="15766"/>
                    <a:pt x="28183" y="17448"/>
                  </a:cubicBezTo>
                  <a:cubicBezTo>
                    <a:pt x="28671" y="18397"/>
                    <a:pt x="29105" y="19373"/>
                    <a:pt x="29485" y="20377"/>
                  </a:cubicBezTo>
                  <a:cubicBezTo>
                    <a:pt x="29674" y="20865"/>
                    <a:pt x="29729" y="21435"/>
                    <a:pt x="29783" y="21977"/>
                  </a:cubicBezTo>
                  <a:cubicBezTo>
                    <a:pt x="29837" y="22547"/>
                    <a:pt x="29837" y="23144"/>
                    <a:pt x="29864" y="23740"/>
                  </a:cubicBezTo>
                  <a:cubicBezTo>
                    <a:pt x="29837" y="25720"/>
                    <a:pt x="29566" y="27646"/>
                    <a:pt x="28996" y="29572"/>
                  </a:cubicBezTo>
                  <a:cubicBezTo>
                    <a:pt x="28861" y="30060"/>
                    <a:pt x="28752" y="30575"/>
                    <a:pt x="28644" y="31091"/>
                  </a:cubicBezTo>
                  <a:cubicBezTo>
                    <a:pt x="28481" y="31986"/>
                    <a:pt x="28644" y="32854"/>
                    <a:pt x="28996" y="33668"/>
                  </a:cubicBezTo>
                  <a:cubicBezTo>
                    <a:pt x="29674" y="35349"/>
                    <a:pt x="30570" y="36895"/>
                    <a:pt x="31817" y="38224"/>
                  </a:cubicBezTo>
                  <a:cubicBezTo>
                    <a:pt x="32088" y="38523"/>
                    <a:pt x="32387" y="38794"/>
                    <a:pt x="32685" y="39092"/>
                  </a:cubicBezTo>
                  <a:cubicBezTo>
                    <a:pt x="33065" y="39445"/>
                    <a:pt x="33390" y="39852"/>
                    <a:pt x="33526" y="40367"/>
                  </a:cubicBezTo>
                  <a:cubicBezTo>
                    <a:pt x="33635" y="40720"/>
                    <a:pt x="33499" y="40964"/>
                    <a:pt x="33146" y="40991"/>
                  </a:cubicBezTo>
                  <a:cubicBezTo>
                    <a:pt x="32821" y="40991"/>
                    <a:pt x="32495" y="40964"/>
                    <a:pt x="32170" y="40883"/>
                  </a:cubicBezTo>
                  <a:cubicBezTo>
                    <a:pt x="31627" y="40747"/>
                    <a:pt x="31166" y="40476"/>
                    <a:pt x="30759" y="40096"/>
                  </a:cubicBezTo>
                  <a:cubicBezTo>
                    <a:pt x="30244" y="39608"/>
                    <a:pt x="29729" y="39119"/>
                    <a:pt x="29268" y="38577"/>
                  </a:cubicBezTo>
                  <a:cubicBezTo>
                    <a:pt x="28454" y="37573"/>
                    <a:pt x="27803" y="36488"/>
                    <a:pt x="27233" y="35322"/>
                  </a:cubicBezTo>
                  <a:cubicBezTo>
                    <a:pt x="26637" y="34129"/>
                    <a:pt x="26474" y="32908"/>
                    <a:pt x="26637" y="31606"/>
                  </a:cubicBezTo>
                  <a:cubicBezTo>
                    <a:pt x="26799" y="30413"/>
                    <a:pt x="27071" y="29274"/>
                    <a:pt x="27369" y="28134"/>
                  </a:cubicBezTo>
                  <a:cubicBezTo>
                    <a:pt x="27776" y="26697"/>
                    <a:pt x="28020" y="25259"/>
                    <a:pt x="28020" y="23767"/>
                  </a:cubicBezTo>
                  <a:cubicBezTo>
                    <a:pt x="28020" y="20811"/>
                    <a:pt x="26799" y="18451"/>
                    <a:pt x="24412" y="16715"/>
                  </a:cubicBezTo>
                  <a:cubicBezTo>
                    <a:pt x="23110" y="15766"/>
                    <a:pt x="21700" y="14979"/>
                    <a:pt x="20073" y="14708"/>
                  </a:cubicBezTo>
                  <a:cubicBezTo>
                    <a:pt x="19223" y="14563"/>
                    <a:pt x="18373" y="14503"/>
                    <a:pt x="17523" y="14503"/>
                  </a:cubicBezTo>
                  <a:cubicBezTo>
                    <a:pt x="17098" y="14503"/>
                    <a:pt x="16673" y="14518"/>
                    <a:pt x="16248" y="14545"/>
                  </a:cubicBezTo>
                  <a:cubicBezTo>
                    <a:pt x="14783" y="14627"/>
                    <a:pt x="13400" y="15034"/>
                    <a:pt x="12017" y="15413"/>
                  </a:cubicBezTo>
                  <a:cubicBezTo>
                    <a:pt x="11393" y="15603"/>
                    <a:pt x="10796" y="15766"/>
                    <a:pt x="10172" y="15929"/>
                  </a:cubicBezTo>
                  <a:cubicBezTo>
                    <a:pt x="9663" y="16041"/>
                    <a:pt x="9166" y="16094"/>
                    <a:pt x="8682" y="16094"/>
                  </a:cubicBezTo>
                  <a:cubicBezTo>
                    <a:pt x="7054" y="16094"/>
                    <a:pt x="5570" y="15489"/>
                    <a:pt x="4232" y="14464"/>
                  </a:cubicBezTo>
                  <a:cubicBezTo>
                    <a:pt x="3147" y="13650"/>
                    <a:pt x="2225" y="12647"/>
                    <a:pt x="1357" y="11589"/>
                  </a:cubicBezTo>
                  <a:cubicBezTo>
                    <a:pt x="1276" y="11480"/>
                    <a:pt x="1194" y="11372"/>
                    <a:pt x="1113" y="11263"/>
                  </a:cubicBezTo>
                  <a:cubicBezTo>
                    <a:pt x="923" y="10938"/>
                    <a:pt x="896" y="10639"/>
                    <a:pt x="1113" y="10314"/>
                  </a:cubicBezTo>
                  <a:cubicBezTo>
                    <a:pt x="1275" y="10091"/>
                    <a:pt x="1497" y="9975"/>
                    <a:pt x="1735" y="9975"/>
                  </a:cubicBezTo>
                  <a:close/>
                  <a:moveTo>
                    <a:pt x="8962" y="1"/>
                  </a:moveTo>
                  <a:cubicBezTo>
                    <a:pt x="8093" y="1"/>
                    <a:pt x="7488" y="790"/>
                    <a:pt x="7731" y="1689"/>
                  </a:cubicBezTo>
                  <a:cubicBezTo>
                    <a:pt x="7813" y="2041"/>
                    <a:pt x="7975" y="2312"/>
                    <a:pt x="8219" y="2557"/>
                  </a:cubicBezTo>
                  <a:cubicBezTo>
                    <a:pt x="8464" y="2801"/>
                    <a:pt x="8735" y="3045"/>
                    <a:pt x="8979" y="3289"/>
                  </a:cubicBezTo>
                  <a:cubicBezTo>
                    <a:pt x="9467" y="3777"/>
                    <a:pt x="9955" y="4265"/>
                    <a:pt x="10417" y="4754"/>
                  </a:cubicBezTo>
                  <a:cubicBezTo>
                    <a:pt x="10552" y="4889"/>
                    <a:pt x="10633" y="5052"/>
                    <a:pt x="10769" y="5269"/>
                  </a:cubicBezTo>
                  <a:cubicBezTo>
                    <a:pt x="8925" y="7141"/>
                    <a:pt x="7107" y="8985"/>
                    <a:pt x="5263" y="10884"/>
                  </a:cubicBezTo>
                  <a:cubicBezTo>
                    <a:pt x="5073" y="10748"/>
                    <a:pt x="4883" y="10612"/>
                    <a:pt x="4693" y="10504"/>
                  </a:cubicBezTo>
                  <a:cubicBezTo>
                    <a:pt x="4232" y="10178"/>
                    <a:pt x="3798" y="9853"/>
                    <a:pt x="3337" y="9609"/>
                  </a:cubicBezTo>
                  <a:cubicBezTo>
                    <a:pt x="2985" y="9419"/>
                    <a:pt x="2605" y="9256"/>
                    <a:pt x="2225" y="9148"/>
                  </a:cubicBezTo>
                  <a:cubicBezTo>
                    <a:pt x="2071" y="9102"/>
                    <a:pt x="1921" y="9081"/>
                    <a:pt x="1772" y="9081"/>
                  </a:cubicBezTo>
                  <a:cubicBezTo>
                    <a:pt x="1475" y="9081"/>
                    <a:pt x="1185" y="9166"/>
                    <a:pt x="896" y="9310"/>
                  </a:cubicBezTo>
                  <a:cubicBezTo>
                    <a:pt x="272" y="9636"/>
                    <a:pt x="1" y="10233"/>
                    <a:pt x="82" y="10911"/>
                  </a:cubicBezTo>
                  <a:cubicBezTo>
                    <a:pt x="164" y="11372"/>
                    <a:pt x="354" y="11779"/>
                    <a:pt x="652" y="12131"/>
                  </a:cubicBezTo>
                  <a:cubicBezTo>
                    <a:pt x="1276" y="12809"/>
                    <a:pt x="1872" y="13515"/>
                    <a:pt x="2523" y="14166"/>
                  </a:cubicBezTo>
                  <a:cubicBezTo>
                    <a:pt x="3174" y="14844"/>
                    <a:pt x="3934" y="15359"/>
                    <a:pt x="4748" y="15793"/>
                  </a:cubicBezTo>
                  <a:cubicBezTo>
                    <a:pt x="6025" y="16443"/>
                    <a:pt x="7355" y="16885"/>
                    <a:pt x="8750" y="16885"/>
                  </a:cubicBezTo>
                  <a:cubicBezTo>
                    <a:pt x="9103" y="16885"/>
                    <a:pt x="9459" y="16857"/>
                    <a:pt x="9820" y="16797"/>
                  </a:cubicBezTo>
                  <a:cubicBezTo>
                    <a:pt x="10444" y="16715"/>
                    <a:pt x="11040" y="16552"/>
                    <a:pt x="11637" y="16417"/>
                  </a:cubicBezTo>
                  <a:cubicBezTo>
                    <a:pt x="11827" y="16363"/>
                    <a:pt x="12017" y="16335"/>
                    <a:pt x="12288" y="16281"/>
                  </a:cubicBezTo>
                  <a:cubicBezTo>
                    <a:pt x="12288" y="16525"/>
                    <a:pt x="12288" y="16715"/>
                    <a:pt x="12288" y="16905"/>
                  </a:cubicBezTo>
                  <a:cubicBezTo>
                    <a:pt x="12261" y="17882"/>
                    <a:pt x="12369" y="18831"/>
                    <a:pt x="12586" y="19807"/>
                  </a:cubicBezTo>
                  <a:cubicBezTo>
                    <a:pt x="12993" y="21462"/>
                    <a:pt x="13644" y="23008"/>
                    <a:pt x="14675" y="24364"/>
                  </a:cubicBezTo>
                  <a:cubicBezTo>
                    <a:pt x="16031" y="26127"/>
                    <a:pt x="17821" y="27294"/>
                    <a:pt x="19883" y="28026"/>
                  </a:cubicBezTo>
                  <a:cubicBezTo>
                    <a:pt x="21535" y="28627"/>
                    <a:pt x="23234" y="28927"/>
                    <a:pt x="24979" y="28927"/>
                  </a:cubicBezTo>
                  <a:cubicBezTo>
                    <a:pt x="25124" y="28927"/>
                    <a:pt x="25270" y="28925"/>
                    <a:pt x="25416" y="28921"/>
                  </a:cubicBezTo>
                  <a:cubicBezTo>
                    <a:pt x="25538" y="28921"/>
                    <a:pt x="25667" y="28901"/>
                    <a:pt x="25796" y="28901"/>
                  </a:cubicBezTo>
                  <a:cubicBezTo>
                    <a:pt x="25925" y="28901"/>
                    <a:pt x="26053" y="28921"/>
                    <a:pt x="26175" y="29002"/>
                  </a:cubicBezTo>
                  <a:cubicBezTo>
                    <a:pt x="26148" y="29192"/>
                    <a:pt x="26094" y="29382"/>
                    <a:pt x="26067" y="29572"/>
                  </a:cubicBezTo>
                  <a:cubicBezTo>
                    <a:pt x="25958" y="30196"/>
                    <a:pt x="25823" y="30820"/>
                    <a:pt x="25769" y="31471"/>
                  </a:cubicBezTo>
                  <a:cubicBezTo>
                    <a:pt x="25714" y="32122"/>
                    <a:pt x="25714" y="32800"/>
                    <a:pt x="25741" y="33451"/>
                  </a:cubicBezTo>
                  <a:cubicBezTo>
                    <a:pt x="25741" y="34102"/>
                    <a:pt x="26067" y="34698"/>
                    <a:pt x="26311" y="35268"/>
                  </a:cubicBezTo>
                  <a:cubicBezTo>
                    <a:pt x="27206" y="37411"/>
                    <a:pt x="28454" y="39282"/>
                    <a:pt x="30244" y="40774"/>
                  </a:cubicBezTo>
                  <a:cubicBezTo>
                    <a:pt x="30759" y="41208"/>
                    <a:pt x="31302" y="41561"/>
                    <a:pt x="31953" y="41750"/>
                  </a:cubicBezTo>
                  <a:cubicBezTo>
                    <a:pt x="32288" y="41817"/>
                    <a:pt x="32622" y="41866"/>
                    <a:pt x="32942" y="41866"/>
                  </a:cubicBezTo>
                  <a:cubicBezTo>
                    <a:pt x="33011" y="41866"/>
                    <a:pt x="33079" y="41864"/>
                    <a:pt x="33146" y="41859"/>
                  </a:cubicBezTo>
                  <a:cubicBezTo>
                    <a:pt x="33987" y="41832"/>
                    <a:pt x="34475" y="41208"/>
                    <a:pt x="34421" y="40394"/>
                  </a:cubicBezTo>
                  <a:cubicBezTo>
                    <a:pt x="34394" y="39770"/>
                    <a:pt x="34096" y="39255"/>
                    <a:pt x="33662" y="38821"/>
                  </a:cubicBezTo>
                  <a:cubicBezTo>
                    <a:pt x="33526" y="38686"/>
                    <a:pt x="33390" y="38523"/>
                    <a:pt x="33228" y="38387"/>
                  </a:cubicBezTo>
                  <a:cubicBezTo>
                    <a:pt x="34340" y="37465"/>
                    <a:pt x="35425" y="36597"/>
                    <a:pt x="36483" y="35729"/>
                  </a:cubicBezTo>
                  <a:cubicBezTo>
                    <a:pt x="37513" y="34834"/>
                    <a:pt x="38544" y="33966"/>
                    <a:pt x="39575" y="33071"/>
                  </a:cubicBezTo>
                  <a:cubicBezTo>
                    <a:pt x="40063" y="33505"/>
                    <a:pt x="40470" y="33939"/>
                    <a:pt x="40931" y="34291"/>
                  </a:cubicBezTo>
                  <a:cubicBezTo>
                    <a:pt x="41244" y="34539"/>
                    <a:pt x="41582" y="34662"/>
                    <a:pt x="41918" y="34662"/>
                  </a:cubicBezTo>
                  <a:cubicBezTo>
                    <a:pt x="42281" y="34662"/>
                    <a:pt x="42641" y="34519"/>
                    <a:pt x="42965" y="34237"/>
                  </a:cubicBezTo>
                  <a:cubicBezTo>
                    <a:pt x="43562" y="33722"/>
                    <a:pt x="43806" y="33071"/>
                    <a:pt x="43725" y="32284"/>
                  </a:cubicBezTo>
                  <a:cubicBezTo>
                    <a:pt x="43643" y="31525"/>
                    <a:pt x="43264" y="30901"/>
                    <a:pt x="42775" y="30331"/>
                  </a:cubicBezTo>
                  <a:cubicBezTo>
                    <a:pt x="42423" y="29925"/>
                    <a:pt x="42070" y="29545"/>
                    <a:pt x="41745" y="29138"/>
                  </a:cubicBezTo>
                  <a:cubicBezTo>
                    <a:pt x="40334" y="27375"/>
                    <a:pt x="38544" y="26127"/>
                    <a:pt x="36455" y="25286"/>
                  </a:cubicBezTo>
                  <a:cubicBezTo>
                    <a:pt x="35150" y="24760"/>
                    <a:pt x="33807" y="24562"/>
                    <a:pt x="32424" y="24562"/>
                  </a:cubicBezTo>
                  <a:cubicBezTo>
                    <a:pt x="32169" y="24562"/>
                    <a:pt x="31912" y="24568"/>
                    <a:pt x="31654" y="24581"/>
                  </a:cubicBezTo>
                  <a:lnTo>
                    <a:pt x="30841" y="24581"/>
                  </a:lnTo>
                  <a:cubicBezTo>
                    <a:pt x="30841" y="24310"/>
                    <a:pt x="30841" y="24066"/>
                    <a:pt x="30814" y="23849"/>
                  </a:cubicBezTo>
                  <a:cubicBezTo>
                    <a:pt x="30759" y="23008"/>
                    <a:pt x="30759" y="22167"/>
                    <a:pt x="30624" y="21353"/>
                  </a:cubicBezTo>
                  <a:cubicBezTo>
                    <a:pt x="30244" y="19265"/>
                    <a:pt x="29349" y="17366"/>
                    <a:pt x="28128" y="15603"/>
                  </a:cubicBezTo>
                  <a:cubicBezTo>
                    <a:pt x="27505" y="14681"/>
                    <a:pt x="26718" y="13949"/>
                    <a:pt x="25796" y="13325"/>
                  </a:cubicBezTo>
                  <a:cubicBezTo>
                    <a:pt x="24738" y="12592"/>
                    <a:pt x="23599" y="12131"/>
                    <a:pt x="22378" y="11806"/>
                  </a:cubicBezTo>
                  <a:cubicBezTo>
                    <a:pt x="21809" y="11643"/>
                    <a:pt x="21212" y="11562"/>
                    <a:pt x="20615" y="11507"/>
                  </a:cubicBezTo>
                  <a:cubicBezTo>
                    <a:pt x="20117" y="11436"/>
                    <a:pt x="19622" y="11406"/>
                    <a:pt x="19127" y="11406"/>
                  </a:cubicBezTo>
                  <a:cubicBezTo>
                    <a:pt x="18115" y="11406"/>
                    <a:pt x="17106" y="11533"/>
                    <a:pt x="16085" y="11697"/>
                  </a:cubicBezTo>
                  <a:cubicBezTo>
                    <a:pt x="15950" y="11697"/>
                    <a:pt x="15814" y="11724"/>
                    <a:pt x="15624" y="11752"/>
                  </a:cubicBezTo>
                  <a:cubicBezTo>
                    <a:pt x="15651" y="11453"/>
                    <a:pt x="15651" y="11236"/>
                    <a:pt x="15679" y="10992"/>
                  </a:cubicBezTo>
                  <a:cubicBezTo>
                    <a:pt x="15977" y="8551"/>
                    <a:pt x="15624" y="6218"/>
                    <a:pt x="14458" y="4048"/>
                  </a:cubicBezTo>
                  <a:cubicBezTo>
                    <a:pt x="14187" y="3479"/>
                    <a:pt x="13834" y="2963"/>
                    <a:pt x="13346" y="2557"/>
                  </a:cubicBezTo>
                  <a:cubicBezTo>
                    <a:pt x="12505" y="1851"/>
                    <a:pt x="11664" y="1119"/>
                    <a:pt x="10661" y="604"/>
                  </a:cubicBezTo>
                  <a:cubicBezTo>
                    <a:pt x="10227" y="360"/>
                    <a:pt x="9766" y="143"/>
                    <a:pt x="9277" y="34"/>
                  </a:cubicBezTo>
                  <a:cubicBezTo>
                    <a:pt x="9169" y="11"/>
                    <a:pt x="9064" y="1"/>
                    <a:pt x="8962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58"/>
            <p:cNvSpPr/>
            <p:nvPr/>
          </p:nvSpPr>
          <p:spPr>
            <a:xfrm>
              <a:off x="5070250" y="3044625"/>
              <a:ext cx="818475" cy="775400"/>
            </a:xfrm>
            <a:custGeom>
              <a:avLst/>
              <a:gdLst/>
              <a:ahLst/>
              <a:cxnLst/>
              <a:rect l="l" t="t" r="r" b="b"/>
              <a:pathLst>
                <a:path w="32739" h="31016" extrusionOk="0">
                  <a:moveTo>
                    <a:pt x="871" y="0"/>
                  </a:moveTo>
                  <a:cubicBezTo>
                    <a:pt x="622" y="0"/>
                    <a:pt x="404" y="106"/>
                    <a:pt x="217" y="355"/>
                  </a:cubicBezTo>
                  <a:cubicBezTo>
                    <a:pt x="0" y="653"/>
                    <a:pt x="54" y="979"/>
                    <a:pt x="217" y="1277"/>
                  </a:cubicBezTo>
                  <a:cubicBezTo>
                    <a:pt x="298" y="1413"/>
                    <a:pt x="407" y="1521"/>
                    <a:pt x="488" y="1630"/>
                  </a:cubicBezTo>
                  <a:cubicBezTo>
                    <a:pt x="1356" y="2661"/>
                    <a:pt x="2278" y="3664"/>
                    <a:pt x="3336" y="4478"/>
                  </a:cubicBezTo>
                  <a:cubicBezTo>
                    <a:pt x="4688" y="5518"/>
                    <a:pt x="6168" y="6111"/>
                    <a:pt x="7775" y="6111"/>
                  </a:cubicBezTo>
                  <a:cubicBezTo>
                    <a:pt x="8264" y="6111"/>
                    <a:pt x="8764" y="6056"/>
                    <a:pt x="9276" y="5943"/>
                  </a:cubicBezTo>
                  <a:cubicBezTo>
                    <a:pt x="9900" y="5807"/>
                    <a:pt x="10524" y="5617"/>
                    <a:pt x="11148" y="5427"/>
                  </a:cubicBezTo>
                  <a:cubicBezTo>
                    <a:pt x="12531" y="5048"/>
                    <a:pt x="13915" y="4668"/>
                    <a:pt x="15379" y="4559"/>
                  </a:cubicBezTo>
                  <a:cubicBezTo>
                    <a:pt x="15804" y="4532"/>
                    <a:pt x="16229" y="4517"/>
                    <a:pt x="16654" y="4517"/>
                  </a:cubicBezTo>
                  <a:cubicBezTo>
                    <a:pt x="17504" y="4517"/>
                    <a:pt x="18354" y="4577"/>
                    <a:pt x="19204" y="4722"/>
                  </a:cubicBezTo>
                  <a:cubicBezTo>
                    <a:pt x="20831" y="4993"/>
                    <a:pt x="22242" y="5780"/>
                    <a:pt x="23544" y="6729"/>
                  </a:cubicBezTo>
                  <a:cubicBezTo>
                    <a:pt x="25930" y="8465"/>
                    <a:pt x="27124" y="10825"/>
                    <a:pt x="27124" y="13809"/>
                  </a:cubicBezTo>
                  <a:cubicBezTo>
                    <a:pt x="27124" y="15273"/>
                    <a:pt x="26880" y="16711"/>
                    <a:pt x="26500" y="18148"/>
                  </a:cubicBezTo>
                  <a:cubicBezTo>
                    <a:pt x="26175" y="19288"/>
                    <a:pt x="25930" y="20454"/>
                    <a:pt x="25768" y="21620"/>
                  </a:cubicBezTo>
                  <a:cubicBezTo>
                    <a:pt x="25578" y="22922"/>
                    <a:pt x="25741" y="24170"/>
                    <a:pt x="26337" y="25363"/>
                  </a:cubicBezTo>
                  <a:cubicBezTo>
                    <a:pt x="26907" y="26502"/>
                    <a:pt x="27558" y="27615"/>
                    <a:pt x="28399" y="28591"/>
                  </a:cubicBezTo>
                  <a:cubicBezTo>
                    <a:pt x="28833" y="29133"/>
                    <a:pt x="29375" y="29622"/>
                    <a:pt x="29891" y="30110"/>
                  </a:cubicBezTo>
                  <a:cubicBezTo>
                    <a:pt x="30270" y="30490"/>
                    <a:pt x="30758" y="30761"/>
                    <a:pt x="31301" y="30924"/>
                  </a:cubicBezTo>
                  <a:cubicBezTo>
                    <a:pt x="31525" y="30985"/>
                    <a:pt x="31779" y="31015"/>
                    <a:pt x="32030" y="31015"/>
                  </a:cubicBezTo>
                  <a:cubicBezTo>
                    <a:pt x="32113" y="31015"/>
                    <a:pt x="32196" y="31012"/>
                    <a:pt x="32277" y="31005"/>
                  </a:cubicBezTo>
                  <a:cubicBezTo>
                    <a:pt x="32630" y="30978"/>
                    <a:pt x="32739" y="30734"/>
                    <a:pt x="32657" y="30381"/>
                  </a:cubicBezTo>
                  <a:cubicBezTo>
                    <a:pt x="32494" y="29866"/>
                    <a:pt x="32169" y="29459"/>
                    <a:pt x="31789" y="29106"/>
                  </a:cubicBezTo>
                  <a:cubicBezTo>
                    <a:pt x="31518" y="28808"/>
                    <a:pt x="31220" y="28537"/>
                    <a:pt x="30948" y="28266"/>
                  </a:cubicBezTo>
                  <a:cubicBezTo>
                    <a:pt x="29701" y="26909"/>
                    <a:pt x="28806" y="25363"/>
                    <a:pt x="28100" y="23682"/>
                  </a:cubicBezTo>
                  <a:cubicBezTo>
                    <a:pt x="27775" y="22868"/>
                    <a:pt x="27612" y="22000"/>
                    <a:pt x="27775" y="21105"/>
                  </a:cubicBezTo>
                  <a:cubicBezTo>
                    <a:pt x="27856" y="20589"/>
                    <a:pt x="27965" y="20101"/>
                    <a:pt x="28127" y="19586"/>
                  </a:cubicBezTo>
                  <a:cubicBezTo>
                    <a:pt x="28670" y="17687"/>
                    <a:pt x="28968" y="15734"/>
                    <a:pt x="28995" y="13754"/>
                  </a:cubicBezTo>
                  <a:cubicBezTo>
                    <a:pt x="28968" y="13158"/>
                    <a:pt x="28968" y="12561"/>
                    <a:pt x="28914" y="11991"/>
                  </a:cubicBezTo>
                  <a:cubicBezTo>
                    <a:pt x="28833" y="11449"/>
                    <a:pt x="28778" y="10879"/>
                    <a:pt x="28589" y="10391"/>
                  </a:cubicBezTo>
                  <a:cubicBezTo>
                    <a:pt x="28209" y="9387"/>
                    <a:pt x="27775" y="8411"/>
                    <a:pt x="27314" y="7462"/>
                  </a:cubicBezTo>
                  <a:cubicBezTo>
                    <a:pt x="26500" y="5780"/>
                    <a:pt x="25252" y="4532"/>
                    <a:pt x="23598" y="3664"/>
                  </a:cubicBezTo>
                  <a:cubicBezTo>
                    <a:pt x="22214" y="2932"/>
                    <a:pt x="20777" y="2498"/>
                    <a:pt x="19204" y="2389"/>
                  </a:cubicBezTo>
                  <a:cubicBezTo>
                    <a:pt x="18926" y="2374"/>
                    <a:pt x="18649" y="2367"/>
                    <a:pt x="18373" y="2367"/>
                  </a:cubicBezTo>
                  <a:cubicBezTo>
                    <a:pt x="16656" y="2367"/>
                    <a:pt x="14973" y="2647"/>
                    <a:pt x="13291" y="3068"/>
                  </a:cubicBezTo>
                  <a:cubicBezTo>
                    <a:pt x="12423" y="3285"/>
                    <a:pt x="11555" y="3529"/>
                    <a:pt x="10687" y="3773"/>
                  </a:cubicBezTo>
                  <a:cubicBezTo>
                    <a:pt x="10204" y="3911"/>
                    <a:pt x="9721" y="3976"/>
                    <a:pt x="9238" y="3976"/>
                  </a:cubicBezTo>
                  <a:cubicBezTo>
                    <a:pt x="8582" y="3976"/>
                    <a:pt x="7925" y="3856"/>
                    <a:pt x="7269" y="3637"/>
                  </a:cubicBezTo>
                  <a:cubicBezTo>
                    <a:pt x="6591" y="3420"/>
                    <a:pt x="5940" y="3149"/>
                    <a:pt x="5343" y="2742"/>
                  </a:cubicBezTo>
                  <a:cubicBezTo>
                    <a:pt x="4665" y="2308"/>
                    <a:pt x="4014" y="1793"/>
                    <a:pt x="3363" y="1332"/>
                  </a:cubicBezTo>
                  <a:cubicBezTo>
                    <a:pt x="2902" y="1006"/>
                    <a:pt x="2441" y="681"/>
                    <a:pt x="1953" y="382"/>
                  </a:cubicBezTo>
                  <a:cubicBezTo>
                    <a:pt x="1709" y="220"/>
                    <a:pt x="1410" y="111"/>
                    <a:pt x="1112" y="30"/>
                  </a:cubicBezTo>
                  <a:cubicBezTo>
                    <a:pt x="1029" y="10"/>
                    <a:pt x="949" y="0"/>
                    <a:pt x="871" y="0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58"/>
            <p:cNvSpPr/>
            <p:nvPr/>
          </p:nvSpPr>
          <p:spPr>
            <a:xfrm>
              <a:off x="5375375" y="3186400"/>
              <a:ext cx="344500" cy="310175"/>
            </a:xfrm>
            <a:custGeom>
              <a:avLst/>
              <a:gdLst/>
              <a:ahLst/>
              <a:cxnLst/>
              <a:rect l="l" t="t" r="r" b="b"/>
              <a:pathLst>
                <a:path w="13780" h="12407" extrusionOk="0">
                  <a:moveTo>
                    <a:pt x="1330" y="0"/>
                  </a:moveTo>
                  <a:cubicBezTo>
                    <a:pt x="896" y="109"/>
                    <a:pt x="516" y="217"/>
                    <a:pt x="164" y="299"/>
                  </a:cubicBezTo>
                  <a:cubicBezTo>
                    <a:pt x="109" y="462"/>
                    <a:pt x="82" y="516"/>
                    <a:pt x="82" y="543"/>
                  </a:cubicBezTo>
                  <a:cubicBezTo>
                    <a:pt x="82" y="651"/>
                    <a:pt x="55" y="733"/>
                    <a:pt x="55" y="841"/>
                  </a:cubicBezTo>
                  <a:cubicBezTo>
                    <a:pt x="1" y="2631"/>
                    <a:pt x="381" y="4313"/>
                    <a:pt x="1059" y="5968"/>
                  </a:cubicBezTo>
                  <a:cubicBezTo>
                    <a:pt x="1899" y="7948"/>
                    <a:pt x="3229" y="9494"/>
                    <a:pt x="5100" y="10579"/>
                  </a:cubicBezTo>
                  <a:cubicBezTo>
                    <a:pt x="5832" y="11040"/>
                    <a:pt x="6619" y="11365"/>
                    <a:pt x="7433" y="11664"/>
                  </a:cubicBezTo>
                  <a:cubicBezTo>
                    <a:pt x="8518" y="12016"/>
                    <a:pt x="9684" y="12233"/>
                    <a:pt x="10823" y="12342"/>
                  </a:cubicBezTo>
                  <a:cubicBezTo>
                    <a:pt x="11286" y="12387"/>
                    <a:pt x="11741" y="12407"/>
                    <a:pt x="12196" y="12407"/>
                  </a:cubicBezTo>
                  <a:cubicBezTo>
                    <a:pt x="12568" y="12407"/>
                    <a:pt x="12941" y="12393"/>
                    <a:pt x="13319" y="12369"/>
                  </a:cubicBezTo>
                  <a:cubicBezTo>
                    <a:pt x="13590" y="11691"/>
                    <a:pt x="13753" y="11040"/>
                    <a:pt x="13780" y="10280"/>
                  </a:cubicBezTo>
                  <a:cubicBezTo>
                    <a:pt x="13682" y="10275"/>
                    <a:pt x="13587" y="10273"/>
                    <a:pt x="13493" y="10273"/>
                  </a:cubicBezTo>
                  <a:cubicBezTo>
                    <a:pt x="13118" y="10273"/>
                    <a:pt x="12771" y="10307"/>
                    <a:pt x="12424" y="10307"/>
                  </a:cubicBezTo>
                  <a:cubicBezTo>
                    <a:pt x="12298" y="10304"/>
                    <a:pt x="12172" y="10303"/>
                    <a:pt x="12046" y="10303"/>
                  </a:cubicBezTo>
                  <a:cubicBezTo>
                    <a:pt x="11668" y="10303"/>
                    <a:pt x="11288" y="10314"/>
                    <a:pt x="10911" y="10314"/>
                  </a:cubicBezTo>
                  <a:cubicBezTo>
                    <a:pt x="10410" y="10314"/>
                    <a:pt x="9915" y="10294"/>
                    <a:pt x="9440" y="10199"/>
                  </a:cubicBezTo>
                  <a:cubicBezTo>
                    <a:pt x="6022" y="9629"/>
                    <a:pt x="3581" y="7731"/>
                    <a:pt x="2306" y="4476"/>
                  </a:cubicBezTo>
                  <a:cubicBezTo>
                    <a:pt x="1845" y="3255"/>
                    <a:pt x="1520" y="1980"/>
                    <a:pt x="1438" y="678"/>
                  </a:cubicBezTo>
                  <a:cubicBezTo>
                    <a:pt x="1411" y="462"/>
                    <a:pt x="1384" y="272"/>
                    <a:pt x="1330" y="0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58"/>
            <p:cNvSpPr/>
            <p:nvPr/>
          </p:nvSpPr>
          <p:spPr>
            <a:xfrm>
              <a:off x="5808675" y="3431050"/>
              <a:ext cx="311275" cy="208825"/>
            </a:xfrm>
            <a:custGeom>
              <a:avLst/>
              <a:gdLst/>
              <a:ahLst/>
              <a:cxnLst/>
              <a:rect l="l" t="t" r="r" b="b"/>
              <a:pathLst>
                <a:path w="12451" h="8353" extrusionOk="0">
                  <a:moveTo>
                    <a:pt x="1936" y="0"/>
                  </a:moveTo>
                  <a:cubicBezTo>
                    <a:pt x="1439" y="0"/>
                    <a:pt x="938" y="31"/>
                    <a:pt x="435" y="87"/>
                  </a:cubicBezTo>
                  <a:cubicBezTo>
                    <a:pt x="408" y="87"/>
                    <a:pt x="381" y="115"/>
                    <a:pt x="299" y="169"/>
                  </a:cubicBezTo>
                  <a:cubicBezTo>
                    <a:pt x="218" y="766"/>
                    <a:pt x="109" y="1417"/>
                    <a:pt x="1" y="2122"/>
                  </a:cubicBezTo>
                  <a:cubicBezTo>
                    <a:pt x="218" y="2122"/>
                    <a:pt x="375" y="2134"/>
                    <a:pt x="519" y="2134"/>
                  </a:cubicBezTo>
                  <a:cubicBezTo>
                    <a:pt x="592" y="2134"/>
                    <a:pt x="661" y="2131"/>
                    <a:pt x="733" y="2122"/>
                  </a:cubicBezTo>
                  <a:cubicBezTo>
                    <a:pt x="1520" y="2122"/>
                    <a:pt x="2306" y="2149"/>
                    <a:pt x="3066" y="2284"/>
                  </a:cubicBezTo>
                  <a:cubicBezTo>
                    <a:pt x="4666" y="2556"/>
                    <a:pt x="6104" y="3152"/>
                    <a:pt x="7324" y="4265"/>
                  </a:cubicBezTo>
                  <a:cubicBezTo>
                    <a:pt x="8301" y="5132"/>
                    <a:pt x="9223" y="6028"/>
                    <a:pt x="9955" y="7113"/>
                  </a:cubicBezTo>
                  <a:cubicBezTo>
                    <a:pt x="10254" y="7519"/>
                    <a:pt x="10579" y="7899"/>
                    <a:pt x="10986" y="8170"/>
                  </a:cubicBezTo>
                  <a:cubicBezTo>
                    <a:pt x="11167" y="8291"/>
                    <a:pt x="11338" y="8353"/>
                    <a:pt x="11500" y="8353"/>
                  </a:cubicBezTo>
                  <a:cubicBezTo>
                    <a:pt x="11702" y="8353"/>
                    <a:pt x="11891" y="8257"/>
                    <a:pt x="12071" y="8062"/>
                  </a:cubicBezTo>
                  <a:cubicBezTo>
                    <a:pt x="12261" y="7872"/>
                    <a:pt x="12369" y="7628"/>
                    <a:pt x="12397" y="7357"/>
                  </a:cubicBezTo>
                  <a:cubicBezTo>
                    <a:pt x="12451" y="6760"/>
                    <a:pt x="12288" y="6245"/>
                    <a:pt x="11908" y="5783"/>
                  </a:cubicBezTo>
                  <a:cubicBezTo>
                    <a:pt x="11474" y="5295"/>
                    <a:pt x="11013" y="4780"/>
                    <a:pt x="10606" y="4292"/>
                  </a:cubicBezTo>
                  <a:cubicBezTo>
                    <a:pt x="9521" y="2963"/>
                    <a:pt x="8192" y="1959"/>
                    <a:pt x="6701" y="1145"/>
                  </a:cubicBezTo>
                  <a:cubicBezTo>
                    <a:pt x="5180" y="333"/>
                    <a:pt x="3579" y="0"/>
                    <a:pt x="1936" y="0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58"/>
            <p:cNvSpPr/>
            <p:nvPr/>
          </p:nvSpPr>
          <p:spPr>
            <a:xfrm>
              <a:off x="5259425" y="2817000"/>
              <a:ext cx="162100" cy="288050"/>
            </a:xfrm>
            <a:custGeom>
              <a:avLst/>
              <a:gdLst/>
              <a:ahLst/>
              <a:cxnLst/>
              <a:rect l="l" t="t" r="r" b="b"/>
              <a:pathLst>
                <a:path w="6484" h="11522" extrusionOk="0">
                  <a:moveTo>
                    <a:pt x="532" y="0"/>
                  </a:moveTo>
                  <a:cubicBezTo>
                    <a:pt x="394" y="0"/>
                    <a:pt x="264" y="56"/>
                    <a:pt x="163" y="157"/>
                  </a:cubicBezTo>
                  <a:cubicBezTo>
                    <a:pt x="1" y="347"/>
                    <a:pt x="28" y="564"/>
                    <a:pt x="136" y="753"/>
                  </a:cubicBezTo>
                  <a:cubicBezTo>
                    <a:pt x="218" y="943"/>
                    <a:pt x="326" y="1079"/>
                    <a:pt x="462" y="1215"/>
                  </a:cubicBezTo>
                  <a:cubicBezTo>
                    <a:pt x="706" y="1459"/>
                    <a:pt x="977" y="1648"/>
                    <a:pt x="1194" y="1893"/>
                  </a:cubicBezTo>
                  <a:cubicBezTo>
                    <a:pt x="1737" y="2408"/>
                    <a:pt x="2279" y="2896"/>
                    <a:pt x="2740" y="3439"/>
                  </a:cubicBezTo>
                  <a:cubicBezTo>
                    <a:pt x="3635" y="4524"/>
                    <a:pt x="4286" y="5744"/>
                    <a:pt x="4557" y="7100"/>
                  </a:cubicBezTo>
                  <a:cubicBezTo>
                    <a:pt x="4802" y="8267"/>
                    <a:pt x="4829" y="9406"/>
                    <a:pt x="4693" y="10572"/>
                  </a:cubicBezTo>
                  <a:cubicBezTo>
                    <a:pt x="4666" y="10871"/>
                    <a:pt x="4639" y="11169"/>
                    <a:pt x="4612" y="11522"/>
                  </a:cubicBezTo>
                  <a:cubicBezTo>
                    <a:pt x="5154" y="11467"/>
                    <a:pt x="5615" y="11250"/>
                    <a:pt x="6131" y="11115"/>
                  </a:cubicBezTo>
                  <a:cubicBezTo>
                    <a:pt x="6185" y="10898"/>
                    <a:pt x="6239" y="10681"/>
                    <a:pt x="6293" y="10437"/>
                  </a:cubicBezTo>
                  <a:cubicBezTo>
                    <a:pt x="6483" y="9325"/>
                    <a:pt x="6429" y="8185"/>
                    <a:pt x="6293" y="7046"/>
                  </a:cubicBezTo>
                  <a:cubicBezTo>
                    <a:pt x="6131" y="5798"/>
                    <a:pt x="5805" y="4632"/>
                    <a:pt x="5208" y="3547"/>
                  </a:cubicBezTo>
                  <a:cubicBezTo>
                    <a:pt x="4910" y="3005"/>
                    <a:pt x="4557" y="2489"/>
                    <a:pt x="4069" y="2082"/>
                  </a:cubicBezTo>
                  <a:cubicBezTo>
                    <a:pt x="3201" y="1350"/>
                    <a:pt x="2225" y="726"/>
                    <a:pt x="1221" y="211"/>
                  </a:cubicBezTo>
                  <a:cubicBezTo>
                    <a:pt x="1058" y="130"/>
                    <a:pt x="869" y="75"/>
                    <a:pt x="679" y="21"/>
                  </a:cubicBezTo>
                  <a:cubicBezTo>
                    <a:pt x="630" y="7"/>
                    <a:pt x="581" y="0"/>
                    <a:pt x="532" y="0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58"/>
            <p:cNvSpPr/>
            <p:nvPr/>
          </p:nvSpPr>
          <p:spPr>
            <a:xfrm>
              <a:off x="5267575" y="2945000"/>
              <a:ext cx="79350" cy="90875"/>
            </a:xfrm>
            <a:custGeom>
              <a:avLst/>
              <a:gdLst/>
              <a:ahLst/>
              <a:cxnLst/>
              <a:rect l="l" t="t" r="r" b="b"/>
              <a:pathLst>
                <a:path w="3174" h="3635" extrusionOk="0">
                  <a:moveTo>
                    <a:pt x="2523" y="0"/>
                  </a:moveTo>
                  <a:cubicBezTo>
                    <a:pt x="1628" y="923"/>
                    <a:pt x="814" y="1736"/>
                    <a:pt x="0" y="2604"/>
                  </a:cubicBezTo>
                  <a:cubicBezTo>
                    <a:pt x="434" y="2957"/>
                    <a:pt x="814" y="3282"/>
                    <a:pt x="1248" y="3635"/>
                  </a:cubicBezTo>
                  <a:cubicBezTo>
                    <a:pt x="1817" y="3038"/>
                    <a:pt x="2414" y="2496"/>
                    <a:pt x="2957" y="1926"/>
                  </a:cubicBezTo>
                  <a:cubicBezTo>
                    <a:pt x="3146" y="1736"/>
                    <a:pt x="3174" y="1492"/>
                    <a:pt x="3065" y="1248"/>
                  </a:cubicBezTo>
                  <a:cubicBezTo>
                    <a:pt x="2902" y="868"/>
                    <a:pt x="2740" y="489"/>
                    <a:pt x="2523" y="0"/>
                  </a:cubicBezTo>
                  <a:close/>
                </a:path>
              </a:pathLst>
            </a:custGeom>
            <a:solidFill>
              <a:srgbClr val="4E8C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58"/>
            <p:cNvSpPr/>
            <p:nvPr/>
          </p:nvSpPr>
          <p:spPr>
            <a:xfrm>
              <a:off x="5199750" y="3025700"/>
              <a:ext cx="82075" cy="75275"/>
            </a:xfrm>
            <a:custGeom>
              <a:avLst/>
              <a:gdLst/>
              <a:ahLst/>
              <a:cxnLst/>
              <a:rect l="l" t="t" r="r" b="b"/>
              <a:pathLst>
                <a:path w="3283" h="3011" extrusionOk="0">
                  <a:moveTo>
                    <a:pt x="2089" y="0"/>
                  </a:moveTo>
                  <a:cubicBezTo>
                    <a:pt x="1384" y="760"/>
                    <a:pt x="652" y="1438"/>
                    <a:pt x="1" y="2170"/>
                  </a:cubicBezTo>
                  <a:cubicBezTo>
                    <a:pt x="435" y="2577"/>
                    <a:pt x="733" y="2767"/>
                    <a:pt x="1384" y="3011"/>
                  </a:cubicBezTo>
                  <a:cubicBezTo>
                    <a:pt x="2035" y="2387"/>
                    <a:pt x="2659" y="1763"/>
                    <a:pt x="3283" y="1112"/>
                  </a:cubicBezTo>
                  <a:cubicBezTo>
                    <a:pt x="2876" y="732"/>
                    <a:pt x="2496" y="380"/>
                    <a:pt x="2089" y="0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58"/>
            <p:cNvSpPr/>
            <p:nvPr/>
          </p:nvSpPr>
          <p:spPr>
            <a:xfrm>
              <a:off x="5928025" y="3585125"/>
              <a:ext cx="95650" cy="84775"/>
            </a:xfrm>
            <a:custGeom>
              <a:avLst/>
              <a:gdLst/>
              <a:ahLst/>
              <a:cxnLst/>
              <a:rect l="l" t="t" r="r" b="b"/>
              <a:pathLst>
                <a:path w="3826" h="3391" extrusionOk="0">
                  <a:moveTo>
                    <a:pt x="3093" y="0"/>
                  </a:moveTo>
                  <a:cubicBezTo>
                    <a:pt x="2089" y="868"/>
                    <a:pt x="1086" y="1709"/>
                    <a:pt x="82" y="2523"/>
                  </a:cubicBezTo>
                  <a:cubicBezTo>
                    <a:pt x="55" y="2550"/>
                    <a:pt x="55" y="2604"/>
                    <a:pt x="1" y="2685"/>
                  </a:cubicBezTo>
                  <a:cubicBezTo>
                    <a:pt x="218" y="2902"/>
                    <a:pt x="435" y="3147"/>
                    <a:pt x="652" y="3391"/>
                  </a:cubicBezTo>
                  <a:cubicBezTo>
                    <a:pt x="1221" y="3065"/>
                    <a:pt x="3418" y="1194"/>
                    <a:pt x="3825" y="733"/>
                  </a:cubicBezTo>
                  <a:cubicBezTo>
                    <a:pt x="3608" y="461"/>
                    <a:pt x="3418" y="163"/>
                    <a:pt x="3093" y="0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58"/>
            <p:cNvSpPr/>
            <p:nvPr/>
          </p:nvSpPr>
          <p:spPr>
            <a:xfrm>
              <a:off x="5519150" y="3188425"/>
              <a:ext cx="82750" cy="69200"/>
            </a:xfrm>
            <a:custGeom>
              <a:avLst/>
              <a:gdLst/>
              <a:ahLst/>
              <a:cxnLst/>
              <a:rect l="l" t="t" r="r" b="b"/>
              <a:pathLst>
                <a:path w="3310" h="2768" extrusionOk="0">
                  <a:moveTo>
                    <a:pt x="1763" y="1"/>
                  </a:moveTo>
                  <a:cubicBezTo>
                    <a:pt x="787" y="842"/>
                    <a:pt x="298" y="1438"/>
                    <a:pt x="0" y="2035"/>
                  </a:cubicBezTo>
                  <a:cubicBezTo>
                    <a:pt x="326" y="2279"/>
                    <a:pt x="624" y="2578"/>
                    <a:pt x="1031" y="2767"/>
                  </a:cubicBezTo>
                  <a:cubicBezTo>
                    <a:pt x="1790" y="2062"/>
                    <a:pt x="2523" y="1357"/>
                    <a:pt x="3309" y="625"/>
                  </a:cubicBezTo>
                  <a:cubicBezTo>
                    <a:pt x="2767" y="299"/>
                    <a:pt x="2306" y="28"/>
                    <a:pt x="1763" y="1"/>
                  </a:cubicBezTo>
                  <a:close/>
                </a:path>
              </a:pathLst>
            </a:custGeom>
            <a:solidFill>
              <a:srgbClr val="4E8C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58"/>
            <p:cNvSpPr/>
            <p:nvPr/>
          </p:nvSpPr>
          <p:spPr>
            <a:xfrm>
              <a:off x="5557100" y="3349150"/>
              <a:ext cx="79375" cy="64425"/>
            </a:xfrm>
            <a:custGeom>
              <a:avLst/>
              <a:gdLst/>
              <a:ahLst/>
              <a:cxnLst/>
              <a:rect l="l" t="t" r="r" b="b"/>
              <a:pathLst>
                <a:path w="3175" h="2577" extrusionOk="0">
                  <a:moveTo>
                    <a:pt x="2306" y="0"/>
                  </a:moveTo>
                  <a:cubicBezTo>
                    <a:pt x="1520" y="488"/>
                    <a:pt x="272" y="1628"/>
                    <a:pt x="1" y="2089"/>
                  </a:cubicBezTo>
                  <a:cubicBezTo>
                    <a:pt x="462" y="2306"/>
                    <a:pt x="896" y="2577"/>
                    <a:pt x="1330" y="2577"/>
                  </a:cubicBezTo>
                  <a:cubicBezTo>
                    <a:pt x="1981" y="1926"/>
                    <a:pt x="2578" y="1329"/>
                    <a:pt x="3174" y="732"/>
                  </a:cubicBezTo>
                  <a:cubicBezTo>
                    <a:pt x="2876" y="461"/>
                    <a:pt x="2578" y="244"/>
                    <a:pt x="2306" y="0"/>
                  </a:cubicBezTo>
                  <a:close/>
                </a:path>
              </a:pathLst>
            </a:custGeom>
            <a:solidFill>
              <a:srgbClr val="4E8C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58"/>
            <p:cNvSpPr/>
            <p:nvPr/>
          </p:nvSpPr>
          <p:spPr>
            <a:xfrm>
              <a:off x="5457425" y="3254200"/>
              <a:ext cx="69875" cy="71225"/>
            </a:xfrm>
            <a:custGeom>
              <a:avLst/>
              <a:gdLst/>
              <a:ahLst/>
              <a:cxnLst/>
              <a:rect l="l" t="t" r="r" b="b"/>
              <a:pathLst>
                <a:path w="2795" h="2849" extrusionOk="0">
                  <a:moveTo>
                    <a:pt x="1818" y="1"/>
                  </a:moveTo>
                  <a:cubicBezTo>
                    <a:pt x="1113" y="543"/>
                    <a:pt x="570" y="1167"/>
                    <a:pt x="1" y="1791"/>
                  </a:cubicBezTo>
                  <a:cubicBezTo>
                    <a:pt x="136" y="2171"/>
                    <a:pt x="272" y="2523"/>
                    <a:pt x="597" y="2849"/>
                  </a:cubicBezTo>
                  <a:cubicBezTo>
                    <a:pt x="1330" y="2144"/>
                    <a:pt x="2035" y="1493"/>
                    <a:pt x="2795" y="787"/>
                  </a:cubicBezTo>
                  <a:cubicBezTo>
                    <a:pt x="2442" y="489"/>
                    <a:pt x="2144" y="245"/>
                    <a:pt x="1818" y="1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58"/>
            <p:cNvSpPr/>
            <p:nvPr/>
          </p:nvSpPr>
          <p:spPr>
            <a:xfrm>
              <a:off x="5843950" y="3511200"/>
              <a:ext cx="73250" cy="57000"/>
            </a:xfrm>
            <a:custGeom>
              <a:avLst/>
              <a:gdLst/>
              <a:ahLst/>
              <a:cxnLst/>
              <a:rect l="l" t="t" r="r" b="b"/>
              <a:pathLst>
                <a:path w="2930" h="2280" extrusionOk="0">
                  <a:moveTo>
                    <a:pt x="1574" y="1"/>
                  </a:moveTo>
                  <a:cubicBezTo>
                    <a:pt x="1058" y="489"/>
                    <a:pt x="543" y="950"/>
                    <a:pt x="0" y="1465"/>
                  </a:cubicBezTo>
                  <a:cubicBezTo>
                    <a:pt x="136" y="1628"/>
                    <a:pt x="272" y="1764"/>
                    <a:pt x="380" y="1899"/>
                  </a:cubicBezTo>
                  <a:cubicBezTo>
                    <a:pt x="516" y="2035"/>
                    <a:pt x="651" y="2171"/>
                    <a:pt x="760" y="2279"/>
                  </a:cubicBezTo>
                  <a:cubicBezTo>
                    <a:pt x="1628" y="1682"/>
                    <a:pt x="2577" y="896"/>
                    <a:pt x="2930" y="408"/>
                  </a:cubicBezTo>
                  <a:cubicBezTo>
                    <a:pt x="2523" y="163"/>
                    <a:pt x="2062" y="109"/>
                    <a:pt x="1574" y="1"/>
                  </a:cubicBezTo>
                  <a:close/>
                </a:path>
              </a:pathLst>
            </a:custGeom>
            <a:solidFill>
              <a:srgbClr val="4E8C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58"/>
            <p:cNvSpPr/>
            <p:nvPr/>
          </p:nvSpPr>
          <p:spPr>
            <a:xfrm>
              <a:off x="5630350" y="3278625"/>
              <a:ext cx="71900" cy="72575"/>
            </a:xfrm>
            <a:custGeom>
              <a:avLst/>
              <a:gdLst/>
              <a:ahLst/>
              <a:cxnLst/>
              <a:rect l="l" t="t" r="r" b="b"/>
              <a:pathLst>
                <a:path w="2876" h="2903" extrusionOk="0">
                  <a:moveTo>
                    <a:pt x="2469" y="0"/>
                  </a:moveTo>
                  <a:cubicBezTo>
                    <a:pt x="1628" y="760"/>
                    <a:pt x="814" y="1465"/>
                    <a:pt x="0" y="2224"/>
                  </a:cubicBezTo>
                  <a:cubicBezTo>
                    <a:pt x="326" y="2469"/>
                    <a:pt x="624" y="2658"/>
                    <a:pt x="950" y="2902"/>
                  </a:cubicBezTo>
                  <a:cubicBezTo>
                    <a:pt x="1601" y="2143"/>
                    <a:pt x="2360" y="1546"/>
                    <a:pt x="2875" y="651"/>
                  </a:cubicBezTo>
                  <a:cubicBezTo>
                    <a:pt x="2740" y="461"/>
                    <a:pt x="2604" y="244"/>
                    <a:pt x="2469" y="0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58"/>
            <p:cNvSpPr/>
            <p:nvPr/>
          </p:nvSpPr>
          <p:spPr>
            <a:xfrm>
              <a:off x="5786300" y="3563425"/>
              <a:ext cx="58350" cy="60375"/>
            </a:xfrm>
            <a:custGeom>
              <a:avLst/>
              <a:gdLst/>
              <a:ahLst/>
              <a:cxnLst/>
              <a:rect l="l" t="t" r="r" b="b"/>
              <a:pathLst>
                <a:path w="2334" h="2415" extrusionOk="0">
                  <a:moveTo>
                    <a:pt x="1574" y="0"/>
                  </a:moveTo>
                  <a:cubicBezTo>
                    <a:pt x="1032" y="353"/>
                    <a:pt x="598" y="733"/>
                    <a:pt x="164" y="1139"/>
                  </a:cubicBezTo>
                  <a:cubicBezTo>
                    <a:pt x="82" y="1221"/>
                    <a:pt x="1" y="1384"/>
                    <a:pt x="1" y="1519"/>
                  </a:cubicBezTo>
                  <a:cubicBezTo>
                    <a:pt x="1" y="1818"/>
                    <a:pt x="55" y="2116"/>
                    <a:pt x="299" y="2414"/>
                  </a:cubicBezTo>
                  <a:cubicBezTo>
                    <a:pt x="1004" y="1899"/>
                    <a:pt x="1683" y="1411"/>
                    <a:pt x="2333" y="814"/>
                  </a:cubicBezTo>
                  <a:cubicBezTo>
                    <a:pt x="2062" y="516"/>
                    <a:pt x="1818" y="271"/>
                    <a:pt x="1574" y="0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70" name="Google Shape;1270;p58"/>
          <p:cNvGrpSpPr/>
          <p:nvPr/>
        </p:nvGrpSpPr>
        <p:grpSpPr>
          <a:xfrm>
            <a:off x="648713" y="1246520"/>
            <a:ext cx="234576" cy="353694"/>
            <a:chOff x="7509313" y="3231788"/>
            <a:chExt cx="249575" cy="365575"/>
          </a:xfrm>
        </p:grpSpPr>
        <p:sp>
          <p:nvSpPr>
            <p:cNvPr id="1271" name="Google Shape;1271;p58"/>
            <p:cNvSpPr/>
            <p:nvPr/>
          </p:nvSpPr>
          <p:spPr>
            <a:xfrm>
              <a:off x="7509313" y="3231788"/>
              <a:ext cx="249575" cy="365575"/>
            </a:xfrm>
            <a:custGeom>
              <a:avLst/>
              <a:gdLst/>
              <a:ahLst/>
              <a:cxnLst/>
              <a:rect l="l" t="t" r="r" b="b"/>
              <a:pathLst>
                <a:path w="9983" h="14623" extrusionOk="0">
                  <a:moveTo>
                    <a:pt x="5019" y="3909"/>
                  </a:moveTo>
                  <a:cubicBezTo>
                    <a:pt x="5398" y="4560"/>
                    <a:pt x="5832" y="5184"/>
                    <a:pt x="6293" y="5780"/>
                  </a:cubicBezTo>
                  <a:cubicBezTo>
                    <a:pt x="6836" y="6323"/>
                    <a:pt x="7433" y="6838"/>
                    <a:pt x="8029" y="7326"/>
                  </a:cubicBezTo>
                  <a:cubicBezTo>
                    <a:pt x="6809" y="8222"/>
                    <a:pt x="5805" y="9279"/>
                    <a:pt x="5371" y="10825"/>
                  </a:cubicBezTo>
                  <a:cubicBezTo>
                    <a:pt x="5100" y="10391"/>
                    <a:pt x="4802" y="9985"/>
                    <a:pt x="4503" y="9578"/>
                  </a:cubicBezTo>
                  <a:cubicBezTo>
                    <a:pt x="4178" y="9198"/>
                    <a:pt x="3798" y="8873"/>
                    <a:pt x="3391" y="8574"/>
                  </a:cubicBezTo>
                  <a:cubicBezTo>
                    <a:pt x="3011" y="8303"/>
                    <a:pt x="2577" y="8086"/>
                    <a:pt x="2035" y="7760"/>
                  </a:cubicBezTo>
                  <a:lnTo>
                    <a:pt x="2062" y="7760"/>
                  </a:lnTo>
                  <a:cubicBezTo>
                    <a:pt x="3310" y="6621"/>
                    <a:pt x="4639" y="5672"/>
                    <a:pt x="5019" y="3909"/>
                  </a:cubicBezTo>
                  <a:close/>
                  <a:moveTo>
                    <a:pt x="5342" y="0"/>
                  </a:moveTo>
                  <a:cubicBezTo>
                    <a:pt x="5260" y="0"/>
                    <a:pt x="5177" y="19"/>
                    <a:pt x="5100" y="57"/>
                  </a:cubicBezTo>
                  <a:cubicBezTo>
                    <a:pt x="4693" y="247"/>
                    <a:pt x="4395" y="600"/>
                    <a:pt x="4341" y="1061"/>
                  </a:cubicBezTo>
                  <a:cubicBezTo>
                    <a:pt x="4205" y="1875"/>
                    <a:pt x="4015" y="2688"/>
                    <a:pt x="3852" y="3502"/>
                  </a:cubicBezTo>
                  <a:cubicBezTo>
                    <a:pt x="3717" y="4207"/>
                    <a:pt x="3337" y="4885"/>
                    <a:pt x="2794" y="5374"/>
                  </a:cubicBezTo>
                  <a:cubicBezTo>
                    <a:pt x="2225" y="5889"/>
                    <a:pt x="1628" y="6377"/>
                    <a:pt x="1059" y="6865"/>
                  </a:cubicBezTo>
                  <a:cubicBezTo>
                    <a:pt x="814" y="7055"/>
                    <a:pt x="597" y="7245"/>
                    <a:pt x="380" y="7462"/>
                  </a:cubicBezTo>
                  <a:cubicBezTo>
                    <a:pt x="1" y="7815"/>
                    <a:pt x="109" y="8411"/>
                    <a:pt x="597" y="8628"/>
                  </a:cubicBezTo>
                  <a:cubicBezTo>
                    <a:pt x="923" y="8764"/>
                    <a:pt x="1248" y="8900"/>
                    <a:pt x="1601" y="9035"/>
                  </a:cubicBezTo>
                  <a:cubicBezTo>
                    <a:pt x="3011" y="9524"/>
                    <a:pt x="4096" y="10663"/>
                    <a:pt x="4503" y="12100"/>
                  </a:cubicBezTo>
                  <a:cubicBezTo>
                    <a:pt x="4693" y="12724"/>
                    <a:pt x="4856" y="13321"/>
                    <a:pt x="5046" y="13918"/>
                  </a:cubicBezTo>
                  <a:cubicBezTo>
                    <a:pt x="5154" y="14162"/>
                    <a:pt x="5263" y="14379"/>
                    <a:pt x="5398" y="14623"/>
                  </a:cubicBezTo>
                  <a:cubicBezTo>
                    <a:pt x="5751" y="14297"/>
                    <a:pt x="5995" y="13836"/>
                    <a:pt x="6104" y="13375"/>
                  </a:cubicBezTo>
                  <a:cubicBezTo>
                    <a:pt x="6266" y="12778"/>
                    <a:pt x="6456" y="12209"/>
                    <a:pt x="6565" y="11639"/>
                  </a:cubicBezTo>
                  <a:cubicBezTo>
                    <a:pt x="6863" y="10120"/>
                    <a:pt x="7785" y="9090"/>
                    <a:pt x="9033" y="8276"/>
                  </a:cubicBezTo>
                  <a:cubicBezTo>
                    <a:pt x="9196" y="8167"/>
                    <a:pt x="9358" y="8059"/>
                    <a:pt x="9521" y="7950"/>
                  </a:cubicBezTo>
                  <a:cubicBezTo>
                    <a:pt x="9955" y="7679"/>
                    <a:pt x="9982" y="7055"/>
                    <a:pt x="9575" y="6757"/>
                  </a:cubicBezTo>
                  <a:cubicBezTo>
                    <a:pt x="9413" y="6648"/>
                    <a:pt x="9223" y="6540"/>
                    <a:pt x="9087" y="6431"/>
                  </a:cubicBezTo>
                  <a:cubicBezTo>
                    <a:pt x="8626" y="6079"/>
                    <a:pt x="8138" y="5780"/>
                    <a:pt x="7731" y="5401"/>
                  </a:cubicBezTo>
                  <a:cubicBezTo>
                    <a:pt x="6890" y="4723"/>
                    <a:pt x="6348" y="3773"/>
                    <a:pt x="6185" y="2688"/>
                  </a:cubicBezTo>
                  <a:cubicBezTo>
                    <a:pt x="6104" y="2173"/>
                    <a:pt x="6049" y="1658"/>
                    <a:pt x="5995" y="1115"/>
                  </a:cubicBezTo>
                  <a:cubicBezTo>
                    <a:pt x="5968" y="844"/>
                    <a:pt x="5914" y="600"/>
                    <a:pt x="5832" y="356"/>
                  </a:cubicBezTo>
                  <a:cubicBezTo>
                    <a:pt x="5754" y="122"/>
                    <a:pt x="5551" y="0"/>
                    <a:pt x="5342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58"/>
            <p:cNvSpPr/>
            <p:nvPr/>
          </p:nvSpPr>
          <p:spPr>
            <a:xfrm>
              <a:off x="7509313" y="3231788"/>
              <a:ext cx="249575" cy="365575"/>
            </a:xfrm>
            <a:custGeom>
              <a:avLst/>
              <a:gdLst/>
              <a:ahLst/>
              <a:cxnLst/>
              <a:rect l="l" t="t" r="r" b="b"/>
              <a:pathLst>
                <a:path w="9983" h="14623" extrusionOk="0">
                  <a:moveTo>
                    <a:pt x="5019" y="3909"/>
                  </a:moveTo>
                  <a:cubicBezTo>
                    <a:pt x="5398" y="4560"/>
                    <a:pt x="5832" y="5184"/>
                    <a:pt x="6293" y="5780"/>
                  </a:cubicBezTo>
                  <a:cubicBezTo>
                    <a:pt x="6836" y="6323"/>
                    <a:pt x="7433" y="6838"/>
                    <a:pt x="8029" y="7326"/>
                  </a:cubicBezTo>
                  <a:cubicBezTo>
                    <a:pt x="6809" y="8222"/>
                    <a:pt x="5805" y="9279"/>
                    <a:pt x="5371" y="10825"/>
                  </a:cubicBezTo>
                  <a:cubicBezTo>
                    <a:pt x="5100" y="10391"/>
                    <a:pt x="4802" y="9985"/>
                    <a:pt x="4503" y="9578"/>
                  </a:cubicBezTo>
                  <a:cubicBezTo>
                    <a:pt x="4178" y="9198"/>
                    <a:pt x="3798" y="8873"/>
                    <a:pt x="3391" y="8574"/>
                  </a:cubicBezTo>
                  <a:cubicBezTo>
                    <a:pt x="3011" y="8303"/>
                    <a:pt x="2577" y="8086"/>
                    <a:pt x="2035" y="7760"/>
                  </a:cubicBezTo>
                  <a:lnTo>
                    <a:pt x="2062" y="7760"/>
                  </a:lnTo>
                  <a:cubicBezTo>
                    <a:pt x="3310" y="6621"/>
                    <a:pt x="4639" y="5672"/>
                    <a:pt x="5019" y="3909"/>
                  </a:cubicBezTo>
                  <a:close/>
                  <a:moveTo>
                    <a:pt x="5342" y="0"/>
                  </a:moveTo>
                  <a:cubicBezTo>
                    <a:pt x="5260" y="0"/>
                    <a:pt x="5177" y="19"/>
                    <a:pt x="5100" y="57"/>
                  </a:cubicBezTo>
                  <a:cubicBezTo>
                    <a:pt x="4693" y="247"/>
                    <a:pt x="4395" y="600"/>
                    <a:pt x="4341" y="1061"/>
                  </a:cubicBezTo>
                  <a:cubicBezTo>
                    <a:pt x="4205" y="1875"/>
                    <a:pt x="4015" y="2688"/>
                    <a:pt x="3852" y="3502"/>
                  </a:cubicBezTo>
                  <a:cubicBezTo>
                    <a:pt x="3717" y="4207"/>
                    <a:pt x="3337" y="4885"/>
                    <a:pt x="2794" y="5374"/>
                  </a:cubicBezTo>
                  <a:cubicBezTo>
                    <a:pt x="2225" y="5889"/>
                    <a:pt x="1628" y="6377"/>
                    <a:pt x="1059" y="6865"/>
                  </a:cubicBezTo>
                  <a:cubicBezTo>
                    <a:pt x="814" y="7055"/>
                    <a:pt x="597" y="7245"/>
                    <a:pt x="380" y="7462"/>
                  </a:cubicBezTo>
                  <a:cubicBezTo>
                    <a:pt x="1" y="7815"/>
                    <a:pt x="109" y="8411"/>
                    <a:pt x="597" y="8628"/>
                  </a:cubicBezTo>
                  <a:cubicBezTo>
                    <a:pt x="923" y="8764"/>
                    <a:pt x="1248" y="8900"/>
                    <a:pt x="1601" y="9035"/>
                  </a:cubicBezTo>
                  <a:cubicBezTo>
                    <a:pt x="3011" y="9524"/>
                    <a:pt x="4096" y="10663"/>
                    <a:pt x="4503" y="12100"/>
                  </a:cubicBezTo>
                  <a:cubicBezTo>
                    <a:pt x="4693" y="12724"/>
                    <a:pt x="4856" y="13321"/>
                    <a:pt x="5046" y="13918"/>
                  </a:cubicBezTo>
                  <a:cubicBezTo>
                    <a:pt x="5154" y="14162"/>
                    <a:pt x="5263" y="14379"/>
                    <a:pt x="5398" y="14623"/>
                  </a:cubicBezTo>
                  <a:cubicBezTo>
                    <a:pt x="5751" y="14297"/>
                    <a:pt x="5995" y="13836"/>
                    <a:pt x="6104" y="13375"/>
                  </a:cubicBezTo>
                  <a:cubicBezTo>
                    <a:pt x="6266" y="12778"/>
                    <a:pt x="6456" y="12209"/>
                    <a:pt x="6565" y="11639"/>
                  </a:cubicBezTo>
                  <a:cubicBezTo>
                    <a:pt x="6863" y="10120"/>
                    <a:pt x="7785" y="9090"/>
                    <a:pt x="9033" y="8276"/>
                  </a:cubicBezTo>
                  <a:cubicBezTo>
                    <a:pt x="9196" y="8167"/>
                    <a:pt x="9358" y="8059"/>
                    <a:pt x="9521" y="7950"/>
                  </a:cubicBezTo>
                  <a:cubicBezTo>
                    <a:pt x="9955" y="7679"/>
                    <a:pt x="9982" y="7055"/>
                    <a:pt x="9575" y="6757"/>
                  </a:cubicBezTo>
                  <a:cubicBezTo>
                    <a:pt x="9413" y="6648"/>
                    <a:pt x="9223" y="6540"/>
                    <a:pt x="9087" y="6431"/>
                  </a:cubicBezTo>
                  <a:cubicBezTo>
                    <a:pt x="8626" y="6079"/>
                    <a:pt x="8138" y="5780"/>
                    <a:pt x="7731" y="5401"/>
                  </a:cubicBezTo>
                  <a:cubicBezTo>
                    <a:pt x="6890" y="4723"/>
                    <a:pt x="6348" y="3773"/>
                    <a:pt x="6185" y="2688"/>
                  </a:cubicBezTo>
                  <a:cubicBezTo>
                    <a:pt x="6104" y="2173"/>
                    <a:pt x="6049" y="1658"/>
                    <a:pt x="5995" y="1115"/>
                  </a:cubicBezTo>
                  <a:cubicBezTo>
                    <a:pt x="5968" y="844"/>
                    <a:pt x="5914" y="600"/>
                    <a:pt x="5832" y="356"/>
                  </a:cubicBezTo>
                  <a:cubicBezTo>
                    <a:pt x="5754" y="122"/>
                    <a:pt x="5551" y="0"/>
                    <a:pt x="5342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58"/>
            <p:cNvSpPr/>
            <p:nvPr/>
          </p:nvSpPr>
          <p:spPr>
            <a:xfrm>
              <a:off x="7560863" y="3329488"/>
              <a:ext cx="149200" cy="172950"/>
            </a:xfrm>
            <a:custGeom>
              <a:avLst/>
              <a:gdLst/>
              <a:ahLst/>
              <a:cxnLst/>
              <a:rect l="l" t="t" r="r" b="b"/>
              <a:pathLst>
                <a:path w="5968" h="6918" extrusionOk="0">
                  <a:moveTo>
                    <a:pt x="2957" y="1"/>
                  </a:moveTo>
                  <a:cubicBezTo>
                    <a:pt x="2577" y="1764"/>
                    <a:pt x="1248" y="2713"/>
                    <a:pt x="0" y="3852"/>
                  </a:cubicBezTo>
                  <a:cubicBezTo>
                    <a:pt x="543" y="4178"/>
                    <a:pt x="977" y="4395"/>
                    <a:pt x="1356" y="4666"/>
                  </a:cubicBezTo>
                  <a:cubicBezTo>
                    <a:pt x="1763" y="4965"/>
                    <a:pt x="2116" y="5290"/>
                    <a:pt x="2441" y="5670"/>
                  </a:cubicBezTo>
                  <a:cubicBezTo>
                    <a:pt x="2767" y="6077"/>
                    <a:pt x="3065" y="6483"/>
                    <a:pt x="3309" y="6917"/>
                  </a:cubicBezTo>
                  <a:cubicBezTo>
                    <a:pt x="3770" y="5371"/>
                    <a:pt x="4774" y="4314"/>
                    <a:pt x="5967" y="3418"/>
                  </a:cubicBezTo>
                  <a:cubicBezTo>
                    <a:pt x="5371" y="2930"/>
                    <a:pt x="4801" y="2415"/>
                    <a:pt x="4259" y="1872"/>
                  </a:cubicBezTo>
                  <a:cubicBezTo>
                    <a:pt x="3770" y="1276"/>
                    <a:pt x="3336" y="652"/>
                    <a:pt x="2957" y="1"/>
                  </a:cubicBezTo>
                  <a:close/>
                </a:path>
              </a:pathLst>
            </a:custGeom>
            <a:solidFill>
              <a:srgbClr val="4E8C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74" name="Google Shape;1274;p58"/>
          <p:cNvGrpSpPr/>
          <p:nvPr/>
        </p:nvGrpSpPr>
        <p:grpSpPr>
          <a:xfrm rot="5973186">
            <a:off x="7993650" y="800978"/>
            <a:ext cx="525721" cy="428640"/>
            <a:chOff x="5426900" y="3064075"/>
            <a:chExt cx="281450" cy="229525"/>
          </a:xfrm>
        </p:grpSpPr>
        <p:sp>
          <p:nvSpPr>
            <p:cNvPr id="1275" name="Google Shape;1275;p58"/>
            <p:cNvSpPr/>
            <p:nvPr/>
          </p:nvSpPr>
          <p:spPr>
            <a:xfrm>
              <a:off x="5426900" y="3211925"/>
              <a:ext cx="75975" cy="81675"/>
            </a:xfrm>
            <a:custGeom>
              <a:avLst/>
              <a:gdLst/>
              <a:ahLst/>
              <a:cxnLst/>
              <a:rect l="l" t="t" r="r" b="b"/>
              <a:pathLst>
                <a:path w="3039" h="3267" extrusionOk="0">
                  <a:moveTo>
                    <a:pt x="1589" y="644"/>
                  </a:moveTo>
                  <a:cubicBezTo>
                    <a:pt x="1879" y="644"/>
                    <a:pt x="2168" y="822"/>
                    <a:pt x="2279" y="1141"/>
                  </a:cubicBezTo>
                  <a:cubicBezTo>
                    <a:pt x="2306" y="1195"/>
                    <a:pt x="2334" y="1276"/>
                    <a:pt x="2334" y="1330"/>
                  </a:cubicBezTo>
                  <a:lnTo>
                    <a:pt x="2334" y="1358"/>
                  </a:lnTo>
                  <a:cubicBezTo>
                    <a:pt x="2388" y="1737"/>
                    <a:pt x="2306" y="2117"/>
                    <a:pt x="2062" y="2443"/>
                  </a:cubicBezTo>
                  <a:cubicBezTo>
                    <a:pt x="2023" y="2522"/>
                    <a:pt x="1925" y="2572"/>
                    <a:pt x="1822" y="2572"/>
                  </a:cubicBezTo>
                  <a:cubicBezTo>
                    <a:pt x="1784" y="2572"/>
                    <a:pt x="1746" y="2566"/>
                    <a:pt x="1710" y="2551"/>
                  </a:cubicBezTo>
                  <a:cubicBezTo>
                    <a:pt x="1520" y="2497"/>
                    <a:pt x="1357" y="2443"/>
                    <a:pt x="1194" y="2334"/>
                  </a:cubicBezTo>
                  <a:cubicBezTo>
                    <a:pt x="679" y="2036"/>
                    <a:pt x="598" y="1330"/>
                    <a:pt x="1032" y="924"/>
                  </a:cubicBezTo>
                  <a:cubicBezTo>
                    <a:pt x="1177" y="733"/>
                    <a:pt x="1384" y="644"/>
                    <a:pt x="1589" y="644"/>
                  </a:cubicBezTo>
                  <a:close/>
                  <a:moveTo>
                    <a:pt x="1493" y="0"/>
                  </a:moveTo>
                  <a:cubicBezTo>
                    <a:pt x="1475" y="0"/>
                    <a:pt x="1457" y="1"/>
                    <a:pt x="1438" y="1"/>
                  </a:cubicBezTo>
                  <a:cubicBezTo>
                    <a:pt x="570" y="191"/>
                    <a:pt x="1" y="1005"/>
                    <a:pt x="137" y="1873"/>
                  </a:cubicBezTo>
                  <a:cubicBezTo>
                    <a:pt x="137" y="1927"/>
                    <a:pt x="137" y="1981"/>
                    <a:pt x="164" y="2036"/>
                  </a:cubicBezTo>
                  <a:cubicBezTo>
                    <a:pt x="191" y="2090"/>
                    <a:pt x="218" y="2144"/>
                    <a:pt x="245" y="2198"/>
                  </a:cubicBezTo>
                  <a:cubicBezTo>
                    <a:pt x="516" y="2822"/>
                    <a:pt x="1059" y="3066"/>
                    <a:pt x="1655" y="3256"/>
                  </a:cubicBezTo>
                  <a:cubicBezTo>
                    <a:pt x="1700" y="3263"/>
                    <a:pt x="1744" y="3266"/>
                    <a:pt x="1786" y="3266"/>
                  </a:cubicBezTo>
                  <a:cubicBezTo>
                    <a:pt x="1922" y="3266"/>
                    <a:pt x="2046" y="3231"/>
                    <a:pt x="2171" y="3148"/>
                  </a:cubicBezTo>
                  <a:cubicBezTo>
                    <a:pt x="2334" y="3066"/>
                    <a:pt x="2469" y="2931"/>
                    <a:pt x="2578" y="2795"/>
                  </a:cubicBezTo>
                  <a:cubicBezTo>
                    <a:pt x="2903" y="2361"/>
                    <a:pt x="3039" y="1819"/>
                    <a:pt x="2985" y="1276"/>
                  </a:cubicBezTo>
                  <a:cubicBezTo>
                    <a:pt x="2879" y="535"/>
                    <a:pt x="2230" y="0"/>
                    <a:pt x="1493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58"/>
            <p:cNvSpPr/>
            <p:nvPr/>
          </p:nvSpPr>
          <p:spPr>
            <a:xfrm>
              <a:off x="5592375" y="3064075"/>
              <a:ext cx="61050" cy="63350"/>
            </a:xfrm>
            <a:custGeom>
              <a:avLst/>
              <a:gdLst/>
              <a:ahLst/>
              <a:cxnLst/>
              <a:rect l="l" t="t" r="r" b="b"/>
              <a:pathLst>
                <a:path w="2442" h="2534" extrusionOk="0">
                  <a:moveTo>
                    <a:pt x="1314" y="656"/>
                  </a:moveTo>
                  <a:cubicBezTo>
                    <a:pt x="1583" y="656"/>
                    <a:pt x="1813" y="893"/>
                    <a:pt x="1790" y="1169"/>
                  </a:cubicBezTo>
                  <a:cubicBezTo>
                    <a:pt x="1790" y="1413"/>
                    <a:pt x="1682" y="1630"/>
                    <a:pt x="1519" y="1820"/>
                  </a:cubicBezTo>
                  <a:cubicBezTo>
                    <a:pt x="1439" y="1920"/>
                    <a:pt x="1313" y="1976"/>
                    <a:pt x="1188" y="1976"/>
                  </a:cubicBezTo>
                  <a:cubicBezTo>
                    <a:pt x="1144" y="1976"/>
                    <a:pt x="1100" y="1969"/>
                    <a:pt x="1058" y="1955"/>
                  </a:cubicBezTo>
                  <a:cubicBezTo>
                    <a:pt x="841" y="1901"/>
                    <a:pt x="705" y="1738"/>
                    <a:pt x="651" y="1521"/>
                  </a:cubicBezTo>
                  <a:cubicBezTo>
                    <a:pt x="624" y="1169"/>
                    <a:pt x="841" y="816"/>
                    <a:pt x="1166" y="681"/>
                  </a:cubicBezTo>
                  <a:cubicBezTo>
                    <a:pt x="1216" y="664"/>
                    <a:pt x="1266" y="656"/>
                    <a:pt x="1314" y="656"/>
                  </a:cubicBezTo>
                  <a:close/>
                  <a:moveTo>
                    <a:pt x="1328" y="0"/>
                  </a:moveTo>
                  <a:cubicBezTo>
                    <a:pt x="1200" y="0"/>
                    <a:pt x="1072" y="27"/>
                    <a:pt x="949" y="84"/>
                  </a:cubicBezTo>
                  <a:cubicBezTo>
                    <a:pt x="353" y="355"/>
                    <a:pt x="0" y="952"/>
                    <a:pt x="0" y="1576"/>
                  </a:cubicBezTo>
                  <a:cubicBezTo>
                    <a:pt x="0" y="1684"/>
                    <a:pt x="27" y="1765"/>
                    <a:pt x="54" y="1847"/>
                  </a:cubicBezTo>
                  <a:cubicBezTo>
                    <a:pt x="263" y="2283"/>
                    <a:pt x="710" y="2534"/>
                    <a:pt x="1164" y="2534"/>
                  </a:cubicBezTo>
                  <a:cubicBezTo>
                    <a:pt x="1360" y="2534"/>
                    <a:pt x="1557" y="2487"/>
                    <a:pt x="1736" y="2389"/>
                  </a:cubicBezTo>
                  <a:cubicBezTo>
                    <a:pt x="2197" y="2064"/>
                    <a:pt x="2441" y="1467"/>
                    <a:pt x="2360" y="897"/>
                  </a:cubicBezTo>
                  <a:cubicBezTo>
                    <a:pt x="2306" y="653"/>
                    <a:pt x="2170" y="436"/>
                    <a:pt x="1980" y="274"/>
                  </a:cubicBezTo>
                  <a:cubicBezTo>
                    <a:pt x="1803" y="96"/>
                    <a:pt x="1568" y="0"/>
                    <a:pt x="1328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58"/>
            <p:cNvSpPr/>
            <p:nvPr/>
          </p:nvSpPr>
          <p:spPr>
            <a:xfrm>
              <a:off x="5635775" y="3219375"/>
              <a:ext cx="72575" cy="65775"/>
            </a:xfrm>
            <a:custGeom>
              <a:avLst/>
              <a:gdLst/>
              <a:ahLst/>
              <a:cxnLst/>
              <a:rect l="l" t="t" r="r" b="b"/>
              <a:pathLst>
                <a:path w="2903" h="2631" extrusionOk="0">
                  <a:moveTo>
                    <a:pt x="1532" y="643"/>
                  </a:moveTo>
                  <a:cubicBezTo>
                    <a:pt x="1774" y="643"/>
                    <a:pt x="2017" y="823"/>
                    <a:pt x="2089" y="1087"/>
                  </a:cubicBezTo>
                  <a:cubicBezTo>
                    <a:pt x="2186" y="1575"/>
                    <a:pt x="1822" y="1998"/>
                    <a:pt x="1352" y="1998"/>
                  </a:cubicBezTo>
                  <a:cubicBezTo>
                    <a:pt x="1301" y="1998"/>
                    <a:pt x="1247" y="1993"/>
                    <a:pt x="1193" y="1982"/>
                  </a:cubicBezTo>
                  <a:cubicBezTo>
                    <a:pt x="705" y="1900"/>
                    <a:pt x="543" y="1304"/>
                    <a:pt x="895" y="978"/>
                  </a:cubicBezTo>
                  <a:cubicBezTo>
                    <a:pt x="1031" y="788"/>
                    <a:pt x="1221" y="680"/>
                    <a:pt x="1438" y="653"/>
                  </a:cubicBezTo>
                  <a:cubicBezTo>
                    <a:pt x="1469" y="647"/>
                    <a:pt x="1500" y="643"/>
                    <a:pt x="1532" y="643"/>
                  </a:cubicBezTo>
                  <a:close/>
                  <a:moveTo>
                    <a:pt x="1570" y="1"/>
                  </a:moveTo>
                  <a:cubicBezTo>
                    <a:pt x="836" y="1"/>
                    <a:pt x="213" y="508"/>
                    <a:pt x="54" y="1222"/>
                  </a:cubicBezTo>
                  <a:cubicBezTo>
                    <a:pt x="0" y="1602"/>
                    <a:pt x="109" y="1982"/>
                    <a:pt x="380" y="2253"/>
                  </a:cubicBezTo>
                  <a:cubicBezTo>
                    <a:pt x="601" y="2494"/>
                    <a:pt x="910" y="2631"/>
                    <a:pt x="1232" y="2631"/>
                  </a:cubicBezTo>
                  <a:cubicBezTo>
                    <a:pt x="1346" y="2631"/>
                    <a:pt x="1460" y="2614"/>
                    <a:pt x="1573" y="2579"/>
                  </a:cubicBezTo>
                  <a:cubicBezTo>
                    <a:pt x="2143" y="2551"/>
                    <a:pt x="2631" y="2117"/>
                    <a:pt x="2712" y="1548"/>
                  </a:cubicBezTo>
                  <a:cubicBezTo>
                    <a:pt x="2902" y="788"/>
                    <a:pt x="2387" y="56"/>
                    <a:pt x="1627" y="2"/>
                  </a:cubicBezTo>
                  <a:cubicBezTo>
                    <a:pt x="1608" y="1"/>
                    <a:pt x="1589" y="1"/>
                    <a:pt x="1570" y="1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58"/>
            <p:cNvSpPr/>
            <p:nvPr/>
          </p:nvSpPr>
          <p:spPr>
            <a:xfrm>
              <a:off x="5426900" y="3211925"/>
              <a:ext cx="75975" cy="81675"/>
            </a:xfrm>
            <a:custGeom>
              <a:avLst/>
              <a:gdLst/>
              <a:ahLst/>
              <a:cxnLst/>
              <a:rect l="l" t="t" r="r" b="b"/>
              <a:pathLst>
                <a:path w="3039" h="3267" extrusionOk="0">
                  <a:moveTo>
                    <a:pt x="1589" y="644"/>
                  </a:moveTo>
                  <a:cubicBezTo>
                    <a:pt x="1879" y="644"/>
                    <a:pt x="2168" y="822"/>
                    <a:pt x="2279" y="1141"/>
                  </a:cubicBezTo>
                  <a:cubicBezTo>
                    <a:pt x="2306" y="1195"/>
                    <a:pt x="2334" y="1276"/>
                    <a:pt x="2334" y="1330"/>
                  </a:cubicBezTo>
                  <a:lnTo>
                    <a:pt x="2334" y="1358"/>
                  </a:lnTo>
                  <a:cubicBezTo>
                    <a:pt x="2388" y="1737"/>
                    <a:pt x="2306" y="2117"/>
                    <a:pt x="2062" y="2443"/>
                  </a:cubicBezTo>
                  <a:cubicBezTo>
                    <a:pt x="2023" y="2522"/>
                    <a:pt x="1925" y="2572"/>
                    <a:pt x="1822" y="2572"/>
                  </a:cubicBezTo>
                  <a:cubicBezTo>
                    <a:pt x="1784" y="2572"/>
                    <a:pt x="1746" y="2566"/>
                    <a:pt x="1710" y="2551"/>
                  </a:cubicBezTo>
                  <a:cubicBezTo>
                    <a:pt x="1520" y="2497"/>
                    <a:pt x="1357" y="2443"/>
                    <a:pt x="1194" y="2334"/>
                  </a:cubicBezTo>
                  <a:cubicBezTo>
                    <a:pt x="679" y="2036"/>
                    <a:pt x="598" y="1330"/>
                    <a:pt x="1032" y="924"/>
                  </a:cubicBezTo>
                  <a:cubicBezTo>
                    <a:pt x="1177" y="733"/>
                    <a:pt x="1384" y="644"/>
                    <a:pt x="1589" y="644"/>
                  </a:cubicBezTo>
                  <a:close/>
                  <a:moveTo>
                    <a:pt x="1493" y="0"/>
                  </a:moveTo>
                  <a:cubicBezTo>
                    <a:pt x="1475" y="0"/>
                    <a:pt x="1457" y="1"/>
                    <a:pt x="1438" y="1"/>
                  </a:cubicBezTo>
                  <a:cubicBezTo>
                    <a:pt x="570" y="191"/>
                    <a:pt x="1" y="1005"/>
                    <a:pt x="137" y="1873"/>
                  </a:cubicBezTo>
                  <a:cubicBezTo>
                    <a:pt x="137" y="1927"/>
                    <a:pt x="137" y="1981"/>
                    <a:pt x="164" y="2036"/>
                  </a:cubicBezTo>
                  <a:cubicBezTo>
                    <a:pt x="191" y="2090"/>
                    <a:pt x="218" y="2144"/>
                    <a:pt x="245" y="2198"/>
                  </a:cubicBezTo>
                  <a:cubicBezTo>
                    <a:pt x="516" y="2822"/>
                    <a:pt x="1059" y="3066"/>
                    <a:pt x="1655" y="3256"/>
                  </a:cubicBezTo>
                  <a:cubicBezTo>
                    <a:pt x="1700" y="3263"/>
                    <a:pt x="1744" y="3266"/>
                    <a:pt x="1786" y="3266"/>
                  </a:cubicBezTo>
                  <a:cubicBezTo>
                    <a:pt x="1922" y="3266"/>
                    <a:pt x="2046" y="3231"/>
                    <a:pt x="2171" y="3148"/>
                  </a:cubicBezTo>
                  <a:cubicBezTo>
                    <a:pt x="2334" y="3066"/>
                    <a:pt x="2469" y="2931"/>
                    <a:pt x="2578" y="2795"/>
                  </a:cubicBezTo>
                  <a:cubicBezTo>
                    <a:pt x="2903" y="2361"/>
                    <a:pt x="3039" y="1819"/>
                    <a:pt x="2985" y="1276"/>
                  </a:cubicBezTo>
                  <a:cubicBezTo>
                    <a:pt x="2879" y="535"/>
                    <a:pt x="2230" y="0"/>
                    <a:pt x="1493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58"/>
            <p:cNvSpPr/>
            <p:nvPr/>
          </p:nvSpPr>
          <p:spPr>
            <a:xfrm>
              <a:off x="5441825" y="3228025"/>
              <a:ext cx="44775" cy="48875"/>
            </a:xfrm>
            <a:custGeom>
              <a:avLst/>
              <a:gdLst/>
              <a:ahLst/>
              <a:cxnLst/>
              <a:rect l="l" t="t" r="r" b="b"/>
              <a:pathLst>
                <a:path w="1791" h="1955" extrusionOk="0">
                  <a:moveTo>
                    <a:pt x="992" y="0"/>
                  </a:moveTo>
                  <a:cubicBezTo>
                    <a:pt x="787" y="0"/>
                    <a:pt x="580" y="89"/>
                    <a:pt x="435" y="280"/>
                  </a:cubicBezTo>
                  <a:cubicBezTo>
                    <a:pt x="1" y="686"/>
                    <a:pt x="82" y="1392"/>
                    <a:pt x="597" y="1690"/>
                  </a:cubicBezTo>
                  <a:cubicBezTo>
                    <a:pt x="760" y="1799"/>
                    <a:pt x="923" y="1880"/>
                    <a:pt x="1113" y="1934"/>
                  </a:cubicBezTo>
                  <a:cubicBezTo>
                    <a:pt x="1148" y="1948"/>
                    <a:pt x="1185" y="1955"/>
                    <a:pt x="1221" y="1955"/>
                  </a:cubicBezTo>
                  <a:cubicBezTo>
                    <a:pt x="1325" y="1955"/>
                    <a:pt x="1425" y="1899"/>
                    <a:pt x="1465" y="1799"/>
                  </a:cubicBezTo>
                  <a:cubicBezTo>
                    <a:pt x="1709" y="1473"/>
                    <a:pt x="1791" y="1093"/>
                    <a:pt x="1737" y="714"/>
                  </a:cubicBezTo>
                  <a:cubicBezTo>
                    <a:pt x="1737" y="632"/>
                    <a:pt x="1709" y="578"/>
                    <a:pt x="1682" y="497"/>
                  </a:cubicBezTo>
                  <a:cubicBezTo>
                    <a:pt x="1571" y="178"/>
                    <a:pt x="1282" y="0"/>
                    <a:pt x="9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58"/>
            <p:cNvSpPr/>
            <p:nvPr/>
          </p:nvSpPr>
          <p:spPr>
            <a:xfrm>
              <a:off x="5592375" y="3064075"/>
              <a:ext cx="61050" cy="63350"/>
            </a:xfrm>
            <a:custGeom>
              <a:avLst/>
              <a:gdLst/>
              <a:ahLst/>
              <a:cxnLst/>
              <a:rect l="l" t="t" r="r" b="b"/>
              <a:pathLst>
                <a:path w="2442" h="2534" extrusionOk="0">
                  <a:moveTo>
                    <a:pt x="1314" y="656"/>
                  </a:moveTo>
                  <a:cubicBezTo>
                    <a:pt x="1583" y="656"/>
                    <a:pt x="1813" y="893"/>
                    <a:pt x="1790" y="1169"/>
                  </a:cubicBezTo>
                  <a:cubicBezTo>
                    <a:pt x="1790" y="1413"/>
                    <a:pt x="1682" y="1630"/>
                    <a:pt x="1519" y="1820"/>
                  </a:cubicBezTo>
                  <a:cubicBezTo>
                    <a:pt x="1439" y="1920"/>
                    <a:pt x="1313" y="1976"/>
                    <a:pt x="1188" y="1976"/>
                  </a:cubicBezTo>
                  <a:cubicBezTo>
                    <a:pt x="1144" y="1976"/>
                    <a:pt x="1100" y="1969"/>
                    <a:pt x="1058" y="1955"/>
                  </a:cubicBezTo>
                  <a:cubicBezTo>
                    <a:pt x="841" y="1901"/>
                    <a:pt x="705" y="1738"/>
                    <a:pt x="651" y="1521"/>
                  </a:cubicBezTo>
                  <a:cubicBezTo>
                    <a:pt x="624" y="1169"/>
                    <a:pt x="841" y="816"/>
                    <a:pt x="1166" y="681"/>
                  </a:cubicBezTo>
                  <a:cubicBezTo>
                    <a:pt x="1216" y="664"/>
                    <a:pt x="1266" y="656"/>
                    <a:pt x="1314" y="656"/>
                  </a:cubicBezTo>
                  <a:close/>
                  <a:moveTo>
                    <a:pt x="1328" y="0"/>
                  </a:moveTo>
                  <a:cubicBezTo>
                    <a:pt x="1200" y="0"/>
                    <a:pt x="1072" y="27"/>
                    <a:pt x="949" y="84"/>
                  </a:cubicBezTo>
                  <a:cubicBezTo>
                    <a:pt x="353" y="355"/>
                    <a:pt x="0" y="952"/>
                    <a:pt x="0" y="1576"/>
                  </a:cubicBezTo>
                  <a:cubicBezTo>
                    <a:pt x="0" y="1684"/>
                    <a:pt x="27" y="1765"/>
                    <a:pt x="54" y="1847"/>
                  </a:cubicBezTo>
                  <a:cubicBezTo>
                    <a:pt x="263" y="2283"/>
                    <a:pt x="710" y="2534"/>
                    <a:pt x="1164" y="2534"/>
                  </a:cubicBezTo>
                  <a:cubicBezTo>
                    <a:pt x="1360" y="2534"/>
                    <a:pt x="1557" y="2487"/>
                    <a:pt x="1736" y="2389"/>
                  </a:cubicBezTo>
                  <a:cubicBezTo>
                    <a:pt x="2197" y="2064"/>
                    <a:pt x="2441" y="1467"/>
                    <a:pt x="2360" y="897"/>
                  </a:cubicBezTo>
                  <a:cubicBezTo>
                    <a:pt x="2306" y="653"/>
                    <a:pt x="2170" y="436"/>
                    <a:pt x="1980" y="274"/>
                  </a:cubicBezTo>
                  <a:cubicBezTo>
                    <a:pt x="1803" y="96"/>
                    <a:pt x="1568" y="0"/>
                    <a:pt x="132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58"/>
            <p:cNvSpPr/>
            <p:nvPr/>
          </p:nvSpPr>
          <p:spPr>
            <a:xfrm>
              <a:off x="5607950" y="3080475"/>
              <a:ext cx="29675" cy="33025"/>
            </a:xfrm>
            <a:custGeom>
              <a:avLst/>
              <a:gdLst/>
              <a:ahLst/>
              <a:cxnLst/>
              <a:rect l="l" t="t" r="r" b="b"/>
              <a:pathLst>
                <a:path w="1187" h="1321" extrusionOk="0">
                  <a:moveTo>
                    <a:pt x="691" y="0"/>
                  </a:moveTo>
                  <a:cubicBezTo>
                    <a:pt x="643" y="0"/>
                    <a:pt x="593" y="8"/>
                    <a:pt x="543" y="25"/>
                  </a:cubicBezTo>
                  <a:cubicBezTo>
                    <a:pt x="218" y="160"/>
                    <a:pt x="1" y="513"/>
                    <a:pt x="28" y="865"/>
                  </a:cubicBezTo>
                  <a:cubicBezTo>
                    <a:pt x="55" y="1082"/>
                    <a:pt x="218" y="1245"/>
                    <a:pt x="408" y="1299"/>
                  </a:cubicBezTo>
                  <a:cubicBezTo>
                    <a:pt x="457" y="1313"/>
                    <a:pt x="504" y="1320"/>
                    <a:pt x="549" y="1320"/>
                  </a:cubicBezTo>
                  <a:cubicBezTo>
                    <a:pt x="678" y="1320"/>
                    <a:pt x="788" y="1264"/>
                    <a:pt x="869" y="1164"/>
                  </a:cubicBezTo>
                  <a:cubicBezTo>
                    <a:pt x="1032" y="974"/>
                    <a:pt x="1140" y="757"/>
                    <a:pt x="1140" y="513"/>
                  </a:cubicBezTo>
                  <a:cubicBezTo>
                    <a:pt x="1186" y="237"/>
                    <a:pt x="960" y="0"/>
                    <a:pt x="6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58"/>
            <p:cNvSpPr/>
            <p:nvPr/>
          </p:nvSpPr>
          <p:spPr>
            <a:xfrm>
              <a:off x="5635775" y="3219375"/>
              <a:ext cx="72575" cy="65775"/>
            </a:xfrm>
            <a:custGeom>
              <a:avLst/>
              <a:gdLst/>
              <a:ahLst/>
              <a:cxnLst/>
              <a:rect l="l" t="t" r="r" b="b"/>
              <a:pathLst>
                <a:path w="2903" h="2631" extrusionOk="0">
                  <a:moveTo>
                    <a:pt x="1532" y="643"/>
                  </a:moveTo>
                  <a:cubicBezTo>
                    <a:pt x="1774" y="643"/>
                    <a:pt x="2017" y="823"/>
                    <a:pt x="2089" y="1087"/>
                  </a:cubicBezTo>
                  <a:cubicBezTo>
                    <a:pt x="2186" y="1575"/>
                    <a:pt x="1822" y="1998"/>
                    <a:pt x="1352" y="1998"/>
                  </a:cubicBezTo>
                  <a:cubicBezTo>
                    <a:pt x="1301" y="1998"/>
                    <a:pt x="1247" y="1993"/>
                    <a:pt x="1193" y="1982"/>
                  </a:cubicBezTo>
                  <a:cubicBezTo>
                    <a:pt x="705" y="1900"/>
                    <a:pt x="543" y="1304"/>
                    <a:pt x="895" y="978"/>
                  </a:cubicBezTo>
                  <a:cubicBezTo>
                    <a:pt x="1031" y="788"/>
                    <a:pt x="1221" y="680"/>
                    <a:pt x="1438" y="653"/>
                  </a:cubicBezTo>
                  <a:cubicBezTo>
                    <a:pt x="1469" y="647"/>
                    <a:pt x="1500" y="643"/>
                    <a:pt x="1532" y="643"/>
                  </a:cubicBezTo>
                  <a:close/>
                  <a:moveTo>
                    <a:pt x="1570" y="1"/>
                  </a:moveTo>
                  <a:cubicBezTo>
                    <a:pt x="836" y="1"/>
                    <a:pt x="213" y="508"/>
                    <a:pt x="54" y="1222"/>
                  </a:cubicBezTo>
                  <a:cubicBezTo>
                    <a:pt x="0" y="1602"/>
                    <a:pt x="109" y="1982"/>
                    <a:pt x="380" y="2253"/>
                  </a:cubicBezTo>
                  <a:cubicBezTo>
                    <a:pt x="601" y="2494"/>
                    <a:pt x="910" y="2631"/>
                    <a:pt x="1232" y="2631"/>
                  </a:cubicBezTo>
                  <a:cubicBezTo>
                    <a:pt x="1346" y="2631"/>
                    <a:pt x="1460" y="2614"/>
                    <a:pt x="1573" y="2579"/>
                  </a:cubicBezTo>
                  <a:cubicBezTo>
                    <a:pt x="2143" y="2551"/>
                    <a:pt x="2631" y="2117"/>
                    <a:pt x="2712" y="1548"/>
                  </a:cubicBezTo>
                  <a:cubicBezTo>
                    <a:pt x="2902" y="788"/>
                    <a:pt x="2387" y="56"/>
                    <a:pt x="1627" y="2"/>
                  </a:cubicBezTo>
                  <a:cubicBezTo>
                    <a:pt x="1608" y="1"/>
                    <a:pt x="1589" y="1"/>
                    <a:pt x="1570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58"/>
            <p:cNvSpPr/>
            <p:nvPr/>
          </p:nvSpPr>
          <p:spPr>
            <a:xfrm>
              <a:off x="5648650" y="3235450"/>
              <a:ext cx="41725" cy="33875"/>
            </a:xfrm>
            <a:custGeom>
              <a:avLst/>
              <a:gdLst/>
              <a:ahLst/>
              <a:cxnLst/>
              <a:rect l="l" t="t" r="r" b="b"/>
              <a:pathLst>
                <a:path w="1669" h="1355" extrusionOk="0">
                  <a:moveTo>
                    <a:pt x="1017" y="0"/>
                  </a:moveTo>
                  <a:cubicBezTo>
                    <a:pt x="985" y="0"/>
                    <a:pt x="954" y="4"/>
                    <a:pt x="923" y="10"/>
                  </a:cubicBezTo>
                  <a:cubicBezTo>
                    <a:pt x="706" y="37"/>
                    <a:pt x="489" y="145"/>
                    <a:pt x="353" y="335"/>
                  </a:cubicBezTo>
                  <a:cubicBezTo>
                    <a:pt x="0" y="661"/>
                    <a:pt x="190" y="1257"/>
                    <a:pt x="678" y="1339"/>
                  </a:cubicBezTo>
                  <a:cubicBezTo>
                    <a:pt x="732" y="1350"/>
                    <a:pt x="786" y="1355"/>
                    <a:pt x="837" y="1355"/>
                  </a:cubicBezTo>
                  <a:cubicBezTo>
                    <a:pt x="1307" y="1355"/>
                    <a:pt x="1669" y="932"/>
                    <a:pt x="1546" y="444"/>
                  </a:cubicBezTo>
                  <a:cubicBezTo>
                    <a:pt x="1498" y="180"/>
                    <a:pt x="1259" y="0"/>
                    <a:pt x="10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4B4FCB2-8FBD-4FEE-B63D-9AD939A86A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7621" y="0"/>
            <a:ext cx="674875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868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E1819068-E0BA-2CDC-574D-383EC37443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7300" y="497486"/>
            <a:ext cx="6629400" cy="119062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41497BA-E8F4-8B9A-ED64-001095F1AE63}"/>
              </a:ext>
            </a:extLst>
          </p:cNvPr>
          <p:cNvSpPr txBox="1"/>
          <p:nvPr/>
        </p:nvSpPr>
        <p:spPr>
          <a:xfrm>
            <a:off x="1693235" y="1710788"/>
            <a:ext cx="67702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Mali Medium" panose="020B0604020202020204" charset="-34"/>
                <a:cs typeface="Mali Medium" panose="020B0604020202020204" charset="-34"/>
              </a:rPr>
              <a:t>a) 	       b) 	            c)                  d)                    e)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C5030BD-564E-7886-447A-BE49CE69DB9B}"/>
              </a:ext>
            </a:extLst>
          </p:cNvPr>
          <p:cNvSpPr txBox="1"/>
          <p:nvPr/>
        </p:nvSpPr>
        <p:spPr>
          <a:xfrm>
            <a:off x="1063256" y="2402473"/>
            <a:ext cx="51886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Mali Medium" panose="020B0604020202020204" charset="-34"/>
                <a:cs typeface="Mali Medium" panose="020B0604020202020204" charset="-34"/>
              </a:rPr>
              <a:t>a) </a:t>
            </a:r>
            <a:r>
              <a:rPr lang="en-US" sz="1600" b="1" dirty="0" err="1">
                <a:latin typeface="Mali Medium" panose="020B0604020202020204" charset="-34"/>
                <a:cs typeface="Mali Medium" panose="020B0604020202020204" charset="-34"/>
              </a:rPr>
              <a:t>Cầu</a:t>
            </a:r>
            <a:r>
              <a:rPr lang="en-US" sz="1600" b="1" dirty="0">
                <a:latin typeface="Mali Medium" panose="020B0604020202020204" charset="-34"/>
                <a:cs typeface="Mali Medium" panose="020B0604020202020204" charset="-34"/>
              </a:rPr>
              <a:t> </a:t>
            </a:r>
            <a:r>
              <a:rPr lang="en-US" sz="1600" b="1" dirty="0" err="1">
                <a:latin typeface="Mali Medium" panose="020B0604020202020204" charset="-34"/>
                <a:cs typeface="Mali Medium" panose="020B0604020202020204" charset="-34"/>
              </a:rPr>
              <a:t>thủ</a:t>
            </a:r>
            <a:r>
              <a:rPr lang="en-US" sz="1600" b="1" dirty="0">
                <a:latin typeface="Mali Medium" panose="020B0604020202020204" charset="-34"/>
                <a:cs typeface="Mali Medium" panose="020B0604020202020204" charset="-34"/>
              </a:rPr>
              <a:t> </a:t>
            </a:r>
            <a:r>
              <a:rPr lang="en-US" sz="1600" b="1" dirty="0" err="1">
                <a:latin typeface="Mali Medium" panose="020B0604020202020204" charset="-34"/>
                <a:cs typeface="Mali Medium" panose="020B0604020202020204" charset="-34"/>
              </a:rPr>
              <a:t>đá</a:t>
            </a:r>
            <a:r>
              <a:rPr lang="en-US" sz="1600" b="1" dirty="0">
                <a:latin typeface="Mali Medium" panose="020B0604020202020204" charset="-34"/>
                <a:cs typeface="Mali Medium" panose="020B0604020202020204" charset="-34"/>
              </a:rPr>
              <a:t> </a:t>
            </a:r>
            <a:r>
              <a:rPr lang="en-US" sz="1600" b="1" dirty="0" err="1">
                <a:latin typeface="Mali Medium" panose="020B0604020202020204" charset="-34"/>
                <a:cs typeface="Mali Medium" panose="020B0604020202020204" charset="-34"/>
              </a:rPr>
              <a:t>vào</a:t>
            </a:r>
            <a:r>
              <a:rPr lang="en-US" sz="1600" b="1" dirty="0">
                <a:latin typeface="Mali Medium" panose="020B0604020202020204" charset="-34"/>
                <a:cs typeface="Mali Medium" panose="020B0604020202020204" charset="-34"/>
              </a:rPr>
              <a:t> </a:t>
            </a:r>
            <a:r>
              <a:rPr lang="en-US" sz="1600" b="1" dirty="0" err="1">
                <a:latin typeface="Mali Medium" panose="020B0604020202020204" charset="-34"/>
                <a:cs typeface="Mali Medium" panose="020B0604020202020204" charset="-34"/>
              </a:rPr>
              <a:t>bóng</a:t>
            </a:r>
            <a:r>
              <a:rPr lang="en-US" sz="1600" b="1" dirty="0">
                <a:latin typeface="Mali Medium" panose="020B0604020202020204" charset="-34"/>
                <a:cs typeface="Mali Medium" panose="020B0604020202020204" charset="-34"/>
              </a:rPr>
              <a:t> </a:t>
            </a:r>
            <a:r>
              <a:rPr lang="en-US" sz="1600" b="1" dirty="0" err="1">
                <a:latin typeface="Mali Medium" panose="020B0604020202020204" charset="-34"/>
                <a:cs typeface="Mali Medium" panose="020B0604020202020204" charset="-34"/>
              </a:rPr>
              <a:t>đang</a:t>
            </a:r>
            <a:r>
              <a:rPr lang="en-US" sz="1600" b="1" dirty="0">
                <a:latin typeface="Mali Medium" panose="020B0604020202020204" charset="-34"/>
                <a:cs typeface="Mali Medium" panose="020B0604020202020204" charset="-34"/>
              </a:rPr>
              <a:t> </a:t>
            </a:r>
            <a:r>
              <a:rPr lang="en-US" sz="1600" b="1" dirty="0" err="1">
                <a:latin typeface="Mali Medium" panose="020B0604020202020204" charset="-34"/>
                <a:cs typeface="Mali Medium" panose="020B0604020202020204" charset="-34"/>
              </a:rPr>
              <a:t>đứng</a:t>
            </a:r>
            <a:r>
              <a:rPr lang="en-US" sz="1600" b="1" dirty="0">
                <a:latin typeface="Mali Medium" panose="020B0604020202020204" charset="-34"/>
                <a:cs typeface="Mali Medium" panose="020B0604020202020204" charset="-34"/>
              </a:rPr>
              <a:t> </a:t>
            </a:r>
            <a:r>
              <a:rPr lang="en-US" sz="1600" b="1" dirty="0" err="1">
                <a:latin typeface="Mali Medium" panose="020B0604020202020204" charset="-34"/>
                <a:cs typeface="Mali Medium" panose="020B0604020202020204" charset="-34"/>
              </a:rPr>
              <a:t>yên</a:t>
            </a:r>
            <a:r>
              <a:rPr lang="en-US" sz="1600" b="1" dirty="0">
                <a:latin typeface="Mali Medium" panose="020B0604020202020204" charset="-34"/>
                <a:cs typeface="Mali Medium" panose="020B0604020202020204" charset="-34"/>
              </a:rPr>
              <a:t> </a:t>
            </a:r>
            <a:r>
              <a:rPr lang="en-US" sz="1600" b="1" dirty="0" err="1">
                <a:latin typeface="Mali Medium" panose="020B0604020202020204" charset="-34"/>
                <a:cs typeface="Mali Medium" panose="020B0604020202020204" charset="-34"/>
              </a:rPr>
              <a:t>làm</a:t>
            </a:r>
            <a:r>
              <a:rPr lang="en-US" sz="1600" b="1" dirty="0">
                <a:latin typeface="Mali Medium" panose="020B0604020202020204" charset="-34"/>
                <a:cs typeface="Mali Medium" panose="020B0604020202020204" charset="-34"/>
              </a:rPr>
              <a:t> </a:t>
            </a:r>
            <a:r>
              <a:rPr lang="en-US" sz="1600" b="1" dirty="0" err="1">
                <a:latin typeface="Mali Medium" panose="020B0604020202020204" charset="-34"/>
                <a:cs typeface="Mali Medium" panose="020B0604020202020204" charset="-34"/>
              </a:rPr>
              <a:t>bóng</a:t>
            </a:r>
            <a:endParaRPr lang="en-US" sz="1600" b="1" dirty="0">
              <a:solidFill>
                <a:srgbClr val="FF0000"/>
              </a:solidFill>
              <a:latin typeface="Mali Medium" panose="020B0604020202020204" charset="-34"/>
              <a:cs typeface="Mali Medium" panose="020B0604020202020204" charset="-34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C447BF2-BB5E-2F89-4FCE-EC4D1A5F461C}"/>
              </a:ext>
            </a:extLst>
          </p:cNvPr>
          <p:cNvSpPr txBox="1"/>
          <p:nvPr/>
        </p:nvSpPr>
        <p:spPr>
          <a:xfrm>
            <a:off x="1063256" y="2763704"/>
            <a:ext cx="75491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latin typeface="Mali Medium" panose="020B0604020202020204" charset="-34"/>
                <a:cs typeface="Mali Medium" panose="020B0604020202020204" charset="-34"/>
              </a:rPr>
              <a:t>b) Bóng đang lăn trên sân, lực cản của cỏ trên sân làm bóng</a:t>
            </a:r>
            <a:endParaRPr lang="en-US" sz="1600" b="1">
              <a:solidFill>
                <a:srgbClr val="FF0000"/>
              </a:solidFill>
              <a:latin typeface="Mali Medium" panose="020B0604020202020204" charset="-34"/>
              <a:cs typeface="Mali Medium" panose="020B0604020202020204" charset="-34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91768A4-ACF1-034B-1544-B9EBCDA19937}"/>
              </a:ext>
            </a:extLst>
          </p:cNvPr>
          <p:cNvSpPr txBox="1"/>
          <p:nvPr/>
        </p:nvSpPr>
        <p:spPr>
          <a:xfrm>
            <a:off x="1063256" y="3157207"/>
            <a:ext cx="75491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chemeClr val="accent4">
                    <a:lumMod val="10000"/>
                  </a:schemeClr>
                </a:solidFill>
                <a:latin typeface="Mali Medium" panose="020B0604020202020204" charset="-34"/>
                <a:cs typeface="Mali Medium" panose="020B0604020202020204" charset="-34"/>
              </a:rPr>
              <a:t>c) Bóng đang bay về phía khung thành thì bị hậu vệ phá sang trái. Lực của hậu vệ làm bóng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A4A4E44-9A27-C936-2F59-7E1466F899EE}"/>
              </a:ext>
            </a:extLst>
          </p:cNvPr>
          <p:cNvSpPr txBox="1"/>
          <p:nvPr/>
        </p:nvSpPr>
        <p:spPr>
          <a:xfrm>
            <a:off x="1063256" y="3732457"/>
            <a:ext cx="75491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chemeClr val="accent4">
                    <a:lumMod val="10000"/>
                  </a:schemeClr>
                </a:solidFill>
                <a:latin typeface="Mali Medium" panose="020B0604020202020204" charset="-34"/>
                <a:cs typeface="Mali Medium" panose="020B0604020202020204" charset="-34"/>
              </a:rPr>
              <a:t>d) Bóng bay vào trước khung thành, bị thủ môn bắt dính. Lực của thủ môn làm bóng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51123EF-42F7-C237-D919-6247423083A2}"/>
              </a:ext>
            </a:extLst>
          </p:cNvPr>
          <p:cNvSpPr txBox="1"/>
          <p:nvPr/>
        </p:nvSpPr>
        <p:spPr>
          <a:xfrm>
            <a:off x="1063256" y="4262106"/>
            <a:ext cx="75491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chemeClr val="accent4">
                    <a:lumMod val="10000"/>
                  </a:schemeClr>
                </a:solidFill>
                <a:latin typeface="Mali Medium" panose="020B0604020202020204" charset="-34"/>
                <a:cs typeface="Mali Medium" panose="020B0604020202020204" charset="-34"/>
              </a:rPr>
              <a:t>e) Bóng đang lăn trên sân thì một cầu thủ chạy theo đá nối. Lực của cầu thủ này làm bóng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71D58A0-8675-5D8D-4CC3-6697E7C1B9B5}"/>
              </a:ext>
            </a:extLst>
          </p:cNvPr>
          <p:cNvSpPr txBox="1"/>
          <p:nvPr/>
        </p:nvSpPr>
        <p:spPr>
          <a:xfrm>
            <a:off x="6049925" y="2413812"/>
            <a:ext cx="24135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rgbClr val="FF0000"/>
                </a:solidFill>
                <a:latin typeface="Mali Medium" panose="020B0604020202020204" charset="-34"/>
                <a:cs typeface="Mali Medium" panose="020B0604020202020204" charset="-34"/>
              </a:rPr>
              <a:t> bắt đầu chuyển động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EA8F572-C909-8982-FD9E-E6DF07CBBA63}"/>
              </a:ext>
            </a:extLst>
          </p:cNvPr>
          <p:cNvSpPr txBox="1"/>
          <p:nvPr/>
        </p:nvSpPr>
        <p:spPr>
          <a:xfrm>
            <a:off x="7467380" y="2720041"/>
            <a:ext cx="27644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rgbClr val="FF0000"/>
                </a:solidFill>
                <a:latin typeface="Mali Medium" panose="020B0604020202020204" charset="-34"/>
                <a:cs typeface="Mali Medium" panose="020B0604020202020204" charset="-34"/>
              </a:rPr>
              <a:t>Chuyển động </a:t>
            </a:r>
          </a:p>
          <a:p>
            <a:r>
              <a:rPr lang="en-US" sz="1600" b="1">
                <a:solidFill>
                  <a:srgbClr val="FF0000"/>
                </a:solidFill>
                <a:latin typeface="Mali Medium" panose="020B0604020202020204" charset="-34"/>
                <a:cs typeface="Mali Medium" panose="020B0604020202020204" charset="-34"/>
              </a:rPr>
              <a:t>chậm dần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9BE62A0-5ACD-D553-E853-1A2BEE39CBBF}"/>
              </a:ext>
            </a:extLst>
          </p:cNvPr>
          <p:cNvSpPr txBox="1"/>
          <p:nvPr/>
        </p:nvSpPr>
        <p:spPr>
          <a:xfrm>
            <a:off x="2424223" y="3978678"/>
            <a:ext cx="24135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rgbClr val="FF0000"/>
                </a:solidFill>
                <a:latin typeface="Mali Medium" panose="020B0604020202020204" charset="-34"/>
                <a:cs typeface="Mali Medium" panose="020B0604020202020204" charset="-34"/>
              </a:rPr>
              <a:t>  dừng lại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E4C044F-3BB2-59EB-BAC6-65B93BD26F9A}"/>
              </a:ext>
            </a:extLst>
          </p:cNvPr>
          <p:cNvSpPr txBox="1"/>
          <p:nvPr/>
        </p:nvSpPr>
        <p:spPr>
          <a:xfrm>
            <a:off x="3118884" y="3393903"/>
            <a:ext cx="2931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rgbClr val="FF0000"/>
                </a:solidFill>
                <a:latin typeface="Mali Medium" panose="020B0604020202020204" charset="-34"/>
                <a:cs typeface="Mali Medium" panose="020B0604020202020204" charset="-34"/>
              </a:rPr>
              <a:t>  đổi hướng chuyển động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22C339A-84F3-604D-B321-FED923FAC353}"/>
              </a:ext>
            </a:extLst>
          </p:cNvPr>
          <p:cNvSpPr txBox="1"/>
          <p:nvPr/>
        </p:nvSpPr>
        <p:spPr>
          <a:xfrm>
            <a:off x="3214577" y="4498802"/>
            <a:ext cx="29416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rgbClr val="FF0000"/>
                </a:solidFill>
                <a:latin typeface="Mali Medium" panose="020B0604020202020204" charset="-34"/>
                <a:cs typeface="Mali Medium" panose="020B0604020202020204" charset="-34"/>
              </a:rPr>
              <a:t>  chuyển động nhanh dần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6" grpId="0"/>
      <p:bldP spid="2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Google Shape;716;p49"/>
          <p:cNvSpPr txBox="1">
            <a:spLocks noGrp="1"/>
          </p:cNvSpPr>
          <p:nvPr>
            <p:ph type="subTitle" idx="1"/>
          </p:nvPr>
        </p:nvSpPr>
        <p:spPr>
          <a:xfrm>
            <a:off x="721904" y="2026939"/>
            <a:ext cx="7834804" cy="169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/>
            <a:r>
              <a:rPr lang="en" sz="3200">
                <a:latin typeface="Comfortaa SemiBold"/>
                <a:ea typeface="Comfortaa SemiBold"/>
                <a:cs typeface="Comfortaa SemiBold"/>
                <a:sym typeface="Comfortaa SemiBold"/>
              </a:rPr>
              <a:t>“</a:t>
            </a:r>
            <a:r>
              <a:rPr lang="en-US" sz="3200" b="1">
                <a:solidFill>
                  <a:schemeClr val="bg1">
                    <a:lumMod val="10000"/>
                  </a:schemeClr>
                </a:solidFill>
                <a:latin typeface="Dosis ExtraBold" pitchFamily="2" charset="0"/>
                <a:cs typeface="Times New Roman" panose="02020603050405020304" pitchFamily="18" charset="0"/>
              </a:rPr>
              <a:t>Lực tác dụng lên vật có thể làm thay đổi tốc độ, hướng chuyển động của vật.”</a:t>
            </a:r>
          </a:p>
        </p:txBody>
      </p:sp>
      <p:grpSp>
        <p:nvGrpSpPr>
          <p:cNvPr id="717" name="Google Shape;717;p49"/>
          <p:cNvGrpSpPr/>
          <p:nvPr/>
        </p:nvGrpSpPr>
        <p:grpSpPr>
          <a:xfrm>
            <a:off x="291298" y="154771"/>
            <a:ext cx="1119757" cy="830619"/>
            <a:chOff x="6224675" y="2055325"/>
            <a:chExt cx="920550" cy="682850"/>
          </a:xfrm>
        </p:grpSpPr>
        <p:sp>
          <p:nvSpPr>
            <p:cNvPr id="718" name="Google Shape;718;p49"/>
            <p:cNvSpPr/>
            <p:nvPr/>
          </p:nvSpPr>
          <p:spPr>
            <a:xfrm>
              <a:off x="6225025" y="2055525"/>
              <a:ext cx="920200" cy="682650"/>
            </a:xfrm>
            <a:custGeom>
              <a:avLst/>
              <a:gdLst/>
              <a:ahLst/>
              <a:cxnLst/>
              <a:rect l="l" t="t" r="r" b="b"/>
              <a:pathLst>
                <a:path w="36808" h="27306" extrusionOk="0">
                  <a:moveTo>
                    <a:pt x="31985" y="9664"/>
                  </a:moveTo>
                  <a:cubicBezTo>
                    <a:pt x="32506" y="9664"/>
                    <a:pt x="33094" y="9778"/>
                    <a:pt x="33607" y="10000"/>
                  </a:cubicBezTo>
                  <a:cubicBezTo>
                    <a:pt x="33010" y="10705"/>
                    <a:pt x="32305" y="11139"/>
                    <a:pt x="31492" y="11573"/>
                  </a:cubicBezTo>
                  <a:cubicBezTo>
                    <a:pt x="31383" y="10922"/>
                    <a:pt x="31275" y="10353"/>
                    <a:pt x="31166" y="9783"/>
                  </a:cubicBezTo>
                  <a:cubicBezTo>
                    <a:pt x="31397" y="9703"/>
                    <a:pt x="31679" y="9664"/>
                    <a:pt x="31985" y="9664"/>
                  </a:cubicBezTo>
                  <a:close/>
                  <a:moveTo>
                    <a:pt x="4313" y="16754"/>
                  </a:moveTo>
                  <a:cubicBezTo>
                    <a:pt x="4395" y="17161"/>
                    <a:pt x="4449" y="17486"/>
                    <a:pt x="4530" y="17920"/>
                  </a:cubicBezTo>
                  <a:cubicBezTo>
                    <a:pt x="4178" y="17893"/>
                    <a:pt x="3907" y="17812"/>
                    <a:pt x="3825" y="17514"/>
                  </a:cubicBezTo>
                  <a:cubicBezTo>
                    <a:pt x="3744" y="17188"/>
                    <a:pt x="3988" y="16971"/>
                    <a:pt x="4313" y="16754"/>
                  </a:cubicBezTo>
                  <a:close/>
                  <a:moveTo>
                    <a:pt x="17356" y="963"/>
                  </a:moveTo>
                  <a:cubicBezTo>
                    <a:pt x="19494" y="963"/>
                    <a:pt x="21581" y="1369"/>
                    <a:pt x="23571" y="2134"/>
                  </a:cubicBezTo>
                  <a:cubicBezTo>
                    <a:pt x="24358" y="2433"/>
                    <a:pt x="25036" y="2894"/>
                    <a:pt x="25687" y="3409"/>
                  </a:cubicBezTo>
                  <a:cubicBezTo>
                    <a:pt x="27152" y="4603"/>
                    <a:pt x="28237" y="6067"/>
                    <a:pt x="29213" y="7668"/>
                  </a:cubicBezTo>
                  <a:cubicBezTo>
                    <a:pt x="29945" y="8888"/>
                    <a:pt x="30325" y="10217"/>
                    <a:pt x="30461" y="11628"/>
                  </a:cubicBezTo>
                  <a:cubicBezTo>
                    <a:pt x="30461" y="11763"/>
                    <a:pt x="30461" y="11899"/>
                    <a:pt x="30461" y="12089"/>
                  </a:cubicBezTo>
                  <a:cubicBezTo>
                    <a:pt x="30244" y="12224"/>
                    <a:pt x="30027" y="12360"/>
                    <a:pt x="29783" y="12469"/>
                  </a:cubicBezTo>
                  <a:cubicBezTo>
                    <a:pt x="27640" y="13553"/>
                    <a:pt x="25416" y="14394"/>
                    <a:pt x="23110" y="15072"/>
                  </a:cubicBezTo>
                  <a:cubicBezTo>
                    <a:pt x="19313" y="16212"/>
                    <a:pt x="15488" y="17215"/>
                    <a:pt x="11583" y="17812"/>
                  </a:cubicBezTo>
                  <a:cubicBezTo>
                    <a:pt x="10009" y="18056"/>
                    <a:pt x="8436" y="18219"/>
                    <a:pt x="6836" y="18219"/>
                  </a:cubicBezTo>
                  <a:cubicBezTo>
                    <a:pt x="6429" y="18219"/>
                    <a:pt x="6022" y="18192"/>
                    <a:pt x="5588" y="18164"/>
                  </a:cubicBezTo>
                  <a:cubicBezTo>
                    <a:pt x="5371" y="17622"/>
                    <a:pt x="5290" y="17134"/>
                    <a:pt x="5263" y="16646"/>
                  </a:cubicBezTo>
                  <a:cubicBezTo>
                    <a:pt x="5046" y="13960"/>
                    <a:pt x="5615" y="11411"/>
                    <a:pt x="6673" y="8942"/>
                  </a:cubicBezTo>
                  <a:cubicBezTo>
                    <a:pt x="7541" y="6908"/>
                    <a:pt x="8843" y="5199"/>
                    <a:pt x="10579" y="3789"/>
                  </a:cubicBezTo>
                  <a:cubicBezTo>
                    <a:pt x="11745" y="2867"/>
                    <a:pt x="12993" y="2026"/>
                    <a:pt x="14403" y="1483"/>
                  </a:cubicBezTo>
                  <a:cubicBezTo>
                    <a:pt x="15217" y="1158"/>
                    <a:pt x="16085" y="995"/>
                    <a:pt x="16953" y="968"/>
                  </a:cubicBezTo>
                  <a:cubicBezTo>
                    <a:pt x="17088" y="965"/>
                    <a:pt x="17222" y="963"/>
                    <a:pt x="17356" y="963"/>
                  </a:cubicBezTo>
                  <a:close/>
                  <a:moveTo>
                    <a:pt x="32874" y="7977"/>
                  </a:moveTo>
                  <a:cubicBezTo>
                    <a:pt x="33209" y="7977"/>
                    <a:pt x="33544" y="8014"/>
                    <a:pt x="33878" y="8102"/>
                  </a:cubicBezTo>
                  <a:cubicBezTo>
                    <a:pt x="34258" y="8210"/>
                    <a:pt x="34638" y="8346"/>
                    <a:pt x="34990" y="8536"/>
                  </a:cubicBezTo>
                  <a:cubicBezTo>
                    <a:pt x="35479" y="8780"/>
                    <a:pt x="35696" y="9214"/>
                    <a:pt x="35696" y="9756"/>
                  </a:cubicBezTo>
                  <a:cubicBezTo>
                    <a:pt x="35723" y="10299"/>
                    <a:pt x="35533" y="10787"/>
                    <a:pt x="35289" y="11248"/>
                  </a:cubicBezTo>
                  <a:cubicBezTo>
                    <a:pt x="34801" y="12224"/>
                    <a:pt x="34123" y="13092"/>
                    <a:pt x="33309" y="13852"/>
                  </a:cubicBezTo>
                  <a:cubicBezTo>
                    <a:pt x="31383" y="15615"/>
                    <a:pt x="29213" y="16971"/>
                    <a:pt x="26745" y="17812"/>
                  </a:cubicBezTo>
                  <a:cubicBezTo>
                    <a:pt x="23192" y="19005"/>
                    <a:pt x="19611" y="19982"/>
                    <a:pt x="15950" y="20633"/>
                  </a:cubicBezTo>
                  <a:cubicBezTo>
                    <a:pt x="14783" y="20850"/>
                    <a:pt x="13617" y="20985"/>
                    <a:pt x="12423" y="21121"/>
                  </a:cubicBezTo>
                  <a:cubicBezTo>
                    <a:pt x="10850" y="21311"/>
                    <a:pt x="9277" y="21446"/>
                    <a:pt x="7677" y="21474"/>
                  </a:cubicBezTo>
                  <a:cubicBezTo>
                    <a:pt x="7464" y="21478"/>
                    <a:pt x="7251" y="21481"/>
                    <a:pt x="7037" y="21481"/>
                  </a:cubicBezTo>
                  <a:cubicBezTo>
                    <a:pt x="6023" y="21481"/>
                    <a:pt x="5001" y="21412"/>
                    <a:pt x="4015" y="21121"/>
                  </a:cubicBezTo>
                  <a:cubicBezTo>
                    <a:pt x="3256" y="20931"/>
                    <a:pt x="2550" y="20633"/>
                    <a:pt x="1926" y="20117"/>
                  </a:cubicBezTo>
                  <a:cubicBezTo>
                    <a:pt x="1167" y="19466"/>
                    <a:pt x="950" y="18680"/>
                    <a:pt x="1194" y="17758"/>
                  </a:cubicBezTo>
                  <a:cubicBezTo>
                    <a:pt x="1438" y="16781"/>
                    <a:pt x="1981" y="16022"/>
                    <a:pt x="2794" y="15479"/>
                  </a:cubicBezTo>
                  <a:cubicBezTo>
                    <a:pt x="3039" y="15316"/>
                    <a:pt x="3283" y="15181"/>
                    <a:pt x="3527" y="15072"/>
                  </a:cubicBezTo>
                  <a:cubicBezTo>
                    <a:pt x="3717" y="14964"/>
                    <a:pt x="3934" y="14910"/>
                    <a:pt x="4151" y="14855"/>
                  </a:cubicBezTo>
                  <a:cubicBezTo>
                    <a:pt x="4341" y="15100"/>
                    <a:pt x="4259" y="15371"/>
                    <a:pt x="4232" y="15588"/>
                  </a:cubicBezTo>
                  <a:cubicBezTo>
                    <a:pt x="3961" y="15832"/>
                    <a:pt x="3662" y="16049"/>
                    <a:pt x="3445" y="16293"/>
                  </a:cubicBezTo>
                  <a:cubicBezTo>
                    <a:pt x="2523" y="17269"/>
                    <a:pt x="2822" y="18381"/>
                    <a:pt x="4124" y="18734"/>
                  </a:cubicBezTo>
                  <a:cubicBezTo>
                    <a:pt x="5053" y="18983"/>
                    <a:pt x="6020" y="19100"/>
                    <a:pt x="6993" y="19100"/>
                  </a:cubicBezTo>
                  <a:cubicBezTo>
                    <a:pt x="7185" y="19100"/>
                    <a:pt x="7376" y="19096"/>
                    <a:pt x="7568" y="19087"/>
                  </a:cubicBezTo>
                  <a:cubicBezTo>
                    <a:pt x="9982" y="19005"/>
                    <a:pt x="12369" y="18598"/>
                    <a:pt x="14756" y="18137"/>
                  </a:cubicBezTo>
                  <a:cubicBezTo>
                    <a:pt x="18065" y="17514"/>
                    <a:pt x="21320" y="16564"/>
                    <a:pt x="24575" y="15588"/>
                  </a:cubicBezTo>
                  <a:cubicBezTo>
                    <a:pt x="26202" y="15127"/>
                    <a:pt x="27803" y="14476"/>
                    <a:pt x="29322" y="13716"/>
                  </a:cubicBezTo>
                  <a:cubicBezTo>
                    <a:pt x="30922" y="12930"/>
                    <a:pt x="32441" y="12007"/>
                    <a:pt x="33851" y="10922"/>
                  </a:cubicBezTo>
                  <a:cubicBezTo>
                    <a:pt x="34068" y="10760"/>
                    <a:pt x="34258" y="10570"/>
                    <a:pt x="34394" y="10353"/>
                  </a:cubicBezTo>
                  <a:cubicBezTo>
                    <a:pt x="34692" y="9919"/>
                    <a:pt x="34584" y="9458"/>
                    <a:pt x="34123" y="9214"/>
                  </a:cubicBezTo>
                  <a:cubicBezTo>
                    <a:pt x="33824" y="9051"/>
                    <a:pt x="33499" y="8942"/>
                    <a:pt x="33173" y="8915"/>
                  </a:cubicBezTo>
                  <a:cubicBezTo>
                    <a:pt x="32522" y="8834"/>
                    <a:pt x="31871" y="8807"/>
                    <a:pt x="31193" y="8780"/>
                  </a:cubicBezTo>
                  <a:cubicBezTo>
                    <a:pt x="30868" y="8753"/>
                    <a:pt x="30868" y="8780"/>
                    <a:pt x="30759" y="8319"/>
                  </a:cubicBezTo>
                  <a:cubicBezTo>
                    <a:pt x="31474" y="8135"/>
                    <a:pt x="32176" y="7977"/>
                    <a:pt x="32874" y="7977"/>
                  </a:cubicBezTo>
                  <a:close/>
                  <a:moveTo>
                    <a:pt x="30379" y="17161"/>
                  </a:moveTo>
                  <a:lnTo>
                    <a:pt x="30379" y="17161"/>
                  </a:lnTo>
                  <a:cubicBezTo>
                    <a:pt x="30108" y="18924"/>
                    <a:pt x="29430" y="20334"/>
                    <a:pt x="28399" y="21582"/>
                  </a:cubicBezTo>
                  <a:cubicBezTo>
                    <a:pt x="27559" y="22586"/>
                    <a:pt x="26555" y="23427"/>
                    <a:pt x="25443" y="24132"/>
                  </a:cubicBezTo>
                  <a:cubicBezTo>
                    <a:pt x="23788" y="25190"/>
                    <a:pt x="21998" y="25868"/>
                    <a:pt x="20018" y="26139"/>
                  </a:cubicBezTo>
                  <a:cubicBezTo>
                    <a:pt x="18928" y="26288"/>
                    <a:pt x="17838" y="26414"/>
                    <a:pt x="16727" y="26414"/>
                  </a:cubicBezTo>
                  <a:cubicBezTo>
                    <a:pt x="16621" y="26414"/>
                    <a:pt x="16516" y="26412"/>
                    <a:pt x="16411" y="26410"/>
                  </a:cubicBezTo>
                  <a:cubicBezTo>
                    <a:pt x="13319" y="26302"/>
                    <a:pt x="10687" y="25081"/>
                    <a:pt x="8436" y="22993"/>
                  </a:cubicBezTo>
                  <a:cubicBezTo>
                    <a:pt x="8301" y="22884"/>
                    <a:pt x="8192" y="22721"/>
                    <a:pt x="8056" y="22586"/>
                  </a:cubicBezTo>
                  <a:cubicBezTo>
                    <a:pt x="8192" y="22396"/>
                    <a:pt x="8382" y="22450"/>
                    <a:pt x="8518" y="22423"/>
                  </a:cubicBezTo>
                  <a:cubicBezTo>
                    <a:pt x="10959" y="22287"/>
                    <a:pt x="13400" y="22070"/>
                    <a:pt x="15787" y="21663"/>
                  </a:cubicBezTo>
                  <a:cubicBezTo>
                    <a:pt x="18770" y="21148"/>
                    <a:pt x="21673" y="20416"/>
                    <a:pt x="24548" y="19548"/>
                  </a:cubicBezTo>
                  <a:cubicBezTo>
                    <a:pt x="25823" y="19168"/>
                    <a:pt x="27125" y="18843"/>
                    <a:pt x="28291" y="18219"/>
                  </a:cubicBezTo>
                  <a:cubicBezTo>
                    <a:pt x="28752" y="18002"/>
                    <a:pt x="29186" y="17785"/>
                    <a:pt x="29620" y="17541"/>
                  </a:cubicBezTo>
                  <a:cubicBezTo>
                    <a:pt x="29837" y="17432"/>
                    <a:pt x="30054" y="17324"/>
                    <a:pt x="30379" y="17161"/>
                  </a:cubicBezTo>
                  <a:close/>
                  <a:moveTo>
                    <a:pt x="17547" y="0"/>
                  </a:moveTo>
                  <a:cubicBezTo>
                    <a:pt x="16359" y="0"/>
                    <a:pt x="15205" y="200"/>
                    <a:pt x="14051" y="615"/>
                  </a:cubicBezTo>
                  <a:cubicBezTo>
                    <a:pt x="12749" y="1104"/>
                    <a:pt x="11610" y="1836"/>
                    <a:pt x="10498" y="2677"/>
                  </a:cubicBezTo>
                  <a:cubicBezTo>
                    <a:pt x="8490" y="4223"/>
                    <a:pt x="6917" y="6122"/>
                    <a:pt x="5887" y="8454"/>
                  </a:cubicBezTo>
                  <a:cubicBezTo>
                    <a:pt x="5236" y="9973"/>
                    <a:pt x="4747" y="11546"/>
                    <a:pt x="4503" y="13201"/>
                  </a:cubicBezTo>
                  <a:cubicBezTo>
                    <a:pt x="4476" y="13391"/>
                    <a:pt x="4422" y="13553"/>
                    <a:pt x="4368" y="13743"/>
                  </a:cubicBezTo>
                  <a:cubicBezTo>
                    <a:pt x="4042" y="13852"/>
                    <a:pt x="3744" y="13933"/>
                    <a:pt x="3473" y="14042"/>
                  </a:cubicBezTo>
                  <a:cubicBezTo>
                    <a:pt x="1737" y="14720"/>
                    <a:pt x="597" y="15913"/>
                    <a:pt x="218" y="17785"/>
                  </a:cubicBezTo>
                  <a:cubicBezTo>
                    <a:pt x="1" y="18978"/>
                    <a:pt x="380" y="19928"/>
                    <a:pt x="1221" y="20714"/>
                  </a:cubicBezTo>
                  <a:cubicBezTo>
                    <a:pt x="1954" y="21392"/>
                    <a:pt x="2794" y="21772"/>
                    <a:pt x="3717" y="22043"/>
                  </a:cubicBezTo>
                  <a:cubicBezTo>
                    <a:pt x="4530" y="22260"/>
                    <a:pt x="5344" y="22369"/>
                    <a:pt x="6185" y="22423"/>
                  </a:cubicBezTo>
                  <a:cubicBezTo>
                    <a:pt x="6592" y="22423"/>
                    <a:pt x="6863" y="22586"/>
                    <a:pt x="7161" y="22884"/>
                  </a:cubicBezTo>
                  <a:cubicBezTo>
                    <a:pt x="9792" y="25759"/>
                    <a:pt x="13047" y="27251"/>
                    <a:pt x="16953" y="27305"/>
                  </a:cubicBezTo>
                  <a:cubicBezTo>
                    <a:pt x="18092" y="27305"/>
                    <a:pt x="19177" y="27170"/>
                    <a:pt x="20289" y="27007"/>
                  </a:cubicBezTo>
                  <a:cubicBezTo>
                    <a:pt x="23273" y="26600"/>
                    <a:pt x="25850" y="25325"/>
                    <a:pt x="28020" y="23264"/>
                  </a:cubicBezTo>
                  <a:cubicBezTo>
                    <a:pt x="29864" y="21528"/>
                    <a:pt x="31030" y="19439"/>
                    <a:pt x="31356" y="16917"/>
                  </a:cubicBezTo>
                  <a:cubicBezTo>
                    <a:pt x="31383" y="16646"/>
                    <a:pt x="31492" y="16429"/>
                    <a:pt x="31736" y="16293"/>
                  </a:cubicBezTo>
                  <a:cubicBezTo>
                    <a:pt x="31925" y="16184"/>
                    <a:pt x="32061" y="16076"/>
                    <a:pt x="32224" y="15967"/>
                  </a:cubicBezTo>
                  <a:cubicBezTo>
                    <a:pt x="33607" y="15018"/>
                    <a:pt x="34719" y="13798"/>
                    <a:pt x="35696" y="12441"/>
                  </a:cubicBezTo>
                  <a:cubicBezTo>
                    <a:pt x="36157" y="11790"/>
                    <a:pt x="36482" y="11085"/>
                    <a:pt x="36645" y="10326"/>
                  </a:cubicBezTo>
                  <a:cubicBezTo>
                    <a:pt x="36808" y="9431"/>
                    <a:pt x="36482" y="8237"/>
                    <a:pt x="35397" y="7668"/>
                  </a:cubicBezTo>
                  <a:cubicBezTo>
                    <a:pt x="34665" y="7288"/>
                    <a:pt x="33906" y="7098"/>
                    <a:pt x="33092" y="7044"/>
                  </a:cubicBezTo>
                  <a:cubicBezTo>
                    <a:pt x="33025" y="7042"/>
                    <a:pt x="32958" y="7041"/>
                    <a:pt x="32891" y="7041"/>
                  </a:cubicBezTo>
                  <a:cubicBezTo>
                    <a:pt x="32016" y="7041"/>
                    <a:pt x="31182" y="7208"/>
                    <a:pt x="30325" y="7586"/>
                  </a:cubicBezTo>
                  <a:cubicBezTo>
                    <a:pt x="30190" y="7369"/>
                    <a:pt x="30081" y="7234"/>
                    <a:pt x="30000" y="7071"/>
                  </a:cubicBezTo>
                  <a:cubicBezTo>
                    <a:pt x="28996" y="5254"/>
                    <a:pt x="27586" y="3789"/>
                    <a:pt x="25985" y="2514"/>
                  </a:cubicBezTo>
                  <a:cubicBezTo>
                    <a:pt x="25307" y="1944"/>
                    <a:pt x="24548" y="1510"/>
                    <a:pt x="23707" y="1212"/>
                  </a:cubicBezTo>
                  <a:cubicBezTo>
                    <a:pt x="21944" y="507"/>
                    <a:pt x="20072" y="127"/>
                    <a:pt x="18174" y="19"/>
                  </a:cubicBezTo>
                  <a:cubicBezTo>
                    <a:pt x="17964" y="7"/>
                    <a:pt x="17755" y="0"/>
                    <a:pt x="17547" y="0"/>
                  </a:cubicBezTo>
                  <a:close/>
                </a:path>
              </a:pathLst>
            </a:custGeom>
            <a:solidFill>
              <a:srgbClr val="ED6A30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19" name="Google Shape;719;p49"/>
            <p:cNvGrpSpPr/>
            <p:nvPr/>
          </p:nvGrpSpPr>
          <p:grpSpPr>
            <a:xfrm>
              <a:off x="6224675" y="2055325"/>
              <a:ext cx="920225" cy="682650"/>
              <a:chOff x="2734175" y="518275"/>
              <a:chExt cx="920225" cy="682650"/>
            </a:xfrm>
          </p:grpSpPr>
          <p:sp>
            <p:nvSpPr>
              <p:cNvPr id="720" name="Google Shape;720;p49"/>
              <p:cNvSpPr/>
              <p:nvPr/>
            </p:nvSpPr>
            <p:spPr>
              <a:xfrm>
                <a:off x="2734175" y="518275"/>
                <a:ext cx="920225" cy="682650"/>
              </a:xfrm>
              <a:custGeom>
                <a:avLst/>
                <a:gdLst/>
                <a:ahLst/>
                <a:cxnLst/>
                <a:rect l="l" t="t" r="r" b="b"/>
                <a:pathLst>
                  <a:path w="36809" h="27306" extrusionOk="0">
                    <a:moveTo>
                      <a:pt x="31950" y="9657"/>
                    </a:moveTo>
                    <a:cubicBezTo>
                      <a:pt x="32482" y="9657"/>
                      <a:pt x="33096" y="9771"/>
                      <a:pt x="33607" y="10001"/>
                    </a:cubicBezTo>
                    <a:cubicBezTo>
                      <a:pt x="33011" y="10706"/>
                      <a:pt x="32306" y="11140"/>
                      <a:pt x="31492" y="11574"/>
                    </a:cubicBezTo>
                    <a:cubicBezTo>
                      <a:pt x="31383" y="10923"/>
                      <a:pt x="31275" y="10326"/>
                      <a:pt x="31193" y="9756"/>
                    </a:cubicBezTo>
                    <a:cubicBezTo>
                      <a:pt x="31402" y="9690"/>
                      <a:pt x="31664" y="9657"/>
                      <a:pt x="31950" y="9657"/>
                    </a:cubicBezTo>
                    <a:close/>
                    <a:moveTo>
                      <a:pt x="4341" y="16754"/>
                    </a:moveTo>
                    <a:cubicBezTo>
                      <a:pt x="4395" y="17161"/>
                      <a:pt x="4476" y="17487"/>
                      <a:pt x="4531" y="17894"/>
                    </a:cubicBezTo>
                    <a:cubicBezTo>
                      <a:pt x="4178" y="17866"/>
                      <a:pt x="3907" y="17785"/>
                      <a:pt x="3825" y="17514"/>
                    </a:cubicBezTo>
                    <a:cubicBezTo>
                      <a:pt x="3771" y="17188"/>
                      <a:pt x="3988" y="16971"/>
                      <a:pt x="4341" y="16754"/>
                    </a:cubicBezTo>
                    <a:close/>
                    <a:moveTo>
                      <a:pt x="17383" y="964"/>
                    </a:moveTo>
                    <a:cubicBezTo>
                      <a:pt x="19518" y="964"/>
                      <a:pt x="21581" y="1369"/>
                      <a:pt x="23572" y="2135"/>
                    </a:cubicBezTo>
                    <a:cubicBezTo>
                      <a:pt x="24358" y="2433"/>
                      <a:pt x="25063" y="2867"/>
                      <a:pt x="25714" y="3410"/>
                    </a:cubicBezTo>
                    <a:cubicBezTo>
                      <a:pt x="27152" y="4576"/>
                      <a:pt x="28264" y="6068"/>
                      <a:pt x="29213" y="7668"/>
                    </a:cubicBezTo>
                    <a:cubicBezTo>
                      <a:pt x="29946" y="8861"/>
                      <a:pt x="30325" y="10190"/>
                      <a:pt x="30461" y="11601"/>
                    </a:cubicBezTo>
                    <a:cubicBezTo>
                      <a:pt x="30461" y="11737"/>
                      <a:pt x="30461" y="11899"/>
                      <a:pt x="30461" y="12089"/>
                    </a:cubicBezTo>
                    <a:cubicBezTo>
                      <a:pt x="30244" y="12198"/>
                      <a:pt x="30027" y="12333"/>
                      <a:pt x="29810" y="12469"/>
                    </a:cubicBezTo>
                    <a:cubicBezTo>
                      <a:pt x="27640" y="13527"/>
                      <a:pt x="25416" y="14395"/>
                      <a:pt x="23111" y="15073"/>
                    </a:cubicBezTo>
                    <a:cubicBezTo>
                      <a:pt x="19340" y="16212"/>
                      <a:pt x="15489" y="17188"/>
                      <a:pt x="11583" y="17812"/>
                    </a:cubicBezTo>
                    <a:cubicBezTo>
                      <a:pt x="10010" y="18056"/>
                      <a:pt x="8437" y="18192"/>
                      <a:pt x="6836" y="18219"/>
                    </a:cubicBezTo>
                    <a:cubicBezTo>
                      <a:pt x="6429" y="18219"/>
                      <a:pt x="6050" y="18165"/>
                      <a:pt x="5588" y="18165"/>
                    </a:cubicBezTo>
                    <a:cubicBezTo>
                      <a:pt x="5372" y="17622"/>
                      <a:pt x="5317" y="17134"/>
                      <a:pt x="5263" y="16619"/>
                    </a:cubicBezTo>
                    <a:cubicBezTo>
                      <a:pt x="5073" y="13934"/>
                      <a:pt x="5616" y="11411"/>
                      <a:pt x="6673" y="8943"/>
                    </a:cubicBezTo>
                    <a:cubicBezTo>
                      <a:pt x="7541" y="6881"/>
                      <a:pt x="8870" y="5173"/>
                      <a:pt x="10579" y="3789"/>
                    </a:cubicBezTo>
                    <a:cubicBezTo>
                      <a:pt x="11746" y="2840"/>
                      <a:pt x="12993" y="2026"/>
                      <a:pt x="14404" y="1484"/>
                    </a:cubicBezTo>
                    <a:cubicBezTo>
                      <a:pt x="15245" y="1158"/>
                      <a:pt x="16085" y="995"/>
                      <a:pt x="16981" y="968"/>
                    </a:cubicBezTo>
                    <a:cubicBezTo>
                      <a:pt x="17115" y="965"/>
                      <a:pt x="17249" y="964"/>
                      <a:pt x="17383" y="964"/>
                    </a:cubicBezTo>
                    <a:close/>
                    <a:moveTo>
                      <a:pt x="32888" y="7977"/>
                    </a:moveTo>
                    <a:cubicBezTo>
                      <a:pt x="33225" y="7977"/>
                      <a:pt x="33562" y="8014"/>
                      <a:pt x="33906" y="8102"/>
                    </a:cubicBezTo>
                    <a:cubicBezTo>
                      <a:pt x="34286" y="8210"/>
                      <a:pt x="34665" y="8346"/>
                      <a:pt x="35018" y="8536"/>
                    </a:cubicBezTo>
                    <a:cubicBezTo>
                      <a:pt x="35479" y="8780"/>
                      <a:pt x="35723" y="9214"/>
                      <a:pt x="35723" y="9756"/>
                    </a:cubicBezTo>
                    <a:cubicBezTo>
                      <a:pt x="35723" y="10299"/>
                      <a:pt x="35560" y="10787"/>
                      <a:pt x="35316" y="11248"/>
                    </a:cubicBezTo>
                    <a:cubicBezTo>
                      <a:pt x="34801" y="12225"/>
                      <a:pt x="34123" y="13093"/>
                      <a:pt x="33336" y="13825"/>
                    </a:cubicBezTo>
                    <a:cubicBezTo>
                      <a:pt x="31410" y="15588"/>
                      <a:pt x="29241" y="16971"/>
                      <a:pt x="26745" y="17812"/>
                    </a:cubicBezTo>
                    <a:cubicBezTo>
                      <a:pt x="23219" y="19006"/>
                      <a:pt x="19612" y="19955"/>
                      <a:pt x="15950" y="20633"/>
                    </a:cubicBezTo>
                    <a:cubicBezTo>
                      <a:pt x="14783" y="20823"/>
                      <a:pt x="13617" y="20986"/>
                      <a:pt x="12451" y="21121"/>
                    </a:cubicBezTo>
                    <a:cubicBezTo>
                      <a:pt x="10851" y="21284"/>
                      <a:pt x="9277" y="21420"/>
                      <a:pt x="7704" y="21474"/>
                    </a:cubicBezTo>
                    <a:cubicBezTo>
                      <a:pt x="7487" y="21479"/>
                      <a:pt x="7270" y="21482"/>
                      <a:pt x="7055" y="21482"/>
                    </a:cubicBezTo>
                    <a:cubicBezTo>
                      <a:pt x="6031" y="21482"/>
                      <a:pt x="5023" y="21413"/>
                      <a:pt x="4015" y="21121"/>
                    </a:cubicBezTo>
                    <a:cubicBezTo>
                      <a:pt x="3256" y="20904"/>
                      <a:pt x="2551" y="20606"/>
                      <a:pt x="1954" y="20091"/>
                    </a:cubicBezTo>
                    <a:cubicBezTo>
                      <a:pt x="1194" y="19467"/>
                      <a:pt x="977" y="18680"/>
                      <a:pt x="1194" y="17731"/>
                    </a:cubicBezTo>
                    <a:cubicBezTo>
                      <a:pt x="1439" y="16782"/>
                      <a:pt x="1981" y="16022"/>
                      <a:pt x="2795" y="15480"/>
                    </a:cubicBezTo>
                    <a:cubicBezTo>
                      <a:pt x="3039" y="15317"/>
                      <a:pt x="3283" y="15181"/>
                      <a:pt x="3554" y="15046"/>
                    </a:cubicBezTo>
                    <a:cubicBezTo>
                      <a:pt x="3744" y="14964"/>
                      <a:pt x="3934" y="14910"/>
                      <a:pt x="4151" y="14829"/>
                    </a:cubicBezTo>
                    <a:cubicBezTo>
                      <a:pt x="4368" y="15100"/>
                      <a:pt x="4259" y="15344"/>
                      <a:pt x="4259" y="15588"/>
                    </a:cubicBezTo>
                    <a:cubicBezTo>
                      <a:pt x="3961" y="15832"/>
                      <a:pt x="3690" y="16049"/>
                      <a:pt x="3446" y="16293"/>
                    </a:cubicBezTo>
                    <a:cubicBezTo>
                      <a:pt x="2523" y="17270"/>
                      <a:pt x="2822" y="18382"/>
                      <a:pt x="4124" y="18734"/>
                    </a:cubicBezTo>
                    <a:cubicBezTo>
                      <a:pt x="5076" y="18984"/>
                      <a:pt x="6028" y="19101"/>
                      <a:pt x="6995" y="19101"/>
                    </a:cubicBezTo>
                    <a:cubicBezTo>
                      <a:pt x="7186" y="19101"/>
                      <a:pt x="7377" y="19096"/>
                      <a:pt x="7569" y="19087"/>
                    </a:cubicBezTo>
                    <a:cubicBezTo>
                      <a:pt x="10010" y="18979"/>
                      <a:pt x="12369" y="18572"/>
                      <a:pt x="14756" y="18138"/>
                    </a:cubicBezTo>
                    <a:cubicBezTo>
                      <a:pt x="18093" y="17487"/>
                      <a:pt x="21347" y="16565"/>
                      <a:pt x="24575" y="15588"/>
                    </a:cubicBezTo>
                    <a:cubicBezTo>
                      <a:pt x="26230" y="15100"/>
                      <a:pt x="27803" y="14476"/>
                      <a:pt x="29349" y="13717"/>
                    </a:cubicBezTo>
                    <a:cubicBezTo>
                      <a:pt x="30949" y="12930"/>
                      <a:pt x="32441" y="11981"/>
                      <a:pt x="33852" y="10896"/>
                    </a:cubicBezTo>
                    <a:cubicBezTo>
                      <a:pt x="34069" y="10760"/>
                      <a:pt x="34258" y="10543"/>
                      <a:pt x="34394" y="10353"/>
                    </a:cubicBezTo>
                    <a:cubicBezTo>
                      <a:pt x="34692" y="9919"/>
                      <a:pt x="34584" y="9458"/>
                      <a:pt x="34123" y="9214"/>
                    </a:cubicBezTo>
                    <a:cubicBezTo>
                      <a:pt x="33852" y="9051"/>
                      <a:pt x="33499" y="8943"/>
                      <a:pt x="33173" y="8916"/>
                    </a:cubicBezTo>
                    <a:cubicBezTo>
                      <a:pt x="32523" y="8834"/>
                      <a:pt x="31872" y="8807"/>
                      <a:pt x="31193" y="8780"/>
                    </a:cubicBezTo>
                    <a:cubicBezTo>
                      <a:pt x="30895" y="8753"/>
                      <a:pt x="30895" y="8780"/>
                      <a:pt x="30759" y="8319"/>
                    </a:cubicBezTo>
                    <a:cubicBezTo>
                      <a:pt x="31492" y="8136"/>
                      <a:pt x="32188" y="7977"/>
                      <a:pt x="32888" y="7977"/>
                    </a:cubicBezTo>
                    <a:close/>
                    <a:moveTo>
                      <a:pt x="30380" y="17161"/>
                    </a:moveTo>
                    <a:cubicBezTo>
                      <a:pt x="30108" y="18924"/>
                      <a:pt x="29430" y="20335"/>
                      <a:pt x="28400" y="21555"/>
                    </a:cubicBezTo>
                    <a:cubicBezTo>
                      <a:pt x="27559" y="22559"/>
                      <a:pt x="26555" y="23427"/>
                      <a:pt x="25443" y="24105"/>
                    </a:cubicBezTo>
                    <a:cubicBezTo>
                      <a:pt x="23789" y="25163"/>
                      <a:pt x="21998" y="25868"/>
                      <a:pt x="20046" y="26112"/>
                    </a:cubicBezTo>
                    <a:cubicBezTo>
                      <a:pt x="18988" y="26253"/>
                      <a:pt x="17952" y="26394"/>
                      <a:pt x="16918" y="26394"/>
                    </a:cubicBezTo>
                    <a:cubicBezTo>
                      <a:pt x="16758" y="26394"/>
                      <a:pt x="16598" y="26391"/>
                      <a:pt x="16438" y="26383"/>
                    </a:cubicBezTo>
                    <a:cubicBezTo>
                      <a:pt x="13319" y="26302"/>
                      <a:pt x="10688" y="25081"/>
                      <a:pt x="8437" y="22993"/>
                    </a:cubicBezTo>
                    <a:cubicBezTo>
                      <a:pt x="8301" y="22857"/>
                      <a:pt x="8192" y="22722"/>
                      <a:pt x="8057" y="22559"/>
                    </a:cubicBezTo>
                    <a:cubicBezTo>
                      <a:pt x="8143" y="22438"/>
                      <a:pt x="8251" y="22416"/>
                      <a:pt x="8354" y="22416"/>
                    </a:cubicBezTo>
                    <a:cubicBezTo>
                      <a:pt x="8412" y="22416"/>
                      <a:pt x="8469" y="22423"/>
                      <a:pt x="8518" y="22423"/>
                    </a:cubicBezTo>
                    <a:cubicBezTo>
                      <a:pt x="10959" y="22288"/>
                      <a:pt x="13400" y="22044"/>
                      <a:pt x="15787" y="21637"/>
                    </a:cubicBezTo>
                    <a:cubicBezTo>
                      <a:pt x="18771" y="21148"/>
                      <a:pt x="21673" y="20416"/>
                      <a:pt x="24575" y="19548"/>
                    </a:cubicBezTo>
                    <a:cubicBezTo>
                      <a:pt x="25823" y="19141"/>
                      <a:pt x="27125" y="18816"/>
                      <a:pt x="28318" y="18219"/>
                    </a:cubicBezTo>
                    <a:cubicBezTo>
                      <a:pt x="28752" y="17975"/>
                      <a:pt x="29186" y="17758"/>
                      <a:pt x="29647" y="17541"/>
                    </a:cubicBezTo>
                    <a:cubicBezTo>
                      <a:pt x="29837" y="17433"/>
                      <a:pt x="30054" y="17324"/>
                      <a:pt x="30380" y="17161"/>
                    </a:cubicBezTo>
                    <a:close/>
                    <a:moveTo>
                      <a:pt x="17547" y="1"/>
                    </a:moveTo>
                    <a:cubicBezTo>
                      <a:pt x="16360" y="1"/>
                      <a:pt x="15209" y="200"/>
                      <a:pt x="14078" y="616"/>
                    </a:cubicBezTo>
                    <a:cubicBezTo>
                      <a:pt x="12749" y="1104"/>
                      <a:pt x="11610" y="1836"/>
                      <a:pt x="10525" y="2677"/>
                    </a:cubicBezTo>
                    <a:cubicBezTo>
                      <a:pt x="8491" y="4223"/>
                      <a:pt x="6945" y="6095"/>
                      <a:pt x="5914" y="8455"/>
                    </a:cubicBezTo>
                    <a:cubicBezTo>
                      <a:pt x="5236" y="9973"/>
                      <a:pt x="4748" y="11547"/>
                      <a:pt x="4504" y="13201"/>
                    </a:cubicBezTo>
                    <a:cubicBezTo>
                      <a:pt x="4476" y="13391"/>
                      <a:pt x="4422" y="13554"/>
                      <a:pt x="4368" y="13744"/>
                    </a:cubicBezTo>
                    <a:cubicBezTo>
                      <a:pt x="4070" y="13852"/>
                      <a:pt x="3744" y="13934"/>
                      <a:pt x="3473" y="14042"/>
                    </a:cubicBezTo>
                    <a:cubicBezTo>
                      <a:pt x="1737" y="14720"/>
                      <a:pt x="598" y="15886"/>
                      <a:pt x="218" y="17785"/>
                    </a:cubicBezTo>
                    <a:cubicBezTo>
                      <a:pt x="1" y="18951"/>
                      <a:pt x="381" y="19928"/>
                      <a:pt x="1249" y="20714"/>
                    </a:cubicBezTo>
                    <a:cubicBezTo>
                      <a:pt x="1954" y="21393"/>
                      <a:pt x="2822" y="21772"/>
                      <a:pt x="3744" y="22016"/>
                    </a:cubicBezTo>
                    <a:cubicBezTo>
                      <a:pt x="4531" y="22261"/>
                      <a:pt x="5372" y="22369"/>
                      <a:pt x="6185" y="22396"/>
                    </a:cubicBezTo>
                    <a:cubicBezTo>
                      <a:pt x="6592" y="22423"/>
                      <a:pt x="6890" y="22586"/>
                      <a:pt x="7162" y="22884"/>
                    </a:cubicBezTo>
                    <a:cubicBezTo>
                      <a:pt x="9793" y="25760"/>
                      <a:pt x="13048" y="27251"/>
                      <a:pt x="16981" y="27306"/>
                    </a:cubicBezTo>
                    <a:cubicBezTo>
                      <a:pt x="18093" y="27306"/>
                      <a:pt x="19178" y="27170"/>
                      <a:pt x="20290" y="27007"/>
                    </a:cubicBezTo>
                    <a:cubicBezTo>
                      <a:pt x="23273" y="26600"/>
                      <a:pt x="25850" y="25326"/>
                      <a:pt x="28020" y="23264"/>
                    </a:cubicBezTo>
                    <a:cubicBezTo>
                      <a:pt x="29864" y="21528"/>
                      <a:pt x="31031" y="19440"/>
                      <a:pt x="31356" y="16917"/>
                    </a:cubicBezTo>
                    <a:cubicBezTo>
                      <a:pt x="31410" y="16646"/>
                      <a:pt x="31492" y="16429"/>
                      <a:pt x="31763" y="16293"/>
                    </a:cubicBezTo>
                    <a:cubicBezTo>
                      <a:pt x="31926" y="16185"/>
                      <a:pt x="32061" y="16076"/>
                      <a:pt x="32224" y="15968"/>
                    </a:cubicBezTo>
                    <a:cubicBezTo>
                      <a:pt x="33607" y="15018"/>
                      <a:pt x="34720" y="13798"/>
                      <a:pt x="35696" y="12442"/>
                    </a:cubicBezTo>
                    <a:cubicBezTo>
                      <a:pt x="36157" y="11791"/>
                      <a:pt x="36483" y="11086"/>
                      <a:pt x="36645" y="10299"/>
                    </a:cubicBezTo>
                    <a:cubicBezTo>
                      <a:pt x="36808" y="9431"/>
                      <a:pt x="36483" y="8238"/>
                      <a:pt x="35398" y="7668"/>
                    </a:cubicBezTo>
                    <a:cubicBezTo>
                      <a:pt x="34692" y="7288"/>
                      <a:pt x="33906" y="7071"/>
                      <a:pt x="33092" y="7044"/>
                    </a:cubicBezTo>
                    <a:cubicBezTo>
                      <a:pt x="33027" y="7042"/>
                      <a:pt x="32962" y="7041"/>
                      <a:pt x="32896" y="7041"/>
                    </a:cubicBezTo>
                    <a:cubicBezTo>
                      <a:pt x="32039" y="7041"/>
                      <a:pt x="31182" y="7208"/>
                      <a:pt x="30325" y="7587"/>
                    </a:cubicBezTo>
                    <a:cubicBezTo>
                      <a:pt x="30190" y="7370"/>
                      <a:pt x="30081" y="7234"/>
                      <a:pt x="30000" y="7071"/>
                    </a:cubicBezTo>
                    <a:cubicBezTo>
                      <a:pt x="28996" y="5227"/>
                      <a:pt x="27586" y="3789"/>
                      <a:pt x="25986" y="2487"/>
                    </a:cubicBezTo>
                    <a:cubicBezTo>
                      <a:pt x="25308" y="1945"/>
                      <a:pt x="24548" y="1511"/>
                      <a:pt x="23707" y="1185"/>
                    </a:cubicBezTo>
                    <a:cubicBezTo>
                      <a:pt x="21944" y="507"/>
                      <a:pt x="20100" y="128"/>
                      <a:pt x="18174" y="19"/>
                    </a:cubicBezTo>
                    <a:cubicBezTo>
                      <a:pt x="17964" y="7"/>
                      <a:pt x="17755" y="1"/>
                      <a:pt x="17547" y="1"/>
                    </a:cubicBezTo>
                    <a:close/>
                  </a:path>
                </a:pathLst>
              </a:custGeom>
              <a:solidFill>
                <a:srgbClr val="1A26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1" name="Google Shape;721;p49"/>
              <p:cNvSpPr/>
              <p:nvPr/>
            </p:nvSpPr>
            <p:spPr>
              <a:xfrm>
                <a:off x="2861000" y="542350"/>
                <a:ext cx="634725" cy="431425"/>
              </a:xfrm>
              <a:custGeom>
                <a:avLst/>
                <a:gdLst/>
                <a:ahLst/>
                <a:cxnLst/>
                <a:rect l="l" t="t" r="r" b="b"/>
                <a:pathLst>
                  <a:path w="25389" h="17257" extrusionOk="0">
                    <a:moveTo>
                      <a:pt x="12310" y="1"/>
                    </a:moveTo>
                    <a:cubicBezTo>
                      <a:pt x="12176" y="1"/>
                      <a:pt x="12042" y="2"/>
                      <a:pt x="11908" y="5"/>
                    </a:cubicBezTo>
                    <a:cubicBezTo>
                      <a:pt x="11012" y="32"/>
                      <a:pt x="10172" y="195"/>
                      <a:pt x="9331" y="521"/>
                    </a:cubicBezTo>
                    <a:cubicBezTo>
                      <a:pt x="7920" y="1063"/>
                      <a:pt x="6673" y="1877"/>
                      <a:pt x="5506" y="2826"/>
                    </a:cubicBezTo>
                    <a:cubicBezTo>
                      <a:pt x="3797" y="4210"/>
                      <a:pt x="2468" y="5918"/>
                      <a:pt x="1600" y="7980"/>
                    </a:cubicBezTo>
                    <a:cubicBezTo>
                      <a:pt x="543" y="10448"/>
                      <a:pt x="0" y="12971"/>
                      <a:pt x="190" y="15656"/>
                    </a:cubicBezTo>
                    <a:cubicBezTo>
                      <a:pt x="244" y="16171"/>
                      <a:pt x="299" y="16659"/>
                      <a:pt x="515" y="17202"/>
                    </a:cubicBezTo>
                    <a:cubicBezTo>
                      <a:pt x="977" y="17202"/>
                      <a:pt x="1356" y="17256"/>
                      <a:pt x="1763" y="17256"/>
                    </a:cubicBezTo>
                    <a:cubicBezTo>
                      <a:pt x="3364" y="17229"/>
                      <a:pt x="4937" y="17093"/>
                      <a:pt x="6510" y="16849"/>
                    </a:cubicBezTo>
                    <a:cubicBezTo>
                      <a:pt x="10416" y="16225"/>
                      <a:pt x="14267" y="15249"/>
                      <a:pt x="18038" y="14110"/>
                    </a:cubicBezTo>
                    <a:cubicBezTo>
                      <a:pt x="20343" y="13432"/>
                      <a:pt x="22567" y="12564"/>
                      <a:pt x="24737" y="11506"/>
                    </a:cubicBezTo>
                    <a:cubicBezTo>
                      <a:pt x="24954" y="11370"/>
                      <a:pt x="25171" y="11235"/>
                      <a:pt x="25388" y="11126"/>
                    </a:cubicBezTo>
                    <a:cubicBezTo>
                      <a:pt x="25388" y="10936"/>
                      <a:pt x="25388" y="10774"/>
                      <a:pt x="25388" y="10638"/>
                    </a:cubicBezTo>
                    <a:cubicBezTo>
                      <a:pt x="25252" y="9227"/>
                      <a:pt x="24873" y="7898"/>
                      <a:pt x="24140" y="6705"/>
                    </a:cubicBezTo>
                    <a:cubicBezTo>
                      <a:pt x="23191" y="5105"/>
                      <a:pt x="22079" y="3613"/>
                      <a:pt x="20641" y="2447"/>
                    </a:cubicBezTo>
                    <a:cubicBezTo>
                      <a:pt x="19990" y="1904"/>
                      <a:pt x="19285" y="1470"/>
                      <a:pt x="18499" y="1172"/>
                    </a:cubicBezTo>
                    <a:cubicBezTo>
                      <a:pt x="16508" y="406"/>
                      <a:pt x="14445" y="1"/>
                      <a:pt x="123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2" name="Google Shape;722;p49"/>
              <p:cNvSpPr/>
              <p:nvPr/>
            </p:nvSpPr>
            <p:spPr>
              <a:xfrm>
                <a:off x="2758600" y="717700"/>
                <a:ext cx="868675" cy="337625"/>
              </a:xfrm>
              <a:custGeom>
                <a:avLst/>
                <a:gdLst/>
                <a:ahLst/>
                <a:cxnLst/>
                <a:rect l="l" t="t" r="r" b="b"/>
                <a:pathLst>
                  <a:path w="34747" h="13505" extrusionOk="0">
                    <a:moveTo>
                      <a:pt x="31911" y="0"/>
                    </a:moveTo>
                    <a:cubicBezTo>
                      <a:pt x="31211" y="0"/>
                      <a:pt x="30515" y="159"/>
                      <a:pt x="29782" y="342"/>
                    </a:cubicBezTo>
                    <a:cubicBezTo>
                      <a:pt x="29918" y="803"/>
                      <a:pt x="29918" y="776"/>
                      <a:pt x="30216" y="803"/>
                    </a:cubicBezTo>
                    <a:cubicBezTo>
                      <a:pt x="30895" y="830"/>
                      <a:pt x="31546" y="857"/>
                      <a:pt x="32196" y="939"/>
                    </a:cubicBezTo>
                    <a:cubicBezTo>
                      <a:pt x="32522" y="966"/>
                      <a:pt x="32875" y="1074"/>
                      <a:pt x="33146" y="1237"/>
                    </a:cubicBezTo>
                    <a:cubicBezTo>
                      <a:pt x="33607" y="1481"/>
                      <a:pt x="33715" y="1942"/>
                      <a:pt x="33417" y="2376"/>
                    </a:cubicBezTo>
                    <a:cubicBezTo>
                      <a:pt x="33281" y="2566"/>
                      <a:pt x="33092" y="2783"/>
                      <a:pt x="32875" y="2919"/>
                    </a:cubicBezTo>
                    <a:cubicBezTo>
                      <a:pt x="31464" y="4004"/>
                      <a:pt x="29972" y="4953"/>
                      <a:pt x="28372" y="5740"/>
                    </a:cubicBezTo>
                    <a:cubicBezTo>
                      <a:pt x="26826" y="6499"/>
                      <a:pt x="25253" y="7123"/>
                      <a:pt x="23598" y="7611"/>
                    </a:cubicBezTo>
                    <a:cubicBezTo>
                      <a:pt x="20370" y="8588"/>
                      <a:pt x="17116" y="9510"/>
                      <a:pt x="13779" y="10161"/>
                    </a:cubicBezTo>
                    <a:cubicBezTo>
                      <a:pt x="11392" y="10595"/>
                      <a:pt x="9033" y="11002"/>
                      <a:pt x="6592" y="11110"/>
                    </a:cubicBezTo>
                    <a:cubicBezTo>
                      <a:pt x="6400" y="11119"/>
                      <a:pt x="6209" y="11124"/>
                      <a:pt x="6018" y="11124"/>
                    </a:cubicBezTo>
                    <a:cubicBezTo>
                      <a:pt x="5051" y="11124"/>
                      <a:pt x="4099" y="11007"/>
                      <a:pt x="3147" y="10757"/>
                    </a:cubicBezTo>
                    <a:cubicBezTo>
                      <a:pt x="1845" y="10405"/>
                      <a:pt x="1546" y="9293"/>
                      <a:pt x="2469" y="8316"/>
                    </a:cubicBezTo>
                    <a:cubicBezTo>
                      <a:pt x="2713" y="8072"/>
                      <a:pt x="2984" y="7855"/>
                      <a:pt x="3282" y="7611"/>
                    </a:cubicBezTo>
                    <a:cubicBezTo>
                      <a:pt x="3282" y="7367"/>
                      <a:pt x="3391" y="7123"/>
                      <a:pt x="3174" y="6852"/>
                    </a:cubicBezTo>
                    <a:cubicBezTo>
                      <a:pt x="2957" y="6933"/>
                      <a:pt x="2767" y="6987"/>
                      <a:pt x="2577" y="7069"/>
                    </a:cubicBezTo>
                    <a:cubicBezTo>
                      <a:pt x="2306" y="7204"/>
                      <a:pt x="2062" y="7340"/>
                      <a:pt x="1818" y="7503"/>
                    </a:cubicBezTo>
                    <a:cubicBezTo>
                      <a:pt x="1004" y="8045"/>
                      <a:pt x="462" y="8805"/>
                      <a:pt x="217" y="9754"/>
                    </a:cubicBezTo>
                    <a:cubicBezTo>
                      <a:pt x="0" y="10703"/>
                      <a:pt x="217" y="11490"/>
                      <a:pt x="977" y="12114"/>
                    </a:cubicBezTo>
                    <a:cubicBezTo>
                      <a:pt x="1574" y="12629"/>
                      <a:pt x="2279" y="12927"/>
                      <a:pt x="3038" y="13144"/>
                    </a:cubicBezTo>
                    <a:cubicBezTo>
                      <a:pt x="4046" y="13436"/>
                      <a:pt x="5054" y="13505"/>
                      <a:pt x="6078" y="13505"/>
                    </a:cubicBezTo>
                    <a:cubicBezTo>
                      <a:pt x="6293" y="13505"/>
                      <a:pt x="6510" y="13502"/>
                      <a:pt x="6727" y="13497"/>
                    </a:cubicBezTo>
                    <a:cubicBezTo>
                      <a:pt x="8300" y="13443"/>
                      <a:pt x="9874" y="13307"/>
                      <a:pt x="11474" y="13144"/>
                    </a:cubicBezTo>
                    <a:cubicBezTo>
                      <a:pt x="12640" y="13009"/>
                      <a:pt x="13806" y="12846"/>
                      <a:pt x="14973" y="12656"/>
                    </a:cubicBezTo>
                    <a:cubicBezTo>
                      <a:pt x="18635" y="11978"/>
                      <a:pt x="22242" y="11029"/>
                      <a:pt x="25768" y="9835"/>
                    </a:cubicBezTo>
                    <a:cubicBezTo>
                      <a:pt x="28264" y="8994"/>
                      <a:pt x="30433" y="7611"/>
                      <a:pt x="32359" y="5848"/>
                    </a:cubicBezTo>
                    <a:cubicBezTo>
                      <a:pt x="33146" y="5116"/>
                      <a:pt x="33824" y="4248"/>
                      <a:pt x="34339" y="3271"/>
                    </a:cubicBezTo>
                    <a:cubicBezTo>
                      <a:pt x="34583" y="2810"/>
                      <a:pt x="34746" y="2322"/>
                      <a:pt x="34746" y="1779"/>
                    </a:cubicBezTo>
                    <a:cubicBezTo>
                      <a:pt x="34746" y="1237"/>
                      <a:pt x="34502" y="803"/>
                      <a:pt x="34041" y="559"/>
                    </a:cubicBezTo>
                    <a:cubicBezTo>
                      <a:pt x="33688" y="369"/>
                      <a:pt x="33309" y="233"/>
                      <a:pt x="32929" y="125"/>
                    </a:cubicBezTo>
                    <a:cubicBezTo>
                      <a:pt x="32585" y="37"/>
                      <a:pt x="32248" y="0"/>
                      <a:pt x="319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3" name="Google Shape;723;p49"/>
              <p:cNvSpPr/>
              <p:nvPr/>
            </p:nvSpPr>
            <p:spPr>
              <a:xfrm>
                <a:off x="2935575" y="947300"/>
                <a:ext cx="558100" cy="230850"/>
              </a:xfrm>
              <a:custGeom>
                <a:avLst/>
                <a:gdLst/>
                <a:ahLst/>
                <a:cxnLst/>
                <a:rect l="l" t="t" r="r" b="b"/>
                <a:pathLst>
                  <a:path w="22324" h="9234" extrusionOk="0">
                    <a:moveTo>
                      <a:pt x="22324" y="0"/>
                    </a:moveTo>
                    <a:lnTo>
                      <a:pt x="22324" y="0"/>
                    </a:lnTo>
                    <a:cubicBezTo>
                      <a:pt x="21998" y="163"/>
                      <a:pt x="21781" y="272"/>
                      <a:pt x="21591" y="380"/>
                    </a:cubicBezTo>
                    <a:cubicBezTo>
                      <a:pt x="21130" y="597"/>
                      <a:pt x="20696" y="814"/>
                      <a:pt x="20262" y="1058"/>
                    </a:cubicBezTo>
                    <a:cubicBezTo>
                      <a:pt x="19069" y="1655"/>
                      <a:pt x="17767" y="1980"/>
                      <a:pt x="16519" y="2387"/>
                    </a:cubicBezTo>
                    <a:cubicBezTo>
                      <a:pt x="13617" y="3255"/>
                      <a:pt x="10715" y="3987"/>
                      <a:pt x="7731" y="4476"/>
                    </a:cubicBezTo>
                    <a:cubicBezTo>
                      <a:pt x="5344" y="4883"/>
                      <a:pt x="2903" y="5127"/>
                      <a:pt x="462" y="5262"/>
                    </a:cubicBezTo>
                    <a:cubicBezTo>
                      <a:pt x="413" y="5262"/>
                      <a:pt x="356" y="5255"/>
                      <a:pt x="298" y="5255"/>
                    </a:cubicBezTo>
                    <a:cubicBezTo>
                      <a:pt x="195" y="5255"/>
                      <a:pt x="87" y="5277"/>
                      <a:pt x="1" y="5398"/>
                    </a:cubicBezTo>
                    <a:cubicBezTo>
                      <a:pt x="136" y="5561"/>
                      <a:pt x="245" y="5696"/>
                      <a:pt x="381" y="5832"/>
                    </a:cubicBezTo>
                    <a:cubicBezTo>
                      <a:pt x="2632" y="7920"/>
                      <a:pt x="5263" y="9141"/>
                      <a:pt x="8382" y="9222"/>
                    </a:cubicBezTo>
                    <a:cubicBezTo>
                      <a:pt x="8542" y="9230"/>
                      <a:pt x="8702" y="9233"/>
                      <a:pt x="8862" y="9233"/>
                    </a:cubicBezTo>
                    <a:cubicBezTo>
                      <a:pt x="9896" y="9233"/>
                      <a:pt x="10932" y="9092"/>
                      <a:pt x="11990" y="8951"/>
                    </a:cubicBezTo>
                    <a:cubicBezTo>
                      <a:pt x="13942" y="8707"/>
                      <a:pt x="15733" y="8002"/>
                      <a:pt x="17387" y="6944"/>
                    </a:cubicBezTo>
                    <a:cubicBezTo>
                      <a:pt x="18499" y="6266"/>
                      <a:pt x="19503" y="5398"/>
                      <a:pt x="20344" y="4394"/>
                    </a:cubicBezTo>
                    <a:cubicBezTo>
                      <a:pt x="21374" y="3174"/>
                      <a:pt x="22052" y="1763"/>
                      <a:pt x="2232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4" name="Google Shape;724;p49"/>
              <p:cNvSpPr/>
              <p:nvPr/>
            </p:nvSpPr>
            <p:spPr>
              <a:xfrm>
                <a:off x="2949825" y="683425"/>
                <a:ext cx="162775" cy="215100"/>
              </a:xfrm>
              <a:custGeom>
                <a:avLst/>
                <a:gdLst/>
                <a:ahLst/>
                <a:cxnLst/>
                <a:rect l="l" t="t" r="r" b="b"/>
                <a:pathLst>
                  <a:path w="6511" h="8604" extrusionOk="0">
                    <a:moveTo>
                      <a:pt x="3890" y="885"/>
                    </a:moveTo>
                    <a:cubicBezTo>
                      <a:pt x="4205" y="885"/>
                      <a:pt x="4524" y="1055"/>
                      <a:pt x="4828" y="1387"/>
                    </a:cubicBezTo>
                    <a:cubicBezTo>
                      <a:pt x="5262" y="1876"/>
                      <a:pt x="5534" y="2418"/>
                      <a:pt x="5479" y="3069"/>
                    </a:cubicBezTo>
                    <a:cubicBezTo>
                      <a:pt x="5344" y="4832"/>
                      <a:pt x="4611" y="6297"/>
                      <a:pt x="3092" y="7273"/>
                    </a:cubicBezTo>
                    <a:cubicBezTo>
                      <a:pt x="2821" y="7463"/>
                      <a:pt x="2496" y="7572"/>
                      <a:pt x="2170" y="7626"/>
                    </a:cubicBezTo>
                    <a:cubicBezTo>
                      <a:pt x="2067" y="7650"/>
                      <a:pt x="1970" y="7663"/>
                      <a:pt x="1880" y="7663"/>
                    </a:cubicBezTo>
                    <a:cubicBezTo>
                      <a:pt x="1470" y="7663"/>
                      <a:pt x="1192" y="7414"/>
                      <a:pt x="1058" y="6948"/>
                    </a:cubicBezTo>
                    <a:cubicBezTo>
                      <a:pt x="1004" y="6704"/>
                      <a:pt x="977" y="6460"/>
                      <a:pt x="950" y="6297"/>
                    </a:cubicBezTo>
                    <a:cubicBezTo>
                      <a:pt x="1085" y="4371"/>
                      <a:pt x="1736" y="2744"/>
                      <a:pt x="3011" y="1360"/>
                    </a:cubicBezTo>
                    <a:cubicBezTo>
                      <a:pt x="3290" y="1042"/>
                      <a:pt x="3588" y="885"/>
                      <a:pt x="3890" y="885"/>
                    </a:cubicBezTo>
                    <a:close/>
                    <a:moveTo>
                      <a:pt x="3867" y="1"/>
                    </a:moveTo>
                    <a:cubicBezTo>
                      <a:pt x="3315" y="1"/>
                      <a:pt x="2764" y="225"/>
                      <a:pt x="2333" y="682"/>
                    </a:cubicBezTo>
                    <a:cubicBezTo>
                      <a:pt x="895" y="2201"/>
                      <a:pt x="163" y="4046"/>
                      <a:pt x="0" y="6107"/>
                    </a:cubicBezTo>
                    <a:cubicBezTo>
                      <a:pt x="0" y="6649"/>
                      <a:pt x="55" y="7165"/>
                      <a:pt x="299" y="7626"/>
                    </a:cubicBezTo>
                    <a:cubicBezTo>
                      <a:pt x="570" y="8141"/>
                      <a:pt x="950" y="8521"/>
                      <a:pt x="1546" y="8575"/>
                    </a:cubicBezTo>
                    <a:cubicBezTo>
                      <a:pt x="1671" y="8594"/>
                      <a:pt x="1796" y="8603"/>
                      <a:pt x="1921" y="8603"/>
                    </a:cubicBezTo>
                    <a:cubicBezTo>
                      <a:pt x="2149" y="8603"/>
                      <a:pt x="2377" y="8574"/>
                      <a:pt x="2604" y="8521"/>
                    </a:cubicBezTo>
                    <a:cubicBezTo>
                      <a:pt x="3337" y="8358"/>
                      <a:pt x="3933" y="7951"/>
                      <a:pt x="4476" y="7409"/>
                    </a:cubicBezTo>
                    <a:cubicBezTo>
                      <a:pt x="5615" y="6297"/>
                      <a:pt x="6239" y="4914"/>
                      <a:pt x="6402" y="3340"/>
                    </a:cubicBezTo>
                    <a:cubicBezTo>
                      <a:pt x="6510" y="2310"/>
                      <a:pt x="6130" y="1415"/>
                      <a:pt x="5425" y="682"/>
                    </a:cubicBezTo>
                    <a:cubicBezTo>
                      <a:pt x="4988" y="231"/>
                      <a:pt x="4427" y="1"/>
                      <a:pt x="3867" y="1"/>
                    </a:cubicBezTo>
                    <a:close/>
                  </a:path>
                </a:pathLst>
              </a:custGeom>
              <a:solidFill>
                <a:srgbClr val="1A26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5" name="Google Shape;725;p49"/>
              <p:cNvSpPr/>
              <p:nvPr/>
            </p:nvSpPr>
            <p:spPr>
              <a:xfrm>
                <a:off x="2973550" y="705550"/>
                <a:ext cx="114625" cy="169450"/>
              </a:xfrm>
              <a:custGeom>
                <a:avLst/>
                <a:gdLst/>
                <a:ahLst/>
                <a:cxnLst/>
                <a:rect l="l" t="t" r="r" b="b"/>
                <a:pathLst>
                  <a:path w="4585" h="6778" extrusionOk="0">
                    <a:moveTo>
                      <a:pt x="2941" y="0"/>
                    </a:moveTo>
                    <a:cubicBezTo>
                      <a:pt x="2639" y="0"/>
                      <a:pt x="2341" y="157"/>
                      <a:pt x="2062" y="475"/>
                    </a:cubicBezTo>
                    <a:cubicBezTo>
                      <a:pt x="787" y="1859"/>
                      <a:pt x="136" y="3486"/>
                      <a:pt x="1" y="5412"/>
                    </a:cubicBezTo>
                    <a:cubicBezTo>
                      <a:pt x="28" y="5575"/>
                      <a:pt x="55" y="5819"/>
                      <a:pt x="109" y="6063"/>
                    </a:cubicBezTo>
                    <a:cubicBezTo>
                      <a:pt x="243" y="6529"/>
                      <a:pt x="521" y="6778"/>
                      <a:pt x="931" y="6778"/>
                    </a:cubicBezTo>
                    <a:cubicBezTo>
                      <a:pt x="1021" y="6778"/>
                      <a:pt x="1118" y="6765"/>
                      <a:pt x="1221" y="6741"/>
                    </a:cubicBezTo>
                    <a:cubicBezTo>
                      <a:pt x="1547" y="6687"/>
                      <a:pt x="1872" y="6578"/>
                      <a:pt x="2143" y="6388"/>
                    </a:cubicBezTo>
                    <a:cubicBezTo>
                      <a:pt x="3662" y="5412"/>
                      <a:pt x="4395" y="3947"/>
                      <a:pt x="4530" y="2184"/>
                    </a:cubicBezTo>
                    <a:cubicBezTo>
                      <a:pt x="4585" y="1533"/>
                      <a:pt x="4313" y="991"/>
                      <a:pt x="3879" y="502"/>
                    </a:cubicBezTo>
                    <a:cubicBezTo>
                      <a:pt x="3575" y="170"/>
                      <a:pt x="3256" y="0"/>
                      <a:pt x="29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6" name="Google Shape;726;p49"/>
              <p:cNvSpPr/>
              <p:nvPr/>
            </p:nvSpPr>
            <p:spPr>
              <a:xfrm>
                <a:off x="3126800" y="597075"/>
                <a:ext cx="80725" cy="84250"/>
              </a:xfrm>
              <a:custGeom>
                <a:avLst/>
                <a:gdLst/>
                <a:ahLst/>
                <a:cxnLst/>
                <a:rect l="l" t="t" r="r" b="b"/>
                <a:pathLst>
                  <a:path w="3229" h="3370" extrusionOk="0">
                    <a:moveTo>
                      <a:pt x="1690" y="801"/>
                    </a:moveTo>
                    <a:cubicBezTo>
                      <a:pt x="1762" y="801"/>
                      <a:pt x="1838" y="819"/>
                      <a:pt x="1926" y="854"/>
                    </a:cubicBezTo>
                    <a:cubicBezTo>
                      <a:pt x="2225" y="1017"/>
                      <a:pt x="2360" y="1180"/>
                      <a:pt x="2360" y="1587"/>
                    </a:cubicBezTo>
                    <a:cubicBezTo>
                      <a:pt x="2306" y="1939"/>
                      <a:pt x="2143" y="2292"/>
                      <a:pt x="1764" y="2482"/>
                    </a:cubicBezTo>
                    <a:cubicBezTo>
                      <a:pt x="1666" y="2543"/>
                      <a:pt x="1563" y="2571"/>
                      <a:pt x="1459" y="2571"/>
                    </a:cubicBezTo>
                    <a:cubicBezTo>
                      <a:pt x="1332" y="2571"/>
                      <a:pt x="1205" y="2529"/>
                      <a:pt x="1086" y="2455"/>
                    </a:cubicBezTo>
                    <a:cubicBezTo>
                      <a:pt x="869" y="2319"/>
                      <a:pt x="814" y="2102"/>
                      <a:pt x="842" y="1858"/>
                    </a:cubicBezTo>
                    <a:cubicBezTo>
                      <a:pt x="923" y="1559"/>
                      <a:pt x="1031" y="1261"/>
                      <a:pt x="1248" y="1044"/>
                    </a:cubicBezTo>
                    <a:cubicBezTo>
                      <a:pt x="1413" y="879"/>
                      <a:pt x="1541" y="801"/>
                      <a:pt x="1690" y="801"/>
                    </a:cubicBezTo>
                    <a:close/>
                    <a:moveTo>
                      <a:pt x="1556" y="0"/>
                    </a:moveTo>
                    <a:cubicBezTo>
                      <a:pt x="1312" y="0"/>
                      <a:pt x="1079" y="39"/>
                      <a:pt x="896" y="122"/>
                    </a:cubicBezTo>
                    <a:cubicBezTo>
                      <a:pt x="814" y="176"/>
                      <a:pt x="679" y="258"/>
                      <a:pt x="625" y="339"/>
                    </a:cubicBezTo>
                    <a:cubicBezTo>
                      <a:pt x="326" y="854"/>
                      <a:pt x="28" y="1370"/>
                      <a:pt x="28" y="1858"/>
                    </a:cubicBezTo>
                    <a:cubicBezTo>
                      <a:pt x="1" y="2672"/>
                      <a:pt x="326" y="3078"/>
                      <a:pt x="977" y="3295"/>
                    </a:cubicBezTo>
                    <a:cubicBezTo>
                      <a:pt x="1142" y="3345"/>
                      <a:pt x="1305" y="3369"/>
                      <a:pt x="1463" y="3369"/>
                    </a:cubicBezTo>
                    <a:cubicBezTo>
                      <a:pt x="1824" y="3369"/>
                      <a:pt x="2159" y="3242"/>
                      <a:pt x="2442" y="2997"/>
                    </a:cubicBezTo>
                    <a:cubicBezTo>
                      <a:pt x="2957" y="2590"/>
                      <a:pt x="3201" y="2021"/>
                      <a:pt x="3228" y="1370"/>
                    </a:cubicBezTo>
                    <a:cubicBezTo>
                      <a:pt x="3228" y="1017"/>
                      <a:pt x="3120" y="691"/>
                      <a:pt x="2849" y="420"/>
                    </a:cubicBezTo>
                    <a:cubicBezTo>
                      <a:pt x="2561" y="151"/>
                      <a:pt x="2036" y="0"/>
                      <a:pt x="1556" y="0"/>
                    </a:cubicBezTo>
                    <a:close/>
                  </a:path>
                </a:pathLst>
              </a:custGeom>
              <a:solidFill>
                <a:srgbClr val="1A26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7" name="Google Shape;727;p49"/>
              <p:cNvSpPr/>
              <p:nvPr/>
            </p:nvSpPr>
            <p:spPr>
              <a:xfrm>
                <a:off x="3147150" y="617075"/>
                <a:ext cx="38675" cy="44275"/>
              </a:xfrm>
              <a:custGeom>
                <a:avLst/>
                <a:gdLst/>
                <a:ahLst/>
                <a:cxnLst/>
                <a:rect l="l" t="t" r="r" b="b"/>
                <a:pathLst>
                  <a:path w="1547" h="1771" extrusionOk="0">
                    <a:moveTo>
                      <a:pt x="876" y="1"/>
                    </a:moveTo>
                    <a:cubicBezTo>
                      <a:pt x="727" y="1"/>
                      <a:pt x="599" y="79"/>
                      <a:pt x="434" y="244"/>
                    </a:cubicBezTo>
                    <a:cubicBezTo>
                      <a:pt x="217" y="461"/>
                      <a:pt x="109" y="759"/>
                      <a:pt x="28" y="1058"/>
                    </a:cubicBezTo>
                    <a:cubicBezTo>
                      <a:pt x="0" y="1302"/>
                      <a:pt x="55" y="1519"/>
                      <a:pt x="272" y="1655"/>
                    </a:cubicBezTo>
                    <a:cubicBezTo>
                      <a:pt x="391" y="1729"/>
                      <a:pt x="518" y="1771"/>
                      <a:pt x="645" y="1771"/>
                    </a:cubicBezTo>
                    <a:cubicBezTo>
                      <a:pt x="749" y="1771"/>
                      <a:pt x="852" y="1743"/>
                      <a:pt x="950" y="1682"/>
                    </a:cubicBezTo>
                    <a:cubicBezTo>
                      <a:pt x="1329" y="1492"/>
                      <a:pt x="1492" y="1139"/>
                      <a:pt x="1546" y="787"/>
                    </a:cubicBezTo>
                    <a:cubicBezTo>
                      <a:pt x="1546" y="380"/>
                      <a:pt x="1411" y="217"/>
                      <a:pt x="1112" y="54"/>
                    </a:cubicBezTo>
                    <a:cubicBezTo>
                      <a:pt x="1024" y="19"/>
                      <a:pt x="948" y="1"/>
                      <a:pt x="87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8" name="Google Shape;728;p49"/>
              <p:cNvSpPr/>
              <p:nvPr/>
            </p:nvSpPr>
            <p:spPr>
              <a:xfrm>
                <a:off x="3263775" y="715375"/>
                <a:ext cx="96875" cy="95250"/>
              </a:xfrm>
              <a:custGeom>
                <a:avLst/>
                <a:gdLst/>
                <a:ahLst/>
                <a:cxnLst/>
                <a:rect l="l" t="t" r="r" b="b"/>
                <a:pathLst>
                  <a:path w="3875" h="3810" extrusionOk="0">
                    <a:moveTo>
                      <a:pt x="2089" y="543"/>
                    </a:moveTo>
                    <a:cubicBezTo>
                      <a:pt x="2767" y="788"/>
                      <a:pt x="2930" y="1032"/>
                      <a:pt x="2794" y="1601"/>
                    </a:cubicBezTo>
                    <a:cubicBezTo>
                      <a:pt x="2713" y="2008"/>
                      <a:pt x="2523" y="2415"/>
                      <a:pt x="2198" y="2686"/>
                    </a:cubicBezTo>
                    <a:cubicBezTo>
                      <a:pt x="2062" y="2822"/>
                      <a:pt x="1845" y="2930"/>
                      <a:pt x="1655" y="2985"/>
                    </a:cubicBezTo>
                    <a:cubicBezTo>
                      <a:pt x="1605" y="2996"/>
                      <a:pt x="1557" y="3002"/>
                      <a:pt x="1511" y="3002"/>
                    </a:cubicBezTo>
                    <a:cubicBezTo>
                      <a:pt x="1232" y="3002"/>
                      <a:pt x="1035" y="2799"/>
                      <a:pt x="1059" y="2496"/>
                    </a:cubicBezTo>
                    <a:cubicBezTo>
                      <a:pt x="1059" y="2171"/>
                      <a:pt x="1167" y="1845"/>
                      <a:pt x="1276" y="1547"/>
                    </a:cubicBezTo>
                    <a:cubicBezTo>
                      <a:pt x="1465" y="1140"/>
                      <a:pt x="1791" y="842"/>
                      <a:pt x="2089" y="543"/>
                    </a:cubicBezTo>
                    <a:close/>
                    <a:moveTo>
                      <a:pt x="2104" y="0"/>
                    </a:moveTo>
                    <a:cubicBezTo>
                      <a:pt x="2081" y="0"/>
                      <a:pt x="2058" y="0"/>
                      <a:pt x="2035" y="1"/>
                    </a:cubicBezTo>
                    <a:cubicBezTo>
                      <a:pt x="1927" y="28"/>
                      <a:pt x="1655" y="28"/>
                      <a:pt x="1438" y="137"/>
                    </a:cubicBezTo>
                    <a:cubicBezTo>
                      <a:pt x="462" y="706"/>
                      <a:pt x="1" y="1981"/>
                      <a:pt x="272" y="2903"/>
                    </a:cubicBezTo>
                    <a:cubicBezTo>
                      <a:pt x="408" y="3419"/>
                      <a:pt x="814" y="3717"/>
                      <a:pt x="1357" y="3798"/>
                    </a:cubicBezTo>
                    <a:cubicBezTo>
                      <a:pt x="1423" y="3806"/>
                      <a:pt x="1489" y="3810"/>
                      <a:pt x="1553" y="3810"/>
                    </a:cubicBezTo>
                    <a:cubicBezTo>
                      <a:pt x="1935" y="3810"/>
                      <a:pt x="2280" y="3674"/>
                      <a:pt x="2605" y="3419"/>
                    </a:cubicBezTo>
                    <a:cubicBezTo>
                      <a:pt x="3147" y="2985"/>
                      <a:pt x="3445" y="2388"/>
                      <a:pt x="3608" y="1737"/>
                    </a:cubicBezTo>
                    <a:cubicBezTo>
                      <a:pt x="3874" y="699"/>
                      <a:pt x="3305" y="0"/>
                      <a:pt x="2104" y="0"/>
                    </a:cubicBezTo>
                    <a:close/>
                  </a:path>
                </a:pathLst>
              </a:custGeom>
              <a:solidFill>
                <a:srgbClr val="1A26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9" name="Google Shape;729;p49"/>
              <p:cNvSpPr/>
              <p:nvPr/>
            </p:nvSpPr>
            <p:spPr>
              <a:xfrm>
                <a:off x="3289650" y="728950"/>
                <a:ext cx="47400" cy="61475"/>
              </a:xfrm>
              <a:custGeom>
                <a:avLst/>
                <a:gdLst/>
                <a:ahLst/>
                <a:cxnLst/>
                <a:rect l="l" t="t" r="r" b="b"/>
                <a:pathLst>
                  <a:path w="1896" h="2459" extrusionOk="0">
                    <a:moveTo>
                      <a:pt x="1054" y="0"/>
                    </a:moveTo>
                    <a:cubicBezTo>
                      <a:pt x="756" y="299"/>
                      <a:pt x="430" y="597"/>
                      <a:pt x="241" y="1004"/>
                    </a:cubicBezTo>
                    <a:cubicBezTo>
                      <a:pt x="132" y="1302"/>
                      <a:pt x="24" y="1628"/>
                      <a:pt x="24" y="1953"/>
                    </a:cubicBezTo>
                    <a:cubicBezTo>
                      <a:pt x="0" y="2256"/>
                      <a:pt x="197" y="2459"/>
                      <a:pt x="476" y="2459"/>
                    </a:cubicBezTo>
                    <a:cubicBezTo>
                      <a:pt x="522" y="2459"/>
                      <a:pt x="570" y="2453"/>
                      <a:pt x="620" y="2442"/>
                    </a:cubicBezTo>
                    <a:cubicBezTo>
                      <a:pt x="810" y="2387"/>
                      <a:pt x="1027" y="2279"/>
                      <a:pt x="1163" y="2143"/>
                    </a:cubicBezTo>
                    <a:cubicBezTo>
                      <a:pt x="1488" y="1872"/>
                      <a:pt x="1678" y="1465"/>
                      <a:pt x="1759" y="1058"/>
                    </a:cubicBezTo>
                    <a:cubicBezTo>
                      <a:pt x="1895" y="489"/>
                      <a:pt x="1732" y="245"/>
                      <a:pt x="105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0" name="Google Shape;730;p49"/>
              <p:cNvSpPr/>
              <p:nvPr/>
            </p:nvSpPr>
            <p:spPr>
              <a:xfrm>
                <a:off x="3166125" y="1076575"/>
                <a:ext cx="66500" cy="62200"/>
              </a:xfrm>
              <a:custGeom>
                <a:avLst/>
                <a:gdLst/>
                <a:ahLst/>
                <a:cxnLst/>
                <a:rect l="l" t="t" r="r" b="b"/>
                <a:pathLst>
                  <a:path w="2660" h="2488" extrusionOk="0">
                    <a:moveTo>
                      <a:pt x="1737" y="824"/>
                    </a:moveTo>
                    <a:lnTo>
                      <a:pt x="1737" y="824"/>
                    </a:lnTo>
                    <a:cubicBezTo>
                      <a:pt x="1655" y="1420"/>
                      <a:pt x="1520" y="1556"/>
                      <a:pt x="977" y="1583"/>
                    </a:cubicBezTo>
                    <a:cubicBezTo>
                      <a:pt x="1086" y="1203"/>
                      <a:pt x="1384" y="1041"/>
                      <a:pt x="1737" y="824"/>
                    </a:cubicBezTo>
                    <a:close/>
                    <a:moveTo>
                      <a:pt x="1801" y="0"/>
                    </a:moveTo>
                    <a:cubicBezTo>
                      <a:pt x="1685" y="0"/>
                      <a:pt x="1563" y="21"/>
                      <a:pt x="1438" y="64"/>
                    </a:cubicBezTo>
                    <a:cubicBezTo>
                      <a:pt x="950" y="254"/>
                      <a:pt x="570" y="552"/>
                      <a:pt x="272" y="986"/>
                    </a:cubicBezTo>
                    <a:cubicBezTo>
                      <a:pt x="1" y="1366"/>
                      <a:pt x="1" y="1773"/>
                      <a:pt x="272" y="2098"/>
                    </a:cubicBezTo>
                    <a:cubicBezTo>
                      <a:pt x="482" y="2350"/>
                      <a:pt x="756" y="2488"/>
                      <a:pt x="1069" y="2488"/>
                    </a:cubicBezTo>
                    <a:cubicBezTo>
                      <a:pt x="1162" y="2488"/>
                      <a:pt x="1258" y="2476"/>
                      <a:pt x="1357" y="2451"/>
                    </a:cubicBezTo>
                    <a:cubicBezTo>
                      <a:pt x="1791" y="2315"/>
                      <a:pt x="2171" y="2071"/>
                      <a:pt x="2442" y="1692"/>
                    </a:cubicBezTo>
                    <a:cubicBezTo>
                      <a:pt x="2578" y="1475"/>
                      <a:pt x="2632" y="1203"/>
                      <a:pt x="2659" y="1095"/>
                    </a:cubicBezTo>
                    <a:lnTo>
                      <a:pt x="2659" y="878"/>
                    </a:lnTo>
                    <a:cubicBezTo>
                      <a:pt x="2637" y="335"/>
                      <a:pt x="2267" y="0"/>
                      <a:pt x="1801" y="0"/>
                    </a:cubicBezTo>
                    <a:close/>
                  </a:path>
                </a:pathLst>
              </a:custGeom>
              <a:solidFill>
                <a:srgbClr val="1A26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1" name="Google Shape;731;p49"/>
              <p:cNvSpPr/>
              <p:nvPr/>
            </p:nvSpPr>
            <p:spPr>
              <a:xfrm>
                <a:off x="3190550" y="1097150"/>
                <a:ext cx="19000" cy="19025"/>
              </a:xfrm>
              <a:custGeom>
                <a:avLst/>
                <a:gdLst/>
                <a:ahLst/>
                <a:cxnLst/>
                <a:rect l="l" t="t" r="r" b="b"/>
                <a:pathLst>
                  <a:path w="760" h="761" extrusionOk="0">
                    <a:moveTo>
                      <a:pt x="760" y="1"/>
                    </a:moveTo>
                    <a:cubicBezTo>
                      <a:pt x="407" y="218"/>
                      <a:pt x="109" y="380"/>
                      <a:pt x="0" y="760"/>
                    </a:cubicBezTo>
                    <a:cubicBezTo>
                      <a:pt x="543" y="733"/>
                      <a:pt x="678" y="597"/>
                      <a:pt x="76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2" name="Google Shape;732;p49"/>
              <p:cNvSpPr/>
              <p:nvPr/>
            </p:nvSpPr>
            <p:spPr>
              <a:xfrm>
                <a:off x="3290900" y="1044950"/>
                <a:ext cx="61725" cy="55625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225" extrusionOk="0">
                    <a:moveTo>
                      <a:pt x="1547" y="624"/>
                    </a:moveTo>
                    <a:lnTo>
                      <a:pt x="1547" y="624"/>
                    </a:lnTo>
                    <a:cubicBezTo>
                      <a:pt x="1492" y="1221"/>
                      <a:pt x="1438" y="1275"/>
                      <a:pt x="977" y="1275"/>
                    </a:cubicBezTo>
                    <a:cubicBezTo>
                      <a:pt x="1031" y="1004"/>
                      <a:pt x="1248" y="868"/>
                      <a:pt x="1547" y="624"/>
                    </a:cubicBezTo>
                    <a:close/>
                    <a:moveTo>
                      <a:pt x="1682" y="0"/>
                    </a:moveTo>
                    <a:cubicBezTo>
                      <a:pt x="1113" y="81"/>
                      <a:pt x="570" y="298"/>
                      <a:pt x="245" y="814"/>
                    </a:cubicBezTo>
                    <a:cubicBezTo>
                      <a:pt x="55" y="1085"/>
                      <a:pt x="1" y="1411"/>
                      <a:pt x="163" y="1736"/>
                    </a:cubicBezTo>
                    <a:cubicBezTo>
                      <a:pt x="353" y="2089"/>
                      <a:pt x="679" y="2197"/>
                      <a:pt x="1004" y="2224"/>
                    </a:cubicBezTo>
                    <a:cubicBezTo>
                      <a:pt x="1655" y="2224"/>
                      <a:pt x="2306" y="1682"/>
                      <a:pt x="2415" y="1085"/>
                    </a:cubicBezTo>
                    <a:cubicBezTo>
                      <a:pt x="2469" y="732"/>
                      <a:pt x="2388" y="434"/>
                      <a:pt x="2116" y="190"/>
                    </a:cubicBezTo>
                    <a:cubicBezTo>
                      <a:pt x="2008" y="109"/>
                      <a:pt x="1818" y="0"/>
                      <a:pt x="1682" y="0"/>
                    </a:cubicBezTo>
                    <a:close/>
                  </a:path>
                </a:pathLst>
              </a:custGeom>
              <a:solidFill>
                <a:srgbClr val="1A26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3" name="Google Shape;733;p49"/>
              <p:cNvSpPr/>
              <p:nvPr/>
            </p:nvSpPr>
            <p:spPr>
              <a:xfrm>
                <a:off x="3315325" y="1060525"/>
                <a:ext cx="14250" cy="16300"/>
              </a:xfrm>
              <a:custGeom>
                <a:avLst/>
                <a:gdLst/>
                <a:ahLst/>
                <a:cxnLst/>
                <a:rect l="l" t="t" r="r" b="b"/>
                <a:pathLst>
                  <a:path w="570" h="652" extrusionOk="0">
                    <a:moveTo>
                      <a:pt x="570" y="1"/>
                    </a:moveTo>
                    <a:lnTo>
                      <a:pt x="570" y="1"/>
                    </a:lnTo>
                    <a:cubicBezTo>
                      <a:pt x="271" y="245"/>
                      <a:pt x="54" y="381"/>
                      <a:pt x="0" y="652"/>
                    </a:cubicBezTo>
                    <a:cubicBezTo>
                      <a:pt x="461" y="652"/>
                      <a:pt x="515" y="598"/>
                      <a:pt x="57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34" name="Google Shape;734;p49"/>
          <p:cNvGrpSpPr/>
          <p:nvPr/>
        </p:nvGrpSpPr>
        <p:grpSpPr>
          <a:xfrm>
            <a:off x="7889396" y="0"/>
            <a:ext cx="1254604" cy="1291974"/>
            <a:chOff x="5047850" y="2794950"/>
            <a:chExt cx="1095150" cy="1047150"/>
          </a:xfrm>
        </p:grpSpPr>
        <p:sp>
          <p:nvSpPr>
            <p:cNvPr id="735" name="Google Shape;735;p49"/>
            <p:cNvSpPr/>
            <p:nvPr/>
          </p:nvSpPr>
          <p:spPr>
            <a:xfrm>
              <a:off x="5047850" y="2794950"/>
              <a:ext cx="1095150" cy="1047150"/>
            </a:xfrm>
            <a:custGeom>
              <a:avLst/>
              <a:gdLst/>
              <a:ahLst/>
              <a:cxnLst/>
              <a:rect l="l" t="t" r="r" b="b"/>
              <a:pathLst>
                <a:path w="43806" h="41886" extrusionOk="0">
                  <a:moveTo>
                    <a:pt x="11284" y="6001"/>
                  </a:moveTo>
                  <a:cubicBezTo>
                    <a:pt x="11501" y="6489"/>
                    <a:pt x="11664" y="6869"/>
                    <a:pt x="11827" y="7276"/>
                  </a:cubicBezTo>
                  <a:cubicBezTo>
                    <a:pt x="11935" y="7493"/>
                    <a:pt x="11935" y="7737"/>
                    <a:pt x="11745" y="7927"/>
                  </a:cubicBezTo>
                  <a:cubicBezTo>
                    <a:pt x="11176" y="8496"/>
                    <a:pt x="10606" y="9039"/>
                    <a:pt x="10009" y="9636"/>
                  </a:cubicBezTo>
                  <a:cubicBezTo>
                    <a:pt x="9602" y="9283"/>
                    <a:pt x="9196" y="8985"/>
                    <a:pt x="8762" y="8632"/>
                  </a:cubicBezTo>
                  <a:cubicBezTo>
                    <a:pt x="9602" y="7764"/>
                    <a:pt x="10389" y="6923"/>
                    <a:pt x="11284" y="6001"/>
                  </a:cubicBezTo>
                  <a:close/>
                  <a:moveTo>
                    <a:pt x="8138" y="9229"/>
                  </a:moveTo>
                  <a:cubicBezTo>
                    <a:pt x="8545" y="9608"/>
                    <a:pt x="8924" y="9961"/>
                    <a:pt x="9331" y="10341"/>
                  </a:cubicBezTo>
                  <a:cubicBezTo>
                    <a:pt x="8707" y="10992"/>
                    <a:pt x="8084" y="11588"/>
                    <a:pt x="7460" y="12239"/>
                  </a:cubicBezTo>
                  <a:cubicBezTo>
                    <a:pt x="6782" y="11995"/>
                    <a:pt x="6510" y="11805"/>
                    <a:pt x="6049" y="11399"/>
                  </a:cubicBezTo>
                  <a:cubicBezTo>
                    <a:pt x="6727" y="10666"/>
                    <a:pt x="7460" y="9988"/>
                    <a:pt x="8138" y="9229"/>
                  </a:cubicBezTo>
                  <a:close/>
                  <a:moveTo>
                    <a:pt x="8984" y="881"/>
                  </a:moveTo>
                  <a:cubicBezTo>
                    <a:pt x="9035" y="881"/>
                    <a:pt x="9087" y="888"/>
                    <a:pt x="9141" y="902"/>
                  </a:cubicBezTo>
                  <a:cubicBezTo>
                    <a:pt x="9304" y="956"/>
                    <a:pt x="9494" y="1010"/>
                    <a:pt x="9657" y="1092"/>
                  </a:cubicBezTo>
                  <a:cubicBezTo>
                    <a:pt x="10687" y="1607"/>
                    <a:pt x="11637" y="2231"/>
                    <a:pt x="12505" y="2963"/>
                  </a:cubicBezTo>
                  <a:cubicBezTo>
                    <a:pt x="12993" y="3370"/>
                    <a:pt x="13346" y="3885"/>
                    <a:pt x="13644" y="4428"/>
                  </a:cubicBezTo>
                  <a:cubicBezTo>
                    <a:pt x="14241" y="5513"/>
                    <a:pt x="14566" y="6679"/>
                    <a:pt x="14729" y="7927"/>
                  </a:cubicBezTo>
                  <a:cubicBezTo>
                    <a:pt x="14865" y="9066"/>
                    <a:pt x="14919" y="10205"/>
                    <a:pt x="14729" y="11317"/>
                  </a:cubicBezTo>
                  <a:cubicBezTo>
                    <a:pt x="14675" y="11561"/>
                    <a:pt x="14620" y="11778"/>
                    <a:pt x="14566" y="11995"/>
                  </a:cubicBezTo>
                  <a:cubicBezTo>
                    <a:pt x="14051" y="12131"/>
                    <a:pt x="13590" y="12348"/>
                    <a:pt x="13047" y="12402"/>
                  </a:cubicBezTo>
                  <a:cubicBezTo>
                    <a:pt x="13074" y="12050"/>
                    <a:pt x="13101" y="11751"/>
                    <a:pt x="13129" y="11453"/>
                  </a:cubicBezTo>
                  <a:cubicBezTo>
                    <a:pt x="13264" y="10287"/>
                    <a:pt x="13237" y="9147"/>
                    <a:pt x="12993" y="7981"/>
                  </a:cubicBezTo>
                  <a:cubicBezTo>
                    <a:pt x="12722" y="6625"/>
                    <a:pt x="12071" y="5404"/>
                    <a:pt x="11176" y="4346"/>
                  </a:cubicBezTo>
                  <a:cubicBezTo>
                    <a:pt x="10715" y="3777"/>
                    <a:pt x="10172" y="3289"/>
                    <a:pt x="9630" y="2773"/>
                  </a:cubicBezTo>
                  <a:cubicBezTo>
                    <a:pt x="9413" y="2529"/>
                    <a:pt x="9141" y="2339"/>
                    <a:pt x="8897" y="2095"/>
                  </a:cubicBezTo>
                  <a:cubicBezTo>
                    <a:pt x="8762" y="1960"/>
                    <a:pt x="8653" y="1824"/>
                    <a:pt x="8572" y="1661"/>
                  </a:cubicBezTo>
                  <a:cubicBezTo>
                    <a:pt x="8463" y="1444"/>
                    <a:pt x="8436" y="1227"/>
                    <a:pt x="8599" y="1064"/>
                  </a:cubicBezTo>
                  <a:cubicBezTo>
                    <a:pt x="8701" y="942"/>
                    <a:pt x="8833" y="881"/>
                    <a:pt x="8984" y="881"/>
                  </a:cubicBezTo>
                  <a:close/>
                  <a:moveTo>
                    <a:pt x="12125" y="8578"/>
                  </a:moveTo>
                  <a:cubicBezTo>
                    <a:pt x="12450" y="10042"/>
                    <a:pt x="12179" y="11371"/>
                    <a:pt x="12125" y="12728"/>
                  </a:cubicBezTo>
                  <a:cubicBezTo>
                    <a:pt x="11488" y="12904"/>
                    <a:pt x="10871" y="13012"/>
                    <a:pt x="10250" y="13012"/>
                  </a:cubicBezTo>
                  <a:cubicBezTo>
                    <a:pt x="9630" y="13012"/>
                    <a:pt x="9006" y="12904"/>
                    <a:pt x="8355" y="12646"/>
                  </a:cubicBezTo>
                  <a:cubicBezTo>
                    <a:pt x="9630" y="11290"/>
                    <a:pt x="10959" y="10097"/>
                    <a:pt x="12125" y="8578"/>
                  </a:cubicBezTo>
                  <a:close/>
                  <a:moveTo>
                    <a:pt x="20615" y="15738"/>
                  </a:moveTo>
                  <a:cubicBezTo>
                    <a:pt x="21130" y="15766"/>
                    <a:pt x="21591" y="16037"/>
                    <a:pt x="22134" y="16362"/>
                  </a:cubicBezTo>
                  <a:cubicBezTo>
                    <a:pt x="21347" y="17122"/>
                    <a:pt x="20615" y="17800"/>
                    <a:pt x="19855" y="18505"/>
                  </a:cubicBezTo>
                  <a:cubicBezTo>
                    <a:pt x="19448" y="18315"/>
                    <a:pt x="19177" y="18017"/>
                    <a:pt x="18825" y="17773"/>
                  </a:cubicBezTo>
                  <a:cubicBezTo>
                    <a:pt x="19123" y="17176"/>
                    <a:pt x="19638" y="16579"/>
                    <a:pt x="20615" y="15738"/>
                  </a:cubicBezTo>
                  <a:close/>
                  <a:moveTo>
                    <a:pt x="18084" y="15371"/>
                  </a:moveTo>
                  <a:cubicBezTo>
                    <a:pt x="18810" y="15371"/>
                    <a:pt x="18960" y="15431"/>
                    <a:pt x="19340" y="15576"/>
                  </a:cubicBezTo>
                  <a:cubicBezTo>
                    <a:pt x="18336" y="16823"/>
                    <a:pt x="17251" y="17990"/>
                    <a:pt x="15977" y="19129"/>
                  </a:cubicBezTo>
                  <a:cubicBezTo>
                    <a:pt x="15570" y="17908"/>
                    <a:pt x="15353" y="16796"/>
                    <a:pt x="15353" y="15603"/>
                  </a:cubicBezTo>
                  <a:cubicBezTo>
                    <a:pt x="15597" y="15434"/>
                    <a:pt x="15867" y="15408"/>
                    <a:pt x="16127" y="15408"/>
                  </a:cubicBezTo>
                  <a:cubicBezTo>
                    <a:pt x="16243" y="15408"/>
                    <a:pt x="16356" y="15413"/>
                    <a:pt x="16465" y="15413"/>
                  </a:cubicBezTo>
                  <a:cubicBezTo>
                    <a:pt x="17215" y="15386"/>
                    <a:pt x="17722" y="15371"/>
                    <a:pt x="18084" y="15371"/>
                  </a:cubicBezTo>
                  <a:close/>
                  <a:moveTo>
                    <a:pt x="18201" y="18369"/>
                  </a:moveTo>
                  <a:cubicBezTo>
                    <a:pt x="18499" y="18614"/>
                    <a:pt x="18797" y="18885"/>
                    <a:pt x="19150" y="19156"/>
                  </a:cubicBezTo>
                  <a:cubicBezTo>
                    <a:pt x="18418" y="19861"/>
                    <a:pt x="17685" y="20512"/>
                    <a:pt x="16953" y="21217"/>
                  </a:cubicBezTo>
                  <a:cubicBezTo>
                    <a:pt x="16655" y="20892"/>
                    <a:pt x="16492" y="20566"/>
                    <a:pt x="16356" y="20160"/>
                  </a:cubicBezTo>
                  <a:cubicBezTo>
                    <a:pt x="16926" y="19563"/>
                    <a:pt x="17468" y="18912"/>
                    <a:pt x="18201" y="18369"/>
                  </a:cubicBezTo>
                  <a:close/>
                  <a:moveTo>
                    <a:pt x="25741" y="19346"/>
                  </a:moveTo>
                  <a:cubicBezTo>
                    <a:pt x="25904" y="19590"/>
                    <a:pt x="26012" y="19807"/>
                    <a:pt x="26148" y="20024"/>
                  </a:cubicBezTo>
                  <a:cubicBezTo>
                    <a:pt x="25633" y="20892"/>
                    <a:pt x="24873" y="21489"/>
                    <a:pt x="24249" y="22248"/>
                  </a:cubicBezTo>
                  <a:cubicBezTo>
                    <a:pt x="23897" y="22031"/>
                    <a:pt x="23626" y="21814"/>
                    <a:pt x="23273" y="21570"/>
                  </a:cubicBezTo>
                  <a:cubicBezTo>
                    <a:pt x="24114" y="20838"/>
                    <a:pt x="24900" y="20105"/>
                    <a:pt x="25741" y="19346"/>
                  </a:cubicBezTo>
                  <a:close/>
                  <a:moveTo>
                    <a:pt x="22975" y="16823"/>
                  </a:moveTo>
                  <a:cubicBezTo>
                    <a:pt x="23788" y="17339"/>
                    <a:pt x="24548" y="17881"/>
                    <a:pt x="25226" y="18641"/>
                  </a:cubicBezTo>
                  <a:cubicBezTo>
                    <a:pt x="23246" y="20349"/>
                    <a:pt x="21293" y="22031"/>
                    <a:pt x="19340" y="23686"/>
                  </a:cubicBezTo>
                  <a:cubicBezTo>
                    <a:pt x="18580" y="23279"/>
                    <a:pt x="17957" y="22736"/>
                    <a:pt x="17523" y="22004"/>
                  </a:cubicBezTo>
                  <a:cubicBezTo>
                    <a:pt x="19313" y="20295"/>
                    <a:pt x="21130" y="18586"/>
                    <a:pt x="22975" y="16823"/>
                  </a:cubicBezTo>
                  <a:close/>
                  <a:moveTo>
                    <a:pt x="22649" y="22167"/>
                  </a:moveTo>
                  <a:cubicBezTo>
                    <a:pt x="22920" y="22411"/>
                    <a:pt x="23219" y="22628"/>
                    <a:pt x="23517" y="22899"/>
                  </a:cubicBezTo>
                  <a:cubicBezTo>
                    <a:pt x="22920" y="23523"/>
                    <a:pt x="22351" y="24093"/>
                    <a:pt x="21673" y="24744"/>
                  </a:cubicBezTo>
                  <a:cubicBezTo>
                    <a:pt x="21239" y="24744"/>
                    <a:pt x="20805" y="24472"/>
                    <a:pt x="20344" y="24255"/>
                  </a:cubicBezTo>
                  <a:cubicBezTo>
                    <a:pt x="20615" y="23794"/>
                    <a:pt x="21862" y="22655"/>
                    <a:pt x="22649" y="22167"/>
                  </a:cubicBezTo>
                  <a:close/>
                  <a:moveTo>
                    <a:pt x="26528" y="20919"/>
                  </a:moveTo>
                  <a:cubicBezTo>
                    <a:pt x="26989" y="21597"/>
                    <a:pt x="26962" y="22330"/>
                    <a:pt x="27043" y="23008"/>
                  </a:cubicBezTo>
                  <a:cubicBezTo>
                    <a:pt x="27152" y="23659"/>
                    <a:pt x="27152" y="24310"/>
                    <a:pt x="26989" y="24988"/>
                  </a:cubicBezTo>
                  <a:cubicBezTo>
                    <a:pt x="26197" y="25049"/>
                    <a:pt x="25422" y="25084"/>
                    <a:pt x="24640" y="25084"/>
                  </a:cubicBezTo>
                  <a:cubicBezTo>
                    <a:pt x="24030" y="25084"/>
                    <a:pt x="23415" y="25062"/>
                    <a:pt x="22785" y="25015"/>
                  </a:cubicBezTo>
                  <a:cubicBezTo>
                    <a:pt x="23002" y="24608"/>
                    <a:pt x="23300" y="24418"/>
                    <a:pt x="23571" y="24201"/>
                  </a:cubicBezTo>
                  <a:cubicBezTo>
                    <a:pt x="23843" y="23930"/>
                    <a:pt x="24141" y="23713"/>
                    <a:pt x="24412" y="23442"/>
                  </a:cubicBezTo>
                  <a:cubicBezTo>
                    <a:pt x="24683" y="23197"/>
                    <a:pt x="24900" y="22953"/>
                    <a:pt x="25144" y="22682"/>
                  </a:cubicBezTo>
                  <a:cubicBezTo>
                    <a:pt x="25389" y="22384"/>
                    <a:pt x="25633" y="22113"/>
                    <a:pt x="25877" y="21814"/>
                  </a:cubicBezTo>
                  <a:cubicBezTo>
                    <a:pt x="26094" y="21543"/>
                    <a:pt x="26284" y="21245"/>
                    <a:pt x="26528" y="20919"/>
                  </a:cubicBezTo>
                  <a:close/>
                  <a:moveTo>
                    <a:pt x="14431" y="15657"/>
                  </a:moveTo>
                  <a:cubicBezTo>
                    <a:pt x="14458" y="15928"/>
                    <a:pt x="14485" y="16118"/>
                    <a:pt x="14512" y="16335"/>
                  </a:cubicBezTo>
                  <a:cubicBezTo>
                    <a:pt x="14593" y="17664"/>
                    <a:pt x="14919" y="18912"/>
                    <a:pt x="15407" y="20132"/>
                  </a:cubicBezTo>
                  <a:cubicBezTo>
                    <a:pt x="16682" y="23387"/>
                    <a:pt x="19096" y="25286"/>
                    <a:pt x="22513" y="25883"/>
                  </a:cubicBezTo>
                  <a:cubicBezTo>
                    <a:pt x="22959" y="25957"/>
                    <a:pt x="23409" y="25975"/>
                    <a:pt x="23863" y="25975"/>
                  </a:cubicBezTo>
                  <a:cubicBezTo>
                    <a:pt x="24283" y="25975"/>
                    <a:pt x="24705" y="25959"/>
                    <a:pt x="25128" y="25959"/>
                  </a:cubicBezTo>
                  <a:cubicBezTo>
                    <a:pt x="25251" y="25959"/>
                    <a:pt x="25374" y="25961"/>
                    <a:pt x="25497" y="25964"/>
                  </a:cubicBezTo>
                  <a:cubicBezTo>
                    <a:pt x="25844" y="25964"/>
                    <a:pt x="26191" y="25929"/>
                    <a:pt x="26566" y="25929"/>
                  </a:cubicBezTo>
                  <a:cubicBezTo>
                    <a:pt x="26660" y="25929"/>
                    <a:pt x="26756" y="25932"/>
                    <a:pt x="26853" y="25937"/>
                  </a:cubicBezTo>
                  <a:cubicBezTo>
                    <a:pt x="26826" y="26696"/>
                    <a:pt x="26663" y="27347"/>
                    <a:pt x="26392" y="28025"/>
                  </a:cubicBezTo>
                  <a:cubicBezTo>
                    <a:pt x="26014" y="28050"/>
                    <a:pt x="25642" y="28063"/>
                    <a:pt x="25272" y="28063"/>
                  </a:cubicBezTo>
                  <a:cubicBezTo>
                    <a:pt x="24820" y="28063"/>
                    <a:pt x="24372" y="28043"/>
                    <a:pt x="23924" y="27998"/>
                  </a:cubicBezTo>
                  <a:cubicBezTo>
                    <a:pt x="22758" y="27890"/>
                    <a:pt x="21618" y="27700"/>
                    <a:pt x="20506" y="27320"/>
                  </a:cubicBezTo>
                  <a:cubicBezTo>
                    <a:pt x="19693" y="27049"/>
                    <a:pt x="18906" y="26696"/>
                    <a:pt x="18174" y="26262"/>
                  </a:cubicBezTo>
                  <a:cubicBezTo>
                    <a:pt x="16302" y="25150"/>
                    <a:pt x="14973" y="23604"/>
                    <a:pt x="14132" y="21624"/>
                  </a:cubicBezTo>
                  <a:cubicBezTo>
                    <a:pt x="13454" y="19970"/>
                    <a:pt x="13074" y="18288"/>
                    <a:pt x="13129" y="16498"/>
                  </a:cubicBezTo>
                  <a:cubicBezTo>
                    <a:pt x="13156" y="16417"/>
                    <a:pt x="13156" y="16308"/>
                    <a:pt x="13156" y="16227"/>
                  </a:cubicBezTo>
                  <a:cubicBezTo>
                    <a:pt x="13156" y="16172"/>
                    <a:pt x="13183" y="16118"/>
                    <a:pt x="13237" y="15955"/>
                  </a:cubicBezTo>
                  <a:cubicBezTo>
                    <a:pt x="13590" y="15874"/>
                    <a:pt x="13969" y="15766"/>
                    <a:pt x="14431" y="15657"/>
                  </a:cubicBezTo>
                  <a:close/>
                  <a:moveTo>
                    <a:pt x="30715" y="28466"/>
                  </a:moveTo>
                  <a:cubicBezTo>
                    <a:pt x="30881" y="28466"/>
                    <a:pt x="31044" y="28487"/>
                    <a:pt x="31193" y="28487"/>
                  </a:cubicBezTo>
                  <a:cubicBezTo>
                    <a:pt x="31302" y="28478"/>
                    <a:pt x="31410" y="28475"/>
                    <a:pt x="31519" y="28475"/>
                  </a:cubicBezTo>
                  <a:cubicBezTo>
                    <a:pt x="31736" y="28475"/>
                    <a:pt x="31953" y="28487"/>
                    <a:pt x="32170" y="28487"/>
                  </a:cubicBezTo>
                  <a:cubicBezTo>
                    <a:pt x="32197" y="28541"/>
                    <a:pt x="32197" y="28568"/>
                    <a:pt x="32197" y="28622"/>
                  </a:cubicBezTo>
                  <a:cubicBezTo>
                    <a:pt x="31437" y="29246"/>
                    <a:pt x="30678" y="29870"/>
                    <a:pt x="29918" y="30521"/>
                  </a:cubicBezTo>
                  <a:cubicBezTo>
                    <a:pt x="29891" y="30534"/>
                    <a:pt x="29864" y="30534"/>
                    <a:pt x="29840" y="30534"/>
                  </a:cubicBezTo>
                  <a:cubicBezTo>
                    <a:pt x="29817" y="30534"/>
                    <a:pt x="29796" y="30534"/>
                    <a:pt x="29783" y="30548"/>
                  </a:cubicBezTo>
                  <a:cubicBezTo>
                    <a:pt x="29756" y="30494"/>
                    <a:pt x="29728" y="30440"/>
                    <a:pt x="29728" y="30412"/>
                  </a:cubicBezTo>
                  <a:cubicBezTo>
                    <a:pt x="29891" y="29816"/>
                    <a:pt x="30054" y="29192"/>
                    <a:pt x="30217" y="28568"/>
                  </a:cubicBezTo>
                  <a:cubicBezTo>
                    <a:pt x="30379" y="28487"/>
                    <a:pt x="30549" y="28466"/>
                    <a:pt x="30715" y="28466"/>
                  </a:cubicBezTo>
                  <a:close/>
                  <a:moveTo>
                    <a:pt x="33417" y="28649"/>
                  </a:moveTo>
                  <a:cubicBezTo>
                    <a:pt x="33878" y="28758"/>
                    <a:pt x="34339" y="28812"/>
                    <a:pt x="34773" y="29056"/>
                  </a:cubicBezTo>
                  <a:cubicBezTo>
                    <a:pt x="34394" y="29544"/>
                    <a:pt x="33471" y="30358"/>
                    <a:pt x="32576" y="30928"/>
                  </a:cubicBezTo>
                  <a:cubicBezTo>
                    <a:pt x="32468" y="30819"/>
                    <a:pt x="32332" y="30684"/>
                    <a:pt x="32224" y="30548"/>
                  </a:cubicBezTo>
                  <a:cubicBezTo>
                    <a:pt x="32088" y="30412"/>
                    <a:pt x="31980" y="30277"/>
                    <a:pt x="31817" y="30114"/>
                  </a:cubicBezTo>
                  <a:cubicBezTo>
                    <a:pt x="32359" y="29599"/>
                    <a:pt x="32875" y="29138"/>
                    <a:pt x="33417" y="28649"/>
                  </a:cubicBezTo>
                  <a:close/>
                  <a:moveTo>
                    <a:pt x="31085" y="30738"/>
                  </a:moveTo>
                  <a:cubicBezTo>
                    <a:pt x="31329" y="31009"/>
                    <a:pt x="31573" y="31253"/>
                    <a:pt x="31844" y="31552"/>
                  </a:cubicBezTo>
                  <a:cubicBezTo>
                    <a:pt x="31193" y="32148"/>
                    <a:pt x="30515" y="32637"/>
                    <a:pt x="29810" y="33152"/>
                  </a:cubicBezTo>
                  <a:cubicBezTo>
                    <a:pt x="29566" y="32854"/>
                    <a:pt x="29511" y="32555"/>
                    <a:pt x="29511" y="32257"/>
                  </a:cubicBezTo>
                  <a:cubicBezTo>
                    <a:pt x="29539" y="32121"/>
                    <a:pt x="29593" y="31958"/>
                    <a:pt x="29674" y="31877"/>
                  </a:cubicBezTo>
                  <a:cubicBezTo>
                    <a:pt x="30108" y="31470"/>
                    <a:pt x="30542" y="31090"/>
                    <a:pt x="31085" y="30738"/>
                  </a:cubicBezTo>
                  <a:close/>
                  <a:moveTo>
                    <a:pt x="32303" y="25454"/>
                  </a:moveTo>
                  <a:cubicBezTo>
                    <a:pt x="33960" y="25454"/>
                    <a:pt x="35574" y="25769"/>
                    <a:pt x="37106" y="26588"/>
                  </a:cubicBezTo>
                  <a:cubicBezTo>
                    <a:pt x="38598" y="27402"/>
                    <a:pt x="39927" y="28405"/>
                    <a:pt x="41012" y="29734"/>
                  </a:cubicBezTo>
                  <a:cubicBezTo>
                    <a:pt x="41446" y="30250"/>
                    <a:pt x="41880" y="30738"/>
                    <a:pt x="42314" y="31226"/>
                  </a:cubicBezTo>
                  <a:cubicBezTo>
                    <a:pt x="42694" y="31687"/>
                    <a:pt x="42883" y="32203"/>
                    <a:pt x="42802" y="32826"/>
                  </a:cubicBezTo>
                  <a:cubicBezTo>
                    <a:pt x="42775" y="33071"/>
                    <a:pt x="42666" y="33315"/>
                    <a:pt x="42477" y="33505"/>
                  </a:cubicBezTo>
                  <a:cubicBezTo>
                    <a:pt x="42296" y="33700"/>
                    <a:pt x="42107" y="33795"/>
                    <a:pt x="41910" y="33795"/>
                  </a:cubicBezTo>
                  <a:cubicBezTo>
                    <a:pt x="41752" y="33795"/>
                    <a:pt x="41588" y="33734"/>
                    <a:pt x="41419" y="33613"/>
                  </a:cubicBezTo>
                  <a:cubicBezTo>
                    <a:pt x="40985" y="33342"/>
                    <a:pt x="40659" y="32989"/>
                    <a:pt x="40388" y="32555"/>
                  </a:cubicBezTo>
                  <a:cubicBezTo>
                    <a:pt x="39629" y="31470"/>
                    <a:pt x="38706" y="30575"/>
                    <a:pt x="37730" y="29707"/>
                  </a:cubicBezTo>
                  <a:cubicBezTo>
                    <a:pt x="36509" y="28595"/>
                    <a:pt x="35072" y="27998"/>
                    <a:pt x="33471" y="27727"/>
                  </a:cubicBezTo>
                  <a:cubicBezTo>
                    <a:pt x="32883" y="27622"/>
                    <a:pt x="32278" y="27582"/>
                    <a:pt x="31669" y="27582"/>
                  </a:cubicBezTo>
                  <a:cubicBezTo>
                    <a:pt x="31492" y="27582"/>
                    <a:pt x="31316" y="27585"/>
                    <a:pt x="31139" y="27592"/>
                  </a:cubicBezTo>
                  <a:lnTo>
                    <a:pt x="30434" y="27592"/>
                  </a:lnTo>
                  <a:cubicBezTo>
                    <a:pt x="30542" y="26859"/>
                    <a:pt x="30623" y="26208"/>
                    <a:pt x="30705" y="25611"/>
                  </a:cubicBezTo>
                  <a:cubicBezTo>
                    <a:pt x="30786" y="25557"/>
                    <a:pt x="30813" y="25530"/>
                    <a:pt x="30840" y="25530"/>
                  </a:cubicBezTo>
                  <a:cubicBezTo>
                    <a:pt x="31331" y="25481"/>
                    <a:pt x="31819" y="25454"/>
                    <a:pt x="32303" y="25454"/>
                  </a:cubicBezTo>
                  <a:close/>
                  <a:moveTo>
                    <a:pt x="38272" y="31606"/>
                  </a:moveTo>
                  <a:cubicBezTo>
                    <a:pt x="38598" y="31769"/>
                    <a:pt x="38788" y="32067"/>
                    <a:pt x="39005" y="32338"/>
                  </a:cubicBezTo>
                  <a:cubicBezTo>
                    <a:pt x="38625" y="32799"/>
                    <a:pt x="36401" y="34671"/>
                    <a:pt x="35858" y="34996"/>
                  </a:cubicBezTo>
                  <a:cubicBezTo>
                    <a:pt x="35641" y="34752"/>
                    <a:pt x="35397" y="34508"/>
                    <a:pt x="35207" y="34291"/>
                  </a:cubicBezTo>
                  <a:cubicBezTo>
                    <a:pt x="35235" y="34210"/>
                    <a:pt x="35235" y="34155"/>
                    <a:pt x="35262" y="34128"/>
                  </a:cubicBezTo>
                  <a:cubicBezTo>
                    <a:pt x="36265" y="33315"/>
                    <a:pt x="37269" y="32474"/>
                    <a:pt x="38272" y="31606"/>
                  </a:cubicBezTo>
                  <a:close/>
                  <a:moveTo>
                    <a:pt x="35614" y="29463"/>
                  </a:moveTo>
                  <a:cubicBezTo>
                    <a:pt x="36238" y="29653"/>
                    <a:pt x="36970" y="30195"/>
                    <a:pt x="37621" y="30955"/>
                  </a:cubicBezTo>
                  <a:cubicBezTo>
                    <a:pt x="37540" y="31063"/>
                    <a:pt x="37432" y="31199"/>
                    <a:pt x="37323" y="31307"/>
                  </a:cubicBezTo>
                  <a:cubicBezTo>
                    <a:pt x="35777" y="32609"/>
                    <a:pt x="34204" y="33911"/>
                    <a:pt x="32631" y="35240"/>
                  </a:cubicBezTo>
                  <a:cubicBezTo>
                    <a:pt x="32251" y="35566"/>
                    <a:pt x="31844" y="35891"/>
                    <a:pt x="31356" y="36271"/>
                  </a:cubicBezTo>
                  <a:cubicBezTo>
                    <a:pt x="30840" y="35512"/>
                    <a:pt x="30434" y="34806"/>
                    <a:pt x="30135" y="33993"/>
                  </a:cubicBezTo>
                  <a:cubicBezTo>
                    <a:pt x="32061" y="32582"/>
                    <a:pt x="33933" y="31145"/>
                    <a:pt x="35614" y="29463"/>
                  </a:cubicBezTo>
                  <a:close/>
                  <a:moveTo>
                    <a:pt x="34529" y="34834"/>
                  </a:moveTo>
                  <a:cubicBezTo>
                    <a:pt x="34746" y="35105"/>
                    <a:pt x="34936" y="35322"/>
                    <a:pt x="35126" y="35566"/>
                  </a:cubicBezTo>
                  <a:cubicBezTo>
                    <a:pt x="34746" y="36081"/>
                    <a:pt x="33200" y="37275"/>
                    <a:pt x="32441" y="37654"/>
                  </a:cubicBezTo>
                  <a:cubicBezTo>
                    <a:pt x="32278" y="37465"/>
                    <a:pt x="32088" y="37248"/>
                    <a:pt x="31925" y="37031"/>
                  </a:cubicBezTo>
                  <a:cubicBezTo>
                    <a:pt x="32251" y="36651"/>
                    <a:pt x="33851" y="35268"/>
                    <a:pt x="34529" y="34834"/>
                  </a:cubicBezTo>
                  <a:close/>
                  <a:moveTo>
                    <a:pt x="1740" y="9986"/>
                  </a:moveTo>
                  <a:cubicBezTo>
                    <a:pt x="1817" y="9986"/>
                    <a:pt x="1897" y="9996"/>
                    <a:pt x="1981" y="10015"/>
                  </a:cubicBezTo>
                  <a:cubicBezTo>
                    <a:pt x="2279" y="10097"/>
                    <a:pt x="2577" y="10205"/>
                    <a:pt x="2822" y="10368"/>
                  </a:cubicBezTo>
                  <a:cubicBezTo>
                    <a:pt x="3310" y="10666"/>
                    <a:pt x="3771" y="10992"/>
                    <a:pt x="4232" y="11317"/>
                  </a:cubicBezTo>
                  <a:cubicBezTo>
                    <a:pt x="4910" y="11805"/>
                    <a:pt x="5534" y="12294"/>
                    <a:pt x="6212" y="12728"/>
                  </a:cubicBezTo>
                  <a:cubicBezTo>
                    <a:pt x="6809" y="13135"/>
                    <a:pt x="7460" y="13406"/>
                    <a:pt x="8138" y="13623"/>
                  </a:cubicBezTo>
                  <a:cubicBezTo>
                    <a:pt x="8794" y="13841"/>
                    <a:pt x="9450" y="13961"/>
                    <a:pt x="10106" y="13961"/>
                  </a:cubicBezTo>
                  <a:cubicBezTo>
                    <a:pt x="10589" y="13961"/>
                    <a:pt x="11072" y="13896"/>
                    <a:pt x="11555" y="13758"/>
                  </a:cubicBezTo>
                  <a:cubicBezTo>
                    <a:pt x="12423" y="13514"/>
                    <a:pt x="13291" y="13270"/>
                    <a:pt x="14159" y="13053"/>
                  </a:cubicBezTo>
                  <a:cubicBezTo>
                    <a:pt x="15842" y="12633"/>
                    <a:pt x="17524" y="12353"/>
                    <a:pt x="19242" y="12353"/>
                  </a:cubicBezTo>
                  <a:cubicBezTo>
                    <a:pt x="19518" y="12353"/>
                    <a:pt x="19794" y="12360"/>
                    <a:pt x="20072" y="12375"/>
                  </a:cubicBezTo>
                  <a:cubicBezTo>
                    <a:pt x="21645" y="12484"/>
                    <a:pt x="23083" y="12918"/>
                    <a:pt x="24466" y="13650"/>
                  </a:cubicBezTo>
                  <a:cubicBezTo>
                    <a:pt x="26121" y="14518"/>
                    <a:pt x="27369" y="15766"/>
                    <a:pt x="28182" y="17447"/>
                  </a:cubicBezTo>
                  <a:cubicBezTo>
                    <a:pt x="28643" y="18397"/>
                    <a:pt x="29105" y="19373"/>
                    <a:pt x="29457" y="20377"/>
                  </a:cubicBezTo>
                  <a:cubicBezTo>
                    <a:pt x="29647" y="20865"/>
                    <a:pt x="29728" y="21434"/>
                    <a:pt x="29783" y="21977"/>
                  </a:cubicBezTo>
                  <a:cubicBezTo>
                    <a:pt x="29837" y="22574"/>
                    <a:pt x="29837" y="23143"/>
                    <a:pt x="29864" y="23740"/>
                  </a:cubicBezTo>
                  <a:cubicBezTo>
                    <a:pt x="29837" y="25720"/>
                    <a:pt x="29539" y="27673"/>
                    <a:pt x="28996" y="29572"/>
                  </a:cubicBezTo>
                  <a:cubicBezTo>
                    <a:pt x="28860" y="30087"/>
                    <a:pt x="28752" y="30602"/>
                    <a:pt x="28643" y="31118"/>
                  </a:cubicBezTo>
                  <a:cubicBezTo>
                    <a:pt x="28481" y="31986"/>
                    <a:pt x="28643" y="32854"/>
                    <a:pt x="28996" y="33667"/>
                  </a:cubicBezTo>
                  <a:cubicBezTo>
                    <a:pt x="29674" y="35349"/>
                    <a:pt x="30569" y="36922"/>
                    <a:pt x="31817" y="38251"/>
                  </a:cubicBezTo>
                  <a:cubicBezTo>
                    <a:pt x="32088" y="38550"/>
                    <a:pt x="32387" y="38821"/>
                    <a:pt x="32685" y="39092"/>
                  </a:cubicBezTo>
                  <a:cubicBezTo>
                    <a:pt x="33038" y="39472"/>
                    <a:pt x="33390" y="39879"/>
                    <a:pt x="33526" y="40394"/>
                  </a:cubicBezTo>
                  <a:cubicBezTo>
                    <a:pt x="33634" y="40719"/>
                    <a:pt x="33499" y="40964"/>
                    <a:pt x="33146" y="40991"/>
                  </a:cubicBezTo>
                  <a:cubicBezTo>
                    <a:pt x="33065" y="40997"/>
                    <a:pt x="32982" y="41001"/>
                    <a:pt x="32898" y="41001"/>
                  </a:cubicBezTo>
                  <a:cubicBezTo>
                    <a:pt x="32648" y="41001"/>
                    <a:pt x="32393" y="40970"/>
                    <a:pt x="32170" y="40909"/>
                  </a:cubicBezTo>
                  <a:cubicBezTo>
                    <a:pt x="31627" y="40774"/>
                    <a:pt x="31166" y="40475"/>
                    <a:pt x="30759" y="40096"/>
                  </a:cubicBezTo>
                  <a:cubicBezTo>
                    <a:pt x="30244" y="39607"/>
                    <a:pt x="29728" y="39119"/>
                    <a:pt x="29267" y="38577"/>
                  </a:cubicBezTo>
                  <a:cubicBezTo>
                    <a:pt x="28454" y="37600"/>
                    <a:pt x="27803" y="36488"/>
                    <a:pt x="27233" y="35349"/>
                  </a:cubicBezTo>
                  <a:cubicBezTo>
                    <a:pt x="26636" y="34155"/>
                    <a:pt x="26474" y="32908"/>
                    <a:pt x="26636" y="31606"/>
                  </a:cubicBezTo>
                  <a:cubicBezTo>
                    <a:pt x="26799" y="30440"/>
                    <a:pt x="27070" y="29273"/>
                    <a:pt x="27369" y="28134"/>
                  </a:cubicBezTo>
                  <a:cubicBezTo>
                    <a:pt x="27748" y="26724"/>
                    <a:pt x="27992" y="25259"/>
                    <a:pt x="27992" y="23794"/>
                  </a:cubicBezTo>
                  <a:cubicBezTo>
                    <a:pt x="27992" y="20838"/>
                    <a:pt x="26799" y="18478"/>
                    <a:pt x="24412" y="16715"/>
                  </a:cubicBezTo>
                  <a:cubicBezTo>
                    <a:pt x="23110" y="15766"/>
                    <a:pt x="21700" y="14979"/>
                    <a:pt x="20072" y="14708"/>
                  </a:cubicBezTo>
                  <a:cubicBezTo>
                    <a:pt x="19222" y="14563"/>
                    <a:pt x="18373" y="14503"/>
                    <a:pt x="17523" y="14503"/>
                  </a:cubicBezTo>
                  <a:cubicBezTo>
                    <a:pt x="17098" y="14503"/>
                    <a:pt x="16673" y="14518"/>
                    <a:pt x="16248" y="14545"/>
                  </a:cubicBezTo>
                  <a:cubicBezTo>
                    <a:pt x="14783" y="14653"/>
                    <a:pt x="13400" y="15033"/>
                    <a:pt x="12017" y="15440"/>
                  </a:cubicBezTo>
                  <a:cubicBezTo>
                    <a:pt x="11393" y="15603"/>
                    <a:pt x="10796" y="15793"/>
                    <a:pt x="10172" y="15928"/>
                  </a:cubicBezTo>
                  <a:cubicBezTo>
                    <a:pt x="9654" y="16042"/>
                    <a:pt x="9148" y="16097"/>
                    <a:pt x="8656" y="16097"/>
                  </a:cubicBezTo>
                  <a:cubicBezTo>
                    <a:pt x="7038" y="16097"/>
                    <a:pt x="5563" y="15504"/>
                    <a:pt x="4232" y="14464"/>
                  </a:cubicBezTo>
                  <a:cubicBezTo>
                    <a:pt x="3147" y="13650"/>
                    <a:pt x="2225" y="12646"/>
                    <a:pt x="1357" y="11616"/>
                  </a:cubicBezTo>
                  <a:cubicBezTo>
                    <a:pt x="1275" y="11507"/>
                    <a:pt x="1167" y="11399"/>
                    <a:pt x="1113" y="11263"/>
                  </a:cubicBezTo>
                  <a:cubicBezTo>
                    <a:pt x="923" y="10965"/>
                    <a:pt x="896" y="10639"/>
                    <a:pt x="1113" y="10341"/>
                  </a:cubicBezTo>
                  <a:cubicBezTo>
                    <a:pt x="1278" y="10092"/>
                    <a:pt x="1492" y="9986"/>
                    <a:pt x="1740" y="9986"/>
                  </a:cubicBezTo>
                  <a:close/>
                  <a:moveTo>
                    <a:pt x="8962" y="0"/>
                  </a:moveTo>
                  <a:cubicBezTo>
                    <a:pt x="8093" y="0"/>
                    <a:pt x="7485" y="793"/>
                    <a:pt x="7704" y="1715"/>
                  </a:cubicBezTo>
                  <a:cubicBezTo>
                    <a:pt x="7785" y="2041"/>
                    <a:pt x="7948" y="2312"/>
                    <a:pt x="8192" y="2556"/>
                  </a:cubicBezTo>
                  <a:cubicBezTo>
                    <a:pt x="8463" y="2800"/>
                    <a:pt x="8735" y="3044"/>
                    <a:pt x="8979" y="3289"/>
                  </a:cubicBezTo>
                  <a:cubicBezTo>
                    <a:pt x="9467" y="3777"/>
                    <a:pt x="9955" y="4265"/>
                    <a:pt x="10416" y="4753"/>
                  </a:cubicBezTo>
                  <a:cubicBezTo>
                    <a:pt x="10552" y="4889"/>
                    <a:pt x="10633" y="5079"/>
                    <a:pt x="10769" y="5269"/>
                  </a:cubicBezTo>
                  <a:cubicBezTo>
                    <a:pt x="8924" y="7140"/>
                    <a:pt x="7107" y="8985"/>
                    <a:pt x="5236" y="10883"/>
                  </a:cubicBezTo>
                  <a:cubicBezTo>
                    <a:pt x="5073" y="10748"/>
                    <a:pt x="4883" y="10612"/>
                    <a:pt x="4693" y="10504"/>
                  </a:cubicBezTo>
                  <a:cubicBezTo>
                    <a:pt x="4232" y="10205"/>
                    <a:pt x="3798" y="9880"/>
                    <a:pt x="3337" y="9608"/>
                  </a:cubicBezTo>
                  <a:cubicBezTo>
                    <a:pt x="2984" y="9419"/>
                    <a:pt x="2605" y="9283"/>
                    <a:pt x="2198" y="9147"/>
                  </a:cubicBezTo>
                  <a:cubicBezTo>
                    <a:pt x="2066" y="9106"/>
                    <a:pt x="1932" y="9088"/>
                    <a:pt x="1798" y="9088"/>
                  </a:cubicBezTo>
                  <a:cubicBezTo>
                    <a:pt x="1489" y="9088"/>
                    <a:pt x="1179" y="9186"/>
                    <a:pt x="896" y="9337"/>
                  </a:cubicBezTo>
                  <a:cubicBezTo>
                    <a:pt x="272" y="9663"/>
                    <a:pt x="1" y="10232"/>
                    <a:pt x="82" y="10910"/>
                  </a:cubicBezTo>
                  <a:cubicBezTo>
                    <a:pt x="163" y="11371"/>
                    <a:pt x="326" y="11778"/>
                    <a:pt x="652" y="12131"/>
                  </a:cubicBezTo>
                  <a:cubicBezTo>
                    <a:pt x="1275" y="12809"/>
                    <a:pt x="1872" y="13514"/>
                    <a:pt x="2523" y="14165"/>
                  </a:cubicBezTo>
                  <a:cubicBezTo>
                    <a:pt x="3174" y="14843"/>
                    <a:pt x="3934" y="15386"/>
                    <a:pt x="4747" y="15793"/>
                  </a:cubicBezTo>
                  <a:cubicBezTo>
                    <a:pt x="6037" y="16470"/>
                    <a:pt x="7379" y="16901"/>
                    <a:pt x="8788" y="16901"/>
                  </a:cubicBezTo>
                  <a:cubicBezTo>
                    <a:pt x="9128" y="16901"/>
                    <a:pt x="9472" y="16876"/>
                    <a:pt x="9819" y="16823"/>
                  </a:cubicBezTo>
                  <a:cubicBezTo>
                    <a:pt x="10443" y="16715"/>
                    <a:pt x="11040" y="16552"/>
                    <a:pt x="11637" y="16417"/>
                  </a:cubicBezTo>
                  <a:cubicBezTo>
                    <a:pt x="11827" y="16389"/>
                    <a:pt x="12017" y="16335"/>
                    <a:pt x="12288" y="16281"/>
                  </a:cubicBezTo>
                  <a:cubicBezTo>
                    <a:pt x="12288" y="16552"/>
                    <a:pt x="12288" y="16715"/>
                    <a:pt x="12288" y="16905"/>
                  </a:cubicBezTo>
                  <a:cubicBezTo>
                    <a:pt x="12234" y="17881"/>
                    <a:pt x="12369" y="18858"/>
                    <a:pt x="12586" y="19807"/>
                  </a:cubicBezTo>
                  <a:cubicBezTo>
                    <a:pt x="12993" y="21462"/>
                    <a:pt x="13644" y="23008"/>
                    <a:pt x="14675" y="24364"/>
                  </a:cubicBezTo>
                  <a:cubicBezTo>
                    <a:pt x="16031" y="26127"/>
                    <a:pt x="17821" y="27293"/>
                    <a:pt x="19882" y="28053"/>
                  </a:cubicBezTo>
                  <a:cubicBezTo>
                    <a:pt x="21592" y="28674"/>
                    <a:pt x="23350" y="28950"/>
                    <a:pt x="25159" y="28950"/>
                  </a:cubicBezTo>
                  <a:cubicBezTo>
                    <a:pt x="25244" y="28950"/>
                    <a:pt x="25330" y="28949"/>
                    <a:pt x="25416" y="28948"/>
                  </a:cubicBezTo>
                  <a:cubicBezTo>
                    <a:pt x="25555" y="28948"/>
                    <a:pt x="25695" y="28912"/>
                    <a:pt x="25839" y="28912"/>
                  </a:cubicBezTo>
                  <a:cubicBezTo>
                    <a:pt x="25948" y="28912"/>
                    <a:pt x="26059" y="28932"/>
                    <a:pt x="26175" y="29002"/>
                  </a:cubicBezTo>
                  <a:cubicBezTo>
                    <a:pt x="26148" y="29219"/>
                    <a:pt x="26094" y="29409"/>
                    <a:pt x="26067" y="29572"/>
                  </a:cubicBezTo>
                  <a:cubicBezTo>
                    <a:pt x="25958" y="30223"/>
                    <a:pt x="25823" y="30846"/>
                    <a:pt x="25768" y="31470"/>
                  </a:cubicBezTo>
                  <a:cubicBezTo>
                    <a:pt x="25714" y="32121"/>
                    <a:pt x="25714" y="32799"/>
                    <a:pt x="25741" y="33450"/>
                  </a:cubicBezTo>
                  <a:cubicBezTo>
                    <a:pt x="25741" y="34128"/>
                    <a:pt x="26067" y="34698"/>
                    <a:pt x="26311" y="35295"/>
                  </a:cubicBezTo>
                  <a:cubicBezTo>
                    <a:pt x="27206" y="37410"/>
                    <a:pt x="28454" y="39282"/>
                    <a:pt x="30244" y="40801"/>
                  </a:cubicBezTo>
                  <a:cubicBezTo>
                    <a:pt x="30732" y="41235"/>
                    <a:pt x="31302" y="41587"/>
                    <a:pt x="31953" y="41750"/>
                  </a:cubicBezTo>
                  <a:cubicBezTo>
                    <a:pt x="32332" y="41832"/>
                    <a:pt x="32766" y="41886"/>
                    <a:pt x="33146" y="41886"/>
                  </a:cubicBezTo>
                  <a:cubicBezTo>
                    <a:pt x="33987" y="41832"/>
                    <a:pt x="34475" y="41235"/>
                    <a:pt x="34421" y="40394"/>
                  </a:cubicBezTo>
                  <a:cubicBezTo>
                    <a:pt x="34394" y="39770"/>
                    <a:pt x="34068" y="39282"/>
                    <a:pt x="33661" y="38821"/>
                  </a:cubicBezTo>
                  <a:cubicBezTo>
                    <a:pt x="33526" y="38685"/>
                    <a:pt x="33390" y="38550"/>
                    <a:pt x="33227" y="38387"/>
                  </a:cubicBezTo>
                  <a:cubicBezTo>
                    <a:pt x="34339" y="37465"/>
                    <a:pt x="35424" y="36624"/>
                    <a:pt x="36455" y="35729"/>
                  </a:cubicBezTo>
                  <a:cubicBezTo>
                    <a:pt x="37513" y="34861"/>
                    <a:pt x="38544" y="33966"/>
                    <a:pt x="39574" y="33098"/>
                  </a:cubicBezTo>
                  <a:cubicBezTo>
                    <a:pt x="40063" y="33532"/>
                    <a:pt x="40469" y="33938"/>
                    <a:pt x="40931" y="34318"/>
                  </a:cubicBezTo>
                  <a:cubicBezTo>
                    <a:pt x="41243" y="34552"/>
                    <a:pt x="41580" y="34668"/>
                    <a:pt x="41915" y="34668"/>
                  </a:cubicBezTo>
                  <a:cubicBezTo>
                    <a:pt x="42279" y="34668"/>
                    <a:pt x="42640" y="34532"/>
                    <a:pt x="42965" y="34264"/>
                  </a:cubicBezTo>
                  <a:cubicBezTo>
                    <a:pt x="43562" y="33749"/>
                    <a:pt x="43806" y="33071"/>
                    <a:pt x="43724" y="32284"/>
                  </a:cubicBezTo>
                  <a:cubicBezTo>
                    <a:pt x="43643" y="31524"/>
                    <a:pt x="43236" y="30901"/>
                    <a:pt x="42748" y="30331"/>
                  </a:cubicBezTo>
                  <a:cubicBezTo>
                    <a:pt x="42422" y="29951"/>
                    <a:pt x="42070" y="29544"/>
                    <a:pt x="41744" y="29138"/>
                  </a:cubicBezTo>
                  <a:cubicBezTo>
                    <a:pt x="40334" y="27402"/>
                    <a:pt x="38544" y="26127"/>
                    <a:pt x="36455" y="25286"/>
                  </a:cubicBezTo>
                  <a:cubicBezTo>
                    <a:pt x="35150" y="24759"/>
                    <a:pt x="33806" y="24561"/>
                    <a:pt x="32424" y="24561"/>
                  </a:cubicBezTo>
                  <a:cubicBezTo>
                    <a:pt x="32169" y="24561"/>
                    <a:pt x="31912" y="24568"/>
                    <a:pt x="31654" y="24581"/>
                  </a:cubicBezTo>
                  <a:lnTo>
                    <a:pt x="30840" y="24581"/>
                  </a:lnTo>
                  <a:cubicBezTo>
                    <a:pt x="30813" y="24310"/>
                    <a:pt x="30813" y="24065"/>
                    <a:pt x="30813" y="23848"/>
                  </a:cubicBezTo>
                  <a:cubicBezTo>
                    <a:pt x="30759" y="23035"/>
                    <a:pt x="30759" y="22194"/>
                    <a:pt x="30623" y="21380"/>
                  </a:cubicBezTo>
                  <a:cubicBezTo>
                    <a:pt x="30217" y="19265"/>
                    <a:pt x="29322" y="17366"/>
                    <a:pt x="28128" y="15603"/>
                  </a:cubicBezTo>
                  <a:cubicBezTo>
                    <a:pt x="27504" y="14681"/>
                    <a:pt x="26718" y="13948"/>
                    <a:pt x="25795" y="13324"/>
                  </a:cubicBezTo>
                  <a:cubicBezTo>
                    <a:pt x="24738" y="12619"/>
                    <a:pt x="23571" y="12131"/>
                    <a:pt x="22378" y="11805"/>
                  </a:cubicBezTo>
                  <a:cubicBezTo>
                    <a:pt x="21808" y="11643"/>
                    <a:pt x="21212" y="11588"/>
                    <a:pt x="20615" y="11507"/>
                  </a:cubicBezTo>
                  <a:cubicBezTo>
                    <a:pt x="20117" y="11445"/>
                    <a:pt x="19620" y="11418"/>
                    <a:pt x="19124" y="11418"/>
                  </a:cubicBezTo>
                  <a:cubicBezTo>
                    <a:pt x="18104" y="11418"/>
                    <a:pt x="17088" y="11533"/>
                    <a:pt x="16085" y="11697"/>
                  </a:cubicBezTo>
                  <a:cubicBezTo>
                    <a:pt x="15949" y="11724"/>
                    <a:pt x="15814" y="11724"/>
                    <a:pt x="15624" y="11751"/>
                  </a:cubicBezTo>
                  <a:cubicBezTo>
                    <a:pt x="15624" y="11453"/>
                    <a:pt x="15651" y="11236"/>
                    <a:pt x="15678" y="11019"/>
                  </a:cubicBezTo>
                  <a:cubicBezTo>
                    <a:pt x="15977" y="8551"/>
                    <a:pt x="15597" y="6218"/>
                    <a:pt x="14458" y="4048"/>
                  </a:cubicBezTo>
                  <a:cubicBezTo>
                    <a:pt x="14159" y="3506"/>
                    <a:pt x="13834" y="2963"/>
                    <a:pt x="13346" y="2583"/>
                  </a:cubicBezTo>
                  <a:cubicBezTo>
                    <a:pt x="12505" y="1851"/>
                    <a:pt x="11664" y="1119"/>
                    <a:pt x="10660" y="603"/>
                  </a:cubicBezTo>
                  <a:cubicBezTo>
                    <a:pt x="10226" y="359"/>
                    <a:pt x="9765" y="142"/>
                    <a:pt x="9277" y="34"/>
                  </a:cubicBezTo>
                  <a:cubicBezTo>
                    <a:pt x="9169" y="11"/>
                    <a:pt x="9064" y="0"/>
                    <a:pt x="8962" y="0"/>
                  </a:cubicBezTo>
                  <a:close/>
                </a:path>
              </a:pathLst>
            </a:custGeom>
            <a:solidFill>
              <a:srgbClr val="FECA2A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49"/>
            <p:cNvSpPr/>
            <p:nvPr/>
          </p:nvSpPr>
          <p:spPr>
            <a:xfrm>
              <a:off x="5047850" y="2794975"/>
              <a:ext cx="1095150" cy="1046675"/>
            </a:xfrm>
            <a:custGeom>
              <a:avLst/>
              <a:gdLst/>
              <a:ahLst/>
              <a:cxnLst/>
              <a:rect l="l" t="t" r="r" b="b"/>
              <a:pathLst>
                <a:path w="43806" h="41867" extrusionOk="0">
                  <a:moveTo>
                    <a:pt x="11284" y="5974"/>
                  </a:moveTo>
                  <a:cubicBezTo>
                    <a:pt x="11501" y="6490"/>
                    <a:pt x="11691" y="6869"/>
                    <a:pt x="11854" y="7249"/>
                  </a:cubicBezTo>
                  <a:cubicBezTo>
                    <a:pt x="11935" y="7493"/>
                    <a:pt x="11935" y="7737"/>
                    <a:pt x="11746" y="7927"/>
                  </a:cubicBezTo>
                  <a:cubicBezTo>
                    <a:pt x="11176" y="8470"/>
                    <a:pt x="10606" y="9039"/>
                    <a:pt x="10010" y="9609"/>
                  </a:cubicBezTo>
                  <a:cubicBezTo>
                    <a:pt x="9603" y="9283"/>
                    <a:pt x="9196" y="8958"/>
                    <a:pt x="8762" y="8605"/>
                  </a:cubicBezTo>
                  <a:cubicBezTo>
                    <a:pt x="9603" y="7737"/>
                    <a:pt x="10389" y="6924"/>
                    <a:pt x="11284" y="5974"/>
                  </a:cubicBezTo>
                  <a:close/>
                  <a:moveTo>
                    <a:pt x="8138" y="9202"/>
                  </a:moveTo>
                  <a:cubicBezTo>
                    <a:pt x="8572" y="9609"/>
                    <a:pt x="8925" y="9934"/>
                    <a:pt x="9359" y="10341"/>
                  </a:cubicBezTo>
                  <a:cubicBezTo>
                    <a:pt x="8708" y="10965"/>
                    <a:pt x="8111" y="11589"/>
                    <a:pt x="7460" y="12240"/>
                  </a:cubicBezTo>
                  <a:cubicBezTo>
                    <a:pt x="6782" y="11996"/>
                    <a:pt x="6511" y="11806"/>
                    <a:pt x="6077" y="11399"/>
                  </a:cubicBezTo>
                  <a:cubicBezTo>
                    <a:pt x="6728" y="10639"/>
                    <a:pt x="7460" y="9989"/>
                    <a:pt x="8138" y="9202"/>
                  </a:cubicBezTo>
                  <a:close/>
                  <a:moveTo>
                    <a:pt x="8971" y="877"/>
                  </a:moveTo>
                  <a:cubicBezTo>
                    <a:pt x="9027" y="877"/>
                    <a:pt x="9084" y="886"/>
                    <a:pt x="9142" y="902"/>
                  </a:cubicBezTo>
                  <a:cubicBezTo>
                    <a:pt x="9332" y="956"/>
                    <a:pt x="9494" y="1011"/>
                    <a:pt x="9684" y="1092"/>
                  </a:cubicBezTo>
                  <a:cubicBezTo>
                    <a:pt x="10688" y="1607"/>
                    <a:pt x="11637" y="2231"/>
                    <a:pt x="12505" y="2963"/>
                  </a:cubicBezTo>
                  <a:cubicBezTo>
                    <a:pt x="12993" y="3370"/>
                    <a:pt x="13346" y="3886"/>
                    <a:pt x="13644" y="4428"/>
                  </a:cubicBezTo>
                  <a:cubicBezTo>
                    <a:pt x="14241" y="5513"/>
                    <a:pt x="14594" y="6679"/>
                    <a:pt x="14729" y="7927"/>
                  </a:cubicBezTo>
                  <a:cubicBezTo>
                    <a:pt x="14865" y="9066"/>
                    <a:pt x="14919" y="10206"/>
                    <a:pt x="14729" y="11318"/>
                  </a:cubicBezTo>
                  <a:cubicBezTo>
                    <a:pt x="14675" y="11562"/>
                    <a:pt x="14621" y="11779"/>
                    <a:pt x="14566" y="11996"/>
                  </a:cubicBezTo>
                  <a:cubicBezTo>
                    <a:pt x="14051" y="12131"/>
                    <a:pt x="13617" y="12348"/>
                    <a:pt x="13048" y="12403"/>
                  </a:cubicBezTo>
                  <a:cubicBezTo>
                    <a:pt x="13075" y="12050"/>
                    <a:pt x="13102" y="11752"/>
                    <a:pt x="13129" y="11453"/>
                  </a:cubicBezTo>
                  <a:cubicBezTo>
                    <a:pt x="13265" y="10287"/>
                    <a:pt x="13237" y="9121"/>
                    <a:pt x="13020" y="7981"/>
                  </a:cubicBezTo>
                  <a:cubicBezTo>
                    <a:pt x="12722" y="6598"/>
                    <a:pt x="12098" y="5405"/>
                    <a:pt x="11203" y="4320"/>
                  </a:cubicBezTo>
                  <a:cubicBezTo>
                    <a:pt x="10715" y="3777"/>
                    <a:pt x="10172" y="3262"/>
                    <a:pt x="9657" y="2774"/>
                  </a:cubicBezTo>
                  <a:cubicBezTo>
                    <a:pt x="9413" y="2529"/>
                    <a:pt x="9142" y="2340"/>
                    <a:pt x="8925" y="2096"/>
                  </a:cubicBezTo>
                  <a:cubicBezTo>
                    <a:pt x="8789" y="1960"/>
                    <a:pt x="8653" y="1797"/>
                    <a:pt x="8572" y="1634"/>
                  </a:cubicBezTo>
                  <a:cubicBezTo>
                    <a:pt x="8464" y="1445"/>
                    <a:pt x="8464" y="1228"/>
                    <a:pt x="8626" y="1038"/>
                  </a:cubicBezTo>
                  <a:cubicBezTo>
                    <a:pt x="8721" y="924"/>
                    <a:pt x="8842" y="877"/>
                    <a:pt x="8971" y="877"/>
                  </a:cubicBezTo>
                  <a:close/>
                  <a:moveTo>
                    <a:pt x="12125" y="8551"/>
                  </a:moveTo>
                  <a:cubicBezTo>
                    <a:pt x="12478" y="10016"/>
                    <a:pt x="12207" y="11345"/>
                    <a:pt x="12125" y="12728"/>
                  </a:cubicBezTo>
                  <a:cubicBezTo>
                    <a:pt x="11501" y="12904"/>
                    <a:pt x="10884" y="13013"/>
                    <a:pt x="10261" y="13013"/>
                  </a:cubicBezTo>
                  <a:cubicBezTo>
                    <a:pt x="9637" y="13013"/>
                    <a:pt x="9006" y="12904"/>
                    <a:pt x="8355" y="12647"/>
                  </a:cubicBezTo>
                  <a:cubicBezTo>
                    <a:pt x="9630" y="11290"/>
                    <a:pt x="10959" y="10097"/>
                    <a:pt x="12125" y="8551"/>
                  </a:cubicBezTo>
                  <a:close/>
                  <a:moveTo>
                    <a:pt x="20615" y="15712"/>
                  </a:moveTo>
                  <a:cubicBezTo>
                    <a:pt x="21130" y="15766"/>
                    <a:pt x="21592" y="16037"/>
                    <a:pt x="22161" y="16335"/>
                  </a:cubicBezTo>
                  <a:cubicBezTo>
                    <a:pt x="21347" y="17095"/>
                    <a:pt x="20615" y="17800"/>
                    <a:pt x="19856" y="18505"/>
                  </a:cubicBezTo>
                  <a:cubicBezTo>
                    <a:pt x="19449" y="18316"/>
                    <a:pt x="19178" y="18017"/>
                    <a:pt x="18852" y="17773"/>
                  </a:cubicBezTo>
                  <a:cubicBezTo>
                    <a:pt x="19123" y="17176"/>
                    <a:pt x="19639" y="16580"/>
                    <a:pt x="20615" y="15712"/>
                  </a:cubicBezTo>
                  <a:close/>
                  <a:moveTo>
                    <a:pt x="18187" y="15365"/>
                  </a:moveTo>
                  <a:cubicBezTo>
                    <a:pt x="18825" y="15365"/>
                    <a:pt x="18979" y="15421"/>
                    <a:pt x="19340" y="15576"/>
                  </a:cubicBezTo>
                  <a:cubicBezTo>
                    <a:pt x="18337" y="16824"/>
                    <a:pt x="17252" y="17963"/>
                    <a:pt x="16004" y="19129"/>
                  </a:cubicBezTo>
                  <a:cubicBezTo>
                    <a:pt x="15597" y="17909"/>
                    <a:pt x="15353" y="16769"/>
                    <a:pt x="15380" y="15603"/>
                  </a:cubicBezTo>
                  <a:cubicBezTo>
                    <a:pt x="15624" y="15434"/>
                    <a:pt x="15881" y="15408"/>
                    <a:pt x="16134" y="15408"/>
                  </a:cubicBezTo>
                  <a:cubicBezTo>
                    <a:pt x="16246" y="15408"/>
                    <a:pt x="16357" y="15413"/>
                    <a:pt x="16465" y="15413"/>
                  </a:cubicBezTo>
                  <a:cubicBezTo>
                    <a:pt x="17289" y="15384"/>
                    <a:pt x="17819" y="15365"/>
                    <a:pt x="18187" y="15365"/>
                  </a:cubicBezTo>
                  <a:close/>
                  <a:moveTo>
                    <a:pt x="18201" y="18370"/>
                  </a:moveTo>
                  <a:cubicBezTo>
                    <a:pt x="18499" y="18614"/>
                    <a:pt x="18825" y="18858"/>
                    <a:pt x="19178" y="19156"/>
                  </a:cubicBezTo>
                  <a:cubicBezTo>
                    <a:pt x="18418" y="19834"/>
                    <a:pt x="17686" y="20513"/>
                    <a:pt x="16953" y="21191"/>
                  </a:cubicBezTo>
                  <a:cubicBezTo>
                    <a:pt x="16655" y="20892"/>
                    <a:pt x="16519" y="20540"/>
                    <a:pt x="16357" y="20160"/>
                  </a:cubicBezTo>
                  <a:cubicBezTo>
                    <a:pt x="16926" y="19536"/>
                    <a:pt x="17496" y="18912"/>
                    <a:pt x="18201" y="18370"/>
                  </a:cubicBezTo>
                  <a:close/>
                  <a:moveTo>
                    <a:pt x="25741" y="19319"/>
                  </a:moveTo>
                  <a:cubicBezTo>
                    <a:pt x="25904" y="19590"/>
                    <a:pt x="26040" y="19780"/>
                    <a:pt x="26148" y="19997"/>
                  </a:cubicBezTo>
                  <a:cubicBezTo>
                    <a:pt x="25633" y="20865"/>
                    <a:pt x="24874" y="21489"/>
                    <a:pt x="24250" y="22248"/>
                  </a:cubicBezTo>
                  <a:cubicBezTo>
                    <a:pt x="23897" y="22004"/>
                    <a:pt x="23626" y="21815"/>
                    <a:pt x="23273" y="21570"/>
                  </a:cubicBezTo>
                  <a:cubicBezTo>
                    <a:pt x="24114" y="20811"/>
                    <a:pt x="24901" y="20106"/>
                    <a:pt x="25741" y="19319"/>
                  </a:cubicBezTo>
                  <a:close/>
                  <a:moveTo>
                    <a:pt x="22975" y="16824"/>
                  </a:moveTo>
                  <a:cubicBezTo>
                    <a:pt x="23816" y="17312"/>
                    <a:pt x="24548" y="17882"/>
                    <a:pt x="25226" y="18641"/>
                  </a:cubicBezTo>
                  <a:cubicBezTo>
                    <a:pt x="23246" y="20350"/>
                    <a:pt x="21293" y="22004"/>
                    <a:pt x="19340" y="23686"/>
                  </a:cubicBezTo>
                  <a:cubicBezTo>
                    <a:pt x="18581" y="23279"/>
                    <a:pt x="17957" y="22710"/>
                    <a:pt x="17523" y="22004"/>
                  </a:cubicBezTo>
                  <a:cubicBezTo>
                    <a:pt x="19313" y="20296"/>
                    <a:pt x="21130" y="18587"/>
                    <a:pt x="22975" y="16824"/>
                  </a:cubicBezTo>
                  <a:close/>
                  <a:moveTo>
                    <a:pt x="22676" y="22167"/>
                  </a:moveTo>
                  <a:cubicBezTo>
                    <a:pt x="22948" y="22384"/>
                    <a:pt x="23219" y="22628"/>
                    <a:pt x="23517" y="22899"/>
                  </a:cubicBezTo>
                  <a:cubicBezTo>
                    <a:pt x="22921" y="23496"/>
                    <a:pt x="22351" y="24093"/>
                    <a:pt x="21700" y="24744"/>
                  </a:cubicBezTo>
                  <a:cubicBezTo>
                    <a:pt x="21266" y="24744"/>
                    <a:pt x="20832" y="24473"/>
                    <a:pt x="20344" y="24256"/>
                  </a:cubicBezTo>
                  <a:cubicBezTo>
                    <a:pt x="20615" y="23795"/>
                    <a:pt x="21890" y="22655"/>
                    <a:pt x="22676" y="22167"/>
                  </a:cubicBezTo>
                  <a:close/>
                  <a:moveTo>
                    <a:pt x="26528" y="20919"/>
                  </a:moveTo>
                  <a:cubicBezTo>
                    <a:pt x="26989" y="21598"/>
                    <a:pt x="26962" y="22303"/>
                    <a:pt x="27071" y="23008"/>
                  </a:cubicBezTo>
                  <a:cubicBezTo>
                    <a:pt x="27152" y="23659"/>
                    <a:pt x="27179" y="24310"/>
                    <a:pt x="26989" y="24988"/>
                  </a:cubicBezTo>
                  <a:cubicBezTo>
                    <a:pt x="26185" y="25035"/>
                    <a:pt x="25391" y="25064"/>
                    <a:pt x="24578" y="25064"/>
                  </a:cubicBezTo>
                  <a:cubicBezTo>
                    <a:pt x="23993" y="25064"/>
                    <a:pt x="23398" y="25049"/>
                    <a:pt x="22785" y="25015"/>
                  </a:cubicBezTo>
                  <a:cubicBezTo>
                    <a:pt x="23002" y="24608"/>
                    <a:pt x="23327" y="24418"/>
                    <a:pt x="23572" y="24201"/>
                  </a:cubicBezTo>
                  <a:cubicBezTo>
                    <a:pt x="23843" y="23930"/>
                    <a:pt x="24141" y="23713"/>
                    <a:pt x="24412" y="23442"/>
                  </a:cubicBezTo>
                  <a:cubicBezTo>
                    <a:pt x="24684" y="23198"/>
                    <a:pt x="24928" y="22927"/>
                    <a:pt x="25145" y="22682"/>
                  </a:cubicBezTo>
                  <a:cubicBezTo>
                    <a:pt x="25416" y="22384"/>
                    <a:pt x="25633" y="22086"/>
                    <a:pt x="25877" y="21787"/>
                  </a:cubicBezTo>
                  <a:cubicBezTo>
                    <a:pt x="26094" y="21516"/>
                    <a:pt x="26284" y="21245"/>
                    <a:pt x="26528" y="20919"/>
                  </a:cubicBezTo>
                  <a:close/>
                  <a:moveTo>
                    <a:pt x="14431" y="15630"/>
                  </a:moveTo>
                  <a:cubicBezTo>
                    <a:pt x="14458" y="15929"/>
                    <a:pt x="14512" y="16119"/>
                    <a:pt x="14512" y="16335"/>
                  </a:cubicBezTo>
                  <a:cubicBezTo>
                    <a:pt x="14594" y="17637"/>
                    <a:pt x="14919" y="18912"/>
                    <a:pt x="15407" y="20133"/>
                  </a:cubicBezTo>
                  <a:cubicBezTo>
                    <a:pt x="16682" y="23388"/>
                    <a:pt x="19096" y="25286"/>
                    <a:pt x="22514" y="25856"/>
                  </a:cubicBezTo>
                  <a:cubicBezTo>
                    <a:pt x="23060" y="25947"/>
                    <a:pt x="23614" y="25962"/>
                    <a:pt x="24172" y="25962"/>
                  </a:cubicBezTo>
                  <a:cubicBezTo>
                    <a:pt x="24438" y="25962"/>
                    <a:pt x="24705" y="25958"/>
                    <a:pt x="24972" y="25958"/>
                  </a:cubicBezTo>
                  <a:cubicBezTo>
                    <a:pt x="25147" y="25958"/>
                    <a:pt x="25322" y="25960"/>
                    <a:pt x="25497" y="25964"/>
                  </a:cubicBezTo>
                  <a:cubicBezTo>
                    <a:pt x="25845" y="25964"/>
                    <a:pt x="26209" y="25930"/>
                    <a:pt x="26577" y="25930"/>
                  </a:cubicBezTo>
                  <a:cubicBezTo>
                    <a:pt x="26669" y="25930"/>
                    <a:pt x="26761" y="25932"/>
                    <a:pt x="26854" y="25937"/>
                  </a:cubicBezTo>
                  <a:cubicBezTo>
                    <a:pt x="26826" y="26670"/>
                    <a:pt x="26664" y="27321"/>
                    <a:pt x="26420" y="28026"/>
                  </a:cubicBezTo>
                  <a:cubicBezTo>
                    <a:pt x="26042" y="28050"/>
                    <a:pt x="25664" y="28064"/>
                    <a:pt x="25288" y="28064"/>
                  </a:cubicBezTo>
                  <a:cubicBezTo>
                    <a:pt x="24828" y="28064"/>
                    <a:pt x="24372" y="28044"/>
                    <a:pt x="23924" y="27999"/>
                  </a:cubicBezTo>
                  <a:cubicBezTo>
                    <a:pt x="22758" y="27890"/>
                    <a:pt x="21619" y="27673"/>
                    <a:pt x="20507" y="27294"/>
                  </a:cubicBezTo>
                  <a:cubicBezTo>
                    <a:pt x="19693" y="27022"/>
                    <a:pt x="18933" y="26670"/>
                    <a:pt x="18174" y="26236"/>
                  </a:cubicBezTo>
                  <a:cubicBezTo>
                    <a:pt x="16330" y="25151"/>
                    <a:pt x="14973" y="23605"/>
                    <a:pt x="14132" y="21625"/>
                  </a:cubicBezTo>
                  <a:cubicBezTo>
                    <a:pt x="13454" y="19970"/>
                    <a:pt x="13075" y="18288"/>
                    <a:pt x="13156" y="16498"/>
                  </a:cubicBezTo>
                  <a:cubicBezTo>
                    <a:pt x="13156" y="16390"/>
                    <a:pt x="13156" y="16308"/>
                    <a:pt x="13156" y="16200"/>
                  </a:cubicBezTo>
                  <a:cubicBezTo>
                    <a:pt x="13156" y="16173"/>
                    <a:pt x="13183" y="16119"/>
                    <a:pt x="13237" y="15956"/>
                  </a:cubicBezTo>
                  <a:cubicBezTo>
                    <a:pt x="13617" y="15847"/>
                    <a:pt x="13997" y="15766"/>
                    <a:pt x="14431" y="15630"/>
                  </a:cubicBezTo>
                  <a:close/>
                  <a:moveTo>
                    <a:pt x="31221" y="28460"/>
                  </a:moveTo>
                  <a:cubicBezTo>
                    <a:pt x="31546" y="28460"/>
                    <a:pt x="31871" y="28487"/>
                    <a:pt x="32197" y="28487"/>
                  </a:cubicBezTo>
                  <a:cubicBezTo>
                    <a:pt x="32197" y="28514"/>
                    <a:pt x="32197" y="28568"/>
                    <a:pt x="32197" y="28623"/>
                  </a:cubicBezTo>
                  <a:cubicBezTo>
                    <a:pt x="31438" y="29246"/>
                    <a:pt x="30678" y="29870"/>
                    <a:pt x="29919" y="30494"/>
                  </a:cubicBezTo>
                  <a:cubicBezTo>
                    <a:pt x="29891" y="30521"/>
                    <a:pt x="29837" y="30521"/>
                    <a:pt x="29783" y="30521"/>
                  </a:cubicBezTo>
                  <a:cubicBezTo>
                    <a:pt x="29756" y="30494"/>
                    <a:pt x="29729" y="30440"/>
                    <a:pt x="29729" y="30413"/>
                  </a:cubicBezTo>
                  <a:cubicBezTo>
                    <a:pt x="29891" y="29789"/>
                    <a:pt x="30054" y="29192"/>
                    <a:pt x="30217" y="28568"/>
                  </a:cubicBezTo>
                  <a:cubicBezTo>
                    <a:pt x="30399" y="28477"/>
                    <a:pt x="30589" y="28463"/>
                    <a:pt x="30779" y="28463"/>
                  </a:cubicBezTo>
                  <a:cubicBezTo>
                    <a:pt x="30869" y="28463"/>
                    <a:pt x="30959" y="28466"/>
                    <a:pt x="31048" y="28466"/>
                  </a:cubicBezTo>
                  <a:cubicBezTo>
                    <a:pt x="31106" y="28466"/>
                    <a:pt x="31164" y="28465"/>
                    <a:pt x="31221" y="28460"/>
                  </a:cubicBezTo>
                  <a:close/>
                  <a:moveTo>
                    <a:pt x="33418" y="28650"/>
                  </a:moveTo>
                  <a:cubicBezTo>
                    <a:pt x="33879" y="28731"/>
                    <a:pt x="34340" y="28812"/>
                    <a:pt x="34774" y="29029"/>
                  </a:cubicBezTo>
                  <a:cubicBezTo>
                    <a:pt x="34394" y="29545"/>
                    <a:pt x="33472" y="30331"/>
                    <a:pt x="32604" y="30928"/>
                  </a:cubicBezTo>
                  <a:cubicBezTo>
                    <a:pt x="32468" y="30820"/>
                    <a:pt x="32333" y="30684"/>
                    <a:pt x="32224" y="30548"/>
                  </a:cubicBezTo>
                  <a:cubicBezTo>
                    <a:pt x="32088" y="30413"/>
                    <a:pt x="31980" y="30277"/>
                    <a:pt x="31844" y="30087"/>
                  </a:cubicBezTo>
                  <a:cubicBezTo>
                    <a:pt x="32360" y="29599"/>
                    <a:pt x="32875" y="29138"/>
                    <a:pt x="33418" y="28650"/>
                  </a:cubicBezTo>
                  <a:close/>
                  <a:moveTo>
                    <a:pt x="31085" y="30738"/>
                  </a:moveTo>
                  <a:cubicBezTo>
                    <a:pt x="31329" y="31009"/>
                    <a:pt x="31573" y="31254"/>
                    <a:pt x="31871" y="31552"/>
                  </a:cubicBezTo>
                  <a:cubicBezTo>
                    <a:pt x="31193" y="32149"/>
                    <a:pt x="30542" y="32637"/>
                    <a:pt x="29837" y="33152"/>
                  </a:cubicBezTo>
                  <a:cubicBezTo>
                    <a:pt x="29593" y="32854"/>
                    <a:pt x="29512" y="32556"/>
                    <a:pt x="29539" y="32257"/>
                  </a:cubicBezTo>
                  <a:cubicBezTo>
                    <a:pt x="29539" y="32122"/>
                    <a:pt x="29593" y="31959"/>
                    <a:pt x="29674" y="31877"/>
                  </a:cubicBezTo>
                  <a:cubicBezTo>
                    <a:pt x="30108" y="31471"/>
                    <a:pt x="30542" y="31064"/>
                    <a:pt x="31085" y="30738"/>
                  </a:cubicBezTo>
                  <a:close/>
                  <a:moveTo>
                    <a:pt x="32356" y="25443"/>
                  </a:moveTo>
                  <a:cubicBezTo>
                    <a:pt x="34011" y="25443"/>
                    <a:pt x="35607" y="25776"/>
                    <a:pt x="37106" y="26588"/>
                  </a:cubicBezTo>
                  <a:cubicBezTo>
                    <a:pt x="38598" y="27375"/>
                    <a:pt x="39927" y="28406"/>
                    <a:pt x="41012" y="29708"/>
                  </a:cubicBezTo>
                  <a:cubicBezTo>
                    <a:pt x="41446" y="30223"/>
                    <a:pt x="41880" y="30711"/>
                    <a:pt x="42314" y="31226"/>
                  </a:cubicBezTo>
                  <a:cubicBezTo>
                    <a:pt x="42694" y="31688"/>
                    <a:pt x="42884" y="32203"/>
                    <a:pt x="42802" y="32800"/>
                  </a:cubicBezTo>
                  <a:cubicBezTo>
                    <a:pt x="42775" y="33071"/>
                    <a:pt x="42694" y="33315"/>
                    <a:pt x="42504" y="33505"/>
                  </a:cubicBezTo>
                  <a:cubicBezTo>
                    <a:pt x="42304" y="33690"/>
                    <a:pt x="42104" y="33787"/>
                    <a:pt x="41898" y="33787"/>
                  </a:cubicBezTo>
                  <a:cubicBezTo>
                    <a:pt x="41742" y="33787"/>
                    <a:pt x="41583" y="33731"/>
                    <a:pt x="41419" y="33613"/>
                  </a:cubicBezTo>
                  <a:cubicBezTo>
                    <a:pt x="41012" y="33342"/>
                    <a:pt x="40660" y="32962"/>
                    <a:pt x="40388" y="32556"/>
                  </a:cubicBezTo>
                  <a:cubicBezTo>
                    <a:pt x="39656" y="31471"/>
                    <a:pt x="38707" y="30548"/>
                    <a:pt x="37730" y="29680"/>
                  </a:cubicBezTo>
                  <a:cubicBezTo>
                    <a:pt x="36537" y="28595"/>
                    <a:pt x="35099" y="27999"/>
                    <a:pt x="33499" y="27727"/>
                  </a:cubicBezTo>
                  <a:cubicBezTo>
                    <a:pt x="32843" y="27614"/>
                    <a:pt x="32207" y="27558"/>
                    <a:pt x="31558" y="27558"/>
                  </a:cubicBezTo>
                  <a:cubicBezTo>
                    <a:pt x="31428" y="27558"/>
                    <a:pt x="31297" y="27560"/>
                    <a:pt x="31166" y="27565"/>
                  </a:cubicBezTo>
                  <a:lnTo>
                    <a:pt x="30434" y="27565"/>
                  </a:lnTo>
                  <a:cubicBezTo>
                    <a:pt x="30542" y="26832"/>
                    <a:pt x="30624" y="26209"/>
                    <a:pt x="30732" y="25612"/>
                  </a:cubicBezTo>
                  <a:cubicBezTo>
                    <a:pt x="30814" y="25558"/>
                    <a:pt x="30814" y="25530"/>
                    <a:pt x="30841" y="25530"/>
                  </a:cubicBezTo>
                  <a:cubicBezTo>
                    <a:pt x="31351" y="25474"/>
                    <a:pt x="31856" y="25443"/>
                    <a:pt x="32356" y="25443"/>
                  </a:cubicBezTo>
                  <a:close/>
                  <a:moveTo>
                    <a:pt x="38300" y="31606"/>
                  </a:moveTo>
                  <a:cubicBezTo>
                    <a:pt x="38598" y="31769"/>
                    <a:pt x="38788" y="32040"/>
                    <a:pt x="39005" y="32339"/>
                  </a:cubicBezTo>
                  <a:cubicBezTo>
                    <a:pt x="38625" y="32800"/>
                    <a:pt x="36428" y="34671"/>
                    <a:pt x="35859" y="34997"/>
                  </a:cubicBezTo>
                  <a:cubicBezTo>
                    <a:pt x="35642" y="34753"/>
                    <a:pt x="35425" y="34508"/>
                    <a:pt x="35208" y="34291"/>
                  </a:cubicBezTo>
                  <a:cubicBezTo>
                    <a:pt x="35235" y="34210"/>
                    <a:pt x="35262" y="34156"/>
                    <a:pt x="35289" y="34129"/>
                  </a:cubicBezTo>
                  <a:cubicBezTo>
                    <a:pt x="36266" y="33315"/>
                    <a:pt x="37269" y="32474"/>
                    <a:pt x="38300" y="31606"/>
                  </a:cubicBezTo>
                  <a:close/>
                  <a:moveTo>
                    <a:pt x="35615" y="29463"/>
                  </a:moveTo>
                  <a:cubicBezTo>
                    <a:pt x="36238" y="29653"/>
                    <a:pt x="36971" y="30196"/>
                    <a:pt x="37649" y="30955"/>
                  </a:cubicBezTo>
                  <a:cubicBezTo>
                    <a:pt x="37540" y="31064"/>
                    <a:pt x="37459" y="31199"/>
                    <a:pt x="37323" y="31281"/>
                  </a:cubicBezTo>
                  <a:cubicBezTo>
                    <a:pt x="35777" y="32610"/>
                    <a:pt x="34204" y="33912"/>
                    <a:pt x="32658" y="35241"/>
                  </a:cubicBezTo>
                  <a:cubicBezTo>
                    <a:pt x="32251" y="35566"/>
                    <a:pt x="31844" y="35892"/>
                    <a:pt x="31356" y="36271"/>
                  </a:cubicBezTo>
                  <a:cubicBezTo>
                    <a:pt x="30841" y="35512"/>
                    <a:pt x="30434" y="34780"/>
                    <a:pt x="30136" y="33993"/>
                  </a:cubicBezTo>
                  <a:cubicBezTo>
                    <a:pt x="32061" y="32583"/>
                    <a:pt x="33960" y="31145"/>
                    <a:pt x="35615" y="29463"/>
                  </a:cubicBezTo>
                  <a:close/>
                  <a:moveTo>
                    <a:pt x="34530" y="34834"/>
                  </a:moveTo>
                  <a:cubicBezTo>
                    <a:pt x="34747" y="35105"/>
                    <a:pt x="34936" y="35322"/>
                    <a:pt x="35126" y="35539"/>
                  </a:cubicBezTo>
                  <a:cubicBezTo>
                    <a:pt x="34747" y="36054"/>
                    <a:pt x="33201" y="37275"/>
                    <a:pt x="32441" y="37655"/>
                  </a:cubicBezTo>
                  <a:cubicBezTo>
                    <a:pt x="32278" y="37438"/>
                    <a:pt x="32088" y="37248"/>
                    <a:pt x="31926" y="37031"/>
                  </a:cubicBezTo>
                  <a:cubicBezTo>
                    <a:pt x="32251" y="36651"/>
                    <a:pt x="33879" y="35268"/>
                    <a:pt x="34530" y="34834"/>
                  </a:cubicBezTo>
                  <a:close/>
                  <a:moveTo>
                    <a:pt x="1735" y="9975"/>
                  </a:moveTo>
                  <a:cubicBezTo>
                    <a:pt x="1816" y="9975"/>
                    <a:pt x="1898" y="9988"/>
                    <a:pt x="1981" y="10016"/>
                  </a:cubicBezTo>
                  <a:cubicBezTo>
                    <a:pt x="2279" y="10097"/>
                    <a:pt x="2578" y="10206"/>
                    <a:pt x="2849" y="10368"/>
                  </a:cubicBezTo>
                  <a:cubicBezTo>
                    <a:pt x="3310" y="10667"/>
                    <a:pt x="3798" y="10992"/>
                    <a:pt x="4259" y="11318"/>
                  </a:cubicBezTo>
                  <a:cubicBezTo>
                    <a:pt x="4910" y="11779"/>
                    <a:pt x="5561" y="12267"/>
                    <a:pt x="6212" y="12728"/>
                  </a:cubicBezTo>
                  <a:cubicBezTo>
                    <a:pt x="6809" y="13135"/>
                    <a:pt x="7460" y="13406"/>
                    <a:pt x="8138" y="13623"/>
                  </a:cubicBezTo>
                  <a:cubicBezTo>
                    <a:pt x="8787" y="13839"/>
                    <a:pt x="9436" y="13950"/>
                    <a:pt x="10090" y="13950"/>
                  </a:cubicBezTo>
                  <a:cubicBezTo>
                    <a:pt x="10584" y="13950"/>
                    <a:pt x="11081" y="13887"/>
                    <a:pt x="11583" y="13759"/>
                  </a:cubicBezTo>
                  <a:cubicBezTo>
                    <a:pt x="12451" y="13515"/>
                    <a:pt x="13292" y="13271"/>
                    <a:pt x="14187" y="13054"/>
                  </a:cubicBezTo>
                  <a:cubicBezTo>
                    <a:pt x="15846" y="12633"/>
                    <a:pt x="17525" y="12353"/>
                    <a:pt x="19242" y="12353"/>
                  </a:cubicBezTo>
                  <a:cubicBezTo>
                    <a:pt x="19518" y="12353"/>
                    <a:pt x="19795" y="12360"/>
                    <a:pt x="20073" y="12375"/>
                  </a:cubicBezTo>
                  <a:cubicBezTo>
                    <a:pt x="21646" y="12457"/>
                    <a:pt x="23110" y="12918"/>
                    <a:pt x="24494" y="13650"/>
                  </a:cubicBezTo>
                  <a:cubicBezTo>
                    <a:pt x="26148" y="14518"/>
                    <a:pt x="27396" y="15766"/>
                    <a:pt x="28183" y="17448"/>
                  </a:cubicBezTo>
                  <a:cubicBezTo>
                    <a:pt x="28671" y="18397"/>
                    <a:pt x="29105" y="19373"/>
                    <a:pt x="29485" y="20377"/>
                  </a:cubicBezTo>
                  <a:cubicBezTo>
                    <a:pt x="29674" y="20865"/>
                    <a:pt x="29729" y="21435"/>
                    <a:pt x="29783" y="21977"/>
                  </a:cubicBezTo>
                  <a:cubicBezTo>
                    <a:pt x="29837" y="22547"/>
                    <a:pt x="29837" y="23144"/>
                    <a:pt x="29864" y="23740"/>
                  </a:cubicBezTo>
                  <a:cubicBezTo>
                    <a:pt x="29837" y="25720"/>
                    <a:pt x="29566" y="27646"/>
                    <a:pt x="28996" y="29572"/>
                  </a:cubicBezTo>
                  <a:cubicBezTo>
                    <a:pt x="28861" y="30060"/>
                    <a:pt x="28752" y="30575"/>
                    <a:pt x="28644" y="31091"/>
                  </a:cubicBezTo>
                  <a:cubicBezTo>
                    <a:pt x="28481" y="31986"/>
                    <a:pt x="28644" y="32854"/>
                    <a:pt x="28996" y="33668"/>
                  </a:cubicBezTo>
                  <a:cubicBezTo>
                    <a:pt x="29674" y="35349"/>
                    <a:pt x="30570" y="36895"/>
                    <a:pt x="31817" y="38224"/>
                  </a:cubicBezTo>
                  <a:cubicBezTo>
                    <a:pt x="32088" y="38523"/>
                    <a:pt x="32387" y="38794"/>
                    <a:pt x="32685" y="39092"/>
                  </a:cubicBezTo>
                  <a:cubicBezTo>
                    <a:pt x="33065" y="39445"/>
                    <a:pt x="33390" y="39852"/>
                    <a:pt x="33526" y="40367"/>
                  </a:cubicBezTo>
                  <a:cubicBezTo>
                    <a:pt x="33635" y="40720"/>
                    <a:pt x="33499" y="40964"/>
                    <a:pt x="33146" y="40991"/>
                  </a:cubicBezTo>
                  <a:cubicBezTo>
                    <a:pt x="32821" y="40991"/>
                    <a:pt x="32495" y="40964"/>
                    <a:pt x="32170" y="40883"/>
                  </a:cubicBezTo>
                  <a:cubicBezTo>
                    <a:pt x="31627" y="40747"/>
                    <a:pt x="31166" y="40476"/>
                    <a:pt x="30759" y="40096"/>
                  </a:cubicBezTo>
                  <a:cubicBezTo>
                    <a:pt x="30244" y="39608"/>
                    <a:pt x="29729" y="39119"/>
                    <a:pt x="29268" y="38577"/>
                  </a:cubicBezTo>
                  <a:cubicBezTo>
                    <a:pt x="28454" y="37573"/>
                    <a:pt x="27803" y="36488"/>
                    <a:pt x="27233" y="35322"/>
                  </a:cubicBezTo>
                  <a:cubicBezTo>
                    <a:pt x="26637" y="34129"/>
                    <a:pt x="26474" y="32908"/>
                    <a:pt x="26637" y="31606"/>
                  </a:cubicBezTo>
                  <a:cubicBezTo>
                    <a:pt x="26799" y="30413"/>
                    <a:pt x="27071" y="29274"/>
                    <a:pt x="27369" y="28134"/>
                  </a:cubicBezTo>
                  <a:cubicBezTo>
                    <a:pt x="27776" y="26697"/>
                    <a:pt x="28020" y="25259"/>
                    <a:pt x="28020" y="23767"/>
                  </a:cubicBezTo>
                  <a:cubicBezTo>
                    <a:pt x="28020" y="20811"/>
                    <a:pt x="26799" y="18451"/>
                    <a:pt x="24412" y="16715"/>
                  </a:cubicBezTo>
                  <a:cubicBezTo>
                    <a:pt x="23110" y="15766"/>
                    <a:pt x="21700" y="14979"/>
                    <a:pt x="20073" y="14708"/>
                  </a:cubicBezTo>
                  <a:cubicBezTo>
                    <a:pt x="19223" y="14563"/>
                    <a:pt x="18373" y="14503"/>
                    <a:pt x="17523" y="14503"/>
                  </a:cubicBezTo>
                  <a:cubicBezTo>
                    <a:pt x="17098" y="14503"/>
                    <a:pt x="16673" y="14518"/>
                    <a:pt x="16248" y="14545"/>
                  </a:cubicBezTo>
                  <a:cubicBezTo>
                    <a:pt x="14783" y="14627"/>
                    <a:pt x="13400" y="15034"/>
                    <a:pt x="12017" y="15413"/>
                  </a:cubicBezTo>
                  <a:cubicBezTo>
                    <a:pt x="11393" y="15603"/>
                    <a:pt x="10796" y="15766"/>
                    <a:pt x="10172" y="15929"/>
                  </a:cubicBezTo>
                  <a:cubicBezTo>
                    <a:pt x="9663" y="16041"/>
                    <a:pt x="9166" y="16094"/>
                    <a:pt x="8682" y="16094"/>
                  </a:cubicBezTo>
                  <a:cubicBezTo>
                    <a:pt x="7054" y="16094"/>
                    <a:pt x="5570" y="15489"/>
                    <a:pt x="4232" y="14464"/>
                  </a:cubicBezTo>
                  <a:cubicBezTo>
                    <a:pt x="3147" y="13650"/>
                    <a:pt x="2225" y="12647"/>
                    <a:pt x="1357" y="11589"/>
                  </a:cubicBezTo>
                  <a:cubicBezTo>
                    <a:pt x="1276" y="11480"/>
                    <a:pt x="1194" y="11372"/>
                    <a:pt x="1113" y="11263"/>
                  </a:cubicBezTo>
                  <a:cubicBezTo>
                    <a:pt x="923" y="10938"/>
                    <a:pt x="896" y="10639"/>
                    <a:pt x="1113" y="10314"/>
                  </a:cubicBezTo>
                  <a:cubicBezTo>
                    <a:pt x="1275" y="10091"/>
                    <a:pt x="1497" y="9975"/>
                    <a:pt x="1735" y="9975"/>
                  </a:cubicBezTo>
                  <a:close/>
                  <a:moveTo>
                    <a:pt x="8962" y="1"/>
                  </a:moveTo>
                  <a:cubicBezTo>
                    <a:pt x="8093" y="1"/>
                    <a:pt x="7488" y="790"/>
                    <a:pt x="7731" y="1689"/>
                  </a:cubicBezTo>
                  <a:cubicBezTo>
                    <a:pt x="7813" y="2041"/>
                    <a:pt x="7975" y="2312"/>
                    <a:pt x="8219" y="2557"/>
                  </a:cubicBezTo>
                  <a:cubicBezTo>
                    <a:pt x="8464" y="2801"/>
                    <a:pt x="8735" y="3045"/>
                    <a:pt x="8979" y="3289"/>
                  </a:cubicBezTo>
                  <a:cubicBezTo>
                    <a:pt x="9467" y="3777"/>
                    <a:pt x="9955" y="4265"/>
                    <a:pt x="10417" y="4754"/>
                  </a:cubicBezTo>
                  <a:cubicBezTo>
                    <a:pt x="10552" y="4889"/>
                    <a:pt x="10633" y="5052"/>
                    <a:pt x="10769" y="5269"/>
                  </a:cubicBezTo>
                  <a:cubicBezTo>
                    <a:pt x="8925" y="7141"/>
                    <a:pt x="7107" y="8985"/>
                    <a:pt x="5263" y="10884"/>
                  </a:cubicBezTo>
                  <a:cubicBezTo>
                    <a:pt x="5073" y="10748"/>
                    <a:pt x="4883" y="10612"/>
                    <a:pt x="4693" y="10504"/>
                  </a:cubicBezTo>
                  <a:cubicBezTo>
                    <a:pt x="4232" y="10178"/>
                    <a:pt x="3798" y="9853"/>
                    <a:pt x="3337" y="9609"/>
                  </a:cubicBezTo>
                  <a:cubicBezTo>
                    <a:pt x="2985" y="9419"/>
                    <a:pt x="2605" y="9256"/>
                    <a:pt x="2225" y="9148"/>
                  </a:cubicBezTo>
                  <a:cubicBezTo>
                    <a:pt x="2071" y="9102"/>
                    <a:pt x="1921" y="9081"/>
                    <a:pt x="1772" y="9081"/>
                  </a:cubicBezTo>
                  <a:cubicBezTo>
                    <a:pt x="1475" y="9081"/>
                    <a:pt x="1185" y="9166"/>
                    <a:pt x="896" y="9310"/>
                  </a:cubicBezTo>
                  <a:cubicBezTo>
                    <a:pt x="272" y="9636"/>
                    <a:pt x="1" y="10233"/>
                    <a:pt x="82" y="10911"/>
                  </a:cubicBezTo>
                  <a:cubicBezTo>
                    <a:pt x="164" y="11372"/>
                    <a:pt x="354" y="11779"/>
                    <a:pt x="652" y="12131"/>
                  </a:cubicBezTo>
                  <a:cubicBezTo>
                    <a:pt x="1276" y="12809"/>
                    <a:pt x="1872" y="13515"/>
                    <a:pt x="2523" y="14166"/>
                  </a:cubicBezTo>
                  <a:cubicBezTo>
                    <a:pt x="3174" y="14844"/>
                    <a:pt x="3934" y="15359"/>
                    <a:pt x="4748" y="15793"/>
                  </a:cubicBezTo>
                  <a:cubicBezTo>
                    <a:pt x="6025" y="16443"/>
                    <a:pt x="7355" y="16885"/>
                    <a:pt x="8750" y="16885"/>
                  </a:cubicBezTo>
                  <a:cubicBezTo>
                    <a:pt x="9103" y="16885"/>
                    <a:pt x="9459" y="16857"/>
                    <a:pt x="9820" y="16797"/>
                  </a:cubicBezTo>
                  <a:cubicBezTo>
                    <a:pt x="10444" y="16715"/>
                    <a:pt x="11040" y="16552"/>
                    <a:pt x="11637" y="16417"/>
                  </a:cubicBezTo>
                  <a:cubicBezTo>
                    <a:pt x="11827" y="16363"/>
                    <a:pt x="12017" y="16335"/>
                    <a:pt x="12288" y="16281"/>
                  </a:cubicBezTo>
                  <a:cubicBezTo>
                    <a:pt x="12288" y="16525"/>
                    <a:pt x="12288" y="16715"/>
                    <a:pt x="12288" y="16905"/>
                  </a:cubicBezTo>
                  <a:cubicBezTo>
                    <a:pt x="12261" y="17882"/>
                    <a:pt x="12369" y="18831"/>
                    <a:pt x="12586" y="19807"/>
                  </a:cubicBezTo>
                  <a:cubicBezTo>
                    <a:pt x="12993" y="21462"/>
                    <a:pt x="13644" y="23008"/>
                    <a:pt x="14675" y="24364"/>
                  </a:cubicBezTo>
                  <a:cubicBezTo>
                    <a:pt x="16031" y="26127"/>
                    <a:pt x="17821" y="27294"/>
                    <a:pt x="19883" y="28026"/>
                  </a:cubicBezTo>
                  <a:cubicBezTo>
                    <a:pt x="21535" y="28627"/>
                    <a:pt x="23234" y="28927"/>
                    <a:pt x="24979" y="28927"/>
                  </a:cubicBezTo>
                  <a:cubicBezTo>
                    <a:pt x="25124" y="28927"/>
                    <a:pt x="25270" y="28925"/>
                    <a:pt x="25416" y="28921"/>
                  </a:cubicBezTo>
                  <a:cubicBezTo>
                    <a:pt x="25538" y="28921"/>
                    <a:pt x="25667" y="28901"/>
                    <a:pt x="25796" y="28901"/>
                  </a:cubicBezTo>
                  <a:cubicBezTo>
                    <a:pt x="25925" y="28901"/>
                    <a:pt x="26053" y="28921"/>
                    <a:pt x="26175" y="29002"/>
                  </a:cubicBezTo>
                  <a:cubicBezTo>
                    <a:pt x="26148" y="29192"/>
                    <a:pt x="26094" y="29382"/>
                    <a:pt x="26067" y="29572"/>
                  </a:cubicBezTo>
                  <a:cubicBezTo>
                    <a:pt x="25958" y="30196"/>
                    <a:pt x="25823" y="30820"/>
                    <a:pt x="25769" y="31471"/>
                  </a:cubicBezTo>
                  <a:cubicBezTo>
                    <a:pt x="25714" y="32122"/>
                    <a:pt x="25714" y="32800"/>
                    <a:pt x="25741" y="33451"/>
                  </a:cubicBezTo>
                  <a:cubicBezTo>
                    <a:pt x="25741" y="34102"/>
                    <a:pt x="26067" y="34698"/>
                    <a:pt x="26311" y="35268"/>
                  </a:cubicBezTo>
                  <a:cubicBezTo>
                    <a:pt x="27206" y="37411"/>
                    <a:pt x="28454" y="39282"/>
                    <a:pt x="30244" y="40774"/>
                  </a:cubicBezTo>
                  <a:cubicBezTo>
                    <a:pt x="30759" y="41208"/>
                    <a:pt x="31302" y="41561"/>
                    <a:pt x="31953" y="41750"/>
                  </a:cubicBezTo>
                  <a:cubicBezTo>
                    <a:pt x="32288" y="41817"/>
                    <a:pt x="32622" y="41866"/>
                    <a:pt x="32942" y="41866"/>
                  </a:cubicBezTo>
                  <a:cubicBezTo>
                    <a:pt x="33011" y="41866"/>
                    <a:pt x="33079" y="41864"/>
                    <a:pt x="33146" y="41859"/>
                  </a:cubicBezTo>
                  <a:cubicBezTo>
                    <a:pt x="33987" y="41832"/>
                    <a:pt x="34475" y="41208"/>
                    <a:pt x="34421" y="40394"/>
                  </a:cubicBezTo>
                  <a:cubicBezTo>
                    <a:pt x="34394" y="39770"/>
                    <a:pt x="34096" y="39255"/>
                    <a:pt x="33662" y="38821"/>
                  </a:cubicBezTo>
                  <a:cubicBezTo>
                    <a:pt x="33526" y="38686"/>
                    <a:pt x="33390" y="38523"/>
                    <a:pt x="33228" y="38387"/>
                  </a:cubicBezTo>
                  <a:cubicBezTo>
                    <a:pt x="34340" y="37465"/>
                    <a:pt x="35425" y="36597"/>
                    <a:pt x="36483" y="35729"/>
                  </a:cubicBezTo>
                  <a:cubicBezTo>
                    <a:pt x="37513" y="34834"/>
                    <a:pt x="38544" y="33966"/>
                    <a:pt x="39575" y="33071"/>
                  </a:cubicBezTo>
                  <a:cubicBezTo>
                    <a:pt x="40063" y="33505"/>
                    <a:pt x="40470" y="33939"/>
                    <a:pt x="40931" y="34291"/>
                  </a:cubicBezTo>
                  <a:cubicBezTo>
                    <a:pt x="41244" y="34539"/>
                    <a:pt x="41582" y="34662"/>
                    <a:pt x="41918" y="34662"/>
                  </a:cubicBezTo>
                  <a:cubicBezTo>
                    <a:pt x="42281" y="34662"/>
                    <a:pt x="42641" y="34519"/>
                    <a:pt x="42965" y="34237"/>
                  </a:cubicBezTo>
                  <a:cubicBezTo>
                    <a:pt x="43562" y="33722"/>
                    <a:pt x="43806" y="33071"/>
                    <a:pt x="43725" y="32284"/>
                  </a:cubicBezTo>
                  <a:cubicBezTo>
                    <a:pt x="43643" y="31525"/>
                    <a:pt x="43264" y="30901"/>
                    <a:pt x="42775" y="30331"/>
                  </a:cubicBezTo>
                  <a:cubicBezTo>
                    <a:pt x="42423" y="29925"/>
                    <a:pt x="42070" y="29545"/>
                    <a:pt x="41745" y="29138"/>
                  </a:cubicBezTo>
                  <a:cubicBezTo>
                    <a:pt x="40334" y="27375"/>
                    <a:pt x="38544" y="26127"/>
                    <a:pt x="36455" y="25286"/>
                  </a:cubicBezTo>
                  <a:cubicBezTo>
                    <a:pt x="35150" y="24760"/>
                    <a:pt x="33807" y="24562"/>
                    <a:pt x="32424" y="24562"/>
                  </a:cubicBezTo>
                  <a:cubicBezTo>
                    <a:pt x="32169" y="24562"/>
                    <a:pt x="31912" y="24568"/>
                    <a:pt x="31654" y="24581"/>
                  </a:cubicBezTo>
                  <a:lnTo>
                    <a:pt x="30841" y="24581"/>
                  </a:lnTo>
                  <a:cubicBezTo>
                    <a:pt x="30841" y="24310"/>
                    <a:pt x="30841" y="24066"/>
                    <a:pt x="30814" y="23849"/>
                  </a:cubicBezTo>
                  <a:cubicBezTo>
                    <a:pt x="30759" y="23008"/>
                    <a:pt x="30759" y="22167"/>
                    <a:pt x="30624" y="21353"/>
                  </a:cubicBezTo>
                  <a:cubicBezTo>
                    <a:pt x="30244" y="19265"/>
                    <a:pt x="29349" y="17366"/>
                    <a:pt x="28128" y="15603"/>
                  </a:cubicBezTo>
                  <a:cubicBezTo>
                    <a:pt x="27505" y="14681"/>
                    <a:pt x="26718" y="13949"/>
                    <a:pt x="25796" y="13325"/>
                  </a:cubicBezTo>
                  <a:cubicBezTo>
                    <a:pt x="24738" y="12592"/>
                    <a:pt x="23599" y="12131"/>
                    <a:pt x="22378" y="11806"/>
                  </a:cubicBezTo>
                  <a:cubicBezTo>
                    <a:pt x="21809" y="11643"/>
                    <a:pt x="21212" y="11562"/>
                    <a:pt x="20615" y="11507"/>
                  </a:cubicBezTo>
                  <a:cubicBezTo>
                    <a:pt x="20117" y="11436"/>
                    <a:pt x="19622" y="11406"/>
                    <a:pt x="19127" y="11406"/>
                  </a:cubicBezTo>
                  <a:cubicBezTo>
                    <a:pt x="18115" y="11406"/>
                    <a:pt x="17106" y="11533"/>
                    <a:pt x="16085" y="11697"/>
                  </a:cubicBezTo>
                  <a:cubicBezTo>
                    <a:pt x="15950" y="11697"/>
                    <a:pt x="15814" y="11724"/>
                    <a:pt x="15624" y="11752"/>
                  </a:cubicBezTo>
                  <a:cubicBezTo>
                    <a:pt x="15651" y="11453"/>
                    <a:pt x="15651" y="11236"/>
                    <a:pt x="15679" y="10992"/>
                  </a:cubicBezTo>
                  <a:cubicBezTo>
                    <a:pt x="15977" y="8551"/>
                    <a:pt x="15624" y="6218"/>
                    <a:pt x="14458" y="4048"/>
                  </a:cubicBezTo>
                  <a:cubicBezTo>
                    <a:pt x="14187" y="3479"/>
                    <a:pt x="13834" y="2963"/>
                    <a:pt x="13346" y="2557"/>
                  </a:cubicBezTo>
                  <a:cubicBezTo>
                    <a:pt x="12505" y="1851"/>
                    <a:pt x="11664" y="1119"/>
                    <a:pt x="10661" y="604"/>
                  </a:cubicBezTo>
                  <a:cubicBezTo>
                    <a:pt x="10227" y="360"/>
                    <a:pt x="9766" y="143"/>
                    <a:pt x="9277" y="34"/>
                  </a:cubicBezTo>
                  <a:cubicBezTo>
                    <a:pt x="9169" y="11"/>
                    <a:pt x="9064" y="1"/>
                    <a:pt x="8962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49"/>
            <p:cNvSpPr/>
            <p:nvPr/>
          </p:nvSpPr>
          <p:spPr>
            <a:xfrm>
              <a:off x="5070250" y="3044625"/>
              <a:ext cx="818475" cy="775400"/>
            </a:xfrm>
            <a:custGeom>
              <a:avLst/>
              <a:gdLst/>
              <a:ahLst/>
              <a:cxnLst/>
              <a:rect l="l" t="t" r="r" b="b"/>
              <a:pathLst>
                <a:path w="32739" h="31016" extrusionOk="0">
                  <a:moveTo>
                    <a:pt x="871" y="0"/>
                  </a:moveTo>
                  <a:cubicBezTo>
                    <a:pt x="622" y="0"/>
                    <a:pt x="404" y="106"/>
                    <a:pt x="217" y="355"/>
                  </a:cubicBezTo>
                  <a:cubicBezTo>
                    <a:pt x="0" y="653"/>
                    <a:pt x="54" y="979"/>
                    <a:pt x="217" y="1277"/>
                  </a:cubicBezTo>
                  <a:cubicBezTo>
                    <a:pt x="298" y="1413"/>
                    <a:pt x="407" y="1521"/>
                    <a:pt x="488" y="1630"/>
                  </a:cubicBezTo>
                  <a:cubicBezTo>
                    <a:pt x="1356" y="2661"/>
                    <a:pt x="2278" y="3664"/>
                    <a:pt x="3336" y="4478"/>
                  </a:cubicBezTo>
                  <a:cubicBezTo>
                    <a:pt x="4688" y="5518"/>
                    <a:pt x="6168" y="6111"/>
                    <a:pt x="7775" y="6111"/>
                  </a:cubicBezTo>
                  <a:cubicBezTo>
                    <a:pt x="8264" y="6111"/>
                    <a:pt x="8764" y="6056"/>
                    <a:pt x="9276" y="5943"/>
                  </a:cubicBezTo>
                  <a:cubicBezTo>
                    <a:pt x="9900" y="5807"/>
                    <a:pt x="10524" y="5617"/>
                    <a:pt x="11148" y="5427"/>
                  </a:cubicBezTo>
                  <a:cubicBezTo>
                    <a:pt x="12531" y="5048"/>
                    <a:pt x="13915" y="4668"/>
                    <a:pt x="15379" y="4559"/>
                  </a:cubicBezTo>
                  <a:cubicBezTo>
                    <a:pt x="15804" y="4532"/>
                    <a:pt x="16229" y="4517"/>
                    <a:pt x="16654" y="4517"/>
                  </a:cubicBezTo>
                  <a:cubicBezTo>
                    <a:pt x="17504" y="4517"/>
                    <a:pt x="18354" y="4577"/>
                    <a:pt x="19204" y="4722"/>
                  </a:cubicBezTo>
                  <a:cubicBezTo>
                    <a:pt x="20831" y="4993"/>
                    <a:pt x="22242" y="5780"/>
                    <a:pt x="23544" y="6729"/>
                  </a:cubicBezTo>
                  <a:cubicBezTo>
                    <a:pt x="25930" y="8465"/>
                    <a:pt x="27124" y="10825"/>
                    <a:pt x="27124" y="13809"/>
                  </a:cubicBezTo>
                  <a:cubicBezTo>
                    <a:pt x="27124" y="15273"/>
                    <a:pt x="26880" y="16711"/>
                    <a:pt x="26500" y="18148"/>
                  </a:cubicBezTo>
                  <a:cubicBezTo>
                    <a:pt x="26175" y="19288"/>
                    <a:pt x="25930" y="20454"/>
                    <a:pt x="25768" y="21620"/>
                  </a:cubicBezTo>
                  <a:cubicBezTo>
                    <a:pt x="25578" y="22922"/>
                    <a:pt x="25741" y="24170"/>
                    <a:pt x="26337" y="25363"/>
                  </a:cubicBezTo>
                  <a:cubicBezTo>
                    <a:pt x="26907" y="26502"/>
                    <a:pt x="27558" y="27615"/>
                    <a:pt x="28399" y="28591"/>
                  </a:cubicBezTo>
                  <a:cubicBezTo>
                    <a:pt x="28833" y="29133"/>
                    <a:pt x="29375" y="29622"/>
                    <a:pt x="29891" y="30110"/>
                  </a:cubicBezTo>
                  <a:cubicBezTo>
                    <a:pt x="30270" y="30490"/>
                    <a:pt x="30758" y="30761"/>
                    <a:pt x="31301" y="30924"/>
                  </a:cubicBezTo>
                  <a:cubicBezTo>
                    <a:pt x="31525" y="30985"/>
                    <a:pt x="31779" y="31015"/>
                    <a:pt x="32030" y="31015"/>
                  </a:cubicBezTo>
                  <a:cubicBezTo>
                    <a:pt x="32113" y="31015"/>
                    <a:pt x="32196" y="31012"/>
                    <a:pt x="32277" y="31005"/>
                  </a:cubicBezTo>
                  <a:cubicBezTo>
                    <a:pt x="32630" y="30978"/>
                    <a:pt x="32739" y="30734"/>
                    <a:pt x="32657" y="30381"/>
                  </a:cubicBezTo>
                  <a:cubicBezTo>
                    <a:pt x="32494" y="29866"/>
                    <a:pt x="32169" y="29459"/>
                    <a:pt x="31789" y="29106"/>
                  </a:cubicBezTo>
                  <a:cubicBezTo>
                    <a:pt x="31518" y="28808"/>
                    <a:pt x="31220" y="28537"/>
                    <a:pt x="30948" y="28266"/>
                  </a:cubicBezTo>
                  <a:cubicBezTo>
                    <a:pt x="29701" y="26909"/>
                    <a:pt x="28806" y="25363"/>
                    <a:pt x="28100" y="23682"/>
                  </a:cubicBezTo>
                  <a:cubicBezTo>
                    <a:pt x="27775" y="22868"/>
                    <a:pt x="27612" y="22000"/>
                    <a:pt x="27775" y="21105"/>
                  </a:cubicBezTo>
                  <a:cubicBezTo>
                    <a:pt x="27856" y="20589"/>
                    <a:pt x="27965" y="20101"/>
                    <a:pt x="28127" y="19586"/>
                  </a:cubicBezTo>
                  <a:cubicBezTo>
                    <a:pt x="28670" y="17687"/>
                    <a:pt x="28968" y="15734"/>
                    <a:pt x="28995" y="13754"/>
                  </a:cubicBezTo>
                  <a:cubicBezTo>
                    <a:pt x="28968" y="13158"/>
                    <a:pt x="28968" y="12561"/>
                    <a:pt x="28914" y="11991"/>
                  </a:cubicBezTo>
                  <a:cubicBezTo>
                    <a:pt x="28833" y="11449"/>
                    <a:pt x="28778" y="10879"/>
                    <a:pt x="28589" y="10391"/>
                  </a:cubicBezTo>
                  <a:cubicBezTo>
                    <a:pt x="28209" y="9387"/>
                    <a:pt x="27775" y="8411"/>
                    <a:pt x="27314" y="7462"/>
                  </a:cubicBezTo>
                  <a:cubicBezTo>
                    <a:pt x="26500" y="5780"/>
                    <a:pt x="25252" y="4532"/>
                    <a:pt x="23598" y="3664"/>
                  </a:cubicBezTo>
                  <a:cubicBezTo>
                    <a:pt x="22214" y="2932"/>
                    <a:pt x="20777" y="2498"/>
                    <a:pt x="19204" y="2389"/>
                  </a:cubicBezTo>
                  <a:cubicBezTo>
                    <a:pt x="18926" y="2374"/>
                    <a:pt x="18649" y="2367"/>
                    <a:pt x="18373" y="2367"/>
                  </a:cubicBezTo>
                  <a:cubicBezTo>
                    <a:pt x="16656" y="2367"/>
                    <a:pt x="14973" y="2647"/>
                    <a:pt x="13291" y="3068"/>
                  </a:cubicBezTo>
                  <a:cubicBezTo>
                    <a:pt x="12423" y="3285"/>
                    <a:pt x="11555" y="3529"/>
                    <a:pt x="10687" y="3773"/>
                  </a:cubicBezTo>
                  <a:cubicBezTo>
                    <a:pt x="10204" y="3911"/>
                    <a:pt x="9721" y="3976"/>
                    <a:pt x="9238" y="3976"/>
                  </a:cubicBezTo>
                  <a:cubicBezTo>
                    <a:pt x="8582" y="3976"/>
                    <a:pt x="7925" y="3856"/>
                    <a:pt x="7269" y="3637"/>
                  </a:cubicBezTo>
                  <a:cubicBezTo>
                    <a:pt x="6591" y="3420"/>
                    <a:pt x="5940" y="3149"/>
                    <a:pt x="5343" y="2742"/>
                  </a:cubicBezTo>
                  <a:cubicBezTo>
                    <a:pt x="4665" y="2308"/>
                    <a:pt x="4014" y="1793"/>
                    <a:pt x="3363" y="1332"/>
                  </a:cubicBezTo>
                  <a:cubicBezTo>
                    <a:pt x="2902" y="1006"/>
                    <a:pt x="2441" y="681"/>
                    <a:pt x="1953" y="382"/>
                  </a:cubicBezTo>
                  <a:cubicBezTo>
                    <a:pt x="1709" y="220"/>
                    <a:pt x="1410" y="111"/>
                    <a:pt x="1112" y="30"/>
                  </a:cubicBezTo>
                  <a:cubicBezTo>
                    <a:pt x="1029" y="10"/>
                    <a:pt x="949" y="0"/>
                    <a:pt x="8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49"/>
            <p:cNvSpPr/>
            <p:nvPr/>
          </p:nvSpPr>
          <p:spPr>
            <a:xfrm>
              <a:off x="5375375" y="3186400"/>
              <a:ext cx="344500" cy="310175"/>
            </a:xfrm>
            <a:custGeom>
              <a:avLst/>
              <a:gdLst/>
              <a:ahLst/>
              <a:cxnLst/>
              <a:rect l="l" t="t" r="r" b="b"/>
              <a:pathLst>
                <a:path w="13780" h="12407" extrusionOk="0">
                  <a:moveTo>
                    <a:pt x="1330" y="0"/>
                  </a:moveTo>
                  <a:cubicBezTo>
                    <a:pt x="896" y="109"/>
                    <a:pt x="516" y="217"/>
                    <a:pt x="164" y="299"/>
                  </a:cubicBezTo>
                  <a:cubicBezTo>
                    <a:pt x="109" y="462"/>
                    <a:pt x="82" y="516"/>
                    <a:pt x="82" y="543"/>
                  </a:cubicBezTo>
                  <a:cubicBezTo>
                    <a:pt x="82" y="651"/>
                    <a:pt x="55" y="733"/>
                    <a:pt x="55" y="841"/>
                  </a:cubicBezTo>
                  <a:cubicBezTo>
                    <a:pt x="1" y="2631"/>
                    <a:pt x="381" y="4313"/>
                    <a:pt x="1059" y="5968"/>
                  </a:cubicBezTo>
                  <a:cubicBezTo>
                    <a:pt x="1899" y="7948"/>
                    <a:pt x="3229" y="9494"/>
                    <a:pt x="5100" y="10579"/>
                  </a:cubicBezTo>
                  <a:cubicBezTo>
                    <a:pt x="5832" y="11040"/>
                    <a:pt x="6619" y="11365"/>
                    <a:pt x="7433" y="11664"/>
                  </a:cubicBezTo>
                  <a:cubicBezTo>
                    <a:pt x="8518" y="12016"/>
                    <a:pt x="9684" y="12233"/>
                    <a:pt x="10823" y="12342"/>
                  </a:cubicBezTo>
                  <a:cubicBezTo>
                    <a:pt x="11286" y="12387"/>
                    <a:pt x="11741" y="12407"/>
                    <a:pt x="12196" y="12407"/>
                  </a:cubicBezTo>
                  <a:cubicBezTo>
                    <a:pt x="12568" y="12407"/>
                    <a:pt x="12941" y="12393"/>
                    <a:pt x="13319" y="12369"/>
                  </a:cubicBezTo>
                  <a:cubicBezTo>
                    <a:pt x="13590" y="11691"/>
                    <a:pt x="13753" y="11040"/>
                    <a:pt x="13780" y="10280"/>
                  </a:cubicBezTo>
                  <a:cubicBezTo>
                    <a:pt x="13682" y="10275"/>
                    <a:pt x="13587" y="10273"/>
                    <a:pt x="13493" y="10273"/>
                  </a:cubicBezTo>
                  <a:cubicBezTo>
                    <a:pt x="13118" y="10273"/>
                    <a:pt x="12771" y="10307"/>
                    <a:pt x="12424" y="10307"/>
                  </a:cubicBezTo>
                  <a:cubicBezTo>
                    <a:pt x="12298" y="10304"/>
                    <a:pt x="12172" y="10303"/>
                    <a:pt x="12046" y="10303"/>
                  </a:cubicBezTo>
                  <a:cubicBezTo>
                    <a:pt x="11668" y="10303"/>
                    <a:pt x="11288" y="10314"/>
                    <a:pt x="10911" y="10314"/>
                  </a:cubicBezTo>
                  <a:cubicBezTo>
                    <a:pt x="10410" y="10314"/>
                    <a:pt x="9915" y="10294"/>
                    <a:pt x="9440" y="10199"/>
                  </a:cubicBezTo>
                  <a:cubicBezTo>
                    <a:pt x="6022" y="9629"/>
                    <a:pt x="3581" y="7731"/>
                    <a:pt x="2306" y="4476"/>
                  </a:cubicBezTo>
                  <a:cubicBezTo>
                    <a:pt x="1845" y="3255"/>
                    <a:pt x="1520" y="1980"/>
                    <a:pt x="1438" y="678"/>
                  </a:cubicBezTo>
                  <a:cubicBezTo>
                    <a:pt x="1411" y="462"/>
                    <a:pt x="1384" y="272"/>
                    <a:pt x="13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49"/>
            <p:cNvSpPr/>
            <p:nvPr/>
          </p:nvSpPr>
          <p:spPr>
            <a:xfrm>
              <a:off x="5808675" y="3431050"/>
              <a:ext cx="311275" cy="208825"/>
            </a:xfrm>
            <a:custGeom>
              <a:avLst/>
              <a:gdLst/>
              <a:ahLst/>
              <a:cxnLst/>
              <a:rect l="l" t="t" r="r" b="b"/>
              <a:pathLst>
                <a:path w="12451" h="8353" extrusionOk="0">
                  <a:moveTo>
                    <a:pt x="1936" y="0"/>
                  </a:moveTo>
                  <a:cubicBezTo>
                    <a:pt x="1439" y="0"/>
                    <a:pt x="938" y="31"/>
                    <a:pt x="435" y="87"/>
                  </a:cubicBezTo>
                  <a:cubicBezTo>
                    <a:pt x="408" y="87"/>
                    <a:pt x="381" y="115"/>
                    <a:pt x="299" y="169"/>
                  </a:cubicBezTo>
                  <a:cubicBezTo>
                    <a:pt x="218" y="766"/>
                    <a:pt x="109" y="1417"/>
                    <a:pt x="1" y="2122"/>
                  </a:cubicBezTo>
                  <a:cubicBezTo>
                    <a:pt x="218" y="2122"/>
                    <a:pt x="375" y="2134"/>
                    <a:pt x="519" y="2134"/>
                  </a:cubicBezTo>
                  <a:cubicBezTo>
                    <a:pt x="592" y="2134"/>
                    <a:pt x="661" y="2131"/>
                    <a:pt x="733" y="2122"/>
                  </a:cubicBezTo>
                  <a:cubicBezTo>
                    <a:pt x="1520" y="2122"/>
                    <a:pt x="2306" y="2149"/>
                    <a:pt x="3066" y="2284"/>
                  </a:cubicBezTo>
                  <a:cubicBezTo>
                    <a:pt x="4666" y="2556"/>
                    <a:pt x="6104" y="3152"/>
                    <a:pt x="7324" y="4265"/>
                  </a:cubicBezTo>
                  <a:cubicBezTo>
                    <a:pt x="8301" y="5132"/>
                    <a:pt x="9223" y="6028"/>
                    <a:pt x="9955" y="7113"/>
                  </a:cubicBezTo>
                  <a:cubicBezTo>
                    <a:pt x="10254" y="7519"/>
                    <a:pt x="10579" y="7899"/>
                    <a:pt x="10986" y="8170"/>
                  </a:cubicBezTo>
                  <a:cubicBezTo>
                    <a:pt x="11167" y="8291"/>
                    <a:pt x="11338" y="8353"/>
                    <a:pt x="11500" y="8353"/>
                  </a:cubicBezTo>
                  <a:cubicBezTo>
                    <a:pt x="11702" y="8353"/>
                    <a:pt x="11891" y="8257"/>
                    <a:pt x="12071" y="8062"/>
                  </a:cubicBezTo>
                  <a:cubicBezTo>
                    <a:pt x="12261" y="7872"/>
                    <a:pt x="12369" y="7628"/>
                    <a:pt x="12397" y="7357"/>
                  </a:cubicBezTo>
                  <a:cubicBezTo>
                    <a:pt x="12451" y="6760"/>
                    <a:pt x="12288" y="6245"/>
                    <a:pt x="11908" y="5783"/>
                  </a:cubicBezTo>
                  <a:cubicBezTo>
                    <a:pt x="11474" y="5295"/>
                    <a:pt x="11013" y="4780"/>
                    <a:pt x="10606" y="4292"/>
                  </a:cubicBezTo>
                  <a:cubicBezTo>
                    <a:pt x="9521" y="2963"/>
                    <a:pt x="8192" y="1959"/>
                    <a:pt x="6701" y="1145"/>
                  </a:cubicBezTo>
                  <a:cubicBezTo>
                    <a:pt x="5180" y="333"/>
                    <a:pt x="3579" y="0"/>
                    <a:pt x="19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49"/>
            <p:cNvSpPr/>
            <p:nvPr/>
          </p:nvSpPr>
          <p:spPr>
            <a:xfrm>
              <a:off x="5259425" y="2817000"/>
              <a:ext cx="162100" cy="288050"/>
            </a:xfrm>
            <a:custGeom>
              <a:avLst/>
              <a:gdLst/>
              <a:ahLst/>
              <a:cxnLst/>
              <a:rect l="l" t="t" r="r" b="b"/>
              <a:pathLst>
                <a:path w="6484" h="11522" extrusionOk="0">
                  <a:moveTo>
                    <a:pt x="532" y="0"/>
                  </a:moveTo>
                  <a:cubicBezTo>
                    <a:pt x="394" y="0"/>
                    <a:pt x="264" y="56"/>
                    <a:pt x="163" y="157"/>
                  </a:cubicBezTo>
                  <a:cubicBezTo>
                    <a:pt x="1" y="347"/>
                    <a:pt x="28" y="564"/>
                    <a:pt x="136" y="753"/>
                  </a:cubicBezTo>
                  <a:cubicBezTo>
                    <a:pt x="218" y="943"/>
                    <a:pt x="326" y="1079"/>
                    <a:pt x="462" y="1215"/>
                  </a:cubicBezTo>
                  <a:cubicBezTo>
                    <a:pt x="706" y="1459"/>
                    <a:pt x="977" y="1648"/>
                    <a:pt x="1194" y="1893"/>
                  </a:cubicBezTo>
                  <a:cubicBezTo>
                    <a:pt x="1737" y="2408"/>
                    <a:pt x="2279" y="2896"/>
                    <a:pt x="2740" y="3439"/>
                  </a:cubicBezTo>
                  <a:cubicBezTo>
                    <a:pt x="3635" y="4524"/>
                    <a:pt x="4286" y="5744"/>
                    <a:pt x="4557" y="7100"/>
                  </a:cubicBezTo>
                  <a:cubicBezTo>
                    <a:pt x="4802" y="8267"/>
                    <a:pt x="4829" y="9406"/>
                    <a:pt x="4693" y="10572"/>
                  </a:cubicBezTo>
                  <a:cubicBezTo>
                    <a:pt x="4666" y="10871"/>
                    <a:pt x="4639" y="11169"/>
                    <a:pt x="4612" y="11522"/>
                  </a:cubicBezTo>
                  <a:cubicBezTo>
                    <a:pt x="5154" y="11467"/>
                    <a:pt x="5615" y="11250"/>
                    <a:pt x="6131" y="11115"/>
                  </a:cubicBezTo>
                  <a:cubicBezTo>
                    <a:pt x="6185" y="10898"/>
                    <a:pt x="6239" y="10681"/>
                    <a:pt x="6293" y="10437"/>
                  </a:cubicBezTo>
                  <a:cubicBezTo>
                    <a:pt x="6483" y="9325"/>
                    <a:pt x="6429" y="8185"/>
                    <a:pt x="6293" y="7046"/>
                  </a:cubicBezTo>
                  <a:cubicBezTo>
                    <a:pt x="6131" y="5798"/>
                    <a:pt x="5805" y="4632"/>
                    <a:pt x="5208" y="3547"/>
                  </a:cubicBezTo>
                  <a:cubicBezTo>
                    <a:pt x="4910" y="3005"/>
                    <a:pt x="4557" y="2489"/>
                    <a:pt x="4069" y="2082"/>
                  </a:cubicBezTo>
                  <a:cubicBezTo>
                    <a:pt x="3201" y="1350"/>
                    <a:pt x="2225" y="726"/>
                    <a:pt x="1221" y="211"/>
                  </a:cubicBezTo>
                  <a:cubicBezTo>
                    <a:pt x="1058" y="130"/>
                    <a:pt x="869" y="75"/>
                    <a:pt x="679" y="21"/>
                  </a:cubicBezTo>
                  <a:cubicBezTo>
                    <a:pt x="630" y="7"/>
                    <a:pt x="581" y="0"/>
                    <a:pt x="5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49"/>
            <p:cNvSpPr/>
            <p:nvPr/>
          </p:nvSpPr>
          <p:spPr>
            <a:xfrm>
              <a:off x="5267575" y="2945000"/>
              <a:ext cx="79350" cy="90875"/>
            </a:xfrm>
            <a:custGeom>
              <a:avLst/>
              <a:gdLst/>
              <a:ahLst/>
              <a:cxnLst/>
              <a:rect l="l" t="t" r="r" b="b"/>
              <a:pathLst>
                <a:path w="3174" h="3635" extrusionOk="0">
                  <a:moveTo>
                    <a:pt x="2523" y="0"/>
                  </a:moveTo>
                  <a:cubicBezTo>
                    <a:pt x="1628" y="923"/>
                    <a:pt x="814" y="1736"/>
                    <a:pt x="0" y="2604"/>
                  </a:cubicBezTo>
                  <a:cubicBezTo>
                    <a:pt x="434" y="2957"/>
                    <a:pt x="814" y="3282"/>
                    <a:pt x="1248" y="3635"/>
                  </a:cubicBezTo>
                  <a:cubicBezTo>
                    <a:pt x="1817" y="3038"/>
                    <a:pt x="2414" y="2496"/>
                    <a:pt x="2957" y="1926"/>
                  </a:cubicBezTo>
                  <a:cubicBezTo>
                    <a:pt x="3146" y="1736"/>
                    <a:pt x="3174" y="1492"/>
                    <a:pt x="3065" y="1248"/>
                  </a:cubicBezTo>
                  <a:cubicBezTo>
                    <a:pt x="2902" y="868"/>
                    <a:pt x="2740" y="489"/>
                    <a:pt x="2523" y="0"/>
                  </a:cubicBezTo>
                  <a:close/>
                </a:path>
              </a:pathLst>
            </a:custGeom>
            <a:solidFill>
              <a:srgbClr val="4E8C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49"/>
            <p:cNvSpPr/>
            <p:nvPr/>
          </p:nvSpPr>
          <p:spPr>
            <a:xfrm>
              <a:off x="5199750" y="3025700"/>
              <a:ext cx="82075" cy="75275"/>
            </a:xfrm>
            <a:custGeom>
              <a:avLst/>
              <a:gdLst/>
              <a:ahLst/>
              <a:cxnLst/>
              <a:rect l="l" t="t" r="r" b="b"/>
              <a:pathLst>
                <a:path w="3283" h="3011" extrusionOk="0">
                  <a:moveTo>
                    <a:pt x="2089" y="0"/>
                  </a:moveTo>
                  <a:cubicBezTo>
                    <a:pt x="1384" y="760"/>
                    <a:pt x="652" y="1438"/>
                    <a:pt x="1" y="2170"/>
                  </a:cubicBezTo>
                  <a:cubicBezTo>
                    <a:pt x="435" y="2577"/>
                    <a:pt x="733" y="2767"/>
                    <a:pt x="1384" y="3011"/>
                  </a:cubicBezTo>
                  <a:cubicBezTo>
                    <a:pt x="2035" y="2387"/>
                    <a:pt x="2659" y="1763"/>
                    <a:pt x="3283" y="1112"/>
                  </a:cubicBezTo>
                  <a:cubicBezTo>
                    <a:pt x="2876" y="732"/>
                    <a:pt x="2496" y="380"/>
                    <a:pt x="20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49"/>
            <p:cNvSpPr/>
            <p:nvPr/>
          </p:nvSpPr>
          <p:spPr>
            <a:xfrm>
              <a:off x="5928025" y="3585125"/>
              <a:ext cx="95650" cy="84775"/>
            </a:xfrm>
            <a:custGeom>
              <a:avLst/>
              <a:gdLst/>
              <a:ahLst/>
              <a:cxnLst/>
              <a:rect l="l" t="t" r="r" b="b"/>
              <a:pathLst>
                <a:path w="3826" h="3391" extrusionOk="0">
                  <a:moveTo>
                    <a:pt x="3093" y="0"/>
                  </a:moveTo>
                  <a:cubicBezTo>
                    <a:pt x="2089" y="868"/>
                    <a:pt x="1086" y="1709"/>
                    <a:pt x="82" y="2523"/>
                  </a:cubicBezTo>
                  <a:cubicBezTo>
                    <a:pt x="55" y="2550"/>
                    <a:pt x="55" y="2604"/>
                    <a:pt x="1" y="2685"/>
                  </a:cubicBezTo>
                  <a:cubicBezTo>
                    <a:pt x="218" y="2902"/>
                    <a:pt x="435" y="3147"/>
                    <a:pt x="652" y="3391"/>
                  </a:cubicBezTo>
                  <a:cubicBezTo>
                    <a:pt x="1221" y="3065"/>
                    <a:pt x="3418" y="1194"/>
                    <a:pt x="3825" y="733"/>
                  </a:cubicBezTo>
                  <a:cubicBezTo>
                    <a:pt x="3608" y="461"/>
                    <a:pt x="3418" y="163"/>
                    <a:pt x="30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49"/>
            <p:cNvSpPr/>
            <p:nvPr/>
          </p:nvSpPr>
          <p:spPr>
            <a:xfrm>
              <a:off x="5519150" y="3188425"/>
              <a:ext cx="82750" cy="69200"/>
            </a:xfrm>
            <a:custGeom>
              <a:avLst/>
              <a:gdLst/>
              <a:ahLst/>
              <a:cxnLst/>
              <a:rect l="l" t="t" r="r" b="b"/>
              <a:pathLst>
                <a:path w="3310" h="2768" extrusionOk="0">
                  <a:moveTo>
                    <a:pt x="1763" y="1"/>
                  </a:moveTo>
                  <a:cubicBezTo>
                    <a:pt x="787" y="842"/>
                    <a:pt x="298" y="1438"/>
                    <a:pt x="0" y="2035"/>
                  </a:cubicBezTo>
                  <a:cubicBezTo>
                    <a:pt x="326" y="2279"/>
                    <a:pt x="624" y="2578"/>
                    <a:pt x="1031" y="2767"/>
                  </a:cubicBezTo>
                  <a:cubicBezTo>
                    <a:pt x="1790" y="2062"/>
                    <a:pt x="2523" y="1357"/>
                    <a:pt x="3309" y="625"/>
                  </a:cubicBezTo>
                  <a:cubicBezTo>
                    <a:pt x="2767" y="299"/>
                    <a:pt x="2306" y="28"/>
                    <a:pt x="1763" y="1"/>
                  </a:cubicBezTo>
                  <a:close/>
                </a:path>
              </a:pathLst>
            </a:custGeom>
            <a:solidFill>
              <a:srgbClr val="4E8C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49"/>
            <p:cNvSpPr/>
            <p:nvPr/>
          </p:nvSpPr>
          <p:spPr>
            <a:xfrm>
              <a:off x="5557100" y="3349150"/>
              <a:ext cx="79375" cy="64425"/>
            </a:xfrm>
            <a:custGeom>
              <a:avLst/>
              <a:gdLst/>
              <a:ahLst/>
              <a:cxnLst/>
              <a:rect l="l" t="t" r="r" b="b"/>
              <a:pathLst>
                <a:path w="3175" h="2577" extrusionOk="0">
                  <a:moveTo>
                    <a:pt x="2306" y="0"/>
                  </a:moveTo>
                  <a:cubicBezTo>
                    <a:pt x="1520" y="488"/>
                    <a:pt x="272" y="1628"/>
                    <a:pt x="1" y="2089"/>
                  </a:cubicBezTo>
                  <a:cubicBezTo>
                    <a:pt x="462" y="2306"/>
                    <a:pt x="896" y="2577"/>
                    <a:pt x="1330" y="2577"/>
                  </a:cubicBezTo>
                  <a:cubicBezTo>
                    <a:pt x="1981" y="1926"/>
                    <a:pt x="2578" y="1329"/>
                    <a:pt x="3174" y="732"/>
                  </a:cubicBezTo>
                  <a:cubicBezTo>
                    <a:pt x="2876" y="461"/>
                    <a:pt x="2578" y="244"/>
                    <a:pt x="2306" y="0"/>
                  </a:cubicBezTo>
                  <a:close/>
                </a:path>
              </a:pathLst>
            </a:custGeom>
            <a:solidFill>
              <a:srgbClr val="4E8C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49"/>
            <p:cNvSpPr/>
            <p:nvPr/>
          </p:nvSpPr>
          <p:spPr>
            <a:xfrm>
              <a:off x="5457425" y="3254200"/>
              <a:ext cx="69875" cy="71225"/>
            </a:xfrm>
            <a:custGeom>
              <a:avLst/>
              <a:gdLst/>
              <a:ahLst/>
              <a:cxnLst/>
              <a:rect l="l" t="t" r="r" b="b"/>
              <a:pathLst>
                <a:path w="2795" h="2849" extrusionOk="0">
                  <a:moveTo>
                    <a:pt x="1818" y="1"/>
                  </a:moveTo>
                  <a:cubicBezTo>
                    <a:pt x="1113" y="543"/>
                    <a:pt x="570" y="1167"/>
                    <a:pt x="1" y="1791"/>
                  </a:cubicBezTo>
                  <a:cubicBezTo>
                    <a:pt x="136" y="2171"/>
                    <a:pt x="272" y="2523"/>
                    <a:pt x="597" y="2849"/>
                  </a:cubicBezTo>
                  <a:cubicBezTo>
                    <a:pt x="1330" y="2144"/>
                    <a:pt x="2035" y="1493"/>
                    <a:pt x="2795" y="787"/>
                  </a:cubicBezTo>
                  <a:cubicBezTo>
                    <a:pt x="2442" y="489"/>
                    <a:pt x="2144" y="245"/>
                    <a:pt x="18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49"/>
            <p:cNvSpPr/>
            <p:nvPr/>
          </p:nvSpPr>
          <p:spPr>
            <a:xfrm>
              <a:off x="5843950" y="3511200"/>
              <a:ext cx="73250" cy="57000"/>
            </a:xfrm>
            <a:custGeom>
              <a:avLst/>
              <a:gdLst/>
              <a:ahLst/>
              <a:cxnLst/>
              <a:rect l="l" t="t" r="r" b="b"/>
              <a:pathLst>
                <a:path w="2930" h="2280" extrusionOk="0">
                  <a:moveTo>
                    <a:pt x="1574" y="1"/>
                  </a:moveTo>
                  <a:cubicBezTo>
                    <a:pt x="1058" y="489"/>
                    <a:pt x="543" y="950"/>
                    <a:pt x="0" y="1465"/>
                  </a:cubicBezTo>
                  <a:cubicBezTo>
                    <a:pt x="136" y="1628"/>
                    <a:pt x="272" y="1764"/>
                    <a:pt x="380" y="1899"/>
                  </a:cubicBezTo>
                  <a:cubicBezTo>
                    <a:pt x="516" y="2035"/>
                    <a:pt x="651" y="2171"/>
                    <a:pt x="760" y="2279"/>
                  </a:cubicBezTo>
                  <a:cubicBezTo>
                    <a:pt x="1628" y="1682"/>
                    <a:pt x="2577" y="896"/>
                    <a:pt x="2930" y="408"/>
                  </a:cubicBezTo>
                  <a:cubicBezTo>
                    <a:pt x="2523" y="163"/>
                    <a:pt x="2062" y="109"/>
                    <a:pt x="1574" y="1"/>
                  </a:cubicBezTo>
                  <a:close/>
                </a:path>
              </a:pathLst>
            </a:custGeom>
            <a:solidFill>
              <a:srgbClr val="4E8C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49"/>
            <p:cNvSpPr/>
            <p:nvPr/>
          </p:nvSpPr>
          <p:spPr>
            <a:xfrm>
              <a:off x="5630350" y="3278625"/>
              <a:ext cx="71900" cy="72575"/>
            </a:xfrm>
            <a:custGeom>
              <a:avLst/>
              <a:gdLst/>
              <a:ahLst/>
              <a:cxnLst/>
              <a:rect l="l" t="t" r="r" b="b"/>
              <a:pathLst>
                <a:path w="2876" h="2903" extrusionOk="0">
                  <a:moveTo>
                    <a:pt x="2469" y="0"/>
                  </a:moveTo>
                  <a:cubicBezTo>
                    <a:pt x="1628" y="760"/>
                    <a:pt x="814" y="1465"/>
                    <a:pt x="0" y="2224"/>
                  </a:cubicBezTo>
                  <a:cubicBezTo>
                    <a:pt x="326" y="2469"/>
                    <a:pt x="624" y="2658"/>
                    <a:pt x="950" y="2902"/>
                  </a:cubicBezTo>
                  <a:cubicBezTo>
                    <a:pt x="1601" y="2143"/>
                    <a:pt x="2360" y="1546"/>
                    <a:pt x="2875" y="651"/>
                  </a:cubicBezTo>
                  <a:cubicBezTo>
                    <a:pt x="2740" y="461"/>
                    <a:pt x="2604" y="244"/>
                    <a:pt x="24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49"/>
            <p:cNvSpPr/>
            <p:nvPr/>
          </p:nvSpPr>
          <p:spPr>
            <a:xfrm>
              <a:off x="5786300" y="3563425"/>
              <a:ext cx="58350" cy="60375"/>
            </a:xfrm>
            <a:custGeom>
              <a:avLst/>
              <a:gdLst/>
              <a:ahLst/>
              <a:cxnLst/>
              <a:rect l="l" t="t" r="r" b="b"/>
              <a:pathLst>
                <a:path w="2334" h="2415" extrusionOk="0">
                  <a:moveTo>
                    <a:pt x="1574" y="0"/>
                  </a:moveTo>
                  <a:cubicBezTo>
                    <a:pt x="1032" y="353"/>
                    <a:pt x="598" y="733"/>
                    <a:pt x="164" y="1139"/>
                  </a:cubicBezTo>
                  <a:cubicBezTo>
                    <a:pt x="82" y="1221"/>
                    <a:pt x="1" y="1384"/>
                    <a:pt x="1" y="1519"/>
                  </a:cubicBezTo>
                  <a:cubicBezTo>
                    <a:pt x="1" y="1818"/>
                    <a:pt x="55" y="2116"/>
                    <a:pt x="299" y="2414"/>
                  </a:cubicBezTo>
                  <a:cubicBezTo>
                    <a:pt x="1004" y="1899"/>
                    <a:pt x="1683" y="1411"/>
                    <a:pt x="2333" y="814"/>
                  </a:cubicBezTo>
                  <a:cubicBezTo>
                    <a:pt x="2062" y="516"/>
                    <a:pt x="1818" y="271"/>
                    <a:pt x="15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46115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6187ED5-ADA8-494F-9F15-FD719D2AF1E1}"/>
              </a:ext>
            </a:extLst>
          </p:cNvPr>
          <p:cNvSpPr txBox="1"/>
          <p:nvPr/>
        </p:nvSpPr>
        <p:spPr>
          <a:xfrm>
            <a:off x="464219" y="1345545"/>
            <a:ext cx="27036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FF0000"/>
                </a:solidFill>
                <a:latin typeface="Mali Medium" panose="020B0604020202020204" charset="-34"/>
                <a:cs typeface="Mali Medium" panose="020B0604020202020204" charset="-34"/>
              </a:rPr>
              <a:t>Khi có lực tác dụng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C82A6E-02AB-4D17-5F3A-21411200CD9E}"/>
              </a:ext>
            </a:extLst>
          </p:cNvPr>
          <p:cNvSpPr txBox="1"/>
          <p:nvPr/>
        </p:nvSpPr>
        <p:spPr>
          <a:xfrm>
            <a:off x="3167840" y="1345545"/>
            <a:ext cx="35928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FF0000"/>
                </a:solidFill>
                <a:latin typeface="Mali Medium" panose="020B0604020202020204" charset="-34"/>
                <a:cs typeface="Mali Medium" panose="020B0604020202020204" charset="-34"/>
              </a:rPr>
              <a:t>Khi không có lực tác dụng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103EB26-FC7B-3968-5765-EF0D9D186EDD}"/>
              </a:ext>
            </a:extLst>
          </p:cNvPr>
          <p:cNvSpPr txBox="1"/>
          <p:nvPr/>
        </p:nvSpPr>
        <p:spPr>
          <a:xfrm>
            <a:off x="454865" y="1775417"/>
            <a:ext cx="27036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accent4">
                    <a:lumMod val="10000"/>
                  </a:schemeClr>
                </a:solidFill>
                <a:latin typeface="Mali Medium" panose="020B0604020202020204" charset="-34"/>
                <a:cs typeface="Mali Medium" panose="020B0604020202020204" charset="-34"/>
              </a:rPr>
              <a:t>- </a:t>
            </a:r>
            <a:r>
              <a:rPr lang="en-US" sz="1800" b="1" dirty="0" err="1">
                <a:solidFill>
                  <a:schemeClr val="accent4">
                    <a:lumMod val="10000"/>
                  </a:schemeClr>
                </a:solidFill>
                <a:latin typeface="Mali Medium" panose="020B0604020202020204" charset="-34"/>
                <a:cs typeface="Mali Medium" panose="020B0604020202020204" charset="-34"/>
              </a:rPr>
              <a:t>Vật</a:t>
            </a:r>
            <a:r>
              <a:rPr lang="en-US" sz="1800" b="1" dirty="0">
                <a:solidFill>
                  <a:schemeClr val="accent4">
                    <a:lumMod val="10000"/>
                  </a:schemeClr>
                </a:solidFill>
                <a:latin typeface="Mali Medium" panose="020B0604020202020204" charset="-34"/>
                <a:cs typeface="Mali Medium" panose="020B0604020202020204" charset="-34"/>
              </a:rPr>
              <a:t> </a:t>
            </a:r>
            <a:r>
              <a:rPr lang="en-US" sz="1800" b="1" dirty="0" err="1">
                <a:solidFill>
                  <a:schemeClr val="accent4">
                    <a:lumMod val="10000"/>
                  </a:schemeClr>
                </a:solidFill>
                <a:latin typeface="Mali Medium" panose="020B0604020202020204" charset="-34"/>
                <a:cs typeface="Mali Medium" panose="020B0604020202020204" charset="-34"/>
              </a:rPr>
              <a:t>có</a:t>
            </a:r>
            <a:r>
              <a:rPr lang="en-US" sz="1800" b="1" dirty="0">
                <a:solidFill>
                  <a:schemeClr val="accent4">
                    <a:lumMod val="10000"/>
                  </a:schemeClr>
                </a:solidFill>
                <a:latin typeface="Mali Medium" panose="020B0604020202020204" charset="-34"/>
                <a:cs typeface="Mali Medium" panose="020B0604020202020204" charset="-34"/>
              </a:rPr>
              <a:t> </a:t>
            </a:r>
            <a:r>
              <a:rPr lang="en-US" sz="1800" b="1" dirty="0" err="1">
                <a:solidFill>
                  <a:schemeClr val="accent4">
                    <a:lumMod val="10000"/>
                  </a:schemeClr>
                </a:solidFill>
                <a:latin typeface="Mali Medium" panose="020B0604020202020204" charset="-34"/>
                <a:cs typeface="Mali Medium" panose="020B0604020202020204" charset="-34"/>
              </a:rPr>
              <a:t>thể</a:t>
            </a:r>
            <a:r>
              <a:rPr lang="en-US" sz="1800" b="1" dirty="0">
                <a:solidFill>
                  <a:schemeClr val="accent4">
                    <a:lumMod val="10000"/>
                  </a:schemeClr>
                </a:solidFill>
                <a:latin typeface="Mali Medium" panose="020B0604020202020204" charset="-34"/>
                <a:cs typeface="Mali Medium" panose="020B0604020202020204" charset="-34"/>
              </a:rPr>
              <a:t> </a:t>
            </a:r>
            <a:r>
              <a:rPr lang="en-US" sz="1800" b="1" dirty="0" err="1">
                <a:solidFill>
                  <a:schemeClr val="accent4">
                    <a:lumMod val="10000"/>
                  </a:schemeClr>
                </a:solidFill>
                <a:latin typeface="Mali Medium" panose="020B0604020202020204" charset="-34"/>
                <a:cs typeface="Mali Medium" panose="020B0604020202020204" charset="-34"/>
              </a:rPr>
              <a:t>chuyển</a:t>
            </a:r>
            <a:r>
              <a:rPr lang="en-US" sz="1800" b="1" dirty="0">
                <a:solidFill>
                  <a:schemeClr val="accent4">
                    <a:lumMod val="10000"/>
                  </a:schemeClr>
                </a:solidFill>
                <a:latin typeface="Mali Medium" panose="020B0604020202020204" charset="-34"/>
                <a:cs typeface="Mali Medium" panose="020B0604020202020204" charset="-34"/>
              </a:rPr>
              <a:t> động </a:t>
            </a:r>
            <a:r>
              <a:rPr lang="en-US" sz="1800" b="1" dirty="0" err="1">
                <a:solidFill>
                  <a:schemeClr val="accent4">
                    <a:lumMod val="10000"/>
                  </a:schemeClr>
                </a:solidFill>
                <a:latin typeface="Mali Medium" panose="020B0604020202020204" charset="-34"/>
                <a:cs typeface="Mali Medium" panose="020B0604020202020204" charset="-34"/>
              </a:rPr>
              <a:t>nhanh</a:t>
            </a:r>
            <a:r>
              <a:rPr lang="en-US" sz="1800" b="1" dirty="0">
                <a:solidFill>
                  <a:schemeClr val="accent4">
                    <a:lumMod val="10000"/>
                  </a:schemeClr>
                </a:solidFill>
                <a:latin typeface="Mali Medium" panose="020B0604020202020204" charset="-34"/>
                <a:cs typeface="Mali Medium" panose="020B0604020202020204" charset="-34"/>
              </a:rPr>
              <a:t> </a:t>
            </a:r>
            <a:r>
              <a:rPr lang="en-US" sz="1800" b="1" dirty="0" err="1">
                <a:solidFill>
                  <a:schemeClr val="accent4">
                    <a:lumMod val="10000"/>
                  </a:schemeClr>
                </a:solidFill>
                <a:latin typeface="Mali Medium" panose="020B0604020202020204" charset="-34"/>
                <a:cs typeface="Mali Medium" panose="020B0604020202020204" charset="-34"/>
              </a:rPr>
              <a:t>dần</a:t>
            </a:r>
            <a:endParaRPr lang="en-US" sz="1800" b="1" dirty="0">
              <a:solidFill>
                <a:schemeClr val="accent4">
                  <a:lumMod val="10000"/>
                </a:schemeClr>
              </a:solidFill>
              <a:latin typeface="Mali Medium" panose="020B0604020202020204" charset="-34"/>
              <a:cs typeface="Mali Medium" panose="020B0604020202020204" charset="-3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6EA369D-6941-1626-6FA4-FFEB21BED622}"/>
              </a:ext>
            </a:extLst>
          </p:cNvPr>
          <p:cNvSpPr txBox="1"/>
          <p:nvPr/>
        </p:nvSpPr>
        <p:spPr>
          <a:xfrm>
            <a:off x="3158483" y="1811389"/>
            <a:ext cx="35928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accent4">
                    <a:lumMod val="10000"/>
                  </a:schemeClr>
                </a:solidFill>
                <a:latin typeface="Mali Medium" panose="020B0604020202020204" charset="-34"/>
                <a:cs typeface="Mali Medium" panose="020B0604020202020204" charset="-34"/>
              </a:rPr>
              <a:t>- </a:t>
            </a:r>
            <a:r>
              <a:rPr lang="en-US" sz="1800" b="1" dirty="0" err="1">
                <a:solidFill>
                  <a:schemeClr val="accent4">
                    <a:lumMod val="10000"/>
                  </a:schemeClr>
                </a:solidFill>
                <a:latin typeface="Mali Medium" panose="020B0604020202020204" charset="-34"/>
                <a:cs typeface="Mali Medium" panose="020B0604020202020204" charset="-34"/>
              </a:rPr>
              <a:t>Vật</a:t>
            </a:r>
            <a:r>
              <a:rPr lang="en-US" sz="1800" b="1" dirty="0">
                <a:solidFill>
                  <a:schemeClr val="accent4">
                    <a:lumMod val="10000"/>
                  </a:schemeClr>
                </a:solidFill>
                <a:latin typeface="Mali Medium" panose="020B0604020202020204" charset="-34"/>
                <a:cs typeface="Mali Medium" panose="020B0604020202020204" charset="-34"/>
              </a:rPr>
              <a:t> </a:t>
            </a:r>
            <a:r>
              <a:rPr lang="en-US" sz="1800" b="1" dirty="0" err="1">
                <a:solidFill>
                  <a:schemeClr val="accent4">
                    <a:lumMod val="10000"/>
                  </a:schemeClr>
                </a:solidFill>
                <a:latin typeface="Mali Medium" panose="020B0604020202020204" charset="-34"/>
                <a:cs typeface="Mali Medium" panose="020B0604020202020204" charset="-34"/>
              </a:rPr>
              <a:t>không</a:t>
            </a:r>
            <a:r>
              <a:rPr lang="en-US" sz="1800" b="1" dirty="0">
                <a:solidFill>
                  <a:schemeClr val="accent4">
                    <a:lumMod val="10000"/>
                  </a:schemeClr>
                </a:solidFill>
                <a:latin typeface="Mali Medium" panose="020B0604020202020204" charset="-34"/>
                <a:cs typeface="Mali Medium" panose="020B0604020202020204" charset="-34"/>
              </a:rPr>
              <a:t> </a:t>
            </a:r>
            <a:r>
              <a:rPr lang="en-US" sz="1800" b="1" dirty="0" err="1">
                <a:solidFill>
                  <a:schemeClr val="accent4">
                    <a:lumMod val="10000"/>
                  </a:schemeClr>
                </a:solidFill>
                <a:latin typeface="Mali Medium" panose="020B0604020202020204" charset="-34"/>
                <a:cs typeface="Mali Medium" panose="020B0604020202020204" charset="-34"/>
              </a:rPr>
              <a:t>thể</a:t>
            </a:r>
            <a:r>
              <a:rPr lang="en-US" sz="1800" b="1" dirty="0">
                <a:solidFill>
                  <a:schemeClr val="accent4">
                    <a:lumMod val="10000"/>
                  </a:schemeClr>
                </a:solidFill>
                <a:latin typeface="Mali Medium" panose="020B0604020202020204" charset="-34"/>
                <a:cs typeface="Mali Medium" panose="020B0604020202020204" charset="-34"/>
              </a:rPr>
              <a:t> </a:t>
            </a:r>
            <a:r>
              <a:rPr lang="en-US" sz="1800" b="1" dirty="0" err="1">
                <a:solidFill>
                  <a:schemeClr val="accent4">
                    <a:lumMod val="10000"/>
                  </a:schemeClr>
                </a:solidFill>
                <a:latin typeface="Mali Medium" panose="020B0604020202020204" charset="-34"/>
                <a:cs typeface="Mali Medium" panose="020B0604020202020204" charset="-34"/>
              </a:rPr>
              <a:t>chuyển</a:t>
            </a:r>
            <a:r>
              <a:rPr lang="en-US" sz="1800" b="1" dirty="0">
                <a:solidFill>
                  <a:schemeClr val="accent4">
                    <a:lumMod val="10000"/>
                  </a:schemeClr>
                </a:solidFill>
                <a:latin typeface="Mali Medium" panose="020B0604020202020204" charset="-34"/>
                <a:cs typeface="Mali Medium" panose="020B0604020202020204" charset="-34"/>
              </a:rPr>
              <a:t> động </a:t>
            </a:r>
            <a:r>
              <a:rPr lang="en-US" sz="1800" b="1" dirty="0" err="1">
                <a:solidFill>
                  <a:schemeClr val="accent4">
                    <a:lumMod val="10000"/>
                  </a:schemeClr>
                </a:solidFill>
                <a:latin typeface="Mali Medium" panose="020B0604020202020204" charset="-34"/>
                <a:cs typeface="Mali Medium" panose="020B0604020202020204" charset="-34"/>
              </a:rPr>
              <a:t>nhanh</a:t>
            </a:r>
            <a:r>
              <a:rPr lang="en-US" sz="1800" b="1" dirty="0">
                <a:solidFill>
                  <a:schemeClr val="accent4">
                    <a:lumMod val="10000"/>
                  </a:schemeClr>
                </a:solidFill>
                <a:latin typeface="Mali Medium" panose="020B0604020202020204" charset="-34"/>
                <a:cs typeface="Mali Medium" panose="020B0604020202020204" charset="-34"/>
              </a:rPr>
              <a:t> </a:t>
            </a:r>
            <a:r>
              <a:rPr lang="en-US" sz="1800" b="1" dirty="0" err="1">
                <a:solidFill>
                  <a:schemeClr val="accent4">
                    <a:lumMod val="10000"/>
                  </a:schemeClr>
                </a:solidFill>
                <a:latin typeface="Mali Medium" panose="020B0604020202020204" charset="-34"/>
                <a:cs typeface="Mali Medium" panose="020B0604020202020204" charset="-34"/>
              </a:rPr>
              <a:t>dần</a:t>
            </a:r>
            <a:endParaRPr lang="en-US" sz="1800" b="1" dirty="0">
              <a:solidFill>
                <a:schemeClr val="accent4">
                  <a:lumMod val="10000"/>
                </a:schemeClr>
              </a:solidFill>
              <a:latin typeface="Mali Medium" panose="020B0604020202020204" charset="-34"/>
              <a:cs typeface="Mali Medium" panose="020B0604020202020204" charset="-34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62767A5-6B3F-8F65-52B9-0D67F350EF1A}"/>
              </a:ext>
            </a:extLst>
          </p:cNvPr>
          <p:cNvSpPr txBox="1"/>
          <p:nvPr/>
        </p:nvSpPr>
        <p:spPr>
          <a:xfrm>
            <a:off x="454862" y="2449450"/>
            <a:ext cx="27036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accent4">
                    <a:lumMod val="10000"/>
                  </a:schemeClr>
                </a:solidFill>
                <a:latin typeface="Mali Medium" panose="020B0604020202020204" charset="-34"/>
                <a:cs typeface="Mali Medium" panose="020B0604020202020204" charset="-34"/>
              </a:rPr>
              <a:t>- </a:t>
            </a:r>
            <a:r>
              <a:rPr lang="en-US" sz="1800" b="1" dirty="0" err="1">
                <a:solidFill>
                  <a:schemeClr val="accent4">
                    <a:lumMod val="10000"/>
                  </a:schemeClr>
                </a:solidFill>
                <a:latin typeface="Mali Medium" panose="020B0604020202020204" charset="-34"/>
                <a:cs typeface="Mali Medium" panose="020B0604020202020204" charset="-34"/>
              </a:rPr>
              <a:t>Vật</a:t>
            </a:r>
            <a:r>
              <a:rPr lang="en-US" sz="1800" b="1" dirty="0">
                <a:solidFill>
                  <a:schemeClr val="accent4">
                    <a:lumMod val="10000"/>
                  </a:schemeClr>
                </a:solidFill>
                <a:latin typeface="Mali Medium" panose="020B0604020202020204" charset="-34"/>
                <a:cs typeface="Mali Medium" panose="020B0604020202020204" charset="-34"/>
              </a:rPr>
              <a:t> </a:t>
            </a:r>
            <a:r>
              <a:rPr lang="en-US" sz="1800" b="1" dirty="0" err="1">
                <a:solidFill>
                  <a:schemeClr val="accent4">
                    <a:lumMod val="10000"/>
                  </a:schemeClr>
                </a:solidFill>
                <a:latin typeface="Mali Medium" panose="020B0604020202020204" charset="-34"/>
                <a:cs typeface="Mali Medium" panose="020B0604020202020204" charset="-34"/>
              </a:rPr>
              <a:t>có</a:t>
            </a:r>
            <a:r>
              <a:rPr lang="en-US" sz="1800" b="1" dirty="0">
                <a:solidFill>
                  <a:schemeClr val="accent4">
                    <a:lumMod val="10000"/>
                  </a:schemeClr>
                </a:solidFill>
                <a:latin typeface="Mali Medium" panose="020B0604020202020204" charset="-34"/>
                <a:cs typeface="Mali Medium" panose="020B0604020202020204" charset="-34"/>
              </a:rPr>
              <a:t> </a:t>
            </a:r>
            <a:r>
              <a:rPr lang="en-US" sz="1800" b="1" dirty="0" err="1">
                <a:solidFill>
                  <a:schemeClr val="accent4">
                    <a:lumMod val="10000"/>
                  </a:schemeClr>
                </a:solidFill>
                <a:latin typeface="Mali Medium" panose="020B0604020202020204" charset="-34"/>
                <a:cs typeface="Mali Medium" panose="020B0604020202020204" charset="-34"/>
              </a:rPr>
              <a:t>thể</a:t>
            </a:r>
            <a:r>
              <a:rPr lang="en-US" sz="1800" b="1" dirty="0">
                <a:solidFill>
                  <a:schemeClr val="accent4">
                    <a:lumMod val="10000"/>
                  </a:schemeClr>
                </a:solidFill>
                <a:latin typeface="Mali Medium" panose="020B0604020202020204" charset="-34"/>
                <a:cs typeface="Mali Medium" panose="020B0604020202020204" charset="-34"/>
              </a:rPr>
              <a:t> </a:t>
            </a:r>
            <a:r>
              <a:rPr lang="en-US" sz="1800" b="1" dirty="0" err="1">
                <a:solidFill>
                  <a:schemeClr val="accent4">
                    <a:lumMod val="10000"/>
                  </a:schemeClr>
                </a:solidFill>
                <a:latin typeface="Mali Medium" panose="020B0604020202020204" charset="-34"/>
                <a:cs typeface="Mali Medium" panose="020B0604020202020204" charset="-34"/>
              </a:rPr>
              <a:t>chuyển</a:t>
            </a:r>
            <a:r>
              <a:rPr lang="en-US" sz="1800" b="1" dirty="0">
                <a:solidFill>
                  <a:schemeClr val="accent4">
                    <a:lumMod val="10000"/>
                  </a:schemeClr>
                </a:solidFill>
                <a:latin typeface="Mali Medium" panose="020B0604020202020204" charset="-34"/>
                <a:cs typeface="Mali Medium" panose="020B0604020202020204" charset="-34"/>
              </a:rPr>
              <a:t> động </a:t>
            </a:r>
            <a:r>
              <a:rPr lang="en-US" sz="1800" b="1" dirty="0" err="1">
                <a:solidFill>
                  <a:schemeClr val="accent4">
                    <a:lumMod val="10000"/>
                  </a:schemeClr>
                </a:solidFill>
                <a:latin typeface="Mali Medium" panose="020B0604020202020204" charset="-34"/>
                <a:cs typeface="Mali Medium" panose="020B0604020202020204" charset="-34"/>
              </a:rPr>
              <a:t>chậm</a:t>
            </a:r>
            <a:r>
              <a:rPr lang="en-US" sz="1800" b="1" dirty="0">
                <a:solidFill>
                  <a:schemeClr val="accent4">
                    <a:lumMod val="10000"/>
                  </a:schemeClr>
                </a:solidFill>
                <a:latin typeface="Mali Medium" panose="020B0604020202020204" charset="-34"/>
                <a:cs typeface="Mali Medium" panose="020B0604020202020204" charset="-34"/>
              </a:rPr>
              <a:t> </a:t>
            </a:r>
            <a:r>
              <a:rPr lang="en-US" sz="1800" b="1" dirty="0" err="1">
                <a:solidFill>
                  <a:schemeClr val="accent4">
                    <a:lumMod val="10000"/>
                  </a:schemeClr>
                </a:solidFill>
                <a:latin typeface="Mali Medium" panose="020B0604020202020204" charset="-34"/>
                <a:cs typeface="Mali Medium" panose="020B0604020202020204" charset="-34"/>
              </a:rPr>
              <a:t>dần</a:t>
            </a:r>
            <a:endParaRPr lang="en-US" sz="1800" b="1" dirty="0">
              <a:solidFill>
                <a:schemeClr val="accent4">
                  <a:lumMod val="10000"/>
                </a:schemeClr>
              </a:solidFill>
              <a:latin typeface="Mali Medium" panose="020B0604020202020204" charset="-34"/>
              <a:cs typeface="Mali Medium" panose="020B0604020202020204" charset="-34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2102B72-2808-AFA1-E539-77D6F9F16CEC}"/>
              </a:ext>
            </a:extLst>
          </p:cNvPr>
          <p:cNvSpPr txBox="1"/>
          <p:nvPr/>
        </p:nvSpPr>
        <p:spPr>
          <a:xfrm>
            <a:off x="3158482" y="2475170"/>
            <a:ext cx="35928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accent4">
                    <a:lumMod val="10000"/>
                  </a:schemeClr>
                </a:solidFill>
                <a:latin typeface="Mali Medium" panose="020B0604020202020204" charset="-34"/>
                <a:cs typeface="Mali Medium" panose="020B0604020202020204" charset="-34"/>
              </a:rPr>
              <a:t>- </a:t>
            </a:r>
            <a:r>
              <a:rPr lang="en-US" sz="1800" b="1" dirty="0" err="1">
                <a:solidFill>
                  <a:schemeClr val="accent4">
                    <a:lumMod val="10000"/>
                  </a:schemeClr>
                </a:solidFill>
                <a:latin typeface="Mali Medium" panose="020B0604020202020204" charset="-34"/>
                <a:cs typeface="Mali Medium" panose="020B0604020202020204" charset="-34"/>
              </a:rPr>
              <a:t>Vật</a:t>
            </a:r>
            <a:r>
              <a:rPr lang="en-US" sz="1800" b="1" dirty="0">
                <a:solidFill>
                  <a:schemeClr val="accent4">
                    <a:lumMod val="10000"/>
                  </a:schemeClr>
                </a:solidFill>
                <a:latin typeface="Mali Medium" panose="020B0604020202020204" charset="-34"/>
                <a:cs typeface="Mali Medium" panose="020B0604020202020204" charset="-34"/>
              </a:rPr>
              <a:t> </a:t>
            </a:r>
            <a:r>
              <a:rPr lang="en-US" sz="1800" b="1" dirty="0" err="1">
                <a:solidFill>
                  <a:schemeClr val="accent4">
                    <a:lumMod val="10000"/>
                  </a:schemeClr>
                </a:solidFill>
                <a:latin typeface="Mali Medium" panose="020B0604020202020204" charset="-34"/>
                <a:cs typeface="Mali Medium" panose="020B0604020202020204" charset="-34"/>
              </a:rPr>
              <a:t>không</a:t>
            </a:r>
            <a:r>
              <a:rPr lang="en-US" sz="1800" b="1" dirty="0">
                <a:solidFill>
                  <a:schemeClr val="accent4">
                    <a:lumMod val="10000"/>
                  </a:schemeClr>
                </a:solidFill>
                <a:latin typeface="Mali Medium" panose="020B0604020202020204" charset="-34"/>
                <a:cs typeface="Mali Medium" panose="020B0604020202020204" charset="-34"/>
              </a:rPr>
              <a:t> </a:t>
            </a:r>
            <a:r>
              <a:rPr lang="en-US" sz="1800" b="1" dirty="0" err="1">
                <a:solidFill>
                  <a:schemeClr val="accent4">
                    <a:lumMod val="10000"/>
                  </a:schemeClr>
                </a:solidFill>
                <a:latin typeface="Mali Medium" panose="020B0604020202020204" charset="-34"/>
                <a:cs typeface="Mali Medium" panose="020B0604020202020204" charset="-34"/>
              </a:rPr>
              <a:t>thể</a:t>
            </a:r>
            <a:r>
              <a:rPr lang="en-US" sz="1800" b="1" dirty="0">
                <a:solidFill>
                  <a:schemeClr val="accent4">
                    <a:lumMod val="10000"/>
                  </a:schemeClr>
                </a:solidFill>
                <a:latin typeface="Mali Medium" panose="020B0604020202020204" charset="-34"/>
                <a:cs typeface="Mali Medium" panose="020B0604020202020204" charset="-34"/>
              </a:rPr>
              <a:t> </a:t>
            </a:r>
            <a:r>
              <a:rPr lang="en-US" sz="1800" b="1" dirty="0" err="1">
                <a:solidFill>
                  <a:schemeClr val="accent4">
                    <a:lumMod val="10000"/>
                  </a:schemeClr>
                </a:solidFill>
                <a:latin typeface="Mali Medium" panose="020B0604020202020204" charset="-34"/>
                <a:cs typeface="Mali Medium" panose="020B0604020202020204" charset="-34"/>
              </a:rPr>
              <a:t>chuyển</a:t>
            </a:r>
            <a:r>
              <a:rPr lang="en-US" sz="1800" b="1" dirty="0">
                <a:solidFill>
                  <a:schemeClr val="accent4">
                    <a:lumMod val="10000"/>
                  </a:schemeClr>
                </a:solidFill>
                <a:latin typeface="Mali Medium" panose="020B0604020202020204" charset="-34"/>
                <a:cs typeface="Mali Medium" panose="020B0604020202020204" charset="-34"/>
              </a:rPr>
              <a:t> động </a:t>
            </a:r>
            <a:r>
              <a:rPr lang="en-US" sz="1800" b="1" dirty="0" err="1">
                <a:solidFill>
                  <a:schemeClr val="accent4">
                    <a:lumMod val="10000"/>
                  </a:schemeClr>
                </a:solidFill>
                <a:latin typeface="Mali Medium" panose="020B0604020202020204" charset="-34"/>
                <a:cs typeface="Mali Medium" panose="020B0604020202020204" charset="-34"/>
              </a:rPr>
              <a:t>chậm</a:t>
            </a:r>
            <a:r>
              <a:rPr lang="en-US" sz="1800" b="1" dirty="0">
                <a:solidFill>
                  <a:schemeClr val="accent4">
                    <a:lumMod val="10000"/>
                  </a:schemeClr>
                </a:solidFill>
                <a:latin typeface="Mali Medium" panose="020B0604020202020204" charset="-34"/>
                <a:cs typeface="Mali Medium" panose="020B0604020202020204" charset="-34"/>
              </a:rPr>
              <a:t> </a:t>
            </a:r>
            <a:r>
              <a:rPr lang="en-US" sz="1800" b="1" dirty="0" err="1">
                <a:solidFill>
                  <a:schemeClr val="accent4">
                    <a:lumMod val="10000"/>
                  </a:schemeClr>
                </a:solidFill>
                <a:latin typeface="Mali Medium" panose="020B0604020202020204" charset="-34"/>
                <a:cs typeface="Mali Medium" panose="020B0604020202020204" charset="-34"/>
              </a:rPr>
              <a:t>dần</a:t>
            </a:r>
            <a:endParaRPr lang="en-US" sz="1800" b="1" dirty="0">
              <a:solidFill>
                <a:schemeClr val="accent4">
                  <a:lumMod val="10000"/>
                </a:schemeClr>
              </a:solidFill>
              <a:latin typeface="Mali Medium" panose="020B0604020202020204" charset="-34"/>
              <a:cs typeface="Mali Medium" panose="020B0604020202020204" charset="-34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EC6BF47-5D86-A703-F796-99CC4626C3DC}"/>
              </a:ext>
            </a:extLst>
          </p:cNvPr>
          <p:cNvSpPr txBox="1"/>
          <p:nvPr/>
        </p:nvSpPr>
        <p:spPr>
          <a:xfrm>
            <a:off x="404428" y="3130804"/>
            <a:ext cx="27036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accent4">
                    <a:lumMod val="10000"/>
                  </a:schemeClr>
                </a:solidFill>
                <a:latin typeface="Mali Medium" panose="020B0604020202020204" charset="-34"/>
                <a:cs typeface="Mali Medium" panose="020B0604020202020204" charset="-34"/>
              </a:rPr>
              <a:t>- </a:t>
            </a:r>
            <a:r>
              <a:rPr lang="en-US" sz="1800" b="1" dirty="0" err="1">
                <a:solidFill>
                  <a:schemeClr val="accent4">
                    <a:lumMod val="10000"/>
                  </a:schemeClr>
                </a:solidFill>
                <a:latin typeface="Mali Medium" panose="020B0604020202020204" charset="-34"/>
                <a:cs typeface="Mali Medium" panose="020B0604020202020204" charset="-34"/>
              </a:rPr>
              <a:t>Vật</a:t>
            </a:r>
            <a:r>
              <a:rPr lang="en-US" sz="1800" b="1" dirty="0">
                <a:solidFill>
                  <a:schemeClr val="accent4">
                    <a:lumMod val="10000"/>
                  </a:schemeClr>
                </a:solidFill>
                <a:latin typeface="Mali Medium" panose="020B0604020202020204" charset="-34"/>
                <a:cs typeface="Mali Medium" panose="020B0604020202020204" charset="-34"/>
              </a:rPr>
              <a:t> </a:t>
            </a:r>
            <a:r>
              <a:rPr lang="en-US" sz="1800" b="1" dirty="0" err="1">
                <a:solidFill>
                  <a:schemeClr val="accent4">
                    <a:lumMod val="10000"/>
                  </a:schemeClr>
                </a:solidFill>
                <a:latin typeface="Mali Medium" panose="020B0604020202020204" charset="-34"/>
                <a:cs typeface="Mali Medium" panose="020B0604020202020204" charset="-34"/>
              </a:rPr>
              <a:t>có</a:t>
            </a:r>
            <a:r>
              <a:rPr lang="en-US" sz="1800" b="1" dirty="0">
                <a:solidFill>
                  <a:schemeClr val="accent4">
                    <a:lumMod val="10000"/>
                  </a:schemeClr>
                </a:solidFill>
                <a:latin typeface="Mali Medium" panose="020B0604020202020204" charset="-34"/>
                <a:cs typeface="Mali Medium" panose="020B0604020202020204" charset="-34"/>
              </a:rPr>
              <a:t> </a:t>
            </a:r>
            <a:r>
              <a:rPr lang="en-US" sz="1800" b="1" dirty="0" err="1">
                <a:solidFill>
                  <a:schemeClr val="accent4">
                    <a:lumMod val="10000"/>
                  </a:schemeClr>
                </a:solidFill>
                <a:latin typeface="Mali Medium" panose="020B0604020202020204" charset="-34"/>
                <a:cs typeface="Mali Medium" panose="020B0604020202020204" charset="-34"/>
              </a:rPr>
              <a:t>thể</a:t>
            </a:r>
            <a:r>
              <a:rPr lang="en-US" sz="1800" b="1" dirty="0">
                <a:solidFill>
                  <a:schemeClr val="accent4">
                    <a:lumMod val="10000"/>
                  </a:schemeClr>
                </a:solidFill>
                <a:latin typeface="Mali Medium" panose="020B0604020202020204" charset="-34"/>
                <a:cs typeface="Mali Medium" panose="020B0604020202020204" charset="-34"/>
              </a:rPr>
              <a:t> </a:t>
            </a:r>
            <a:r>
              <a:rPr lang="en-US" sz="1800" b="1" dirty="0" err="1">
                <a:solidFill>
                  <a:schemeClr val="accent4">
                    <a:lumMod val="10000"/>
                  </a:schemeClr>
                </a:solidFill>
                <a:latin typeface="Mali Medium" panose="020B0604020202020204" charset="-34"/>
                <a:cs typeface="Mali Medium" panose="020B0604020202020204" charset="-34"/>
              </a:rPr>
              <a:t>đổi</a:t>
            </a:r>
            <a:r>
              <a:rPr lang="en-US" sz="1800" b="1" dirty="0">
                <a:solidFill>
                  <a:schemeClr val="accent4">
                    <a:lumMod val="10000"/>
                  </a:schemeClr>
                </a:solidFill>
                <a:latin typeface="Mali Medium" panose="020B0604020202020204" charset="-34"/>
                <a:cs typeface="Mali Medium" panose="020B0604020202020204" charset="-34"/>
              </a:rPr>
              <a:t> </a:t>
            </a:r>
            <a:r>
              <a:rPr lang="en-US" sz="1800" b="1" dirty="0" err="1">
                <a:solidFill>
                  <a:schemeClr val="accent4">
                    <a:lumMod val="10000"/>
                  </a:schemeClr>
                </a:solidFill>
                <a:latin typeface="Mali Medium" panose="020B0604020202020204" charset="-34"/>
                <a:cs typeface="Mali Medium" panose="020B0604020202020204" charset="-34"/>
              </a:rPr>
              <a:t>hướng</a:t>
            </a:r>
            <a:r>
              <a:rPr lang="en-US" sz="1800" b="1" dirty="0">
                <a:solidFill>
                  <a:schemeClr val="accent4">
                    <a:lumMod val="10000"/>
                  </a:schemeClr>
                </a:solidFill>
                <a:latin typeface="Mali Medium" panose="020B0604020202020204" charset="-34"/>
                <a:cs typeface="Mali Medium" panose="020B0604020202020204" charset="-34"/>
              </a:rPr>
              <a:t> </a:t>
            </a:r>
            <a:r>
              <a:rPr lang="en-US" sz="1800" b="1" dirty="0" err="1">
                <a:solidFill>
                  <a:schemeClr val="accent4">
                    <a:lumMod val="10000"/>
                  </a:schemeClr>
                </a:solidFill>
                <a:latin typeface="Mali Medium" panose="020B0604020202020204" charset="-34"/>
                <a:cs typeface="Mali Medium" panose="020B0604020202020204" charset="-34"/>
              </a:rPr>
              <a:t>chuyển</a:t>
            </a:r>
            <a:r>
              <a:rPr lang="en-US" sz="1800" b="1" dirty="0">
                <a:solidFill>
                  <a:schemeClr val="accent4">
                    <a:lumMod val="10000"/>
                  </a:schemeClr>
                </a:solidFill>
                <a:latin typeface="Mali Medium" panose="020B0604020202020204" charset="-34"/>
                <a:cs typeface="Mali Medium" panose="020B0604020202020204" charset="-34"/>
              </a:rPr>
              <a:t> động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3807229-F8CF-F692-AEB6-8C76278611C2}"/>
              </a:ext>
            </a:extLst>
          </p:cNvPr>
          <p:cNvSpPr txBox="1"/>
          <p:nvPr/>
        </p:nvSpPr>
        <p:spPr>
          <a:xfrm>
            <a:off x="394410" y="3837134"/>
            <a:ext cx="27036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accent4">
                    <a:lumMod val="10000"/>
                  </a:schemeClr>
                </a:solidFill>
                <a:latin typeface="Mali Medium" panose="020B0604020202020204" charset="-34"/>
                <a:cs typeface="Mali Medium" panose="020B0604020202020204" charset="-34"/>
              </a:rPr>
              <a:t>- </a:t>
            </a:r>
            <a:r>
              <a:rPr lang="en-US" sz="1800" b="1" dirty="0" err="1">
                <a:solidFill>
                  <a:schemeClr val="accent4">
                    <a:lumMod val="10000"/>
                  </a:schemeClr>
                </a:solidFill>
                <a:latin typeface="Mali Medium" panose="020B0604020202020204" charset="-34"/>
                <a:cs typeface="Mali Medium" panose="020B0604020202020204" charset="-34"/>
              </a:rPr>
              <a:t>Vật</a:t>
            </a:r>
            <a:r>
              <a:rPr lang="en-US" sz="1800" b="1" dirty="0">
                <a:solidFill>
                  <a:schemeClr val="accent4">
                    <a:lumMod val="10000"/>
                  </a:schemeClr>
                </a:solidFill>
                <a:latin typeface="Mali Medium" panose="020B0604020202020204" charset="-34"/>
                <a:cs typeface="Mali Medium" panose="020B0604020202020204" charset="-34"/>
              </a:rPr>
              <a:t> </a:t>
            </a:r>
            <a:r>
              <a:rPr lang="en-US" sz="1800" b="1" dirty="0" err="1">
                <a:solidFill>
                  <a:schemeClr val="accent4">
                    <a:lumMod val="10000"/>
                  </a:schemeClr>
                </a:solidFill>
                <a:latin typeface="Mali Medium" panose="020B0604020202020204" charset="-34"/>
                <a:cs typeface="Mali Medium" panose="020B0604020202020204" charset="-34"/>
              </a:rPr>
              <a:t>có</a:t>
            </a:r>
            <a:r>
              <a:rPr lang="en-US" sz="1800" b="1" dirty="0">
                <a:solidFill>
                  <a:schemeClr val="accent4">
                    <a:lumMod val="10000"/>
                  </a:schemeClr>
                </a:solidFill>
                <a:latin typeface="Mali Medium" panose="020B0604020202020204" charset="-34"/>
                <a:cs typeface="Mali Medium" panose="020B0604020202020204" charset="-34"/>
              </a:rPr>
              <a:t> </a:t>
            </a:r>
            <a:r>
              <a:rPr lang="en-US" sz="1800" b="1" dirty="0" err="1">
                <a:solidFill>
                  <a:schemeClr val="accent4">
                    <a:lumMod val="10000"/>
                  </a:schemeClr>
                </a:solidFill>
                <a:latin typeface="Mali Medium" panose="020B0604020202020204" charset="-34"/>
                <a:cs typeface="Mali Medium" panose="020B0604020202020204" charset="-34"/>
              </a:rPr>
              <a:t>thể</a:t>
            </a:r>
            <a:r>
              <a:rPr lang="en-US" sz="1800" b="1" dirty="0">
                <a:solidFill>
                  <a:schemeClr val="accent4">
                    <a:lumMod val="10000"/>
                  </a:schemeClr>
                </a:solidFill>
                <a:latin typeface="Mali Medium" panose="020B0604020202020204" charset="-34"/>
                <a:cs typeface="Mali Medium" panose="020B0604020202020204" charset="-34"/>
              </a:rPr>
              <a:t> </a:t>
            </a:r>
            <a:r>
              <a:rPr lang="en-US" sz="1800" b="1" dirty="0" err="1">
                <a:solidFill>
                  <a:schemeClr val="accent4">
                    <a:lumMod val="10000"/>
                  </a:schemeClr>
                </a:solidFill>
                <a:latin typeface="Mali Medium" panose="020B0604020202020204" charset="-34"/>
                <a:cs typeface="Mali Medium" panose="020B0604020202020204" charset="-34"/>
              </a:rPr>
              <a:t>dừng</a:t>
            </a:r>
            <a:r>
              <a:rPr lang="en-US" sz="1800" b="1" dirty="0">
                <a:solidFill>
                  <a:schemeClr val="accent4">
                    <a:lumMod val="10000"/>
                  </a:schemeClr>
                </a:solidFill>
                <a:latin typeface="Mali Medium" panose="020B0604020202020204" charset="-34"/>
                <a:cs typeface="Mali Medium" panose="020B0604020202020204" charset="-34"/>
              </a:rPr>
              <a:t> </a:t>
            </a:r>
            <a:r>
              <a:rPr lang="en-US" sz="1800" b="1" dirty="0" err="1">
                <a:solidFill>
                  <a:schemeClr val="accent4">
                    <a:lumMod val="10000"/>
                  </a:schemeClr>
                </a:solidFill>
                <a:latin typeface="Mali Medium" panose="020B0604020202020204" charset="-34"/>
                <a:cs typeface="Mali Medium" panose="020B0604020202020204" charset="-34"/>
              </a:rPr>
              <a:t>lại</a:t>
            </a:r>
            <a:endParaRPr lang="en-US" sz="1800" b="1" dirty="0">
              <a:solidFill>
                <a:schemeClr val="accent4">
                  <a:lumMod val="10000"/>
                </a:schemeClr>
              </a:solidFill>
              <a:latin typeface="Mali Medium" panose="020B0604020202020204" charset="-34"/>
              <a:cs typeface="Mali Medium" panose="020B0604020202020204" charset="-34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25454B1-4FD1-630C-B902-57C17ECD54DC}"/>
              </a:ext>
            </a:extLst>
          </p:cNvPr>
          <p:cNvSpPr txBox="1"/>
          <p:nvPr/>
        </p:nvSpPr>
        <p:spPr>
          <a:xfrm>
            <a:off x="3167840" y="3182560"/>
            <a:ext cx="35928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accent4">
                    <a:lumMod val="10000"/>
                  </a:schemeClr>
                </a:solidFill>
                <a:latin typeface="Mali Medium" panose="020B0604020202020204" charset="-34"/>
                <a:cs typeface="Mali Medium" panose="020B0604020202020204" charset="-34"/>
              </a:rPr>
              <a:t>- </a:t>
            </a:r>
            <a:r>
              <a:rPr lang="en-US" sz="1800" b="1" dirty="0" err="1">
                <a:solidFill>
                  <a:schemeClr val="accent4">
                    <a:lumMod val="10000"/>
                  </a:schemeClr>
                </a:solidFill>
                <a:latin typeface="Mali Medium" panose="020B0604020202020204" charset="-34"/>
                <a:cs typeface="Mali Medium" panose="020B0604020202020204" charset="-34"/>
              </a:rPr>
              <a:t>Vật</a:t>
            </a:r>
            <a:r>
              <a:rPr lang="en-US" sz="1800" b="1" dirty="0">
                <a:solidFill>
                  <a:schemeClr val="accent4">
                    <a:lumMod val="10000"/>
                  </a:schemeClr>
                </a:solidFill>
                <a:latin typeface="Mali Medium" panose="020B0604020202020204" charset="-34"/>
                <a:cs typeface="Mali Medium" panose="020B0604020202020204" charset="-34"/>
              </a:rPr>
              <a:t> </a:t>
            </a:r>
            <a:r>
              <a:rPr lang="en-US" sz="1800" b="1" dirty="0" err="1">
                <a:solidFill>
                  <a:schemeClr val="accent4">
                    <a:lumMod val="10000"/>
                  </a:schemeClr>
                </a:solidFill>
                <a:latin typeface="Mali Medium" panose="020B0604020202020204" charset="-34"/>
                <a:cs typeface="Mali Medium" panose="020B0604020202020204" charset="-34"/>
              </a:rPr>
              <a:t>không</a:t>
            </a:r>
            <a:r>
              <a:rPr lang="en-US" sz="1800" b="1" dirty="0">
                <a:solidFill>
                  <a:schemeClr val="accent4">
                    <a:lumMod val="10000"/>
                  </a:schemeClr>
                </a:solidFill>
                <a:latin typeface="Mali Medium" panose="020B0604020202020204" charset="-34"/>
                <a:cs typeface="Mali Medium" panose="020B0604020202020204" charset="-34"/>
              </a:rPr>
              <a:t> </a:t>
            </a:r>
            <a:r>
              <a:rPr lang="en-US" sz="1800" b="1" dirty="0" err="1">
                <a:solidFill>
                  <a:schemeClr val="accent4">
                    <a:lumMod val="10000"/>
                  </a:schemeClr>
                </a:solidFill>
                <a:latin typeface="Mali Medium" panose="020B0604020202020204" charset="-34"/>
                <a:cs typeface="Mali Medium" panose="020B0604020202020204" charset="-34"/>
              </a:rPr>
              <a:t>thể</a:t>
            </a:r>
            <a:r>
              <a:rPr lang="en-US" sz="1800" b="1" dirty="0">
                <a:solidFill>
                  <a:schemeClr val="accent4">
                    <a:lumMod val="10000"/>
                  </a:schemeClr>
                </a:solidFill>
                <a:latin typeface="Mali Medium" panose="020B0604020202020204" charset="-34"/>
                <a:cs typeface="Mali Medium" panose="020B0604020202020204" charset="-34"/>
              </a:rPr>
              <a:t> </a:t>
            </a:r>
            <a:r>
              <a:rPr lang="en-US" sz="1800" b="1" dirty="0" err="1">
                <a:solidFill>
                  <a:schemeClr val="accent4">
                    <a:lumMod val="10000"/>
                  </a:schemeClr>
                </a:solidFill>
                <a:latin typeface="Mali Medium" panose="020B0604020202020204" charset="-34"/>
                <a:cs typeface="Mali Medium" panose="020B0604020202020204" charset="-34"/>
              </a:rPr>
              <a:t>đổi</a:t>
            </a:r>
            <a:r>
              <a:rPr lang="en-US" sz="1800" b="1" dirty="0">
                <a:solidFill>
                  <a:schemeClr val="accent4">
                    <a:lumMod val="10000"/>
                  </a:schemeClr>
                </a:solidFill>
                <a:latin typeface="Mali Medium" panose="020B0604020202020204" charset="-34"/>
                <a:cs typeface="Mali Medium" panose="020B0604020202020204" charset="-34"/>
              </a:rPr>
              <a:t> </a:t>
            </a:r>
            <a:r>
              <a:rPr lang="en-US" sz="1800" b="1" dirty="0" err="1">
                <a:solidFill>
                  <a:schemeClr val="accent4">
                    <a:lumMod val="10000"/>
                  </a:schemeClr>
                </a:solidFill>
                <a:latin typeface="Mali Medium" panose="020B0604020202020204" charset="-34"/>
                <a:cs typeface="Mali Medium" panose="020B0604020202020204" charset="-34"/>
              </a:rPr>
              <a:t>hướng</a:t>
            </a:r>
            <a:r>
              <a:rPr lang="en-US" sz="1800" b="1" dirty="0">
                <a:solidFill>
                  <a:schemeClr val="accent4">
                    <a:lumMod val="10000"/>
                  </a:schemeClr>
                </a:solidFill>
                <a:latin typeface="Mali Medium" panose="020B0604020202020204" charset="-34"/>
                <a:cs typeface="Mali Medium" panose="020B0604020202020204" charset="-34"/>
              </a:rPr>
              <a:t> </a:t>
            </a:r>
            <a:r>
              <a:rPr lang="en-US" sz="1800" b="1" dirty="0" err="1">
                <a:solidFill>
                  <a:schemeClr val="accent4">
                    <a:lumMod val="10000"/>
                  </a:schemeClr>
                </a:solidFill>
                <a:latin typeface="Mali Medium" panose="020B0604020202020204" charset="-34"/>
                <a:cs typeface="Mali Medium" panose="020B0604020202020204" charset="-34"/>
              </a:rPr>
              <a:t>chuyển</a:t>
            </a:r>
            <a:r>
              <a:rPr lang="en-US" sz="1800" b="1" dirty="0">
                <a:solidFill>
                  <a:schemeClr val="accent4">
                    <a:lumMod val="10000"/>
                  </a:schemeClr>
                </a:solidFill>
                <a:latin typeface="Mali Medium" panose="020B0604020202020204" charset="-34"/>
                <a:cs typeface="Mali Medium" panose="020B0604020202020204" charset="-34"/>
              </a:rPr>
              <a:t> động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FA5F80A-100A-E8D0-7F96-FEF80782010C}"/>
              </a:ext>
            </a:extLst>
          </p:cNvPr>
          <p:cNvSpPr txBox="1"/>
          <p:nvPr/>
        </p:nvSpPr>
        <p:spPr>
          <a:xfrm>
            <a:off x="3167840" y="3852964"/>
            <a:ext cx="32070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accent4">
                    <a:lumMod val="10000"/>
                  </a:schemeClr>
                </a:solidFill>
                <a:latin typeface="Mali Medium" panose="020B0604020202020204" charset="-34"/>
                <a:cs typeface="Mali Medium" panose="020B0604020202020204" charset="-34"/>
              </a:rPr>
              <a:t>- </a:t>
            </a:r>
            <a:r>
              <a:rPr lang="en-US" sz="1800" b="1" dirty="0" err="1">
                <a:solidFill>
                  <a:schemeClr val="accent4">
                    <a:lumMod val="10000"/>
                  </a:schemeClr>
                </a:solidFill>
                <a:latin typeface="Mali Medium" panose="020B0604020202020204" charset="-34"/>
                <a:cs typeface="Mali Medium" panose="020B0604020202020204" charset="-34"/>
              </a:rPr>
              <a:t>Vật</a:t>
            </a:r>
            <a:r>
              <a:rPr lang="en-US" sz="1800" b="1" dirty="0">
                <a:solidFill>
                  <a:schemeClr val="accent4">
                    <a:lumMod val="10000"/>
                  </a:schemeClr>
                </a:solidFill>
                <a:latin typeface="Mali Medium" panose="020B0604020202020204" charset="-34"/>
                <a:cs typeface="Mali Medium" panose="020B0604020202020204" charset="-34"/>
              </a:rPr>
              <a:t> </a:t>
            </a:r>
            <a:r>
              <a:rPr lang="en-US" sz="1800" b="1" dirty="0" err="1">
                <a:solidFill>
                  <a:schemeClr val="accent4">
                    <a:lumMod val="10000"/>
                  </a:schemeClr>
                </a:solidFill>
                <a:latin typeface="Mali Medium" panose="020B0604020202020204" charset="-34"/>
                <a:cs typeface="Mali Medium" panose="020B0604020202020204" charset="-34"/>
              </a:rPr>
              <a:t>không</a:t>
            </a:r>
            <a:r>
              <a:rPr lang="en-US" sz="1800" b="1" dirty="0">
                <a:solidFill>
                  <a:schemeClr val="accent4">
                    <a:lumMod val="10000"/>
                  </a:schemeClr>
                </a:solidFill>
                <a:latin typeface="Mali Medium" panose="020B0604020202020204" charset="-34"/>
                <a:cs typeface="Mali Medium" panose="020B0604020202020204" charset="-34"/>
              </a:rPr>
              <a:t> </a:t>
            </a:r>
            <a:r>
              <a:rPr lang="en-US" sz="1800" b="1" dirty="0" err="1">
                <a:solidFill>
                  <a:schemeClr val="accent4">
                    <a:lumMod val="10000"/>
                  </a:schemeClr>
                </a:solidFill>
                <a:latin typeface="Mali Medium" panose="020B0604020202020204" charset="-34"/>
                <a:cs typeface="Mali Medium" panose="020B0604020202020204" charset="-34"/>
              </a:rPr>
              <a:t>thể</a:t>
            </a:r>
            <a:r>
              <a:rPr lang="en-US" sz="1800" b="1" dirty="0">
                <a:solidFill>
                  <a:schemeClr val="accent4">
                    <a:lumMod val="10000"/>
                  </a:schemeClr>
                </a:solidFill>
                <a:latin typeface="Mali Medium" panose="020B0604020202020204" charset="-34"/>
                <a:cs typeface="Mali Medium" panose="020B0604020202020204" charset="-34"/>
              </a:rPr>
              <a:t> </a:t>
            </a:r>
            <a:r>
              <a:rPr lang="en-US" sz="1800" b="1" dirty="0" err="1">
                <a:solidFill>
                  <a:schemeClr val="accent4">
                    <a:lumMod val="10000"/>
                  </a:schemeClr>
                </a:solidFill>
                <a:latin typeface="Mali Medium" panose="020B0604020202020204" charset="-34"/>
                <a:cs typeface="Mali Medium" panose="020B0604020202020204" charset="-34"/>
              </a:rPr>
              <a:t>dừng</a:t>
            </a:r>
            <a:r>
              <a:rPr lang="en-US" sz="1800" b="1" dirty="0">
                <a:solidFill>
                  <a:schemeClr val="accent4">
                    <a:lumMod val="10000"/>
                  </a:schemeClr>
                </a:solidFill>
                <a:latin typeface="Mali Medium" panose="020B0604020202020204" charset="-34"/>
                <a:cs typeface="Mali Medium" panose="020B0604020202020204" charset="-34"/>
              </a:rPr>
              <a:t> </a:t>
            </a:r>
            <a:r>
              <a:rPr lang="en-US" sz="1800" b="1" dirty="0" err="1">
                <a:solidFill>
                  <a:schemeClr val="accent4">
                    <a:lumMod val="10000"/>
                  </a:schemeClr>
                </a:solidFill>
                <a:latin typeface="Mali Medium" panose="020B0604020202020204" charset="-34"/>
                <a:cs typeface="Mali Medium" panose="020B0604020202020204" charset="-34"/>
              </a:rPr>
              <a:t>lại</a:t>
            </a:r>
            <a:endParaRPr lang="en-US" sz="1800" b="1" dirty="0">
              <a:solidFill>
                <a:schemeClr val="accent4">
                  <a:lumMod val="10000"/>
                </a:schemeClr>
              </a:solidFill>
              <a:latin typeface="Mali Medium" panose="020B0604020202020204" charset="-34"/>
              <a:cs typeface="Mali Medium" panose="020B0604020202020204" charset="-34"/>
            </a:endParaRPr>
          </a:p>
        </p:txBody>
      </p:sp>
      <p:sp>
        <p:nvSpPr>
          <p:cNvPr id="24" name="Right Brace 23">
            <a:extLst>
              <a:ext uri="{FF2B5EF4-FFF2-40B4-BE49-F238E27FC236}">
                <a16:creationId xmlns:a16="http://schemas.microsoft.com/office/drawing/2014/main" id="{B6421173-7422-80D9-6EA7-CB6E6960E8F6}"/>
              </a:ext>
            </a:extLst>
          </p:cNvPr>
          <p:cNvSpPr/>
          <p:nvPr/>
        </p:nvSpPr>
        <p:spPr>
          <a:xfrm>
            <a:off x="6593127" y="2030819"/>
            <a:ext cx="393404" cy="882502"/>
          </a:xfrm>
          <a:prstGeom prst="rightBrac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254B00B-726D-8EE4-692F-5676AE5F7C8D}"/>
              </a:ext>
            </a:extLst>
          </p:cNvPr>
          <p:cNvSpPr txBox="1"/>
          <p:nvPr/>
        </p:nvSpPr>
        <p:spPr>
          <a:xfrm>
            <a:off x="6921795" y="2030819"/>
            <a:ext cx="18606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>
                <a:latin typeface="Mali Medium" panose="020B0604020202020204" charset="-34"/>
                <a:cs typeface="Mali Medium" panose="020B0604020202020204" charset="-34"/>
              </a:rPr>
              <a:t>Chuyển động với tốc độ không đổi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69E2A6C-2D8F-812D-296B-285064ABF042}"/>
              </a:ext>
            </a:extLst>
          </p:cNvPr>
          <p:cNvSpPr txBox="1"/>
          <p:nvPr/>
        </p:nvSpPr>
        <p:spPr>
          <a:xfrm>
            <a:off x="6329194" y="3306726"/>
            <a:ext cx="30090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latin typeface="Mali Medium" panose="020B0604020202020204" charset="-34"/>
                <a:cs typeface="Mali Medium" panose="020B0604020202020204" charset="-34"/>
              </a:rPr>
              <a:t>=&gt; </a:t>
            </a:r>
            <a:r>
              <a:rPr lang="en-US" sz="1800" b="1" dirty="0" err="1">
                <a:latin typeface="Mali Medium" panose="020B0604020202020204" charset="-34"/>
                <a:cs typeface="Mali Medium" panose="020B0604020202020204" charset="-34"/>
              </a:rPr>
              <a:t>Chuyển</a:t>
            </a:r>
            <a:r>
              <a:rPr lang="en-US" sz="1800" b="1" dirty="0">
                <a:latin typeface="Mali Medium" panose="020B0604020202020204" charset="-34"/>
                <a:cs typeface="Mali Medium" panose="020B0604020202020204" charset="-34"/>
              </a:rPr>
              <a:t> động </a:t>
            </a:r>
            <a:r>
              <a:rPr lang="en-US" sz="1800" b="1" dirty="0" err="1">
                <a:latin typeface="Mali Medium" panose="020B0604020202020204" charset="-34"/>
                <a:cs typeface="Mali Medium" panose="020B0604020202020204" charset="-34"/>
              </a:rPr>
              <a:t>thẳng</a:t>
            </a:r>
            <a:endParaRPr lang="en-US" sz="1800" b="1" dirty="0">
              <a:latin typeface="Mali Medium" panose="020B0604020202020204" charset="-34"/>
              <a:cs typeface="Mali Medium" panose="020B0604020202020204" charset="-34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F34BBFC-A4DD-86FD-7494-8987A4F0D838}"/>
              </a:ext>
            </a:extLst>
          </p:cNvPr>
          <p:cNvSpPr txBox="1"/>
          <p:nvPr/>
        </p:nvSpPr>
        <p:spPr>
          <a:xfrm>
            <a:off x="6134986" y="3843969"/>
            <a:ext cx="30090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>
                <a:latin typeface="Mali Medium" panose="020B0604020202020204" charset="-34"/>
                <a:cs typeface="Mali Medium" panose="020B0604020202020204" charset="-34"/>
              </a:rPr>
              <a:t>=&gt; Tiếp tục chuyển động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67ABDADA-E6AE-F501-1835-6DD830EE2C9E}"/>
              </a:ext>
            </a:extLst>
          </p:cNvPr>
          <p:cNvCxnSpPr/>
          <p:nvPr/>
        </p:nvCxnSpPr>
        <p:spPr>
          <a:xfrm>
            <a:off x="3158482" y="1345545"/>
            <a:ext cx="9358" cy="3130762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1427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11" grpId="0"/>
      <p:bldP spid="15" grpId="0"/>
      <p:bldP spid="17" grpId="0"/>
      <p:bldP spid="18" grpId="0"/>
      <p:bldP spid="19" grpId="0"/>
      <p:bldP spid="20" grpId="0"/>
      <p:bldP spid="24" grpId="0" animBg="1"/>
      <p:bldP spid="2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Google Shape;716;p49"/>
          <p:cNvSpPr txBox="1">
            <a:spLocks noGrp="1"/>
          </p:cNvSpPr>
          <p:nvPr>
            <p:ph type="subTitle" idx="1"/>
          </p:nvPr>
        </p:nvSpPr>
        <p:spPr>
          <a:xfrm>
            <a:off x="721904" y="2026939"/>
            <a:ext cx="7834804" cy="169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/>
            <a:r>
              <a:rPr lang="en" sz="3200">
                <a:latin typeface="Comfortaa SemiBold"/>
                <a:ea typeface="Comfortaa SemiBold"/>
                <a:cs typeface="Comfortaa SemiBold"/>
                <a:sym typeface="Comfortaa SemiBold"/>
              </a:rPr>
              <a:t>“</a:t>
            </a:r>
            <a:r>
              <a:rPr lang="en-US" sz="3200" b="1">
                <a:solidFill>
                  <a:schemeClr val="bg1">
                    <a:lumMod val="10000"/>
                  </a:schemeClr>
                </a:solidFill>
                <a:latin typeface="Dosis ExtraBold" pitchFamily="2" charset="0"/>
                <a:cs typeface="Times New Roman" panose="02020603050405020304" pitchFamily="18" charset="0"/>
              </a:rPr>
              <a:t>Khi không có lực tác dụng, vật đang chuyển động sẽ tiếp tục chuyển động thẳng đều.”</a:t>
            </a:r>
          </a:p>
        </p:txBody>
      </p:sp>
      <p:grpSp>
        <p:nvGrpSpPr>
          <p:cNvPr id="717" name="Google Shape;717;p49"/>
          <p:cNvGrpSpPr/>
          <p:nvPr/>
        </p:nvGrpSpPr>
        <p:grpSpPr>
          <a:xfrm>
            <a:off x="291298" y="154771"/>
            <a:ext cx="1119757" cy="830619"/>
            <a:chOff x="6224675" y="2055325"/>
            <a:chExt cx="920550" cy="682850"/>
          </a:xfrm>
        </p:grpSpPr>
        <p:sp>
          <p:nvSpPr>
            <p:cNvPr id="718" name="Google Shape;718;p49"/>
            <p:cNvSpPr/>
            <p:nvPr/>
          </p:nvSpPr>
          <p:spPr>
            <a:xfrm>
              <a:off x="6225025" y="2055525"/>
              <a:ext cx="920200" cy="682650"/>
            </a:xfrm>
            <a:custGeom>
              <a:avLst/>
              <a:gdLst/>
              <a:ahLst/>
              <a:cxnLst/>
              <a:rect l="l" t="t" r="r" b="b"/>
              <a:pathLst>
                <a:path w="36808" h="27306" extrusionOk="0">
                  <a:moveTo>
                    <a:pt x="31985" y="9664"/>
                  </a:moveTo>
                  <a:cubicBezTo>
                    <a:pt x="32506" y="9664"/>
                    <a:pt x="33094" y="9778"/>
                    <a:pt x="33607" y="10000"/>
                  </a:cubicBezTo>
                  <a:cubicBezTo>
                    <a:pt x="33010" y="10705"/>
                    <a:pt x="32305" y="11139"/>
                    <a:pt x="31492" y="11573"/>
                  </a:cubicBezTo>
                  <a:cubicBezTo>
                    <a:pt x="31383" y="10922"/>
                    <a:pt x="31275" y="10353"/>
                    <a:pt x="31166" y="9783"/>
                  </a:cubicBezTo>
                  <a:cubicBezTo>
                    <a:pt x="31397" y="9703"/>
                    <a:pt x="31679" y="9664"/>
                    <a:pt x="31985" y="9664"/>
                  </a:cubicBezTo>
                  <a:close/>
                  <a:moveTo>
                    <a:pt x="4313" y="16754"/>
                  </a:moveTo>
                  <a:cubicBezTo>
                    <a:pt x="4395" y="17161"/>
                    <a:pt x="4449" y="17486"/>
                    <a:pt x="4530" y="17920"/>
                  </a:cubicBezTo>
                  <a:cubicBezTo>
                    <a:pt x="4178" y="17893"/>
                    <a:pt x="3907" y="17812"/>
                    <a:pt x="3825" y="17514"/>
                  </a:cubicBezTo>
                  <a:cubicBezTo>
                    <a:pt x="3744" y="17188"/>
                    <a:pt x="3988" y="16971"/>
                    <a:pt x="4313" y="16754"/>
                  </a:cubicBezTo>
                  <a:close/>
                  <a:moveTo>
                    <a:pt x="17356" y="963"/>
                  </a:moveTo>
                  <a:cubicBezTo>
                    <a:pt x="19494" y="963"/>
                    <a:pt x="21581" y="1369"/>
                    <a:pt x="23571" y="2134"/>
                  </a:cubicBezTo>
                  <a:cubicBezTo>
                    <a:pt x="24358" y="2433"/>
                    <a:pt x="25036" y="2894"/>
                    <a:pt x="25687" y="3409"/>
                  </a:cubicBezTo>
                  <a:cubicBezTo>
                    <a:pt x="27152" y="4603"/>
                    <a:pt x="28237" y="6067"/>
                    <a:pt x="29213" y="7668"/>
                  </a:cubicBezTo>
                  <a:cubicBezTo>
                    <a:pt x="29945" y="8888"/>
                    <a:pt x="30325" y="10217"/>
                    <a:pt x="30461" y="11628"/>
                  </a:cubicBezTo>
                  <a:cubicBezTo>
                    <a:pt x="30461" y="11763"/>
                    <a:pt x="30461" y="11899"/>
                    <a:pt x="30461" y="12089"/>
                  </a:cubicBezTo>
                  <a:cubicBezTo>
                    <a:pt x="30244" y="12224"/>
                    <a:pt x="30027" y="12360"/>
                    <a:pt x="29783" y="12469"/>
                  </a:cubicBezTo>
                  <a:cubicBezTo>
                    <a:pt x="27640" y="13553"/>
                    <a:pt x="25416" y="14394"/>
                    <a:pt x="23110" y="15072"/>
                  </a:cubicBezTo>
                  <a:cubicBezTo>
                    <a:pt x="19313" y="16212"/>
                    <a:pt x="15488" y="17215"/>
                    <a:pt x="11583" y="17812"/>
                  </a:cubicBezTo>
                  <a:cubicBezTo>
                    <a:pt x="10009" y="18056"/>
                    <a:pt x="8436" y="18219"/>
                    <a:pt x="6836" y="18219"/>
                  </a:cubicBezTo>
                  <a:cubicBezTo>
                    <a:pt x="6429" y="18219"/>
                    <a:pt x="6022" y="18192"/>
                    <a:pt x="5588" y="18164"/>
                  </a:cubicBezTo>
                  <a:cubicBezTo>
                    <a:pt x="5371" y="17622"/>
                    <a:pt x="5290" y="17134"/>
                    <a:pt x="5263" y="16646"/>
                  </a:cubicBezTo>
                  <a:cubicBezTo>
                    <a:pt x="5046" y="13960"/>
                    <a:pt x="5615" y="11411"/>
                    <a:pt x="6673" y="8942"/>
                  </a:cubicBezTo>
                  <a:cubicBezTo>
                    <a:pt x="7541" y="6908"/>
                    <a:pt x="8843" y="5199"/>
                    <a:pt x="10579" y="3789"/>
                  </a:cubicBezTo>
                  <a:cubicBezTo>
                    <a:pt x="11745" y="2867"/>
                    <a:pt x="12993" y="2026"/>
                    <a:pt x="14403" y="1483"/>
                  </a:cubicBezTo>
                  <a:cubicBezTo>
                    <a:pt x="15217" y="1158"/>
                    <a:pt x="16085" y="995"/>
                    <a:pt x="16953" y="968"/>
                  </a:cubicBezTo>
                  <a:cubicBezTo>
                    <a:pt x="17088" y="965"/>
                    <a:pt x="17222" y="963"/>
                    <a:pt x="17356" y="963"/>
                  </a:cubicBezTo>
                  <a:close/>
                  <a:moveTo>
                    <a:pt x="32874" y="7977"/>
                  </a:moveTo>
                  <a:cubicBezTo>
                    <a:pt x="33209" y="7977"/>
                    <a:pt x="33544" y="8014"/>
                    <a:pt x="33878" y="8102"/>
                  </a:cubicBezTo>
                  <a:cubicBezTo>
                    <a:pt x="34258" y="8210"/>
                    <a:pt x="34638" y="8346"/>
                    <a:pt x="34990" y="8536"/>
                  </a:cubicBezTo>
                  <a:cubicBezTo>
                    <a:pt x="35479" y="8780"/>
                    <a:pt x="35696" y="9214"/>
                    <a:pt x="35696" y="9756"/>
                  </a:cubicBezTo>
                  <a:cubicBezTo>
                    <a:pt x="35723" y="10299"/>
                    <a:pt x="35533" y="10787"/>
                    <a:pt x="35289" y="11248"/>
                  </a:cubicBezTo>
                  <a:cubicBezTo>
                    <a:pt x="34801" y="12224"/>
                    <a:pt x="34123" y="13092"/>
                    <a:pt x="33309" y="13852"/>
                  </a:cubicBezTo>
                  <a:cubicBezTo>
                    <a:pt x="31383" y="15615"/>
                    <a:pt x="29213" y="16971"/>
                    <a:pt x="26745" y="17812"/>
                  </a:cubicBezTo>
                  <a:cubicBezTo>
                    <a:pt x="23192" y="19005"/>
                    <a:pt x="19611" y="19982"/>
                    <a:pt x="15950" y="20633"/>
                  </a:cubicBezTo>
                  <a:cubicBezTo>
                    <a:pt x="14783" y="20850"/>
                    <a:pt x="13617" y="20985"/>
                    <a:pt x="12423" y="21121"/>
                  </a:cubicBezTo>
                  <a:cubicBezTo>
                    <a:pt x="10850" y="21311"/>
                    <a:pt x="9277" y="21446"/>
                    <a:pt x="7677" y="21474"/>
                  </a:cubicBezTo>
                  <a:cubicBezTo>
                    <a:pt x="7464" y="21478"/>
                    <a:pt x="7251" y="21481"/>
                    <a:pt x="7037" y="21481"/>
                  </a:cubicBezTo>
                  <a:cubicBezTo>
                    <a:pt x="6023" y="21481"/>
                    <a:pt x="5001" y="21412"/>
                    <a:pt x="4015" y="21121"/>
                  </a:cubicBezTo>
                  <a:cubicBezTo>
                    <a:pt x="3256" y="20931"/>
                    <a:pt x="2550" y="20633"/>
                    <a:pt x="1926" y="20117"/>
                  </a:cubicBezTo>
                  <a:cubicBezTo>
                    <a:pt x="1167" y="19466"/>
                    <a:pt x="950" y="18680"/>
                    <a:pt x="1194" y="17758"/>
                  </a:cubicBezTo>
                  <a:cubicBezTo>
                    <a:pt x="1438" y="16781"/>
                    <a:pt x="1981" y="16022"/>
                    <a:pt x="2794" y="15479"/>
                  </a:cubicBezTo>
                  <a:cubicBezTo>
                    <a:pt x="3039" y="15316"/>
                    <a:pt x="3283" y="15181"/>
                    <a:pt x="3527" y="15072"/>
                  </a:cubicBezTo>
                  <a:cubicBezTo>
                    <a:pt x="3717" y="14964"/>
                    <a:pt x="3934" y="14910"/>
                    <a:pt x="4151" y="14855"/>
                  </a:cubicBezTo>
                  <a:cubicBezTo>
                    <a:pt x="4341" y="15100"/>
                    <a:pt x="4259" y="15371"/>
                    <a:pt x="4232" y="15588"/>
                  </a:cubicBezTo>
                  <a:cubicBezTo>
                    <a:pt x="3961" y="15832"/>
                    <a:pt x="3662" y="16049"/>
                    <a:pt x="3445" y="16293"/>
                  </a:cubicBezTo>
                  <a:cubicBezTo>
                    <a:pt x="2523" y="17269"/>
                    <a:pt x="2822" y="18381"/>
                    <a:pt x="4124" y="18734"/>
                  </a:cubicBezTo>
                  <a:cubicBezTo>
                    <a:pt x="5053" y="18983"/>
                    <a:pt x="6020" y="19100"/>
                    <a:pt x="6993" y="19100"/>
                  </a:cubicBezTo>
                  <a:cubicBezTo>
                    <a:pt x="7185" y="19100"/>
                    <a:pt x="7376" y="19096"/>
                    <a:pt x="7568" y="19087"/>
                  </a:cubicBezTo>
                  <a:cubicBezTo>
                    <a:pt x="9982" y="19005"/>
                    <a:pt x="12369" y="18598"/>
                    <a:pt x="14756" y="18137"/>
                  </a:cubicBezTo>
                  <a:cubicBezTo>
                    <a:pt x="18065" y="17514"/>
                    <a:pt x="21320" y="16564"/>
                    <a:pt x="24575" y="15588"/>
                  </a:cubicBezTo>
                  <a:cubicBezTo>
                    <a:pt x="26202" y="15127"/>
                    <a:pt x="27803" y="14476"/>
                    <a:pt x="29322" y="13716"/>
                  </a:cubicBezTo>
                  <a:cubicBezTo>
                    <a:pt x="30922" y="12930"/>
                    <a:pt x="32441" y="12007"/>
                    <a:pt x="33851" y="10922"/>
                  </a:cubicBezTo>
                  <a:cubicBezTo>
                    <a:pt x="34068" y="10760"/>
                    <a:pt x="34258" y="10570"/>
                    <a:pt x="34394" y="10353"/>
                  </a:cubicBezTo>
                  <a:cubicBezTo>
                    <a:pt x="34692" y="9919"/>
                    <a:pt x="34584" y="9458"/>
                    <a:pt x="34123" y="9214"/>
                  </a:cubicBezTo>
                  <a:cubicBezTo>
                    <a:pt x="33824" y="9051"/>
                    <a:pt x="33499" y="8942"/>
                    <a:pt x="33173" y="8915"/>
                  </a:cubicBezTo>
                  <a:cubicBezTo>
                    <a:pt x="32522" y="8834"/>
                    <a:pt x="31871" y="8807"/>
                    <a:pt x="31193" y="8780"/>
                  </a:cubicBezTo>
                  <a:cubicBezTo>
                    <a:pt x="30868" y="8753"/>
                    <a:pt x="30868" y="8780"/>
                    <a:pt x="30759" y="8319"/>
                  </a:cubicBezTo>
                  <a:cubicBezTo>
                    <a:pt x="31474" y="8135"/>
                    <a:pt x="32176" y="7977"/>
                    <a:pt x="32874" y="7977"/>
                  </a:cubicBezTo>
                  <a:close/>
                  <a:moveTo>
                    <a:pt x="30379" y="17161"/>
                  </a:moveTo>
                  <a:lnTo>
                    <a:pt x="30379" y="17161"/>
                  </a:lnTo>
                  <a:cubicBezTo>
                    <a:pt x="30108" y="18924"/>
                    <a:pt x="29430" y="20334"/>
                    <a:pt x="28399" y="21582"/>
                  </a:cubicBezTo>
                  <a:cubicBezTo>
                    <a:pt x="27559" y="22586"/>
                    <a:pt x="26555" y="23427"/>
                    <a:pt x="25443" y="24132"/>
                  </a:cubicBezTo>
                  <a:cubicBezTo>
                    <a:pt x="23788" y="25190"/>
                    <a:pt x="21998" y="25868"/>
                    <a:pt x="20018" y="26139"/>
                  </a:cubicBezTo>
                  <a:cubicBezTo>
                    <a:pt x="18928" y="26288"/>
                    <a:pt x="17838" y="26414"/>
                    <a:pt x="16727" y="26414"/>
                  </a:cubicBezTo>
                  <a:cubicBezTo>
                    <a:pt x="16621" y="26414"/>
                    <a:pt x="16516" y="26412"/>
                    <a:pt x="16411" y="26410"/>
                  </a:cubicBezTo>
                  <a:cubicBezTo>
                    <a:pt x="13319" y="26302"/>
                    <a:pt x="10687" y="25081"/>
                    <a:pt x="8436" y="22993"/>
                  </a:cubicBezTo>
                  <a:cubicBezTo>
                    <a:pt x="8301" y="22884"/>
                    <a:pt x="8192" y="22721"/>
                    <a:pt x="8056" y="22586"/>
                  </a:cubicBezTo>
                  <a:cubicBezTo>
                    <a:pt x="8192" y="22396"/>
                    <a:pt x="8382" y="22450"/>
                    <a:pt x="8518" y="22423"/>
                  </a:cubicBezTo>
                  <a:cubicBezTo>
                    <a:pt x="10959" y="22287"/>
                    <a:pt x="13400" y="22070"/>
                    <a:pt x="15787" y="21663"/>
                  </a:cubicBezTo>
                  <a:cubicBezTo>
                    <a:pt x="18770" y="21148"/>
                    <a:pt x="21673" y="20416"/>
                    <a:pt x="24548" y="19548"/>
                  </a:cubicBezTo>
                  <a:cubicBezTo>
                    <a:pt x="25823" y="19168"/>
                    <a:pt x="27125" y="18843"/>
                    <a:pt x="28291" y="18219"/>
                  </a:cubicBezTo>
                  <a:cubicBezTo>
                    <a:pt x="28752" y="18002"/>
                    <a:pt x="29186" y="17785"/>
                    <a:pt x="29620" y="17541"/>
                  </a:cubicBezTo>
                  <a:cubicBezTo>
                    <a:pt x="29837" y="17432"/>
                    <a:pt x="30054" y="17324"/>
                    <a:pt x="30379" y="17161"/>
                  </a:cubicBezTo>
                  <a:close/>
                  <a:moveTo>
                    <a:pt x="17547" y="0"/>
                  </a:moveTo>
                  <a:cubicBezTo>
                    <a:pt x="16359" y="0"/>
                    <a:pt x="15205" y="200"/>
                    <a:pt x="14051" y="615"/>
                  </a:cubicBezTo>
                  <a:cubicBezTo>
                    <a:pt x="12749" y="1104"/>
                    <a:pt x="11610" y="1836"/>
                    <a:pt x="10498" y="2677"/>
                  </a:cubicBezTo>
                  <a:cubicBezTo>
                    <a:pt x="8490" y="4223"/>
                    <a:pt x="6917" y="6122"/>
                    <a:pt x="5887" y="8454"/>
                  </a:cubicBezTo>
                  <a:cubicBezTo>
                    <a:pt x="5236" y="9973"/>
                    <a:pt x="4747" y="11546"/>
                    <a:pt x="4503" y="13201"/>
                  </a:cubicBezTo>
                  <a:cubicBezTo>
                    <a:pt x="4476" y="13391"/>
                    <a:pt x="4422" y="13553"/>
                    <a:pt x="4368" y="13743"/>
                  </a:cubicBezTo>
                  <a:cubicBezTo>
                    <a:pt x="4042" y="13852"/>
                    <a:pt x="3744" y="13933"/>
                    <a:pt x="3473" y="14042"/>
                  </a:cubicBezTo>
                  <a:cubicBezTo>
                    <a:pt x="1737" y="14720"/>
                    <a:pt x="597" y="15913"/>
                    <a:pt x="218" y="17785"/>
                  </a:cubicBezTo>
                  <a:cubicBezTo>
                    <a:pt x="1" y="18978"/>
                    <a:pt x="380" y="19928"/>
                    <a:pt x="1221" y="20714"/>
                  </a:cubicBezTo>
                  <a:cubicBezTo>
                    <a:pt x="1954" y="21392"/>
                    <a:pt x="2794" y="21772"/>
                    <a:pt x="3717" y="22043"/>
                  </a:cubicBezTo>
                  <a:cubicBezTo>
                    <a:pt x="4530" y="22260"/>
                    <a:pt x="5344" y="22369"/>
                    <a:pt x="6185" y="22423"/>
                  </a:cubicBezTo>
                  <a:cubicBezTo>
                    <a:pt x="6592" y="22423"/>
                    <a:pt x="6863" y="22586"/>
                    <a:pt x="7161" y="22884"/>
                  </a:cubicBezTo>
                  <a:cubicBezTo>
                    <a:pt x="9792" y="25759"/>
                    <a:pt x="13047" y="27251"/>
                    <a:pt x="16953" y="27305"/>
                  </a:cubicBezTo>
                  <a:cubicBezTo>
                    <a:pt x="18092" y="27305"/>
                    <a:pt x="19177" y="27170"/>
                    <a:pt x="20289" y="27007"/>
                  </a:cubicBezTo>
                  <a:cubicBezTo>
                    <a:pt x="23273" y="26600"/>
                    <a:pt x="25850" y="25325"/>
                    <a:pt x="28020" y="23264"/>
                  </a:cubicBezTo>
                  <a:cubicBezTo>
                    <a:pt x="29864" y="21528"/>
                    <a:pt x="31030" y="19439"/>
                    <a:pt x="31356" y="16917"/>
                  </a:cubicBezTo>
                  <a:cubicBezTo>
                    <a:pt x="31383" y="16646"/>
                    <a:pt x="31492" y="16429"/>
                    <a:pt x="31736" y="16293"/>
                  </a:cubicBezTo>
                  <a:cubicBezTo>
                    <a:pt x="31925" y="16184"/>
                    <a:pt x="32061" y="16076"/>
                    <a:pt x="32224" y="15967"/>
                  </a:cubicBezTo>
                  <a:cubicBezTo>
                    <a:pt x="33607" y="15018"/>
                    <a:pt x="34719" y="13798"/>
                    <a:pt x="35696" y="12441"/>
                  </a:cubicBezTo>
                  <a:cubicBezTo>
                    <a:pt x="36157" y="11790"/>
                    <a:pt x="36482" y="11085"/>
                    <a:pt x="36645" y="10326"/>
                  </a:cubicBezTo>
                  <a:cubicBezTo>
                    <a:pt x="36808" y="9431"/>
                    <a:pt x="36482" y="8237"/>
                    <a:pt x="35397" y="7668"/>
                  </a:cubicBezTo>
                  <a:cubicBezTo>
                    <a:pt x="34665" y="7288"/>
                    <a:pt x="33906" y="7098"/>
                    <a:pt x="33092" y="7044"/>
                  </a:cubicBezTo>
                  <a:cubicBezTo>
                    <a:pt x="33025" y="7042"/>
                    <a:pt x="32958" y="7041"/>
                    <a:pt x="32891" y="7041"/>
                  </a:cubicBezTo>
                  <a:cubicBezTo>
                    <a:pt x="32016" y="7041"/>
                    <a:pt x="31182" y="7208"/>
                    <a:pt x="30325" y="7586"/>
                  </a:cubicBezTo>
                  <a:cubicBezTo>
                    <a:pt x="30190" y="7369"/>
                    <a:pt x="30081" y="7234"/>
                    <a:pt x="30000" y="7071"/>
                  </a:cubicBezTo>
                  <a:cubicBezTo>
                    <a:pt x="28996" y="5254"/>
                    <a:pt x="27586" y="3789"/>
                    <a:pt x="25985" y="2514"/>
                  </a:cubicBezTo>
                  <a:cubicBezTo>
                    <a:pt x="25307" y="1944"/>
                    <a:pt x="24548" y="1510"/>
                    <a:pt x="23707" y="1212"/>
                  </a:cubicBezTo>
                  <a:cubicBezTo>
                    <a:pt x="21944" y="507"/>
                    <a:pt x="20072" y="127"/>
                    <a:pt x="18174" y="19"/>
                  </a:cubicBezTo>
                  <a:cubicBezTo>
                    <a:pt x="17964" y="7"/>
                    <a:pt x="17755" y="0"/>
                    <a:pt x="17547" y="0"/>
                  </a:cubicBezTo>
                  <a:close/>
                </a:path>
              </a:pathLst>
            </a:custGeom>
            <a:solidFill>
              <a:srgbClr val="ED6A30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19" name="Google Shape;719;p49"/>
            <p:cNvGrpSpPr/>
            <p:nvPr/>
          </p:nvGrpSpPr>
          <p:grpSpPr>
            <a:xfrm>
              <a:off x="6224675" y="2055325"/>
              <a:ext cx="920225" cy="682650"/>
              <a:chOff x="2734175" y="518275"/>
              <a:chExt cx="920225" cy="682650"/>
            </a:xfrm>
          </p:grpSpPr>
          <p:sp>
            <p:nvSpPr>
              <p:cNvPr id="720" name="Google Shape;720;p49"/>
              <p:cNvSpPr/>
              <p:nvPr/>
            </p:nvSpPr>
            <p:spPr>
              <a:xfrm>
                <a:off x="2734175" y="518275"/>
                <a:ext cx="920225" cy="682650"/>
              </a:xfrm>
              <a:custGeom>
                <a:avLst/>
                <a:gdLst/>
                <a:ahLst/>
                <a:cxnLst/>
                <a:rect l="l" t="t" r="r" b="b"/>
                <a:pathLst>
                  <a:path w="36809" h="27306" extrusionOk="0">
                    <a:moveTo>
                      <a:pt x="31950" y="9657"/>
                    </a:moveTo>
                    <a:cubicBezTo>
                      <a:pt x="32482" y="9657"/>
                      <a:pt x="33096" y="9771"/>
                      <a:pt x="33607" y="10001"/>
                    </a:cubicBezTo>
                    <a:cubicBezTo>
                      <a:pt x="33011" y="10706"/>
                      <a:pt x="32306" y="11140"/>
                      <a:pt x="31492" y="11574"/>
                    </a:cubicBezTo>
                    <a:cubicBezTo>
                      <a:pt x="31383" y="10923"/>
                      <a:pt x="31275" y="10326"/>
                      <a:pt x="31193" y="9756"/>
                    </a:cubicBezTo>
                    <a:cubicBezTo>
                      <a:pt x="31402" y="9690"/>
                      <a:pt x="31664" y="9657"/>
                      <a:pt x="31950" y="9657"/>
                    </a:cubicBezTo>
                    <a:close/>
                    <a:moveTo>
                      <a:pt x="4341" y="16754"/>
                    </a:moveTo>
                    <a:cubicBezTo>
                      <a:pt x="4395" y="17161"/>
                      <a:pt x="4476" y="17487"/>
                      <a:pt x="4531" y="17894"/>
                    </a:cubicBezTo>
                    <a:cubicBezTo>
                      <a:pt x="4178" y="17866"/>
                      <a:pt x="3907" y="17785"/>
                      <a:pt x="3825" y="17514"/>
                    </a:cubicBezTo>
                    <a:cubicBezTo>
                      <a:pt x="3771" y="17188"/>
                      <a:pt x="3988" y="16971"/>
                      <a:pt x="4341" y="16754"/>
                    </a:cubicBezTo>
                    <a:close/>
                    <a:moveTo>
                      <a:pt x="17383" y="964"/>
                    </a:moveTo>
                    <a:cubicBezTo>
                      <a:pt x="19518" y="964"/>
                      <a:pt x="21581" y="1369"/>
                      <a:pt x="23572" y="2135"/>
                    </a:cubicBezTo>
                    <a:cubicBezTo>
                      <a:pt x="24358" y="2433"/>
                      <a:pt x="25063" y="2867"/>
                      <a:pt x="25714" y="3410"/>
                    </a:cubicBezTo>
                    <a:cubicBezTo>
                      <a:pt x="27152" y="4576"/>
                      <a:pt x="28264" y="6068"/>
                      <a:pt x="29213" y="7668"/>
                    </a:cubicBezTo>
                    <a:cubicBezTo>
                      <a:pt x="29946" y="8861"/>
                      <a:pt x="30325" y="10190"/>
                      <a:pt x="30461" y="11601"/>
                    </a:cubicBezTo>
                    <a:cubicBezTo>
                      <a:pt x="30461" y="11737"/>
                      <a:pt x="30461" y="11899"/>
                      <a:pt x="30461" y="12089"/>
                    </a:cubicBezTo>
                    <a:cubicBezTo>
                      <a:pt x="30244" y="12198"/>
                      <a:pt x="30027" y="12333"/>
                      <a:pt x="29810" y="12469"/>
                    </a:cubicBezTo>
                    <a:cubicBezTo>
                      <a:pt x="27640" y="13527"/>
                      <a:pt x="25416" y="14395"/>
                      <a:pt x="23111" y="15073"/>
                    </a:cubicBezTo>
                    <a:cubicBezTo>
                      <a:pt x="19340" y="16212"/>
                      <a:pt x="15489" y="17188"/>
                      <a:pt x="11583" y="17812"/>
                    </a:cubicBezTo>
                    <a:cubicBezTo>
                      <a:pt x="10010" y="18056"/>
                      <a:pt x="8437" y="18192"/>
                      <a:pt x="6836" y="18219"/>
                    </a:cubicBezTo>
                    <a:cubicBezTo>
                      <a:pt x="6429" y="18219"/>
                      <a:pt x="6050" y="18165"/>
                      <a:pt x="5588" y="18165"/>
                    </a:cubicBezTo>
                    <a:cubicBezTo>
                      <a:pt x="5372" y="17622"/>
                      <a:pt x="5317" y="17134"/>
                      <a:pt x="5263" y="16619"/>
                    </a:cubicBezTo>
                    <a:cubicBezTo>
                      <a:pt x="5073" y="13934"/>
                      <a:pt x="5616" y="11411"/>
                      <a:pt x="6673" y="8943"/>
                    </a:cubicBezTo>
                    <a:cubicBezTo>
                      <a:pt x="7541" y="6881"/>
                      <a:pt x="8870" y="5173"/>
                      <a:pt x="10579" y="3789"/>
                    </a:cubicBezTo>
                    <a:cubicBezTo>
                      <a:pt x="11746" y="2840"/>
                      <a:pt x="12993" y="2026"/>
                      <a:pt x="14404" y="1484"/>
                    </a:cubicBezTo>
                    <a:cubicBezTo>
                      <a:pt x="15245" y="1158"/>
                      <a:pt x="16085" y="995"/>
                      <a:pt x="16981" y="968"/>
                    </a:cubicBezTo>
                    <a:cubicBezTo>
                      <a:pt x="17115" y="965"/>
                      <a:pt x="17249" y="964"/>
                      <a:pt x="17383" y="964"/>
                    </a:cubicBezTo>
                    <a:close/>
                    <a:moveTo>
                      <a:pt x="32888" y="7977"/>
                    </a:moveTo>
                    <a:cubicBezTo>
                      <a:pt x="33225" y="7977"/>
                      <a:pt x="33562" y="8014"/>
                      <a:pt x="33906" y="8102"/>
                    </a:cubicBezTo>
                    <a:cubicBezTo>
                      <a:pt x="34286" y="8210"/>
                      <a:pt x="34665" y="8346"/>
                      <a:pt x="35018" y="8536"/>
                    </a:cubicBezTo>
                    <a:cubicBezTo>
                      <a:pt x="35479" y="8780"/>
                      <a:pt x="35723" y="9214"/>
                      <a:pt x="35723" y="9756"/>
                    </a:cubicBezTo>
                    <a:cubicBezTo>
                      <a:pt x="35723" y="10299"/>
                      <a:pt x="35560" y="10787"/>
                      <a:pt x="35316" y="11248"/>
                    </a:cubicBezTo>
                    <a:cubicBezTo>
                      <a:pt x="34801" y="12225"/>
                      <a:pt x="34123" y="13093"/>
                      <a:pt x="33336" y="13825"/>
                    </a:cubicBezTo>
                    <a:cubicBezTo>
                      <a:pt x="31410" y="15588"/>
                      <a:pt x="29241" y="16971"/>
                      <a:pt x="26745" y="17812"/>
                    </a:cubicBezTo>
                    <a:cubicBezTo>
                      <a:pt x="23219" y="19006"/>
                      <a:pt x="19612" y="19955"/>
                      <a:pt x="15950" y="20633"/>
                    </a:cubicBezTo>
                    <a:cubicBezTo>
                      <a:pt x="14783" y="20823"/>
                      <a:pt x="13617" y="20986"/>
                      <a:pt x="12451" y="21121"/>
                    </a:cubicBezTo>
                    <a:cubicBezTo>
                      <a:pt x="10851" y="21284"/>
                      <a:pt x="9277" y="21420"/>
                      <a:pt x="7704" y="21474"/>
                    </a:cubicBezTo>
                    <a:cubicBezTo>
                      <a:pt x="7487" y="21479"/>
                      <a:pt x="7270" y="21482"/>
                      <a:pt x="7055" y="21482"/>
                    </a:cubicBezTo>
                    <a:cubicBezTo>
                      <a:pt x="6031" y="21482"/>
                      <a:pt x="5023" y="21413"/>
                      <a:pt x="4015" y="21121"/>
                    </a:cubicBezTo>
                    <a:cubicBezTo>
                      <a:pt x="3256" y="20904"/>
                      <a:pt x="2551" y="20606"/>
                      <a:pt x="1954" y="20091"/>
                    </a:cubicBezTo>
                    <a:cubicBezTo>
                      <a:pt x="1194" y="19467"/>
                      <a:pt x="977" y="18680"/>
                      <a:pt x="1194" y="17731"/>
                    </a:cubicBezTo>
                    <a:cubicBezTo>
                      <a:pt x="1439" y="16782"/>
                      <a:pt x="1981" y="16022"/>
                      <a:pt x="2795" y="15480"/>
                    </a:cubicBezTo>
                    <a:cubicBezTo>
                      <a:pt x="3039" y="15317"/>
                      <a:pt x="3283" y="15181"/>
                      <a:pt x="3554" y="15046"/>
                    </a:cubicBezTo>
                    <a:cubicBezTo>
                      <a:pt x="3744" y="14964"/>
                      <a:pt x="3934" y="14910"/>
                      <a:pt x="4151" y="14829"/>
                    </a:cubicBezTo>
                    <a:cubicBezTo>
                      <a:pt x="4368" y="15100"/>
                      <a:pt x="4259" y="15344"/>
                      <a:pt x="4259" y="15588"/>
                    </a:cubicBezTo>
                    <a:cubicBezTo>
                      <a:pt x="3961" y="15832"/>
                      <a:pt x="3690" y="16049"/>
                      <a:pt x="3446" y="16293"/>
                    </a:cubicBezTo>
                    <a:cubicBezTo>
                      <a:pt x="2523" y="17270"/>
                      <a:pt x="2822" y="18382"/>
                      <a:pt x="4124" y="18734"/>
                    </a:cubicBezTo>
                    <a:cubicBezTo>
                      <a:pt x="5076" y="18984"/>
                      <a:pt x="6028" y="19101"/>
                      <a:pt x="6995" y="19101"/>
                    </a:cubicBezTo>
                    <a:cubicBezTo>
                      <a:pt x="7186" y="19101"/>
                      <a:pt x="7377" y="19096"/>
                      <a:pt x="7569" y="19087"/>
                    </a:cubicBezTo>
                    <a:cubicBezTo>
                      <a:pt x="10010" y="18979"/>
                      <a:pt x="12369" y="18572"/>
                      <a:pt x="14756" y="18138"/>
                    </a:cubicBezTo>
                    <a:cubicBezTo>
                      <a:pt x="18093" y="17487"/>
                      <a:pt x="21347" y="16565"/>
                      <a:pt x="24575" y="15588"/>
                    </a:cubicBezTo>
                    <a:cubicBezTo>
                      <a:pt x="26230" y="15100"/>
                      <a:pt x="27803" y="14476"/>
                      <a:pt x="29349" y="13717"/>
                    </a:cubicBezTo>
                    <a:cubicBezTo>
                      <a:pt x="30949" y="12930"/>
                      <a:pt x="32441" y="11981"/>
                      <a:pt x="33852" y="10896"/>
                    </a:cubicBezTo>
                    <a:cubicBezTo>
                      <a:pt x="34069" y="10760"/>
                      <a:pt x="34258" y="10543"/>
                      <a:pt x="34394" y="10353"/>
                    </a:cubicBezTo>
                    <a:cubicBezTo>
                      <a:pt x="34692" y="9919"/>
                      <a:pt x="34584" y="9458"/>
                      <a:pt x="34123" y="9214"/>
                    </a:cubicBezTo>
                    <a:cubicBezTo>
                      <a:pt x="33852" y="9051"/>
                      <a:pt x="33499" y="8943"/>
                      <a:pt x="33173" y="8916"/>
                    </a:cubicBezTo>
                    <a:cubicBezTo>
                      <a:pt x="32523" y="8834"/>
                      <a:pt x="31872" y="8807"/>
                      <a:pt x="31193" y="8780"/>
                    </a:cubicBezTo>
                    <a:cubicBezTo>
                      <a:pt x="30895" y="8753"/>
                      <a:pt x="30895" y="8780"/>
                      <a:pt x="30759" y="8319"/>
                    </a:cubicBezTo>
                    <a:cubicBezTo>
                      <a:pt x="31492" y="8136"/>
                      <a:pt x="32188" y="7977"/>
                      <a:pt x="32888" y="7977"/>
                    </a:cubicBezTo>
                    <a:close/>
                    <a:moveTo>
                      <a:pt x="30380" y="17161"/>
                    </a:moveTo>
                    <a:cubicBezTo>
                      <a:pt x="30108" y="18924"/>
                      <a:pt x="29430" y="20335"/>
                      <a:pt x="28400" y="21555"/>
                    </a:cubicBezTo>
                    <a:cubicBezTo>
                      <a:pt x="27559" y="22559"/>
                      <a:pt x="26555" y="23427"/>
                      <a:pt x="25443" y="24105"/>
                    </a:cubicBezTo>
                    <a:cubicBezTo>
                      <a:pt x="23789" y="25163"/>
                      <a:pt x="21998" y="25868"/>
                      <a:pt x="20046" y="26112"/>
                    </a:cubicBezTo>
                    <a:cubicBezTo>
                      <a:pt x="18988" y="26253"/>
                      <a:pt x="17952" y="26394"/>
                      <a:pt x="16918" y="26394"/>
                    </a:cubicBezTo>
                    <a:cubicBezTo>
                      <a:pt x="16758" y="26394"/>
                      <a:pt x="16598" y="26391"/>
                      <a:pt x="16438" y="26383"/>
                    </a:cubicBezTo>
                    <a:cubicBezTo>
                      <a:pt x="13319" y="26302"/>
                      <a:pt x="10688" y="25081"/>
                      <a:pt x="8437" y="22993"/>
                    </a:cubicBezTo>
                    <a:cubicBezTo>
                      <a:pt x="8301" y="22857"/>
                      <a:pt x="8192" y="22722"/>
                      <a:pt x="8057" y="22559"/>
                    </a:cubicBezTo>
                    <a:cubicBezTo>
                      <a:pt x="8143" y="22438"/>
                      <a:pt x="8251" y="22416"/>
                      <a:pt x="8354" y="22416"/>
                    </a:cubicBezTo>
                    <a:cubicBezTo>
                      <a:pt x="8412" y="22416"/>
                      <a:pt x="8469" y="22423"/>
                      <a:pt x="8518" y="22423"/>
                    </a:cubicBezTo>
                    <a:cubicBezTo>
                      <a:pt x="10959" y="22288"/>
                      <a:pt x="13400" y="22044"/>
                      <a:pt x="15787" y="21637"/>
                    </a:cubicBezTo>
                    <a:cubicBezTo>
                      <a:pt x="18771" y="21148"/>
                      <a:pt x="21673" y="20416"/>
                      <a:pt x="24575" y="19548"/>
                    </a:cubicBezTo>
                    <a:cubicBezTo>
                      <a:pt x="25823" y="19141"/>
                      <a:pt x="27125" y="18816"/>
                      <a:pt x="28318" y="18219"/>
                    </a:cubicBezTo>
                    <a:cubicBezTo>
                      <a:pt x="28752" y="17975"/>
                      <a:pt x="29186" y="17758"/>
                      <a:pt x="29647" y="17541"/>
                    </a:cubicBezTo>
                    <a:cubicBezTo>
                      <a:pt x="29837" y="17433"/>
                      <a:pt x="30054" y="17324"/>
                      <a:pt x="30380" y="17161"/>
                    </a:cubicBezTo>
                    <a:close/>
                    <a:moveTo>
                      <a:pt x="17547" y="1"/>
                    </a:moveTo>
                    <a:cubicBezTo>
                      <a:pt x="16360" y="1"/>
                      <a:pt x="15209" y="200"/>
                      <a:pt x="14078" y="616"/>
                    </a:cubicBezTo>
                    <a:cubicBezTo>
                      <a:pt x="12749" y="1104"/>
                      <a:pt x="11610" y="1836"/>
                      <a:pt x="10525" y="2677"/>
                    </a:cubicBezTo>
                    <a:cubicBezTo>
                      <a:pt x="8491" y="4223"/>
                      <a:pt x="6945" y="6095"/>
                      <a:pt x="5914" y="8455"/>
                    </a:cubicBezTo>
                    <a:cubicBezTo>
                      <a:pt x="5236" y="9973"/>
                      <a:pt x="4748" y="11547"/>
                      <a:pt x="4504" y="13201"/>
                    </a:cubicBezTo>
                    <a:cubicBezTo>
                      <a:pt x="4476" y="13391"/>
                      <a:pt x="4422" y="13554"/>
                      <a:pt x="4368" y="13744"/>
                    </a:cubicBezTo>
                    <a:cubicBezTo>
                      <a:pt x="4070" y="13852"/>
                      <a:pt x="3744" y="13934"/>
                      <a:pt x="3473" y="14042"/>
                    </a:cubicBezTo>
                    <a:cubicBezTo>
                      <a:pt x="1737" y="14720"/>
                      <a:pt x="598" y="15886"/>
                      <a:pt x="218" y="17785"/>
                    </a:cubicBezTo>
                    <a:cubicBezTo>
                      <a:pt x="1" y="18951"/>
                      <a:pt x="381" y="19928"/>
                      <a:pt x="1249" y="20714"/>
                    </a:cubicBezTo>
                    <a:cubicBezTo>
                      <a:pt x="1954" y="21393"/>
                      <a:pt x="2822" y="21772"/>
                      <a:pt x="3744" y="22016"/>
                    </a:cubicBezTo>
                    <a:cubicBezTo>
                      <a:pt x="4531" y="22261"/>
                      <a:pt x="5372" y="22369"/>
                      <a:pt x="6185" y="22396"/>
                    </a:cubicBezTo>
                    <a:cubicBezTo>
                      <a:pt x="6592" y="22423"/>
                      <a:pt x="6890" y="22586"/>
                      <a:pt x="7162" y="22884"/>
                    </a:cubicBezTo>
                    <a:cubicBezTo>
                      <a:pt x="9793" y="25760"/>
                      <a:pt x="13048" y="27251"/>
                      <a:pt x="16981" y="27306"/>
                    </a:cubicBezTo>
                    <a:cubicBezTo>
                      <a:pt x="18093" y="27306"/>
                      <a:pt x="19178" y="27170"/>
                      <a:pt x="20290" y="27007"/>
                    </a:cubicBezTo>
                    <a:cubicBezTo>
                      <a:pt x="23273" y="26600"/>
                      <a:pt x="25850" y="25326"/>
                      <a:pt x="28020" y="23264"/>
                    </a:cubicBezTo>
                    <a:cubicBezTo>
                      <a:pt x="29864" y="21528"/>
                      <a:pt x="31031" y="19440"/>
                      <a:pt x="31356" y="16917"/>
                    </a:cubicBezTo>
                    <a:cubicBezTo>
                      <a:pt x="31410" y="16646"/>
                      <a:pt x="31492" y="16429"/>
                      <a:pt x="31763" y="16293"/>
                    </a:cubicBezTo>
                    <a:cubicBezTo>
                      <a:pt x="31926" y="16185"/>
                      <a:pt x="32061" y="16076"/>
                      <a:pt x="32224" y="15968"/>
                    </a:cubicBezTo>
                    <a:cubicBezTo>
                      <a:pt x="33607" y="15018"/>
                      <a:pt x="34720" y="13798"/>
                      <a:pt x="35696" y="12442"/>
                    </a:cubicBezTo>
                    <a:cubicBezTo>
                      <a:pt x="36157" y="11791"/>
                      <a:pt x="36483" y="11086"/>
                      <a:pt x="36645" y="10299"/>
                    </a:cubicBezTo>
                    <a:cubicBezTo>
                      <a:pt x="36808" y="9431"/>
                      <a:pt x="36483" y="8238"/>
                      <a:pt x="35398" y="7668"/>
                    </a:cubicBezTo>
                    <a:cubicBezTo>
                      <a:pt x="34692" y="7288"/>
                      <a:pt x="33906" y="7071"/>
                      <a:pt x="33092" y="7044"/>
                    </a:cubicBezTo>
                    <a:cubicBezTo>
                      <a:pt x="33027" y="7042"/>
                      <a:pt x="32962" y="7041"/>
                      <a:pt x="32896" y="7041"/>
                    </a:cubicBezTo>
                    <a:cubicBezTo>
                      <a:pt x="32039" y="7041"/>
                      <a:pt x="31182" y="7208"/>
                      <a:pt x="30325" y="7587"/>
                    </a:cubicBezTo>
                    <a:cubicBezTo>
                      <a:pt x="30190" y="7370"/>
                      <a:pt x="30081" y="7234"/>
                      <a:pt x="30000" y="7071"/>
                    </a:cubicBezTo>
                    <a:cubicBezTo>
                      <a:pt x="28996" y="5227"/>
                      <a:pt x="27586" y="3789"/>
                      <a:pt x="25986" y="2487"/>
                    </a:cubicBezTo>
                    <a:cubicBezTo>
                      <a:pt x="25308" y="1945"/>
                      <a:pt x="24548" y="1511"/>
                      <a:pt x="23707" y="1185"/>
                    </a:cubicBezTo>
                    <a:cubicBezTo>
                      <a:pt x="21944" y="507"/>
                      <a:pt x="20100" y="128"/>
                      <a:pt x="18174" y="19"/>
                    </a:cubicBezTo>
                    <a:cubicBezTo>
                      <a:pt x="17964" y="7"/>
                      <a:pt x="17755" y="1"/>
                      <a:pt x="17547" y="1"/>
                    </a:cubicBezTo>
                    <a:close/>
                  </a:path>
                </a:pathLst>
              </a:custGeom>
              <a:solidFill>
                <a:srgbClr val="1A26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1" name="Google Shape;721;p49"/>
              <p:cNvSpPr/>
              <p:nvPr/>
            </p:nvSpPr>
            <p:spPr>
              <a:xfrm>
                <a:off x="2861000" y="542350"/>
                <a:ext cx="634725" cy="431425"/>
              </a:xfrm>
              <a:custGeom>
                <a:avLst/>
                <a:gdLst/>
                <a:ahLst/>
                <a:cxnLst/>
                <a:rect l="l" t="t" r="r" b="b"/>
                <a:pathLst>
                  <a:path w="25389" h="17257" extrusionOk="0">
                    <a:moveTo>
                      <a:pt x="12310" y="1"/>
                    </a:moveTo>
                    <a:cubicBezTo>
                      <a:pt x="12176" y="1"/>
                      <a:pt x="12042" y="2"/>
                      <a:pt x="11908" y="5"/>
                    </a:cubicBezTo>
                    <a:cubicBezTo>
                      <a:pt x="11012" y="32"/>
                      <a:pt x="10172" y="195"/>
                      <a:pt x="9331" y="521"/>
                    </a:cubicBezTo>
                    <a:cubicBezTo>
                      <a:pt x="7920" y="1063"/>
                      <a:pt x="6673" y="1877"/>
                      <a:pt x="5506" y="2826"/>
                    </a:cubicBezTo>
                    <a:cubicBezTo>
                      <a:pt x="3797" y="4210"/>
                      <a:pt x="2468" y="5918"/>
                      <a:pt x="1600" y="7980"/>
                    </a:cubicBezTo>
                    <a:cubicBezTo>
                      <a:pt x="543" y="10448"/>
                      <a:pt x="0" y="12971"/>
                      <a:pt x="190" y="15656"/>
                    </a:cubicBezTo>
                    <a:cubicBezTo>
                      <a:pt x="244" y="16171"/>
                      <a:pt x="299" y="16659"/>
                      <a:pt x="515" y="17202"/>
                    </a:cubicBezTo>
                    <a:cubicBezTo>
                      <a:pt x="977" y="17202"/>
                      <a:pt x="1356" y="17256"/>
                      <a:pt x="1763" y="17256"/>
                    </a:cubicBezTo>
                    <a:cubicBezTo>
                      <a:pt x="3364" y="17229"/>
                      <a:pt x="4937" y="17093"/>
                      <a:pt x="6510" y="16849"/>
                    </a:cubicBezTo>
                    <a:cubicBezTo>
                      <a:pt x="10416" y="16225"/>
                      <a:pt x="14267" y="15249"/>
                      <a:pt x="18038" y="14110"/>
                    </a:cubicBezTo>
                    <a:cubicBezTo>
                      <a:pt x="20343" y="13432"/>
                      <a:pt x="22567" y="12564"/>
                      <a:pt x="24737" y="11506"/>
                    </a:cubicBezTo>
                    <a:cubicBezTo>
                      <a:pt x="24954" y="11370"/>
                      <a:pt x="25171" y="11235"/>
                      <a:pt x="25388" y="11126"/>
                    </a:cubicBezTo>
                    <a:cubicBezTo>
                      <a:pt x="25388" y="10936"/>
                      <a:pt x="25388" y="10774"/>
                      <a:pt x="25388" y="10638"/>
                    </a:cubicBezTo>
                    <a:cubicBezTo>
                      <a:pt x="25252" y="9227"/>
                      <a:pt x="24873" y="7898"/>
                      <a:pt x="24140" y="6705"/>
                    </a:cubicBezTo>
                    <a:cubicBezTo>
                      <a:pt x="23191" y="5105"/>
                      <a:pt x="22079" y="3613"/>
                      <a:pt x="20641" y="2447"/>
                    </a:cubicBezTo>
                    <a:cubicBezTo>
                      <a:pt x="19990" y="1904"/>
                      <a:pt x="19285" y="1470"/>
                      <a:pt x="18499" y="1172"/>
                    </a:cubicBezTo>
                    <a:cubicBezTo>
                      <a:pt x="16508" y="406"/>
                      <a:pt x="14445" y="1"/>
                      <a:pt x="123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2" name="Google Shape;722;p49"/>
              <p:cNvSpPr/>
              <p:nvPr/>
            </p:nvSpPr>
            <p:spPr>
              <a:xfrm>
                <a:off x="2758600" y="717700"/>
                <a:ext cx="868675" cy="337625"/>
              </a:xfrm>
              <a:custGeom>
                <a:avLst/>
                <a:gdLst/>
                <a:ahLst/>
                <a:cxnLst/>
                <a:rect l="l" t="t" r="r" b="b"/>
                <a:pathLst>
                  <a:path w="34747" h="13505" extrusionOk="0">
                    <a:moveTo>
                      <a:pt x="31911" y="0"/>
                    </a:moveTo>
                    <a:cubicBezTo>
                      <a:pt x="31211" y="0"/>
                      <a:pt x="30515" y="159"/>
                      <a:pt x="29782" y="342"/>
                    </a:cubicBezTo>
                    <a:cubicBezTo>
                      <a:pt x="29918" y="803"/>
                      <a:pt x="29918" y="776"/>
                      <a:pt x="30216" y="803"/>
                    </a:cubicBezTo>
                    <a:cubicBezTo>
                      <a:pt x="30895" y="830"/>
                      <a:pt x="31546" y="857"/>
                      <a:pt x="32196" y="939"/>
                    </a:cubicBezTo>
                    <a:cubicBezTo>
                      <a:pt x="32522" y="966"/>
                      <a:pt x="32875" y="1074"/>
                      <a:pt x="33146" y="1237"/>
                    </a:cubicBezTo>
                    <a:cubicBezTo>
                      <a:pt x="33607" y="1481"/>
                      <a:pt x="33715" y="1942"/>
                      <a:pt x="33417" y="2376"/>
                    </a:cubicBezTo>
                    <a:cubicBezTo>
                      <a:pt x="33281" y="2566"/>
                      <a:pt x="33092" y="2783"/>
                      <a:pt x="32875" y="2919"/>
                    </a:cubicBezTo>
                    <a:cubicBezTo>
                      <a:pt x="31464" y="4004"/>
                      <a:pt x="29972" y="4953"/>
                      <a:pt x="28372" y="5740"/>
                    </a:cubicBezTo>
                    <a:cubicBezTo>
                      <a:pt x="26826" y="6499"/>
                      <a:pt x="25253" y="7123"/>
                      <a:pt x="23598" y="7611"/>
                    </a:cubicBezTo>
                    <a:cubicBezTo>
                      <a:pt x="20370" y="8588"/>
                      <a:pt x="17116" y="9510"/>
                      <a:pt x="13779" y="10161"/>
                    </a:cubicBezTo>
                    <a:cubicBezTo>
                      <a:pt x="11392" y="10595"/>
                      <a:pt x="9033" y="11002"/>
                      <a:pt x="6592" y="11110"/>
                    </a:cubicBezTo>
                    <a:cubicBezTo>
                      <a:pt x="6400" y="11119"/>
                      <a:pt x="6209" y="11124"/>
                      <a:pt x="6018" y="11124"/>
                    </a:cubicBezTo>
                    <a:cubicBezTo>
                      <a:pt x="5051" y="11124"/>
                      <a:pt x="4099" y="11007"/>
                      <a:pt x="3147" y="10757"/>
                    </a:cubicBezTo>
                    <a:cubicBezTo>
                      <a:pt x="1845" y="10405"/>
                      <a:pt x="1546" y="9293"/>
                      <a:pt x="2469" y="8316"/>
                    </a:cubicBezTo>
                    <a:cubicBezTo>
                      <a:pt x="2713" y="8072"/>
                      <a:pt x="2984" y="7855"/>
                      <a:pt x="3282" y="7611"/>
                    </a:cubicBezTo>
                    <a:cubicBezTo>
                      <a:pt x="3282" y="7367"/>
                      <a:pt x="3391" y="7123"/>
                      <a:pt x="3174" y="6852"/>
                    </a:cubicBezTo>
                    <a:cubicBezTo>
                      <a:pt x="2957" y="6933"/>
                      <a:pt x="2767" y="6987"/>
                      <a:pt x="2577" y="7069"/>
                    </a:cubicBezTo>
                    <a:cubicBezTo>
                      <a:pt x="2306" y="7204"/>
                      <a:pt x="2062" y="7340"/>
                      <a:pt x="1818" y="7503"/>
                    </a:cubicBezTo>
                    <a:cubicBezTo>
                      <a:pt x="1004" y="8045"/>
                      <a:pt x="462" y="8805"/>
                      <a:pt x="217" y="9754"/>
                    </a:cubicBezTo>
                    <a:cubicBezTo>
                      <a:pt x="0" y="10703"/>
                      <a:pt x="217" y="11490"/>
                      <a:pt x="977" y="12114"/>
                    </a:cubicBezTo>
                    <a:cubicBezTo>
                      <a:pt x="1574" y="12629"/>
                      <a:pt x="2279" y="12927"/>
                      <a:pt x="3038" y="13144"/>
                    </a:cubicBezTo>
                    <a:cubicBezTo>
                      <a:pt x="4046" y="13436"/>
                      <a:pt x="5054" y="13505"/>
                      <a:pt x="6078" y="13505"/>
                    </a:cubicBezTo>
                    <a:cubicBezTo>
                      <a:pt x="6293" y="13505"/>
                      <a:pt x="6510" y="13502"/>
                      <a:pt x="6727" y="13497"/>
                    </a:cubicBezTo>
                    <a:cubicBezTo>
                      <a:pt x="8300" y="13443"/>
                      <a:pt x="9874" y="13307"/>
                      <a:pt x="11474" y="13144"/>
                    </a:cubicBezTo>
                    <a:cubicBezTo>
                      <a:pt x="12640" y="13009"/>
                      <a:pt x="13806" y="12846"/>
                      <a:pt x="14973" y="12656"/>
                    </a:cubicBezTo>
                    <a:cubicBezTo>
                      <a:pt x="18635" y="11978"/>
                      <a:pt x="22242" y="11029"/>
                      <a:pt x="25768" y="9835"/>
                    </a:cubicBezTo>
                    <a:cubicBezTo>
                      <a:pt x="28264" y="8994"/>
                      <a:pt x="30433" y="7611"/>
                      <a:pt x="32359" y="5848"/>
                    </a:cubicBezTo>
                    <a:cubicBezTo>
                      <a:pt x="33146" y="5116"/>
                      <a:pt x="33824" y="4248"/>
                      <a:pt x="34339" y="3271"/>
                    </a:cubicBezTo>
                    <a:cubicBezTo>
                      <a:pt x="34583" y="2810"/>
                      <a:pt x="34746" y="2322"/>
                      <a:pt x="34746" y="1779"/>
                    </a:cubicBezTo>
                    <a:cubicBezTo>
                      <a:pt x="34746" y="1237"/>
                      <a:pt x="34502" y="803"/>
                      <a:pt x="34041" y="559"/>
                    </a:cubicBezTo>
                    <a:cubicBezTo>
                      <a:pt x="33688" y="369"/>
                      <a:pt x="33309" y="233"/>
                      <a:pt x="32929" y="125"/>
                    </a:cubicBezTo>
                    <a:cubicBezTo>
                      <a:pt x="32585" y="37"/>
                      <a:pt x="32248" y="0"/>
                      <a:pt x="319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3" name="Google Shape;723;p49"/>
              <p:cNvSpPr/>
              <p:nvPr/>
            </p:nvSpPr>
            <p:spPr>
              <a:xfrm>
                <a:off x="2935575" y="947300"/>
                <a:ext cx="558100" cy="230850"/>
              </a:xfrm>
              <a:custGeom>
                <a:avLst/>
                <a:gdLst/>
                <a:ahLst/>
                <a:cxnLst/>
                <a:rect l="l" t="t" r="r" b="b"/>
                <a:pathLst>
                  <a:path w="22324" h="9234" extrusionOk="0">
                    <a:moveTo>
                      <a:pt x="22324" y="0"/>
                    </a:moveTo>
                    <a:lnTo>
                      <a:pt x="22324" y="0"/>
                    </a:lnTo>
                    <a:cubicBezTo>
                      <a:pt x="21998" y="163"/>
                      <a:pt x="21781" y="272"/>
                      <a:pt x="21591" y="380"/>
                    </a:cubicBezTo>
                    <a:cubicBezTo>
                      <a:pt x="21130" y="597"/>
                      <a:pt x="20696" y="814"/>
                      <a:pt x="20262" y="1058"/>
                    </a:cubicBezTo>
                    <a:cubicBezTo>
                      <a:pt x="19069" y="1655"/>
                      <a:pt x="17767" y="1980"/>
                      <a:pt x="16519" y="2387"/>
                    </a:cubicBezTo>
                    <a:cubicBezTo>
                      <a:pt x="13617" y="3255"/>
                      <a:pt x="10715" y="3987"/>
                      <a:pt x="7731" y="4476"/>
                    </a:cubicBezTo>
                    <a:cubicBezTo>
                      <a:pt x="5344" y="4883"/>
                      <a:pt x="2903" y="5127"/>
                      <a:pt x="462" y="5262"/>
                    </a:cubicBezTo>
                    <a:cubicBezTo>
                      <a:pt x="413" y="5262"/>
                      <a:pt x="356" y="5255"/>
                      <a:pt x="298" y="5255"/>
                    </a:cubicBezTo>
                    <a:cubicBezTo>
                      <a:pt x="195" y="5255"/>
                      <a:pt x="87" y="5277"/>
                      <a:pt x="1" y="5398"/>
                    </a:cubicBezTo>
                    <a:cubicBezTo>
                      <a:pt x="136" y="5561"/>
                      <a:pt x="245" y="5696"/>
                      <a:pt x="381" y="5832"/>
                    </a:cubicBezTo>
                    <a:cubicBezTo>
                      <a:pt x="2632" y="7920"/>
                      <a:pt x="5263" y="9141"/>
                      <a:pt x="8382" y="9222"/>
                    </a:cubicBezTo>
                    <a:cubicBezTo>
                      <a:pt x="8542" y="9230"/>
                      <a:pt x="8702" y="9233"/>
                      <a:pt x="8862" y="9233"/>
                    </a:cubicBezTo>
                    <a:cubicBezTo>
                      <a:pt x="9896" y="9233"/>
                      <a:pt x="10932" y="9092"/>
                      <a:pt x="11990" y="8951"/>
                    </a:cubicBezTo>
                    <a:cubicBezTo>
                      <a:pt x="13942" y="8707"/>
                      <a:pt x="15733" y="8002"/>
                      <a:pt x="17387" y="6944"/>
                    </a:cubicBezTo>
                    <a:cubicBezTo>
                      <a:pt x="18499" y="6266"/>
                      <a:pt x="19503" y="5398"/>
                      <a:pt x="20344" y="4394"/>
                    </a:cubicBezTo>
                    <a:cubicBezTo>
                      <a:pt x="21374" y="3174"/>
                      <a:pt x="22052" y="1763"/>
                      <a:pt x="2232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4" name="Google Shape;724;p49"/>
              <p:cNvSpPr/>
              <p:nvPr/>
            </p:nvSpPr>
            <p:spPr>
              <a:xfrm>
                <a:off x="2949825" y="683425"/>
                <a:ext cx="162775" cy="215100"/>
              </a:xfrm>
              <a:custGeom>
                <a:avLst/>
                <a:gdLst/>
                <a:ahLst/>
                <a:cxnLst/>
                <a:rect l="l" t="t" r="r" b="b"/>
                <a:pathLst>
                  <a:path w="6511" h="8604" extrusionOk="0">
                    <a:moveTo>
                      <a:pt x="3890" y="885"/>
                    </a:moveTo>
                    <a:cubicBezTo>
                      <a:pt x="4205" y="885"/>
                      <a:pt x="4524" y="1055"/>
                      <a:pt x="4828" y="1387"/>
                    </a:cubicBezTo>
                    <a:cubicBezTo>
                      <a:pt x="5262" y="1876"/>
                      <a:pt x="5534" y="2418"/>
                      <a:pt x="5479" y="3069"/>
                    </a:cubicBezTo>
                    <a:cubicBezTo>
                      <a:pt x="5344" y="4832"/>
                      <a:pt x="4611" y="6297"/>
                      <a:pt x="3092" y="7273"/>
                    </a:cubicBezTo>
                    <a:cubicBezTo>
                      <a:pt x="2821" y="7463"/>
                      <a:pt x="2496" y="7572"/>
                      <a:pt x="2170" y="7626"/>
                    </a:cubicBezTo>
                    <a:cubicBezTo>
                      <a:pt x="2067" y="7650"/>
                      <a:pt x="1970" y="7663"/>
                      <a:pt x="1880" y="7663"/>
                    </a:cubicBezTo>
                    <a:cubicBezTo>
                      <a:pt x="1470" y="7663"/>
                      <a:pt x="1192" y="7414"/>
                      <a:pt x="1058" y="6948"/>
                    </a:cubicBezTo>
                    <a:cubicBezTo>
                      <a:pt x="1004" y="6704"/>
                      <a:pt x="977" y="6460"/>
                      <a:pt x="950" y="6297"/>
                    </a:cubicBezTo>
                    <a:cubicBezTo>
                      <a:pt x="1085" y="4371"/>
                      <a:pt x="1736" y="2744"/>
                      <a:pt x="3011" y="1360"/>
                    </a:cubicBezTo>
                    <a:cubicBezTo>
                      <a:pt x="3290" y="1042"/>
                      <a:pt x="3588" y="885"/>
                      <a:pt x="3890" y="885"/>
                    </a:cubicBezTo>
                    <a:close/>
                    <a:moveTo>
                      <a:pt x="3867" y="1"/>
                    </a:moveTo>
                    <a:cubicBezTo>
                      <a:pt x="3315" y="1"/>
                      <a:pt x="2764" y="225"/>
                      <a:pt x="2333" y="682"/>
                    </a:cubicBezTo>
                    <a:cubicBezTo>
                      <a:pt x="895" y="2201"/>
                      <a:pt x="163" y="4046"/>
                      <a:pt x="0" y="6107"/>
                    </a:cubicBezTo>
                    <a:cubicBezTo>
                      <a:pt x="0" y="6649"/>
                      <a:pt x="55" y="7165"/>
                      <a:pt x="299" y="7626"/>
                    </a:cubicBezTo>
                    <a:cubicBezTo>
                      <a:pt x="570" y="8141"/>
                      <a:pt x="950" y="8521"/>
                      <a:pt x="1546" y="8575"/>
                    </a:cubicBezTo>
                    <a:cubicBezTo>
                      <a:pt x="1671" y="8594"/>
                      <a:pt x="1796" y="8603"/>
                      <a:pt x="1921" y="8603"/>
                    </a:cubicBezTo>
                    <a:cubicBezTo>
                      <a:pt x="2149" y="8603"/>
                      <a:pt x="2377" y="8574"/>
                      <a:pt x="2604" y="8521"/>
                    </a:cubicBezTo>
                    <a:cubicBezTo>
                      <a:pt x="3337" y="8358"/>
                      <a:pt x="3933" y="7951"/>
                      <a:pt x="4476" y="7409"/>
                    </a:cubicBezTo>
                    <a:cubicBezTo>
                      <a:pt x="5615" y="6297"/>
                      <a:pt x="6239" y="4914"/>
                      <a:pt x="6402" y="3340"/>
                    </a:cubicBezTo>
                    <a:cubicBezTo>
                      <a:pt x="6510" y="2310"/>
                      <a:pt x="6130" y="1415"/>
                      <a:pt x="5425" y="682"/>
                    </a:cubicBezTo>
                    <a:cubicBezTo>
                      <a:pt x="4988" y="231"/>
                      <a:pt x="4427" y="1"/>
                      <a:pt x="3867" y="1"/>
                    </a:cubicBezTo>
                    <a:close/>
                  </a:path>
                </a:pathLst>
              </a:custGeom>
              <a:solidFill>
                <a:srgbClr val="1A26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5" name="Google Shape;725;p49"/>
              <p:cNvSpPr/>
              <p:nvPr/>
            </p:nvSpPr>
            <p:spPr>
              <a:xfrm>
                <a:off x="2973550" y="705550"/>
                <a:ext cx="114625" cy="169450"/>
              </a:xfrm>
              <a:custGeom>
                <a:avLst/>
                <a:gdLst/>
                <a:ahLst/>
                <a:cxnLst/>
                <a:rect l="l" t="t" r="r" b="b"/>
                <a:pathLst>
                  <a:path w="4585" h="6778" extrusionOk="0">
                    <a:moveTo>
                      <a:pt x="2941" y="0"/>
                    </a:moveTo>
                    <a:cubicBezTo>
                      <a:pt x="2639" y="0"/>
                      <a:pt x="2341" y="157"/>
                      <a:pt x="2062" y="475"/>
                    </a:cubicBezTo>
                    <a:cubicBezTo>
                      <a:pt x="787" y="1859"/>
                      <a:pt x="136" y="3486"/>
                      <a:pt x="1" y="5412"/>
                    </a:cubicBezTo>
                    <a:cubicBezTo>
                      <a:pt x="28" y="5575"/>
                      <a:pt x="55" y="5819"/>
                      <a:pt x="109" y="6063"/>
                    </a:cubicBezTo>
                    <a:cubicBezTo>
                      <a:pt x="243" y="6529"/>
                      <a:pt x="521" y="6778"/>
                      <a:pt x="931" y="6778"/>
                    </a:cubicBezTo>
                    <a:cubicBezTo>
                      <a:pt x="1021" y="6778"/>
                      <a:pt x="1118" y="6765"/>
                      <a:pt x="1221" y="6741"/>
                    </a:cubicBezTo>
                    <a:cubicBezTo>
                      <a:pt x="1547" y="6687"/>
                      <a:pt x="1872" y="6578"/>
                      <a:pt x="2143" y="6388"/>
                    </a:cubicBezTo>
                    <a:cubicBezTo>
                      <a:pt x="3662" y="5412"/>
                      <a:pt x="4395" y="3947"/>
                      <a:pt x="4530" y="2184"/>
                    </a:cubicBezTo>
                    <a:cubicBezTo>
                      <a:pt x="4585" y="1533"/>
                      <a:pt x="4313" y="991"/>
                      <a:pt x="3879" y="502"/>
                    </a:cubicBezTo>
                    <a:cubicBezTo>
                      <a:pt x="3575" y="170"/>
                      <a:pt x="3256" y="0"/>
                      <a:pt x="29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6" name="Google Shape;726;p49"/>
              <p:cNvSpPr/>
              <p:nvPr/>
            </p:nvSpPr>
            <p:spPr>
              <a:xfrm>
                <a:off x="3126800" y="597075"/>
                <a:ext cx="80725" cy="84250"/>
              </a:xfrm>
              <a:custGeom>
                <a:avLst/>
                <a:gdLst/>
                <a:ahLst/>
                <a:cxnLst/>
                <a:rect l="l" t="t" r="r" b="b"/>
                <a:pathLst>
                  <a:path w="3229" h="3370" extrusionOk="0">
                    <a:moveTo>
                      <a:pt x="1690" y="801"/>
                    </a:moveTo>
                    <a:cubicBezTo>
                      <a:pt x="1762" y="801"/>
                      <a:pt x="1838" y="819"/>
                      <a:pt x="1926" y="854"/>
                    </a:cubicBezTo>
                    <a:cubicBezTo>
                      <a:pt x="2225" y="1017"/>
                      <a:pt x="2360" y="1180"/>
                      <a:pt x="2360" y="1587"/>
                    </a:cubicBezTo>
                    <a:cubicBezTo>
                      <a:pt x="2306" y="1939"/>
                      <a:pt x="2143" y="2292"/>
                      <a:pt x="1764" y="2482"/>
                    </a:cubicBezTo>
                    <a:cubicBezTo>
                      <a:pt x="1666" y="2543"/>
                      <a:pt x="1563" y="2571"/>
                      <a:pt x="1459" y="2571"/>
                    </a:cubicBezTo>
                    <a:cubicBezTo>
                      <a:pt x="1332" y="2571"/>
                      <a:pt x="1205" y="2529"/>
                      <a:pt x="1086" y="2455"/>
                    </a:cubicBezTo>
                    <a:cubicBezTo>
                      <a:pt x="869" y="2319"/>
                      <a:pt x="814" y="2102"/>
                      <a:pt x="842" y="1858"/>
                    </a:cubicBezTo>
                    <a:cubicBezTo>
                      <a:pt x="923" y="1559"/>
                      <a:pt x="1031" y="1261"/>
                      <a:pt x="1248" y="1044"/>
                    </a:cubicBezTo>
                    <a:cubicBezTo>
                      <a:pt x="1413" y="879"/>
                      <a:pt x="1541" y="801"/>
                      <a:pt x="1690" y="801"/>
                    </a:cubicBezTo>
                    <a:close/>
                    <a:moveTo>
                      <a:pt x="1556" y="0"/>
                    </a:moveTo>
                    <a:cubicBezTo>
                      <a:pt x="1312" y="0"/>
                      <a:pt x="1079" y="39"/>
                      <a:pt x="896" y="122"/>
                    </a:cubicBezTo>
                    <a:cubicBezTo>
                      <a:pt x="814" y="176"/>
                      <a:pt x="679" y="258"/>
                      <a:pt x="625" y="339"/>
                    </a:cubicBezTo>
                    <a:cubicBezTo>
                      <a:pt x="326" y="854"/>
                      <a:pt x="28" y="1370"/>
                      <a:pt x="28" y="1858"/>
                    </a:cubicBezTo>
                    <a:cubicBezTo>
                      <a:pt x="1" y="2672"/>
                      <a:pt x="326" y="3078"/>
                      <a:pt x="977" y="3295"/>
                    </a:cubicBezTo>
                    <a:cubicBezTo>
                      <a:pt x="1142" y="3345"/>
                      <a:pt x="1305" y="3369"/>
                      <a:pt x="1463" y="3369"/>
                    </a:cubicBezTo>
                    <a:cubicBezTo>
                      <a:pt x="1824" y="3369"/>
                      <a:pt x="2159" y="3242"/>
                      <a:pt x="2442" y="2997"/>
                    </a:cubicBezTo>
                    <a:cubicBezTo>
                      <a:pt x="2957" y="2590"/>
                      <a:pt x="3201" y="2021"/>
                      <a:pt x="3228" y="1370"/>
                    </a:cubicBezTo>
                    <a:cubicBezTo>
                      <a:pt x="3228" y="1017"/>
                      <a:pt x="3120" y="691"/>
                      <a:pt x="2849" y="420"/>
                    </a:cubicBezTo>
                    <a:cubicBezTo>
                      <a:pt x="2561" y="151"/>
                      <a:pt x="2036" y="0"/>
                      <a:pt x="1556" y="0"/>
                    </a:cubicBezTo>
                    <a:close/>
                  </a:path>
                </a:pathLst>
              </a:custGeom>
              <a:solidFill>
                <a:srgbClr val="1A26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7" name="Google Shape;727;p49"/>
              <p:cNvSpPr/>
              <p:nvPr/>
            </p:nvSpPr>
            <p:spPr>
              <a:xfrm>
                <a:off x="3147150" y="617075"/>
                <a:ext cx="38675" cy="44275"/>
              </a:xfrm>
              <a:custGeom>
                <a:avLst/>
                <a:gdLst/>
                <a:ahLst/>
                <a:cxnLst/>
                <a:rect l="l" t="t" r="r" b="b"/>
                <a:pathLst>
                  <a:path w="1547" h="1771" extrusionOk="0">
                    <a:moveTo>
                      <a:pt x="876" y="1"/>
                    </a:moveTo>
                    <a:cubicBezTo>
                      <a:pt x="727" y="1"/>
                      <a:pt x="599" y="79"/>
                      <a:pt x="434" y="244"/>
                    </a:cubicBezTo>
                    <a:cubicBezTo>
                      <a:pt x="217" y="461"/>
                      <a:pt x="109" y="759"/>
                      <a:pt x="28" y="1058"/>
                    </a:cubicBezTo>
                    <a:cubicBezTo>
                      <a:pt x="0" y="1302"/>
                      <a:pt x="55" y="1519"/>
                      <a:pt x="272" y="1655"/>
                    </a:cubicBezTo>
                    <a:cubicBezTo>
                      <a:pt x="391" y="1729"/>
                      <a:pt x="518" y="1771"/>
                      <a:pt x="645" y="1771"/>
                    </a:cubicBezTo>
                    <a:cubicBezTo>
                      <a:pt x="749" y="1771"/>
                      <a:pt x="852" y="1743"/>
                      <a:pt x="950" y="1682"/>
                    </a:cubicBezTo>
                    <a:cubicBezTo>
                      <a:pt x="1329" y="1492"/>
                      <a:pt x="1492" y="1139"/>
                      <a:pt x="1546" y="787"/>
                    </a:cubicBezTo>
                    <a:cubicBezTo>
                      <a:pt x="1546" y="380"/>
                      <a:pt x="1411" y="217"/>
                      <a:pt x="1112" y="54"/>
                    </a:cubicBezTo>
                    <a:cubicBezTo>
                      <a:pt x="1024" y="19"/>
                      <a:pt x="948" y="1"/>
                      <a:pt x="87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8" name="Google Shape;728;p49"/>
              <p:cNvSpPr/>
              <p:nvPr/>
            </p:nvSpPr>
            <p:spPr>
              <a:xfrm>
                <a:off x="3263775" y="715375"/>
                <a:ext cx="96875" cy="95250"/>
              </a:xfrm>
              <a:custGeom>
                <a:avLst/>
                <a:gdLst/>
                <a:ahLst/>
                <a:cxnLst/>
                <a:rect l="l" t="t" r="r" b="b"/>
                <a:pathLst>
                  <a:path w="3875" h="3810" extrusionOk="0">
                    <a:moveTo>
                      <a:pt x="2089" y="543"/>
                    </a:moveTo>
                    <a:cubicBezTo>
                      <a:pt x="2767" y="788"/>
                      <a:pt x="2930" y="1032"/>
                      <a:pt x="2794" y="1601"/>
                    </a:cubicBezTo>
                    <a:cubicBezTo>
                      <a:pt x="2713" y="2008"/>
                      <a:pt x="2523" y="2415"/>
                      <a:pt x="2198" y="2686"/>
                    </a:cubicBezTo>
                    <a:cubicBezTo>
                      <a:pt x="2062" y="2822"/>
                      <a:pt x="1845" y="2930"/>
                      <a:pt x="1655" y="2985"/>
                    </a:cubicBezTo>
                    <a:cubicBezTo>
                      <a:pt x="1605" y="2996"/>
                      <a:pt x="1557" y="3002"/>
                      <a:pt x="1511" y="3002"/>
                    </a:cubicBezTo>
                    <a:cubicBezTo>
                      <a:pt x="1232" y="3002"/>
                      <a:pt x="1035" y="2799"/>
                      <a:pt x="1059" y="2496"/>
                    </a:cubicBezTo>
                    <a:cubicBezTo>
                      <a:pt x="1059" y="2171"/>
                      <a:pt x="1167" y="1845"/>
                      <a:pt x="1276" y="1547"/>
                    </a:cubicBezTo>
                    <a:cubicBezTo>
                      <a:pt x="1465" y="1140"/>
                      <a:pt x="1791" y="842"/>
                      <a:pt x="2089" y="543"/>
                    </a:cubicBezTo>
                    <a:close/>
                    <a:moveTo>
                      <a:pt x="2104" y="0"/>
                    </a:moveTo>
                    <a:cubicBezTo>
                      <a:pt x="2081" y="0"/>
                      <a:pt x="2058" y="0"/>
                      <a:pt x="2035" y="1"/>
                    </a:cubicBezTo>
                    <a:cubicBezTo>
                      <a:pt x="1927" y="28"/>
                      <a:pt x="1655" y="28"/>
                      <a:pt x="1438" y="137"/>
                    </a:cubicBezTo>
                    <a:cubicBezTo>
                      <a:pt x="462" y="706"/>
                      <a:pt x="1" y="1981"/>
                      <a:pt x="272" y="2903"/>
                    </a:cubicBezTo>
                    <a:cubicBezTo>
                      <a:pt x="408" y="3419"/>
                      <a:pt x="814" y="3717"/>
                      <a:pt x="1357" y="3798"/>
                    </a:cubicBezTo>
                    <a:cubicBezTo>
                      <a:pt x="1423" y="3806"/>
                      <a:pt x="1489" y="3810"/>
                      <a:pt x="1553" y="3810"/>
                    </a:cubicBezTo>
                    <a:cubicBezTo>
                      <a:pt x="1935" y="3810"/>
                      <a:pt x="2280" y="3674"/>
                      <a:pt x="2605" y="3419"/>
                    </a:cubicBezTo>
                    <a:cubicBezTo>
                      <a:pt x="3147" y="2985"/>
                      <a:pt x="3445" y="2388"/>
                      <a:pt x="3608" y="1737"/>
                    </a:cubicBezTo>
                    <a:cubicBezTo>
                      <a:pt x="3874" y="699"/>
                      <a:pt x="3305" y="0"/>
                      <a:pt x="2104" y="0"/>
                    </a:cubicBezTo>
                    <a:close/>
                  </a:path>
                </a:pathLst>
              </a:custGeom>
              <a:solidFill>
                <a:srgbClr val="1A26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9" name="Google Shape;729;p49"/>
              <p:cNvSpPr/>
              <p:nvPr/>
            </p:nvSpPr>
            <p:spPr>
              <a:xfrm>
                <a:off x="3289650" y="728950"/>
                <a:ext cx="47400" cy="61475"/>
              </a:xfrm>
              <a:custGeom>
                <a:avLst/>
                <a:gdLst/>
                <a:ahLst/>
                <a:cxnLst/>
                <a:rect l="l" t="t" r="r" b="b"/>
                <a:pathLst>
                  <a:path w="1896" h="2459" extrusionOk="0">
                    <a:moveTo>
                      <a:pt x="1054" y="0"/>
                    </a:moveTo>
                    <a:cubicBezTo>
                      <a:pt x="756" y="299"/>
                      <a:pt x="430" y="597"/>
                      <a:pt x="241" y="1004"/>
                    </a:cubicBezTo>
                    <a:cubicBezTo>
                      <a:pt x="132" y="1302"/>
                      <a:pt x="24" y="1628"/>
                      <a:pt x="24" y="1953"/>
                    </a:cubicBezTo>
                    <a:cubicBezTo>
                      <a:pt x="0" y="2256"/>
                      <a:pt x="197" y="2459"/>
                      <a:pt x="476" y="2459"/>
                    </a:cubicBezTo>
                    <a:cubicBezTo>
                      <a:pt x="522" y="2459"/>
                      <a:pt x="570" y="2453"/>
                      <a:pt x="620" y="2442"/>
                    </a:cubicBezTo>
                    <a:cubicBezTo>
                      <a:pt x="810" y="2387"/>
                      <a:pt x="1027" y="2279"/>
                      <a:pt x="1163" y="2143"/>
                    </a:cubicBezTo>
                    <a:cubicBezTo>
                      <a:pt x="1488" y="1872"/>
                      <a:pt x="1678" y="1465"/>
                      <a:pt x="1759" y="1058"/>
                    </a:cubicBezTo>
                    <a:cubicBezTo>
                      <a:pt x="1895" y="489"/>
                      <a:pt x="1732" y="245"/>
                      <a:pt x="105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0" name="Google Shape;730;p49"/>
              <p:cNvSpPr/>
              <p:nvPr/>
            </p:nvSpPr>
            <p:spPr>
              <a:xfrm>
                <a:off x="3166125" y="1076575"/>
                <a:ext cx="66500" cy="62200"/>
              </a:xfrm>
              <a:custGeom>
                <a:avLst/>
                <a:gdLst/>
                <a:ahLst/>
                <a:cxnLst/>
                <a:rect l="l" t="t" r="r" b="b"/>
                <a:pathLst>
                  <a:path w="2660" h="2488" extrusionOk="0">
                    <a:moveTo>
                      <a:pt x="1737" y="824"/>
                    </a:moveTo>
                    <a:lnTo>
                      <a:pt x="1737" y="824"/>
                    </a:lnTo>
                    <a:cubicBezTo>
                      <a:pt x="1655" y="1420"/>
                      <a:pt x="1520" y="1556"/>
                      <a:pt x="977" y="1583"/>
                    </a:cubicBezTo>
                    <a:cubicBezTo>
                      <a:pt x="1086" y="1203"/>
                      <a:pt x="1384" y="1041"/>
                      <a:pt x="1737" y="824"/>
                    </a:cubicBezTo>
                    <a:close/>
                    <a:moveTo>
                      <a:pt x="1801" y="0"/>
                    </a:moveTo>
                    <a:cubicBezTo>
                      <a:pt x="1685" y="0"/>
                      <a:pt x="1563" y="21"/>
                      <a:pt x="1438" y="64"/>
                    </a:cubicBezTo>
                    <a:cubicBezTo>
                      <a:pt x="950" y="254"/>
                      <a:pt x="570" y="552"/>
                      <a:pt x="272" y="986"/>
                    </a:cubicBezTo>
                    <a:cubicBezTo>
                      <a:pt x="1" y="1366"/>
                      <a:pt x="1" y="1773"/>
                      <a:pt x="272" y="2098"/>
                    </a:cubicBezTo>
                    <a:cubicBezTo>
                      <a:pt x="482" y="2350"/>
                      <a:pt x="756" y="2488"/>
                      <a:pt x="1069" y="2488"/>
                    </a:cubicBezTo>
                    <a:cubicBezTo>
                      <a:pt x="1162" y="2488"/>
                      <a:pt x="1258" y="2476"/>
                      <a:pt x="1357" y="2451"/>
                    </a:cubicBezTo>
                    <a:cubicBezTo>
                      <a:pt x="1791" y="2315"/>
                      <a:pt x="2171" y="2071"/>
                      <a:pt x="2442" y="1692"/>
                    </a:cubicBezTo>
                    <a:cubicBezTo>
                      <a:pt x="2578" y="1475"/>
                      <a:pt x="2632" y="1203"/>
                      <a:pt x="2659" y="1095"/>
                    </a:cubicBezTo>
                    <a:lnTo>
                      <a:pt x="2659" y="878"/>
                    </a:lnTo>
                    <a:cubicBezTo>
                      <a:pt x="2637" y="335"/>
                      <a:pt x="2267" y="0"/>
                      <a:pt x="1801" y="0"/>
                    </a:cubicBezTo>
                    <a:close/>
                  </a:path>
                </a:pathLst>
              </a:custGeom>
              <a:solidFill>
                <a:srgbClr val="1A26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1" name="Google Shape;731;p49"/>
              <p:cNvSpPr/>
              <p:nvPr/>
            </p:nvSpPr>
            <p:spPr>
              <a:xfrm>
                <a:off x="3190550" y="1097150"/>
                <a:ext cx="19000" cy="19025"/>
              </a:xfrm>
              <a:custGeom>
                <a:avLst/>
                <a:gdLst/>
                <a:ahLst/>
                <a:cxnLst/>
                <a:rect l="l" t="t" r="r" b="b"/>
                <a:pathLst>
                  <a:path w="760" h="761" extrusionOk="0">
                    <a:moveTo>
                      <a:pt x="760" y="1"/>
                    </a:moveTo>
                    <a:cubicBezTo>
                      <a:pt x="407" y="218"/>
                      <a:pt x="109" y="380"/>
                      <a:pt x="0" y="760"/>
                    </a:cubicBezTo>
                    <a:cubicBezTo>
                      <a:pt x="543" y="733"/>
                      <a:pt x="678" y="597"/>
                      <a:pt x="76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2" name="Google Shape;732;p49"/>
              <p:cNvSpPr/>
              <p:nvPr/>
            </p:nvSpPr>
            <p:spPr>
              <a:xfrm>
                <a:off x="3290900" y="1044950"/>
                <a:ext cx="61725" cy="55625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225" extrusionOk="0">
                    <a:moveTo>
                      <a:pt x="1547" y="624"/>
                    </a:moveTo>
                    <a:lnTo>
                      <a:pt x="1547" y="624"/>
                    </a:lnTo>
                    <a:cubicBezTo>
                      <a:pt x="1492" y="1221"/>
                      <a:pt x="1438" y="1275"/>
                      <a:pt x="977" y="1275"/>
                    </a:cubicBezTo>
                    <a:cubicBezTo>
                      <a:pt x="1031" y="1004"/>
                      <a:pt x="1248" y="868"/>
                      <a:pt x="1547" y="624"/>
                    </a:cubicBezTo>
                    <a:close/>
                    <a:moveTo>
                      <a:pt x="1682" y="0"/>
                    </a:moveTo>
                    <a:cubicBezTo>
                      <a:pt x="1113" y="81"/>
                      <a:pt x="570" y="298"/>
                      <a:pt x="245" y="814"/>
                    </a:cubicBezTo>
                    <a:cubicBezTo>
                      <a:pt x="55" y="1085"/>
                      <a:pt x="1" y="1411"/>
                      <a:pt x="163" y="1736"/>
                    </a:cubicBezTo>
                    <a:cubicBezTo>
                      <a:pt x="353" y="2089"/>
                      <a:pt x="679" y="2197"/>
                      <a:pt x="1004" y="2224"/>
                    </a:cubicBezTo>
                    <a:cubicBezTo>
                      <a:pt x="1655" y="2224"/>
                      <a:pt x="2306" y="1682"/>
                      <a:pt x="2415" y="1085"/>
                    </a:cubicBezTo>
                    <a:cubicBezTo>
                      <a:pt x="2469" y="732"/>
                      <a:pt x="2388" y="434"/>
                      <a:pt x="2116" y="190"/>
                    </a:cubicBezTo>
                    <a:cubicBezTo>
                      <a:pt x="2008" y="109"/>
                      <a:pt x="1818" y="0"/>
                      <a:pt x="1682" y="0"/>
                    </a:cubicBezTo>
                    <a:close/>
                  </a:path>
                </a:pathLst>
              </a:custGeom>
              <a:solidFill>
                <a:srgbClr val="1A26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3" name="Google Shape;733;p49"/>
              <p:cNvSpPr/>
              <p:nvPr/>
            </p:nvSpPr>
            <p:spPr>
              <a:xfrm>
                <a:off x="3315325" y="1060525"/>
                <a:ext cx="14250" cy="16300"/>
              </a:xfrm>
              <a:custGeom>
                <a:avLst/>
                <a:gdLst/>
                <a:ahLst/>
                <a:cxnLst/>
                <a:rect l="l" t="t" r="r" b="b"/>
                <a:pathLst>
                  <a:path w="570" h="652" extrusionOk="0">
                    <a:moveTo>
                      <a:pt x="570" y="1"/>
                    </a:moveTo>
                    <a:lnTo>
                      <a:pt x="570" y="1"/>
                    </a:lnTo>
                    <a:cubicBezTo>
                      <a:pt x="271" y="245"/>
                      <a:pt x="54" y="381"/>
                      <a:pt x="0" y="652"/>
                    </a:cubicBezTo>
                    <a:cubicBezTo>
                      <a:pt x="461" y="652"/>
                      <a:pt x="515" y="598"/>
                      <a:pt x="57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34" name="Google Shape;734;p49"/>
          <p:cNvGrpSpPr/>
          <p:nvPr/>
        </p:nvGrpSpPr>
        <p:grpSpPr>
          <a:xfrm>
            <a:off x="7889396" y="0"/>
            <a:ext cx="1254604" cy="1291974"/>
            <a:chOff x="5047850" y="2794950"/>
            <a:chExt cx="1095150" cy="1047150"/>
          </a:xfrm>
        </p:grpSpPr>
        <p:sp>
          <p:nvSpPr>
            <p:cNvPr id="735" name="Google Shape;735;p49"/>
            <p:cNvSpPr/>
            <p:nvPr/>
          </p:nvSpPr>
          <p:spPr>
            <a:xfrm>
              <a:off x="5047850" y="2794950"/>
              <a:ext cx="1095150" cy="1047150"/>
            </a:xfrm>
            <a:custGeom>
              <a:avLst/>
              <a:gdLst/>
              <a:ahLst/>
              <a:cxnLst/>
              <a:rect l="l" t="t" r="r" b="b"/>
              <a:pathLst>
                <a:path w="43806" h="41886" extrusionOk="0">
                  <a:moveTo>
                    <a:pt x="11284" y="6001"/>
                  </a:moveTo>
                  <a:cubicBezTo>
                    <a:pt x="11501" y="6489"/>
                    <a:pt x="11664" y="6869"/>
                    <a:pt x="11827" y="7276"/>
                  </a:cubicBezTo>
                  <a:cubicBezTo>
                    <a:pt x="11935" y="7493"/>
                    <a:pt x="11935" y="7737"/>
                    <a:pt x="11745" y="7927"/>
                  </a:cubicBezTo>
                  <a:cubicBezTo>
                    <a:pt x="11176" y="8496"/>
                    <a:pt x="10606" y="9039"/>
                    <a:pt x="10009" y="9636"/>
                  </a:cubicBezTo>
                  <a:cubicBezTo>
                    <a:pt x="9602" y="9283"/>
                    <a:pt x="9196" y="8985"/>
                    <a:pt x="8762" y="8632"/>
                  </a:cubicBezTo>
                  <a:cubicBezTo>
                    <a:pt x="9602" y="7764"/>
                    <a:pt x="10389" y="6923"/>
                    <a:pt x="11284" y="6001"/>
                  </a:cubicBezTo>
                  <a:close/>
                  <a:moveTo>
                    <a:pt x="8138" y="9229"/>
                  </a:moveTo>
                  <a:cubicBezTo>
                    <a:pt x="8545" y="9608"/>
                    <a:pt x="8924" y="9961"/>
                    <a:pt x="9331" y="10341"/>
                  </a:cubicBezTo>
                  <a:cubicBezTo>
                    <a:pt x="8707" y="10992"/>
                    <a:pt x="8084" y="11588"/>
                    <a:pt x="7460" y="12239"/>
                  </a:cubicBezTo>
                  <a:cubicBezTo>
                    <a:pt x="6782" y="11995"/>
                    <a:pt x="6510" y="11805"/>
                    <a:pt x="6049" y="11399"/>
                  </a:cubicBezTo>
                  <a:cubicBezTo>
                    <a:pt x="6727" y="10666"/>
                    <a:pt x="7460" y="9988"/>
                    <a:pt x="8138" y="9229"/>
                  </a:cubicBezTo>
                  <a:close/>
                  <a:moveTo>
                    <a:pt x="8984" y="881"/>
                  </a:moveTo>
                  <a:cubicBezTo>
                    <a:pt x="9035" y="881"/>
                    <a:pt x="9087" y="888"/>
                    <a:pt x="9141" y="902"/>
                  </a:cubicBezTo>
                  <a:cubicBezTo>
                    <a:pt x="9304" y="956"/>
                    <a:pt x="9494" y="1010"/>
                    <a:pt x="9657" y="1092"/>
                  </a:cubicBezTo>
                  <a:cubicBezTo>
                    <a:pt x="10687" y="1607"/>
                    <a:pt x="11637" y="2231"/>
                    <a:pt x="12505" y="2963"/>
                  </a:cubicBezTo>
                  <a:cubicBezTo>
                    <a:pt x="12993" y="3370"/>
                    <a:pt x="13346" y="3885"/>
                    <a:pt x="13644" y="4428"/>
                  </a:cubicBezTo>
                  <a:cubicBezTo>
                    <a:pt x="14241" y="5513"/>
                    <a:pt x="14566" y="6679"/>
                    <a:pt x="14729" y="7927"/>
                  </a:cubicBezTo>
                  <a:cubicBezTo>
                    <a:pt x="14865" y="9066"/>
                    <a:pt x="14919" y="10205"/>
                    <a:pt x="14729" y="11317"/>
                  </a:cubicBezTo>
                  <a:cubicBezTo>
                    <a:pt x="14675" y="11561"/>
                    <a:pt x="14620" y="11778"/>
                    <a:pt x="14566" y="11995"/>
                  </a:cubicBezTo>
                  <a:cubicBezTo>
                    <a:pt x="14051" y="12131"/>
                    <a:pt x="13590" y="12348"/>
                    <a:pt x="13047" y="12402"/>
                  </a:cubicBezTo>
                  <a:cubicBezTo>
                    <a:pt x="13074" y="12050"/>
                    <a:pt x="13101" y="11751"/>
                    <a:pt x="13129" y="11453"/>
                  </a:cubicBezTo>
                  <a:cubicBezTo>
                    <a:pt x="13264" y="10287"/>
                    <a:pt x="13237" y="9147"/>
                    <a:pt x="12993" y="7981"/>
                  </a:cubicBezTo>
                  <a:cubicBezTo>
                    <a:pt x="12722" y="6625"/>
                    <a:pt x="12071" y="5404"/>
                    <a:pt x="11176" y="4346"/>
                  </a:cubicBezTo>
                  <a:cubicBezTo>
                    <a:pt x="10715" y="3777"/>
                    <a:pt x="10172" y="3289"/>
                    <a:pt x="9630" y="2773"/>
                  </a:cubicBezTo>
                  <a:cubicBezTo>
                    <a:pt x="9413" y="2529"/>
                    <a:pt x="9141" y="2339"/>
                    <a:pt x="8897" y="2095"/>
                  </a:cubicBezTo>
                  <a:cubicBezTo>
                    <a:pt x="8762" y="1960"/>
                    <a:pt x="8653" y="1824"/>
                    <a:pt x="8572" y="1661"/>
                  </a:cubicBezTo>
                  <a:cubicBezTo>
                    <a:pt x="8463" y="1444"/>
                    <a:pt x="8436" y="1227"/>
                    <a:pt x="8599" y="1064"/>
                  </a:cubicBezTo>
                  <a:cubicBezTo>
                    <a:pt x="8701" y="942"/>
                    <a:pt x="8833" y="881"/>
                    <a:pt x="8984" y="881"/>
                  </a:cubicBezTo>
                  <a:close/>
                  <a:moveTo>
                    <a:pt x="12125" y="8578"/>
                  </a:moveTo>
                  <a:cubicBezTo>
                    <a:pt x="12450" y="10042"/>
                    <a:pt x="12179" y="11371"/>
                    <a:pt x="12125" y="12728"/>
                  </a:cubicBezTo>
                  <a:cubicBezTo>
                    <a:pt x="11488" y="12904"/>
                    <a:pt x="10871" y="13012"/>
                    <a:pt x="10250" y="13012"/>
                  </a:cubicBezTo>
                  <a:cubicBezTo>
                    <a:pt x="9630" y="13012"/>
                    <a:pt x="9006" y="12904"/>
                    <a:pt x="8355" y="12646"/>
                  </a:cubicBezTo>
                  <a:cubicBezTo>
                    <a:pt x="9630" y="11290"/>
                    <a:pt x="10959" y="10097"/>
                    <a:pt x="12125" y="8578"/>
                  </a:cubicBezTo>
                  <a:close/>
                  <a:moveTo>
                    <a:pt x="20615" y="15738"/>
                  </a:moveTo>
                  <a:cubicBezTo>
                    <a:pt x="21130" y="15766"/>
                    <a:pt x="21591" y="16037"/>
                    <a:pt x="22134" y="16362"/>
                  </a:cubicBezTo>
                  <a:cubicBezTo>
                    <a:pt x="21347" y="17122"/>
                    <a:pt x="20615" y="17800"/>
                    <a:pt x="19855" y="18505"/>
                  </a:cubicBezTo>
                  <a:cubicBezTo>
                    <a:pt x="19448" y="18315"/>
                    <a:pt x="19177" y="18017"/>
                    <a:pt x="18825" y="17773"/>
                  </a:cubicBezTo>
                  <a:cubicBezTo>
                    <a:pt x="19123" y="17176"/>
                    <a:pt x="19638" y="16579"/>
                    <a:pt x="20615" y="15738"/>
                  </a:cubicBezTo>
                  <a:close/>
                  <a:moveTo>
                    <a:pt x="18084" y="15371"/>
                  </a:moveTo>
                  <a:cubicBezTo>
                    <a:pt x="18810" y="15371"/>
                    <a:pt x="18960" y="15431"/>
                    <a:pt x="19340" y="15576"/>
                  </a:cubicBezTo>
                  <a:cubicBezTo>
                    <a:pt x="18336" y="16823"/>
                    <a:pt x="17251" y="17990"/>
                    <a:pt x="15977" y="19129"/>
                  </a:cubicBezTo>
                  <a:cubicBezTo>
                    <a:pt x="15570" y="17908"/>
                    <a:pt x="15353" y="16796"/>
                    <a:pt x="15353" y="15603"/>
                  </a:cubicBezTo>
                  <a:cubicBezTo>
                    <a:pt x="15597" y="15434"/>
                    <a:pt x="15867" y="15408"/>
                    <a:pt x="16127" y="15408"/>
                  </a:cubicBezTo>
                  <a:cubicBezTo>
                    <a:pt x="16243" y="15408"/>
                    <a:pt x="16356" y="15413"/>
                    <a:pt x="16465" y="15413"/>
                  </a:cubicBezTo>
                  <a:cubicBezTo>
                    <a:pt x="17215" y="15386"/>
                    <a:pt x="17722" y="15371"/>
                    <a:pt x="18084" y="15371"/>
                  </a:cubicBezTo>
                  <a:close/>
                  <a:moveTo>
                    <a:pt x="18201" y="18369"/>
                  </a:moveTo>
                  <a:cubicBezTo>
                    <a:pt x="18499" y="18614"/>
                    <a:pt x="18797" y="18885"/>
                    <a:pt x="19150" y="19156"/>
                  </a:cubicBezTo>
                  <a:cubicBezTo>
                    <a:pt x="18418" y="19861"/>
                    <a:pt x="17685" y="20512"/>
                    <a:pt x="16953" y="21217"/>
                  </a:cubicBezTo>
                  <a:cubicBezTo>
                    <a:pt x="16655" y="20892"/>
                    <a:pt x="16492" y="20566"/>
                    <a:pt x="16356" y="20160"/>
                  </a:cubicBezTo>
                  <a:cubicBezTo>
                    <a:pt x="16926" y="19563"/>
                    <a:pt x="17468" y="18912"/>
                    <a:pt x="18201" y="18369"/>
                  </a:cubicBezTo>
                  <a:close/>
                  <a:moveTo>
                    <a:pt x="25741" y="19346"/>
                  </a:moveTo>
                  <a:cubicBezTo>
                    <a:pt x="25904" y="19590"/>
                    <a:pt x="26012" y="19807"/>
                    <a:pt x="26148" y="20024"/>
                  </a:cubicBezTo>
                  <a:cubicBezTo>
                    <a:pt x="25633" y="20892"/>
                    <a:pt x="24873" y="21489"/>
                    <a:pt x="24249" y="22248"/>
                  </a:cubicBezTo>
                  <a:cubicBezTo>
                    <a:pt x="23897" y="22031"/>
                    <a:pt x="23626" y="21814"/>
                    <a:pt x="23273" y="21570"/>
                  </a:cubicBezTo>
                  <a:cubicBezTo>
                    <a:pt x="24114" y="20838"/>
                    <a:pt x="24900" y="20105"/>
                    <a:pt x="25741" y="19346"/>
                  </a:cubicBezTo>
                  <a:close/>
                  <a:moveTo>
                    <a:pt x="22975" y="16823"/>
                  </a:moveTo>
                  <a:cubicBezTo>
                    <a:pt x="23788" y="17339"/>
                    <a:pt x="24548" y="17881"/>
                    <a:pt x="25226" y="18641"/>
                  </a:cubicBezTo>
                  <a:cubicBezTo>
                    <a:pt x="23246" y="20349"/>
                    <a:pt x="21293" y="22031"/>
                    <a:pt x="19340" y="23686"/>
                  </a:cubicBezTo>
                  <a:cubicBezTo>
                    <a:pt x="18580" y="23279"/>
                    <a:pt x="17957" y="22736"/>
                    <a:pt x="17523" y="22004"/>
                  </a:cubicBezTo>
                  <a:cubicBezTo>
                    <a:pt x="19313" y="20295"/>
                    <a:pt x="21130" y="18586"/>
                    <a:pt x="22975" y="16823"/>
                  </a:cubicBezTo>
                  <a:close/>
                  <a:moveTo>
                    <a:pt x="22649" y="22167"/>
                  </a:moveTo>
                  <a:cubicBezTo>
                    <a:pt x="22920" y="22411"/>
                    <a:pt x="23219" y="22628"/>
                    <a:pt x="23517" y="22899"/>
                  </a:cubicBezTo>
                  <a:cubicBezTo>
                    <a:pt x="22920" y="23523"/>
                    <a:pt x="22351" y="24093"/>
                    <a:pt x="21673" y="24744"/>
                  </a:cubicBezTo>
                  <a:cubicBezTo>
                    <a:pt x="21239" y="24744"/>
                    <a:pt x="20805" y="24472"/>
                    <a:pt x="20344" y="24255"/>
                  </a:cubicBezTo>
                  <a:cubicBezTo>
                    <a:pt x="20615" y="23794"/>
                    <a:pt x="21862" y="22655"/>
                    <a:pt x="22649" y="22167"/>
                  </a:cubicBezTo>
                  <a:close/>
                  <a:moveTo>
                    <a:pt x="26528" y="20919"/>
                  </a:moveTo>
                  <a:cubicBezTo>
                    <a:pt x="26989" y="21597"/>
                    <a:pt x="26962" y="22330"/>
                    <a:pt x="27043" y="23008"/>
                  </a:cubicBezTo>
                  <a:cubicBezTo>
                    <a:pt x="27152" y="23659"/>
                    <a:pt x="27152" y="24310"/>
                    <a:pt x="26989" y="24988"/>
                  </a:cubicBezTo>
                  <a:cubicBezTo>
                    <a:pt x="26197" y="25049"/>
                    <a:pt x="25422" y="25084"/>
                    <a:pt x="24640" y="25084"/>
                  </a:cubicBezTo>
                  <a:cubicBezTo>
                    <a:pt x="24030" y="25084"/>
                    <a:pt x="23415" y="25062"/>
                    <a:pt x="22785" y="25015"/>
                  </a:cubicBezTo>
                  <a:cubicBezTo>
                    <a:pt x="23002" y="24608"/>
                    <a:pt x="23300" y="24418"/>
                    <a:pt x="23571" y="24201"/>
                  </a:cubicBezTo>
                  <a:cubicBezTo>
                    <a:pt x="23843" y="23930"/>
                    <a:pt x="24141" y="23713"/>
                    <a:pt x="24412" y="23442"/>
                  </a:cubicBezTo>
                  <a:cubicBezTo>
                    <a:pt x="24683" y="23197"/>
                    <a:pt x="24900" y="22953"/>
                    <a:pt x="25144" y="22682"/>
                  </a:cubicBezTo>
                  <a:cubicBezTo>
                    <a:pt x="25389" y="22384"/>
                    <a:pt x="25633" y="22113"/>
                    <a:pt x="25877" y="21814"/>
                  </a:cubicBezTo>
                  <a:cubicBezTo>
                    <a:pt x="26094" y="21543"/>
                    <a:pt x="26284" y="21245"/>
                    <a:pt x="26528" y="20919"/>
                  </a:cubicBezTo>
                  <a:close/>
                  <a:moveTo>
                    <a:pt x="14431" y="15657"/>
                  </a:moveTo>
                  <a:cubicBezTo>
                    <a:pt x="14458" y="15928"/>
                    <a:pt x="14485" y="16118"/>
                    <a:pt x="14512" y="16335"/>
                  </a:cubicBezTo>
                  <a:cubicBezTo>
                    <a:pt x="14593" y="17664"/>
                    <a:pt x="14919" y="18912"/>
                    <a:pt x="15407" y="20132"/>
                  </a:cubicBezTo>
                  <a:cubicBezTo>
                    <a:pt x="16682" y="23387"/>
                    <a:pt x="19096" y="25286"/>
                    <a:pt x="22513" y="25883"/>
                  </a:cubicBezTo>
                  <a:cubicBezTo>
                    <a:pt x="22959" y="25957"/>
                    <a:pt x="23409" y="25975"/>
                    <a:pt x="23863" y="25975"/>
                  </a:cubicBezTo>
                  <a:cubicBezTo>
                    <a:pt x="24283" y="25975"/>
                    <a:pt x="24705" y="25959"/>
                    <a:pt x="25128" y="25959"/>
                  </a:cubicBezTo>
                  <a:cubicBezTo>
                    <a:pt x="25251" y="25959"/>
                    <a:pt x="25374" y="25961"/>
                    <a:pt x="25497" y="25964"/>
                  </a:cubicBezTo>
                  <a:cubicBezTo>
                    <a:pt x="25844" y="25964"/>
                    <a:pt x="26191" y="25929"/>
                    <a:pt x="26566" y="25929"/>
                  </a:cubicBezTo>
                  <a:cubicBezTo>
                    <a:pt x="26660" y="25929"/>
                    <a:pt x="26756" y="25932"/>
                    <a:pt x="26853" y="25937"/>
                  </a:cubicBezTo>
                  <a:cubicBezTo>
                    <a:pt x="26826" y="26696"/>
                    <a:pt x="26663" y="27347"/>
                    <a:pt x="26392" y="28025"/>
                  </a:cubicBezTo>
                  <a:cubicBezTo>
                    <a:pt x="26014" y="28050"/>
                    <a:pt x="25642" y="28063"/>
                    <a:pt x="25272" y="28063"/>
                  </a:cubicBezTo>
                  <a:cubicBezTo>
                    <a:pt x="24820" y="28063"/>
                    <a:pt x="24372" y="28043"/>
                    <a:pt x="23924" y="27998"/>
                  </a:cubicBezTo>
                  <a:cubicBezTo>
                    <a:pt x="22758" y="27890"/>
                    <a:pt x="21618" y="27700"/>
                    <a:pt x="20506" y="27320"/>
                  </a:cubicBezTo>
                  <a:cubicBezTo>
                    <a:pt x="19693" y="27049"/>
                    <a:pt x="18906" y="26696"/>
                    <a:pt x="18174" y="26262"/>
                  </a:cubicBezTo>
                  <a:cubicBezTo>
                    <a:pt x="16302" y="25150"/>
                    <a:pt x="14973" y="23604"/>
                    <a:pt x="14132" y="21624"/>
                  </a:cubicBezTo>
                  <a:cubicBezTo>
                    <a:pt x="13454" y="19970"/>
                    <a:pt x="13074" y="18288"/>
                    <a:pt x="13129" y="16498"/>
                  </a:cubicBezTo>
                  <a:cubicBezTo>
                    <a:pt x="13156" y="16417"/>
                    <a:pt x="13156" y="16308"/>
                    <a:pt x="13156" y="16227"/>
                  </a:cubicBezTo>
                  <a:cubicBezTo>
                    <a:pt x="13156" y="16172"/>
                    <a:pt x="13183" y="16118"/>
                    <a:pt x="13237" y="15955"/>
                  </a:cubicBezTo>
                  <a:cubicBezTo>
                    <a:pt x="13590" y="15874"/>
                    <a:pt x="13969" y="15766"/>
                    <a:pt x="14431" y="15657"/>
                  </a:cubicBezTo>
                  <a:close/>
                  <a:moveTo>
                    <a:pt x="30715" y="28466"/>
                  </a:moveTo>
                  <a:cubicBezTo>
                    <a:pt x="30881" y="28466"/>
                    <a:pt x="31044" y="28487"/>
                    <a:pt x="31193" y="28487"/>
                  </a:cubicBezTo>
                  <a:cubicBezTo>
                    <a:pt x="31302" y="28478"/>
                    <a:pt x="31410" y="28475"/>
                    <a:pt x="31519" y="28475"/>
                  </a:cubicBezTo>
                  <a:cubicBezTo>
                    <a:pt x="31736" y="28475"/>
                    <a:pt x="31953" y="28487"/>
                    <a:pt x="32170" y="28487"/>
                  </a:cubicBezTo>
                  <a:cubicBezTo>
                    <a:pt x="32197" y="28541"/>
                    <a:pt x="32197" y="28568"/>
                    <a:pt x="32197" y="28622"/>
                  </a:cubicBezTo>
                  <a:cubicBezTo>
                    <a:pt x="31437" y="29246"/>
                    <a:pt x="30678" y="29870"/>
                    <a:pt x="29918" y="30521"/>
                  </a:cubicBezTo>
                  <a:cubicBezTo>
                    <a:pt x="29891" y="30534"/>
                    <a:pt x="29864" y="30534"/>
                    <a:pt x="29840" y="30534"/>
                  </a:cubicBezTo>
                  <a:cubicBezTo>
                    <a:pt x="29817" y="30534"/>
                    <a:pt x="29796" y="30534"/>
                    <a:pt x="29783" y="30548"/>
                  </a:cubicBezTo>
                  <a:cubicBezTo>
                    <a:pt x="29756" y="30494"/>
                    <a:pt x="29728" y="30440"/>
                    <a:pt x="29728" y="30412"/>
                  </a:cubicBezTo>
                  <a:cubicBezTo>
                    <a:pt x="29891" y="29816"/>
                    <a:pt x="30054" y="29192"/>
                    <a:pt x="30217" y="28568"/>
                  </a:cubicBezTo>
                  <a:cubicBezTo>
                    <a:pt x="30379" y="28487"/>
                    <a:pt x="30549" y="28466"/>
                    <a:pt x="30715" y="28466"/>
                  </a:cubicBezTo>
                  <a:close/>
                  <a:moveTo>
                    <a:pt x="33417" y="28649"/>
                  </a:moveTo>
                  <a:cubicBezTo>
                    <a:pt x="33878" y="28758"/>
                    <a:pt x="34339" y="28812"/>
                    <a:pt x="34773" y="29056"/>
                  </a:cubicBezTo>
                  <a:cubicBezTo>
                    <a:pt x="34394" y="29544"/>
                    <a:pt x="33471" y="30358"/>
                    <a:pt x="32576" y="30928"/>
                  </a:cubicBezTo>
                  <a:cubicBezTo>
                    <a:pt x="32468" y="30819"/>
                    <a:pt x="32332" y="30684"/>
                    <a:pt x="32224" y="30548"/>
                  </a:cubicBezTo>
                  <a:cubicBezTo>
                    <a:pt x="32088" y="30412"/>
                    <a:pt x="31980" y="30277"/>
                    <a:pt x="31817" y="30114"/>
                  </a:cubicBezTo>
                  <a:cubicBezTo>
                    <a:pt x="32359" y="29599"/>
                    <a:pt x="32875" y="29138"/>
                    <a:pt x="33417" y="28649"/>
                  </a:cubicBezTo>
                  <a:close/>
                  <a:moveTo>
                    <a:pt x="31085" y="30738"/>
                  </a:moveTo>
                  <a:cubicBezTo>
                    <a:pt x="31329" y="31009"/>
                    <a:pt x="31573" y="31253"/>
                    <a:pt x="31844" y="31552"/>
                  </a:cubicBezTo>
                  <a:cubicBezTo>
                    <a:pt x="31193" y="32148"/>
                    <a:pt x="30515" y="32637"/>
                    <a:pt x="29810" y="33152"/>
                  </a:cubicBezTo>
                  <a:cubicBezTo>
                    <a:pt x="29566" y="32854"/>
                    <a:pt x="29511" y="32555"/>
                    <a:pt x="29511" y="32257"/>
                  </a:cubicBezTo>
                  <a:cubicBezTo>
                    <a:pt x="29539" y="32121"/>
                    <a:pt x="29593" y="31958"/>
                    <a:pt x="29674" y="31877"/>
                  </a:cubicBezTo>
                  <a:cubicBezTo>
                    <a:pt x="30108" y="31470"/>
                    <a:pt x="30542" y="31090"/>
                    <a:pt x="31085" y="30738"/>
                  </a:cubicBezTo>
                  <a:close/>
                  <a:moveTo>
                    <a:pt x="32303" y="25454"/>
                  </a:moveTo>
                  <a:cubicBezTo>
                    <a:pt x="33960" y="25454"/>
                    <a:pt x="35574" y="25769"/>
                    <a:pt x="37106" y="26588"/>
                  </a:cubicBezTo>
                  <a:cubicBezTo>
                    <a:pt x="38598" y="27402"/>
                    <a:pt x="39927" y="28405"/>
                    <a:pt x="41012" y="29734"/>
                  </a:cubicBezTo>
                  <a:cubicBezTo>
                    <a:pt x="41446" y="30250"/>
                    <a:pt x="41880" y="30738"/>
                    <a:pt x="42314" y="31226"/>
                  </a:cubicBezTo>
                  <a:cubicBezTo>
                    <a:pt x="42694" y="31687"/>
                    <a:pt x="42883" y="32203"/>
                    <a:pt x="42802" y="32826"/>
                  </a:cubicBezTo>
                  <a:cubicBezTo>
                    <a:pt x="42775" y="33071"/>
                    <a:pt x="42666" y="33315"/>
                    <a:pt x="42477" y="33505"/>
                  </a:cubicBezTo>
                  <a:cubicBezTo>
                    <a:pt x="42296" y="33700"/>
                    <a:pt x="42107" y="33795"/>
                    <a:pt x="41910" y="33795"/>
                  </a:cubicBezTo>
                  <a:cubicBezTo>
                    <a:pt x="41752" y="33795"/>
                    <a:pt x="41588" y="33734"/>
                    <a:pt x="41419" y="33613"/>
                  </a:cubicBezTo>
                  <a:cubicBezTo>
                    <a:pt x="40985" y="33342"/>
                    <a:pt x="40659" y="32989"/>
                    <a:pt x="40388" y="32555"/>
                  </a:cubicBezTo>
                  <a:cubicBezTo>
                    <a:pt x="39629" y="31470"/>
                    <a:pt x="38706" y="30575"/>
                    <a:pt x="37730" y="29707"/>
                  </a:cubicBezTo>
                  <a:cubicBezTo>
                    <a:pt x="36509" y="28595"/>
                    <a:pt x="35072" y="27998"/>
                    <a:pt x="33471" y="27727"/>
                  </a:cubicBezTo>
                  <a:cubicBezTo>
                    <a:pt x="32883" y="27622"/>
                    <a:pt x="32278" y="27582"/>
                    <a:pt x="31669" y="27582"/>
                  </a:cubicBezTo>
                  <a:cubicBezTo>
                    <a:pt x="31492" y="27582"/>
                    <a:pt x="31316" y="27585"/>
                    <a:pt x="31139" y="27592"/>
                  </a:cubicBezTo>
                  <a:lnTo>
                    <a:pt x="30434" y="27592"/>
                  </a:lnTo>
                  <a:cubicBezTo>
                    <a:pt x="30542" y="26859"/>
                    <a:pt x="30623" y="26208"/>
                    <a:pt x="30705" y="25611"/>
                  </a:cubicBezTo>
                  <a:cubicBezTo>
                    <a:pt x="30786" y="25557"/>
                    <a:pt x="30813" y="25530"/>
                    <a:pt x="30840" y="25530"/>
                  </a:cubicBezTo>
                  <a:cubicBezTo>
                    <a:pt x="31331" y="25481"/>
                    <a:pt x="31819" y="25454"/>
                    <a:pt x="32303" y="25454"/>
                  </a:cubicBezTo>
                  <a:close/>
                  <a:moveTo>
                    <a:pt x="38272" y="31606"/>
                  </a:moveTo>
                  <a:cubicBezTo>
                    <a:pt x="38598" y="31769"/>
                    <a:pt x="38788" y="32067"/>
                    <a:pt x="39005" y="32338"/>
                  </a:cubicBezTo>
                  <a:cubicBezTo>
                    <a:pt x="38625" y="32799"/>
                    <a:pt x="36401" y="34671"/>
                    <a:pt x="35858" y="34996"/>
                  </a:cubicBezTo>
                  <a:cubicBezTo>
                    <a:pt x="35641" y="34752"/>
                    <a:pt x="35397" y="34508"/>
                    <a:pt x="35207" y="34291"/>
                  </a:cubicBezTo>
                  <a:cubicBezTo>
                    <a:pt x="35235" y="34210"/>
                    <a:pt x="35235" y="34155"/>
                    <a:pt x="35262" y="34128"/>
                  </a:cubicBezTo>
                  <a:cubicBezTo>
                    <a:pt x="36265" y="33315"/>
                    <a:pt x="37269" y="32474"/>
                    <a:pt x="38272" y="31606"/>
                  </a:cubicBezTo>
                  <a:close/>
                  <a:moveTo>
                    <a:pt x="35614" y="29463"/>
                  </a:moveTo>
                  <a:cubicBezTo>
                    <a:pt x="36238" y="29653"/>
                    <a:pt x="36970" y="30195"/>
                    <a:pt x="37621" y="30955"/>
                  </a:cubicBezTo>
                  <a:cubicBezTo>
                    <a:pt x="37540" y="31063"/>
                    <a:pt x="37432" y="31199"/>
                    <a:pt x="37323" y="31307"/>
                  </a:cubicBezTo>
                  <a:cubicBezTo>
                    <a:pt x="35777" y="32609"/>
                    <a:pt x="34204" y="33911"/>
                    <a:pt x="32631" y="35240"/>
                  </a:cubicBezTo>
                  <a:cubicBezTo>
                    <a:pt x="32251" y="35566"/>
                    <a:pt x="31844" y="35891"/>
                    <a:pt x="31356" y="36271"/>
                  </a:cubicBezTo>
                  <a:cubicBezTo>
                    <a:pt x="30840" y="35512"/>
                    <a:pt x="30434" y="34806"/>
                    <a:pt x="30135" y="33993"/>
                  </a:cubicBezTo>
                  <a:cubicBezTo>
                    <a:pt x="32061" y="32582"/>
                    <a:pt x="33933" y="31145"/>
                    <a:pt x="35614" y="29463"/>
                  </a:cubicBezTo>
                  <a:close/>
                  <a:moveTo>
                    <a:pt x="34529" y="34834"/>
                  </a:moveTo>
                  <a:cubicBezTo>
                    <a:pt x="34746" y="35105"/>
                    <a:pt x="34936" y="35322"/>
                    <a:pt x="35126" y="35566"/>
                  </a:cubicBezTo>
                  <a:cubicBezTo>
                    <a:pt x="34746" y="36081"/>
                    <a:pt x="33200" y="37275"/>
                    <a:pt x="32441" y="37654"/>
                  </a:cubicBezTo>
                  <a:cubicBezTo>
                    <a:pt x="32278" y="37465"/>
                    <a:pt x="32088" y="37248"/>
                    <a:pt x="31925" y="37031"/>
                  </a:cubicBezTo>
                  <a:cubicBezTo>
                    <a:pt x="32251" y="36651"/>
                    <a:pt x="33851" y="35268"/>
                    <a:pt x="34529" y="34834"/>
                  </a:cubicBezTo>
                  <a:close/>
                  <a:moveTo>
                    <a:pt x="1740" y="9986"/>
                  </a:moveTo>
                  <a:cubicBezTo>
                    <a:pt x="1817" y="9986"/>
                    <a:pt x="1897" y="9996"/>
                    <a:pt x="1981" y="10015"/>
                  </a:cubicBezTo>
                  <a:cubicBezTo>
                    <a:pt x="2279" y="10097"/>
                    <a:pt x="2577" y="10205"/>
                    <a:pt x="2822" y="10368"/>
                  </a:cubicBezTo>
                  <a:cubicBezTo>
                    <a:pt x="3310" y="10666"/>
                    <a:pt x="3771" y="10992"/>
                    <a:pt x="4232" y="11317"/>
                  </a:cubicBezTo>
                  <a:cubicBezTo>
                    <a:pt x="4910" y="11805"/>
                    <a:pt x="5534" y="12294"/>
                    <a:pt x="6212" y="12728"/>
                  </a:cubicBezTo>
                  <a:cubicBezTo>
                    <a:pt x="6809" y="13135"/>
                    <a:pt x="7460" y="13406"/>
                    <a:pt x="8138" y="13623"/>
                  </a:cubicBezTo>
                  <a:cubicBezTo>
                    <a:pt x="8794" y="13841"/>
                    <a:pt x="9450" y="13961"/>
                    <a:pt x="10106" y="13961"/>
                  </a:cubicBezTo>
                  <a:cubicBezTo>
                    <a:pt x="10589" y="13961"/>
                    <a:pt x="11072" y="13896"/>
                    <a:pt x="11555" y="13758"/>
                  </a:cubicBezTo>
                  <a:cubicBezTo>
                    <a:pt x="12423" y="13514"/>
                    <a:pt x="13291" y="13270"/>
                    <a:pt x="14159" y="13053"/>
                  </a:cubicBezTo>
                  <a:cubicBezTo>
                    <a:pt x="15842" y="12633"/>
                    <a:pt x="17524" y="12353"/>
                    <a:pt x="19242" y="12353"/>
                  </a:cubicBezTo>
                  <a:cubicBezTo>
                    <a:pt x="19518" y="12353"/>
                    <a:pt x="19794" y="12360"/>
                    <a:pt x="20072" y="12375"/>
                  </a:cubicBezTo>
                  <a:cubicBezTo>
                    <a:pt x="21645" y="12484"/>
                    <a:pt x="23083" y="12918"/>
                    <a:pt x="24466" y="13650"/>
                  </a:cubicBezTo>
                  <a:cubicBezTo>
                    <a:pt x="26121" y="14518"/>
                    <a:pt x="27369" y="15766"/>
                    <a:pt x="28182" y="17447"/>
                  </a:cubicBezTo>
                  <a:cubicBezTo>
                    <a:pt x="28643" y="18397"/>
                    <a:pt x="29105" y="19373"/>
                    <a:pt x="29457" y="20377"/>
                  </a:cubicBezTo>
                  <a:cubicBezTo>
                    <a:pt x="29647" y="20865"/>
                    <a:pt x="29728" y="21434"/>
                    <a:pt x="29783" y="21977"/>
                  </a:cubicBezTo>
                  <a:cubicBezTo>
                    <a:pt x="29837" y="22574"/>
                    <a:pt x="29837" y="23143"/>
                    <a:pt x="29864" y="23740"/>
                  </a:cubicBezTo>
                  <a:cubicBezTo>
                    <a:pt x="29837" y="25720"/>
                    <a:pt x="29539" y="27673"/>
                    <a:pt x="28996" y="29572"/>
                  </a:cubicBezTo>
                  <a:cubicBezTo>
                    <a:pt x="28860" y="30087"/>
                    <a:pt x="28752" y="30602"/>
                    <a:pt x="28643" y="31118"/>
                  </a:cubicBezTo>
                  <a:cubicBezTo>
                    <a:pt x="28481" y="31986"/>
                    <a:pt x="28643" y="32854"/>
                    <a:pt x="28996" y="33667"/>
                  </a:cubicBezTo>
                  <a:cubicBezTo>
                    <a:pt x="29674" y="35349"/>
                    <a:pt x="30569" y="36922"/>
                    <a:pt x="31817" y="38251"/>
                  </a:cubicBezTo>
                  <a:cubicBezTo>
                    <a:pt x="32088" y="38550"/>
                    <a:pt x="32387" y="38821"/>
                    <a:pt x="32685" y="39092"/>
                  </a:cubicBezTo>
                  <a:cubicBezTo>
                    <a:pt x="33038" y="39472"/>
                    <a:pt x="33390" y="39879"/>
                    <a:pt x="33526" y="40394"/>
                  </a:cubicBezTo>
                  <a:cubicBezTo>
                    <a:pt x="33634" y="40719"/>
                    <a:pt x="33499" y="40964"/>
                    <a:pt x="33146" y="40991"/>
                  </a:cubicBezTo>
                  <a:cubicBezTo>
                    <a:pt x="33065" y="40997"/>
                    <a:pt x="32982" y="41001"/>
                    <a:pt x="32898" y="41001"/>
                  </a:cubicBezTo>
                  <a:cubicBezTo>
                    <a:pt x="32648" y="41001"/>
                    <a:pt x="32393" y="40970"/>
                    <a:pt x="32170" y="40909"/>
                  </a:cubicBezTo>
                  <a:cubicBezTo>
                    <a:pt x="31627" y="40774"/>
                    <a:pt x="31166" y="40475"/>
                    <a:pt x="30759" y="40096"/>
                  </a:cubicBezTo>
                  <a:cubicBezTo>
                    <a:pt x="30244" y="39607"/>
                    <a:pt x="29728" y="39119"/>
                    <a:pt x="29267" y="38577"/>
                  </a:cubicBezTo>
                  <a:cubicBezTo>
                    <a:pt x="28454" y="37600"/>
                    <a:pt x="27803" y="36488"/>
                    <a:pt x="27233" y="35349"/>
                  </a:cubicBezTo>
                  <a:cubicBezTo>
                    <a:pt x="26636" y="34155"/>
                    <a:pt x="26474" y="32908"/>
                    <a:pt x="26636" y="31606"/>
                  </a:cubicBezTo>
                  <a:cubicBezTo>
                    <a:pt x="26799" y="30440"/>
                    <a:pt x="27070" y="29273"/>
                    <a:pt x="27369" y="28134"/>
                  </a:cubicBezTo>
                  <a:cubicBezTo>
                    <a:pt x="27748" y="26724"/>
                    <a:pt x="27992" y="25259"/>
                    <a:pt x="27992" y="23794"/>
                  </a:cubicBezTo>
                  <a:cubicBezTo>
                    <a:pt x="27992" y="20838"/>
                    <a:pt x="26799" y="18478"/>
                    <a:pt x="24412" y="16715"/>
                  </a:cubicBezTo>
                  <a:cubicBezTo>
                    <a:pt x="23110" y="15766"/>
                    <a:pt x="21700" y="14979"/>
                    <a:pt x="20072" y="14708"/>
                  </a:cubicBezTo>
                  <a:cubicBezTo>
                    <a:pt x="19222" y="14563"/>
                    <a:pt x="18373" y="14503"/>
                    <a:pt x="17523" y="14503"/>
                  </a:cubicBezTo>
                  <a:cubicBezTo>
                    <a:pt x="17098" y="14503"/>
                    <a:pt x="16673" y="14518"/>
                    <a:pt x="16248" y="14545"/>
                  </a:cubicBezTo>
                  <a:cubicBezTo>
                    <a:pt x="14783" y="14653"/>
                    <a:pt x="13400" y="15033"/>
                    <a:pt x="12017" y="15440"/>
                  </a:cubicBezTo>
                  <a:cubicBezTo>
                    <a:pt x="11393" y="15603"/>
                    <a:pt x="10796" y="15793"/>
                    <a:pt x="10172" y="15928"/>
                  </a:cubicBezTo>
                  <a:cubicBezTo>
                    <a:pt x="9654" y="16042"/>
                    <a:pt x="9148" y="16097"/>
                    <a:pt x="8656" y="16097"/>
                  </a:cubicBezTo>
                  <a:cubicBezTo>
                    <a:pt x="7038" y="16097"/>
                    <a:pt x="5563" y="15504"/>
                    <a:pt x="4232" y="14464"/>
                  </a:cubicBezTo>
                  <a:cubicBezTo>
                    <a:pt x="3147" y="13650"/>
                    <a:pt x="2225" y="12646"/>
                    <a:pt x="1357" y="11616"/>
                  </a:cubicBezTo>
                  <a:cubicBezTo>
                    <a:pt x="1275" y="11507"/>
                    <a:pt x="1167" y="11399"/>
                    <a:pt x="1113" y="11263"/>
                  </a:cubicBezTo>
                  <a:cubicBezTo>
                    <a:pt x="923" y="10965"/>
                    <a:pt x="896" y="10639"/>
                    <a:pt x="1113" y="10341"/>
                  </a:cubicBezTo>
                  <a:cubicBezTo>
                    <a:pt x="1278" y="10092"/>
                    <a:pt x="1492" y="9986"/>
                    <a:pt x="1740" y="9986"/>
                  </a:cubicBezTo>
                  <a:close/>
                  <a:moveTo>
                    <a:pt x="8962" y="0"/>
                  </a:moveTo>
                  <a:cubicBezTo>
                    <a:pt x="8093" y="0"/>
                    <a:pt x="7485" y="793"/>
                    <a:pt x="7704" y="1715"/>
                  </a:cubicBezTo>
                  <a:cubicBezTo>
                    <a:pt x="7785" y="2041"/>
                    <a:pt x="7948" y="2312"/>
                    <a:pt x="8192" y="2556"/>
                  </a:cubicBezTo>
                  <a:cubicBezTo>
                    <a:pt x="8463" y="2800"/>
                    <a:pt x="8735" y="3044"/>
                    <a:pt x="8979" y="3289"/>
                  </a:cubicBezTo>
                  <a:cubicBezTo>
                    <a:pt x="9467" y="3777"/>
                    <a:pt x="9955" y="4265"/>
                    <a:pt x="10416" y="4753"/>
                  </a:cubicBezTo>
                  <a:cubicBezTo>
                    <a:pt x="10552" y="4889"/>
                    <a:pt x="10633" y="5079"/>
                    <a:pt x="10769" y="5269"/>
                  </a:cubicBezTo>
                  <a:cubicBezTo>
                    <a:pt x="8924" y="7140"/>
                    <a:pt x="7107" y="8985"/>
                    <a:pt x="5236" y="10883"/>
                  </a:cubicBezTo>
                  <a:cubicBezTo>
                    <a:pt x="5073" y="10748"/>
                    <a:pt x="4883" y="10612"/>
                    <a:pt x="4693" y="10504"/>
                  </a:cubicBezTo>
                  <a:cubicBezTo>
                    <a:pt x="4232" y="10205"/>
                    <a:pt x="3798" y="9880"/>
                    <a:pt x="3337" y="9608"/>
                  </a:cubicBezTo>
                  <a:cubicBezTo>
                    <a:pt x="2984" y="9419"/>
                    <a:pt x="2605" y="9283"/>
                    <a:pt x="2198" y="9147"/>
                  </a:cubicBezTo>
                  <a:cubicBezTo>
                    <a:pt x="2066" y="9106"/>
                    <a:pt x="1932" y="9088"/>
                    <a:pt x="1798" y="9088"/>
                  </a:cubicBezTo>
                  <a:cubicBezTo>
                    <a:pt x="1489" y="9088"/>
                    <a:pt x="1179" y="9186"/>
                    <a:pt x="896" y="9337"/>
                  </a:cubicBezTo>
                  <a:cubicBezTo>
                    <a:pt x="272" y="9663"/>
                    <a:pt x="1" y="10232"/>
                    <a:pt x="82" y="10910"/>
                  </a:cubicBezTo>
                  <a:cubicBezTo>
                    <a:pt x="163" y="11371"/>
                    <a:pt x="326" y="11778"/>
                    <a:pt x="652" y="12131"/>
                  </a:cubicBezTo>
                  <a:cubicBezTo>
                    <a:pt x="1275" y="12809"/>
                    <a:pt x="1872" y="13514"/>
                    <a:pt x="2523" y="14165"/>
                  </a:cubicBezTo>
                  <a:cubicBezTo>
                    <a:pt x="3174" y="14843"/>
                    <a:pt x="3934" y="15386"/>
                    <a:pt x="4747" y="15793"/>
                  </a:cubicBezTo>
                  <a:cubicBezTo>
                    <a:pt x="6037" y="16470"/>
                    <a:pt x="7379" y="16901"/>
                    <a:pt x="8788" y="16901"/>
                  </a:cubicBezTo>
                  <a:cubicBezTo>
                    <a:pt x="9128" y="16901"/>
                    <a:pt x="9472" y="16876"/>
                    <a:pt x="9819" y="16823"/>
                  </a:cubicBezTo>
                  <a:cubicBezTo>
                    <a:pt x="10443" y="16715"/>
                    <a:pt x="11040" y="16552"/>
                    <a:pt x="11637" y="16417"/>
                  </a:cubicBezTo>
                  <a:cubicBezTo>
                    <a:pt x="11827" y="16389"/>
                    <a:pt x="12017" y="16335"/>
                    <a:pt x="12288" y="16281"/>
                  </a:cubicBezTo>
                  <a:cubicBezTo>
                    <a:pt x="12288" y="16552"/>
                    <a:pt x="12288" y="16715"/>
                    <a:pt x="12288" y="16905"/>
                  </a:cubicBezTo>
                  <a:cubicBezTo>
                    <a:pt x="12234" y="17881"/>
                    <a:pt x="12369" y="18858"/>
                    <a:pt x="12586" y="19807"/>
                  </a:cubicBezTo>
                  <a:cubicBezTo>
                    <a:pt x="12993" y="21462"/>
                    <a:pt x="13644" y="23008"/>
                    <a:pt x="14675" y="24364"/>
                  </a:cubicBezTo>
                  <a:cubicBezTo>
                    <a:pt x="16031" y="26127"/>
                    <a:pt x="17821" y="27293"/>
                    <a:pt x="19882" y="28053"/>
                  </a:cubicBezTo>
                  <a:cubicBezTo>
                    <a:pt x="21592" y="28674"/>
                    <a:pt x="23350" y="28950"/>
                    <a:pt x="25159" y="28950"/>
                  </a:cubicBezTo>
                  <a:cubicBezTo>
                    <a:pt x="25244" y="28950"/>
                    <a:pt x="25330" y="28949"/>
                    <a:pt x="25416" y="28948"/>
                  </a:cubicBezTo>
                  <a:cubicBezTo>
                    <a:pt x="25555" y="28948"/>
                    <a:pt x="25695" y="28912"/>
                    <a:pt x="25839" y="28912"/>
                  </a:cubicBezTo>
                  <a:cubicBezTo>
                    <a:pt x="25948" y="28912"/>
                    <a:pt x="26059" y="28932"/>
                    <a:pt x="26175" y="29002"/>
                  </a:cubicBezTo>
                  <a:cubicBezTo>
                    <a:pt x="26148" y="29219"/>
                    <a:pt x="26094" y="29409"/>
                    <a:pt x="26067" y="29572"/>
                  </a:cubicBezTo>
                  <a:cubicBezTo>
                    <a:pt x="25958" y="30223"/>
                    <a:pt x="25823" y="30846"/>
                    <a:pt x="25768" y="31470"/>
                  </a:cubicBezTo>
                  <a:cubicBezTo>
                    <a:pt x="25714" y="32121"/>
                    <a:pt x="25714" y="32799"/>
                    <a:pt x="25741" y="33450"/>
                  </a:cubicBezTo>
                  <a:cubicBezTo>
                    <a:pt x="25741" y="34128"/>
                    <a:pt x="26067" y="34698"/>
                    <a:pt x="26311" y="35295"/>
                  </a:cubicBezTo>
                  <a:cubicBezTo>
                    <a:pt x="27206" y="37410"/>
                    <a:pt x="28454" y="39282"/>
                    <a:pt x="30244" y="40801"/>
                  </a:cubicBezTo>
                  <a:cubicBezTo>
                    <a:pt x="30732" y="41235"/>
                    <a:pt x="31302" y="41587"/>
                    <a:pt x="31953" y="41750"/>
                  </a:cubicBezTo>
                  <a:cubicBezTo>
                    <a:pt x="32332" y="41832"/>
                    <a:pt x="32766" y="41886"/>
                    <a:pt x="33146" y="41886"/>
                  </a:cubicBezTo>
                  <a:cubicBezTo>
                    <a:pt x="33987" y="41832"/>
                    <a:pt x="34475" y="41235"/>
                    <a:pt x="34421" y="40394"/>
                  </a:cubicBezTo>
                  <a:cubicBezTo>
                    <a:pt x="34394" y="39770"/>
                    <a:pt x="34068" y="39282"/>
                    <a:pt x="33661" y="38821"/>
                  </a:cubicBezTo>
                  <a:cubicBezTo>
                    <a:pt x="33526" y="38685"/>
                    <a:pt x="33390" y="38550"/>
                    <a:pt x="33227" y="38387"/>
                  </a:cubicBezTo>
                  <a:cubicBezTo>
                    <a:pt x="34339" y="37465"/>
                    <a:pt x="35424" y="36624"/>
                    <a:pt x="36455" y="35729"/>
                  </a:cubicBezTo>
                  <a:cubicBezTo>
                    <a:pt x="37513" y="34861"/>
                    <a:pt x="38544" y="33966"/>
                    <a:pt x="39574" y="33098"/>
                  </a:cubicBezTo>
                  <a:cubicBezTo>
                    <a:pt x="40063" y="33532"/>
                    <a:pt x="40469" y="33938"/>
                    <a:pt x="40931" y="34318"/>
                  </a:cubicBezTo>
                  <a:cubicBezTo>
                    <a:pt x="41243" y="34552"/>
                    <a:pt x="41580" y="34668"/>
                    <a:pt x="41915" y="34668"/>
                  </a:cubicBezTo>
                  <a:cubicBezTo>
                    <a:pt x="42279" y="34668"/>
                    <a:pt x="42640" y="34532"/>
                    <a:pt x="42965" y="34264"/>
                  </a:cubicBezTo>
                  <a:cubicBezTo>
                    <a:pt x="43562" y="33749"/>
                    <a:pt x="43806" y="33071"/>
                    <a:pt x="43724" y="32284"/>
                  </a:cubicBezTo>
                  <a:cubicBezTo>
                    <a:pt x="43643" y="31524"/>
                    <a:pt x="43236" y="30901"/>
                    <a:pt x="42748" y="30331"/>
                  </a:cubicBezTo>
                  <a:cubicBezTo>
                    <a:pt x="42422" y="29951"/>
                    <a:pt x="42070" y="29544"/>
                    <a:pt x="41744" y="29138"/>
                  </a:cubicBezTo>
                  <a:cubicBezTo>
                    <a:pt x="40334" y="27402"/>
                    <a:pt x="38544" y="26127"/>
                    <a:pt x="36455" y="25286"/>
                  </a:cubicBezTo>
                  <a:cubicBezTo>
                    <a:pt x="35150" y="24759"/>
                    <a:pt x="33806" y="24561"/>
                    <a:pt x="32424" y="24561"/>
                  </a:cubicBezTo>
                  <a:cubicBezTo>
                    <a:pt x="32169" y="24561"/>
                    <a:pt x="31912" y="24568"/>
                    <a:pt x="31654" y="24581"/>
                  </a:cubicBezTo>
                  <a:lnTo>
                    <a:pt x="30840" y="24581"/>
                  </a:lnTo>
                  <a:cubicBezTo>
                    <a:pt x="30813" y="24310"/>
                    <a:pt x="30813" y="24065"/>
                    <a:pt x="30813" y="23848"/>
                  </a:cubicBezTo>
                  <a:cubicBezTo>
                    <a:pt x="30759" y="23035"/>
                    <a:pt x="30759" y="22194"/>
                    <a:pt x="30623" y="21380"/>
                  </a:cubicBezTo>
                  <a:cubicBezTo>
                    <a:pt x="30217" y="19265"/>
                    <a:pt x="29322" y="17366"/>
                    <a:pt x="28128" y="15603"/>
                  </a:cubicBezTo>
                  <a:cubicBezTo>
                    <a:pt x="27504" y="14681"/>
                    <a:pt x="26718" y="13948"/>
                    <a:pt x="25795" y="13324"/>
                  </a:cubicBezTo>
                  <a:cubicBezTo>
                    <a:pt x="24738" y="12619"/>
                    <a:pt x="23571" y="12131"/>
                    <a:pt x="22378" y="11805"/>
                  </a:cubicBezTo>
                  <a:cubicBezTo>
                    <a:pt x="21808" y="11643"/>
                    <a:pt x="21212" y="11588"/>
                    <a:pt x="20615" y="11507"/>
                  </a:cubicBezTo>
                  <a:cubicBezTo>
                    <a:pt x="20117" y="11445"/>
                    <a:pt x="19620" y="11418"/>
                    <a:pt x="19124" y="11418"/>
                  </a:cubicBezTo>
                  <a:cubicBezTo>
                    <a:pt x="18104" y="11418"/>
                    <a:pt x="17088" y="11533"/>
                    <a:pt x="16085" y="11697"/>
                  </a:cubicBezTo>
                  <a:cubicBezTo>
                    <a:pt x="15949" y="11724"/>
                    <a:pt x="15814" y="11724"/>
                    <a:pt x="15624" y="11751"/>
                  </a:cubicBezTo>
                  <a:cubicBezTo>
                    <a:pt x="15624" y="11453"/>
                    <a:pt x="15651" y="11236"/>
                    <a:pt x="15678" y="11019"/>
                  </a:cubicBezTo>
                  <a:cubicBezTo>
                    <a:pt x="15977" y="8551"/>
                    <a:pt x="15597" y="6218"/>
                    <a:pt x="14458" y="4048"/>
                  </a:cubicBezTo>
                  <a:cubicBezTo>
                    <a:pt x="14159" y="3506"/>
                    <a:pt x="13834" y="2963"/>
                    <a:pt x="13346" y="2583"/>
                  </a:cubicBezTo>
                  <a:cubicBezTo>
                    <a:pt x="12505" y="1851"/>
                    <a:pt x="11664" y="1119"/>
                    <a:pt x="10660" y="603"/>
                  </a:cubicBezTo>
                  <a:cubicBezTo>
                    <a:pt x="10226" y="359"/>
                    <a:pt x="9765" y="142"/>
                    <a:pt x="9277" y="34"/>
                  </a:cubicBezTo>
                  <a:cubicBezTo>
                    <a:pt x="9169" y="11"/>
                    <a:pt x="9064" y="0"/>
                    <a:pt x="8962" y="0"/>
                  </a:cubicBezTo>
                  <a:close/>
                </a:path>
              </a:pathLst>
            </a:custGeom>
            <a:solidFill>
              <a:srgbClr val="FECA2A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49"/>
            <p:cNvSpPr/>
            <p:nvPr/>
          </p:nvSpPr>
          <p:spPr>
            <a:xfrm>
              <a:off x="5047850" y="2794975"/>
              <a:ext cx="1095150" cy="1046675"/>
            </a:xfrm>
            <a:custGeom>
              <a:avLst/>
              <a:gdLst/>
              <a:ahLst/>
              <a:cxnLst/>
              <a:rect l="l" t="t" r="r" b="b"/>
              <a:pathLst>
                <a:path w="43806" h="41867" extrusionOk="0">
                  <a:moveTo>
                    <a:pt x="11284" y="5974"/>
                  </a:moveTo>
                  <a:cubicBezTo>
                    <a:pt x="11501" y="6490"/>
                    <a:pt x="11691" y="6869"/>
                    <a:pt x="11854" y="7249"/>
                  </a:cubicBezTo>
                  <a:cubicBezTo>
                    <a:pt x="11935" y="7493"/>
                    <a:pt x="11935" y="7737"/>
                    <a:pt x="11746" y="7927"/>
                  </a:cubicBezTo>
                  <a:cubicBezTo>
                    <a:pt x="11176" y="8470"/>
                    <a:pt x="10606" y="9039"/>
                    <a:pt x="10010" y="9609"/>
                  </a:cubicBezTo>
                  <a:cubicBezTo>
                    <a:pt x="9603" y="9283"/>
                    <a:pt x="9196" y="8958"/>
                    <a:pt x="8762" y="8605"/>
                  </a:cubicBezTo>
                  <a:cubicBezTo>
                    <a:pt x="9603" y="7737"/>
                    <a:pt x="10389" y="6924"/>
                    <a:pt x="11284" y="5974"/>
                  </a:cubicBezTo>
                  <a:close/>
                  <a:moveTo>
                    <a:pt x="8138" y="9202"/>
                  </a:moveTo>
                  <a:cubicBezTo>
                    <a:pt x="8572" y="9609"/>
                    <a:pt x="8925" y="9934"/>
                    <a:pt x="9359" y="10341"/>
                  </a:cubicBezTo>
                  <a:cubicBezTo>
                    <a:pt x="8708" y="10965"/>
                    <a:pt x="8111" y="11589"/>
                    <a:pt x="7460" y="12240"/>
                  </a:cubicBezTo>
                  <a:cubicBezTo>
                    <a:pt x="6782" y="11996"/>
                    <a:pt x="6511" y="11806"/>
                    <a:pt x="6077" y="11399"/>
                  </a:cubicBezTo>
                  <a:cubicBezTo>
                    <a:pt x="6728" y="10639"/>
                    <a:pt x="7460" y="9989"/>
                    <a:pt x="8138" y="9202"/>
                  </a:cubicBezTo>
                  <a:close/>
                  <a:moveTo>
                    <a:pt x="8971" y="877"/>
                  </a:moveTo>
                  <a:cubicBezTo>
                    <a:pt x="9027" y="877"/>
                    <a:pt x="9084" y="886"/>
                    <a:pt x="9142" y="902"/>
                  </a:cubicBezTo>
                  <a:cubicBezTo>
                    <a:pt x="9332" y="956"/>
                    <a:pt x="9494" y="1011"/>
                    <a:pt x="9684" y="1092"/>
                  </a:cubicBezTo>
                  <a:cubicBezTo>
                    <a:pt x="10688" y="1607"/>
                    <a:pt x="11637" y="2231"/>
                    <a:pt x="12505" y="2963"/>
                  </a:cubicBezTo>
                  <a:cubicBezTo>
                    <a:pt x="12993" y="3370"/>
                    <a:pt x="13346" y="3886"/>
                    <a:pt x="13644" y="4428"/>
                  </a:cubicBezTo>
                  <a:cubicBezTo>
                    <a:pt x="14241" y="5513"/>
                    <a:pt x="14594" y="6679"/>
                    <a:pt x="14729" y="7927"/>
                  </a:cubicBezTo>
                  <a:cubicBezTo>
                    <a:pt x="14865" y="9066"/>
                    <a:pt x="14919" y="10206"/>
                    <a:pt x="14729" y="11318"/>
                  </a:cubicBezTo>
                  <a:cubicBezTo>
                    <a:pt x="14675" y="11562"/>
                    <a:pt x="14621" y="11779"/>
                    <a:pt x="14566" y="11996"/>
                  </a:cubicBezTo>
                  <a:cubicBezTo>
                    <a:pt x="14051" y="12131"/>
                    <a:pt x="13617" y="12348"/>
                    <a:pt x="13048" y="12403"/>
                  </a:cubicBezTo>
                  <a:cubicBezTo>
                    <a:pt x="13075" y="12050"/>
                    <a:pt x="13102" y="11752"/>
                    <a:pt x="13129" y="11453"/>
                  </a:cubicBezTo>
                  <a:cubicBezTo>
                    <a:pt x="13265" y="10287"/>
                    <a:pt x="13237" y="9121"/>
                    <a:pt x="13020" y="7981"/>
                  </a:cubicBezTo>
                  <a:cubicBezTo>
                    <a:pt x="12722" y="6598"/>
                    <a:pt x="12098" y="5405"/>
                    <a:pt x="11203" y="4320"/>
                  </a:cubicBezTo>
                  <a:cubicBezTo>
                    <a:pt x="10715" y="3777"/>
                    <a:pt x="10172" y="3262"/>
                    <a:pt x="9657" y="2774"/>
                  </a:cubicBezTo>
                  <a:cubicBezTo>
                    <a:pt x="9413" y="2529"/>
                    <a:pt x="9142" y="2340"/>
                    <a:pt x="8925" y="2096"/>
                  </a:cubicBezTo>
                  <a:cubicBezTo>
                    <a:pt x="8789" y="1960"/>
                    <a:pt x="8653" y="1797"/>
                    <a:pt x="8572" y="1634"/>
                  </a:cubicBezTo>
                  <a:cubicBezTo>
                    <a:pt x="8464" y="1445"/>
                    <a:pt x="8464" y="1228"/>
                    <a:pt x="8626" y="1038"/>
                  </a:cubicBezTo>
                  <a:cubicBezTo>
                    <a:pt x="8721" y="924"/>
                    <a:pt x="8842" y="877"/>
                    <a:pt x="8971" y="877"/>
                  </a:cubicBezTo>
                  <a:close/>
                  <a:moveTo>
                    <a:pt x="12125" y="8551"/>
                  </a:moveTo>
                  <a:cubicBezTo>
                    <a:pt x="12478" y="10016"/>
                    <a:pt x="12207" y="11345"/>
                    <a:pt x="12125" y="12728"/>
                  </a:cubicBezTo>
                  <a:cubicBezTo>
                    <a:pt x="11501" y="12904"/>
                    <a:pt x="10884" y="13013"/>
                    <a:pt x="10261" y="13013"/>
                  </a:cubicBezTo>
                  <a:cubicBezTo>
                    <a:pt x="9637" y="13013"/>
                    <a:pt x="9006" y="12904"/>
                    <a:pt x="8355" y="12647"/>
                  </a:cubicBezTo>
                  <a:cubicBezTo>
                    <a:pt x="9630" y="11290"/>
                    <a:pt x="10959" y="10097"/>
                    <a:pt x="12125" y="8551"/>
                  </a:cubicBezTo>
                  <a:close/>
                  <a:moveTo>
                    <a:pt x="20615" y="15712"/>
                  </a:moveTo>
                  <a:cubicBezTo>
                    <a:pt x="21130" y="15766"/>
                    <a:pt x="21592" y="16037"/>
                    <a:pt x="22161" y="16335"/>
                  </a:cubicBezTo>
                  <a:cubicBezTo>
                    <a:pt x="21347" y="17095"/>
                    <a:pt x="20615" y="17800"/>
                    <a:pt x="19856" y="18505"/>
                  </a:cubicBezTo>
                  <a:cubicBezTo>
                    <a:pt x="19449" y="18316"/>
                    <a:pt x="19178" y="18017"/>
                    <a:pt x="18852" y="17773"/>
                  </a:cubicBezTo>
                  <a:cubicBezTo>
                    <a:pt x="19123" y="17176"/>
                    <a:pt x="19639" y="16580"/>
                    <a:pt x="20615" y="15712"/>
                  </a:cubicBezTo>
                  <a:close/>
                  <a:moveTo>
                    <a:pt x="18187" y="15365"/>
                  </a:moveTo>
                  <a:cubicBezTo>
                    <a:pt x="18825" y="15365"/>
                    <a:pt x="18979" y="15421"/>
                    <a:pt x="19340" y="15576"/>
                  </a:cubicBezTo>
                  <a:cubicBezTo>
                    <a:pt x="18337" y="16824"/>
                    <a:pt x="17252" y="17963"/>
                    <a:pt x="16004" y="19129"/>
                  </a:cubicBezTo>
                  <a:cubicBezTo>
                    <a:pt x="15597" y="17909"/>
                    <a:pt x="15353" y="16769"/>
                    <a:pt x="15380" y="15603"/>
                  </a:cubicBezTo>
                  <a:cubicBezTo>
                    <a:pt x="15624" y="15434"/>
                    <a:pt x="15881" y="15408"/>
                    <a:pt x="16134" y="15408"/>
                  </a:cubicBezTo>
                  <a:cubicBezTo>
                    <a:pt x="16246" y="15408"/>
                    <a:pt x="16357" y="15413"/>
                    <a:pt x="16465" y="15413"/>
                  </a:cubicBezTo>
                  <a:cubicBezTo>
                    <a:pt x="17289" y="15384"/>
                    <a:pt x="17819" y="15365"/>
                    <a:pt x="18187" y="15365"/>
                  </a:cubicBezTo>
                  <a:close/>
                  <a:moveTo>
                    <a:pt x="18201" y="18370"/>
                  </a:moveTo>
                  <a:cubicBezTo>
                    <a:pt x="18499" y="18614"/>
                    <a:pt x="18825" y="18858"/>
                    <a:pt x="19178" y="19156"/>
                  </a:cubicBezTo>
                  <a:cubicBezTo>
                    <a:pt x="18418" y="19834"/>
                    <a:pt x="17686" y="20513"/>
                    <a:pt x="16953" y="21191"/>
                  </a:cubicBezTo>
                  <a:cubicBezTo>
                    <a:pt x="16655" y="20892"/>
                    <a:pt x="16519" y="20540"/>
                    <a:pt x="16357" y="20160"/>
                  </a:cubicBezTo>
                  <a:cubicBezTo>
                    <a:pt x="16926" y="19536"/>
                    <a:pt x="17496" y="18912"/>
                    <a:pt x="18201" y="18370"/>
                  </a:cubicBezTo>
                  <a:close/>
                  <a:moveTo>
                    <a:pt x="25741" y="19319"/>
                  </a:moveTo>
                  <a:cubicBezTo>
                    <a:pt x="25904" y="19590"/>
                    <a:pt x="26040" y="19780"/>
                    <a:pt x="26148" y="19997"/>
                  </a:cubicBezTo>
                  <a:cubicBezTo>
                    <a:pt x="25633" y="20865"/>
                    <a:pt x="24874" y="21489"/>
                    <a:pt x="24250" y="22248"/>
                  </a:cubicBezTo>
                  <a:cubicBezTo>
                    <a:pt x="23897" y="22004"/>
                    <a:pt x="23626" y="21815"/>
                    <a:pt x="23273" y="21570"/>
                  </a:cubicBezTo>
                  <a:cubicBezTo>
                    <a:pt x="24114" y="20811"/>
                    <a:pt x="24901" y="20106"/>
                    <a:pt x="25741" y="19319"/>
                  </a:cubicBezTo>
                  <a:close/>
                  <a:moveTo>
                    <a:pt x="22975" y="16824"/>
                  </a:moveTo>
                  <a:cubicBezTo>
                    <a:pt x="23816" y="17312"/>
                    <a:pt x="24548" y="17882"/>
                    <a:pt x="25226" y="18641"/>
                  </a:cubicBezTo>
                  <a:cubicBezTo>
                    <a:pt x="23246" y="20350"/>
                    <a:pt x="21293" y="22004"/>
                    <a:pt x="19340" y="23686"/>
                  </a:cubicBezTo>
                  <a:cubicBezTo>
                    <a:pt x="18581" y="23279"/>
                    <a:pt x="17957" y="22710"/>
                    <a:pt x="17523" y="22004"/>
                  </a:cubicBezTo>
                  <a:cubicBezTo>
                    <a:pt x="19313" y="20296"/>
                    <a:pt x="21130" y="18587"/>
                    <a:pt x="22975" y="16824"/>
                  </a:cubicBezTo>
                  <a:close/>
                  <a:moveTo>
                    <a:pt x="22676" y="22167"/>
                  </a:moveTo>
                  <a:cubicBezTo>
                    <a:pt x="22948" y="22384"/>
                    <a:pt x="23219" y="22628"/>
                    <a:pt x="23517" y="22899"/>
                  </a:cubicBezTo>
                  <a:cubicBezTo>
                    <a:pt x="22921" y="23496"/>
                    <a:pt x="22351" y="24093"/>
                    <a:pt x="21700" y="24744"/>
                  </a:cubicBezTo>
                  <a:cubicBezTo>
                    <a:pt x="21266" y="24744"/>
                    <a:pt x="20832" y="24473"/>
                    <a:pt x="20344" y="24256"/>
                  </a:cubicBezTo>
                  <a:cubicBezTo>
                    <a:pt x="20615" y="23795"/>
                    <a:pt x="21890" y="22655"/>
                    <a:pt x="22676" y="22167"/>
                  </a:cubicBezTo>
                  <a:close/>
                  <a:moveTo>
                    <a:pt x="26528" y="20919"/>
                  </a:moveTo>
                  <a:cubicBezTo>
                    <a:pt x="26989" y="21598"/>
                    <a:pt x="26962" y="22303"/>
                    <a:pt x="27071" y="23008"/>
                  </a:cubicBezTo>
                  <a:cubicBezTo>
                    <a:pt x="27152" y="23659"/>
                    <a:pt x="27179" y="24310"/>
                    <a:pt x="26989" y="24988"/>
                  </a:cubicBezTo>
                  <a:cubicBezTo>
                    <a:pt x="26185" y="25035"/>
                    <a:pt x="25391" y="25064"/>
                    <a:pt x="24578" y="25064"/>
                  </a:cubicBezTo>
                  <a:cubicBezTo>
                    <a:pt x="23993" y="25064"/>
                    <a:pt x="23398" y="25049"/>
                    <a:pt x="22785" y="25015"/>
                  </a:cubicBezTo>
                  <a:cubicBezTo>
                    <a:pt x="23002" y="24608"/>
                    <a:pt x="23327" y="24418"/>
                    <a:pt x="23572" y="24201"/>
                  </a:cubicBezTo>
                  <a:cubicBezTo>
                    <a:pt x="23843" y="23930"/>
                    <a:pt x="24141" y="23713"/>
                    <a:pt x="24412" y="23442"/>
                  </a:cubicBezTo>
                  <a:cubicBezTo>
                    <a:pt x="24684" y="23198"/>
                    <a:pt x="24928" y="22927"/>
                    <a:pt x="25145" y="22682"/>
                  </a:cubicBezTo>
                  <a:cubicBezTo>
                    <a:pt x="25416" y="22384"/>
                    <a:pt x="25633" y="22086"/>
                    <a:pt x="25877" y="21787"/>
                  </a:cubicBezTo>
                  <a:cubicBezTo>
                    <a:pt x="26094" y="21516"/>
                    <a:pt x="26284" y="21245"/>
                    <a:pt x="26528" y="20919"/>
                  </a:cubicBezTo>
                  <a:close/>
                  <a:moveTo>
                    <a:pt x="14431" y="15630"/>
                  </a:moveTo>
                  <a:cubicBezTo>
                    <a:pt x="14458" y="15929"/>
                    <a:pt x="14512" y="16119"/>
                    <a:pt x="14512" y="16335"/>
                  </a:cubicBezTo>
                  <a:cubicBezTo>
                    <a:pt x="14594" y="17637"/>
                    <a:pt x="14919" y="18912"/>
                    <a:pt x="15407" y="20133"/>
                  </a:cubicBezTo>
                  <a:cubicBezTo>
                    <a:pt x="16682" y="23388"/>
                    <a:pt x="19096" y="25286"/>
                    <a:pt x="22514" y="25856"/>
                  </a:cubicBezTo>
                  <a:cubicBezTo>
                    <a:pt x="23060" y="25947"/>
                    <a:pt x="23614" y="25962"/>
                    <a:pt x="24172" y="25962"/>
                  </a:cubicBezTo>
                  <a:cubicBezTo>
                    <a:pt x="24438" y="25962"/>
                    <a:pt x="24705" y="25958"/>
                    <a:pt x="24972" y="25958"/>
                  </a:cubicBezTo>
                  <a:cubicBezTo>
                    <a:pt x="25147" y="25958"/>
                    <a:pt x="25322" y="25960"/>
                    <a:pt x="25497" y="25964"/>
                  </a:cubicBezTo>
                  <a:cubicBezTo>
                    <a:pt x="25845" y="25964"/>
                    <a:pt x="26209" y="25930"/>
                    <a:pt x="26577" y="25930"/>
                  </a:cubicBezTo>
                  <a:cubicBezTo>
                    <a:pt x="26669" y="25930"/>
                    <a:pt x="26761" y="25932"/>
                    <a:pt x="26854" y="25937"/>
                  </a:cubicBezTo>
                  <a:cubicBezTo>
                    <a:pt x="26826" y="26670"/>
                    <a:pt x="26664" y="27321"/>
                    <a:pt x="26420" y="28026"/>
                  </a:cubicBezTo>
                  <a:cubicBezTo>
                    <a:pt x="26042" y="28050"/>
                    <a:pt x="25664" y="28064"/>
                    <a:pt x="25288" y="28064"/>
                  </a:cubicBezTo>
                  <a:cubicBezTo>
                    <a:pt x="24828" y="28064"/>
                    <a:pt x="24372" y="28044"/>
                    <a:pt x="23924" y="27999"/>
                  </a:cubicBezTo>
                  <a:cubicBezTo>
                    <a:pt x="22758" y="27890"/>
                    <a:pt x="21619" y="27673"/>
                    <a:pt x="20507" y="27294"/>
                  </a:cubicBezTo>
                  <a:cubicBezTo>
                    <a:pt x="19693" y="27022"/>
                    <a:pt x="18933" y="26670"/>
                    <a:pt x="18174" y="26236"/>
                  </a:cubicBezTo>
                  <a:cubicBezTo>
                    <a:pt x="16330" y="25151"/>
                    <a:pt x="14973" y="23605"/>
                    <a:pt x="14132" y="21625"/>
                  </a:cubicBezTo>
                  <a:cubicBezTo>
                    <a:pt x="13454" y="19970"/>
                    <a:pt x="13075" y="18288"/>
                    <a:pt x="13156" y="16498"/>
                  </a:cubicBezTo>
                  <a:cubicBezTo>
                    <a:pt x="13156" y="16390"/>
                    <a:pt x="13156" y="16308"/>
                    <a:pt x="13156" y="16200"/>
                  </a:cubicBezTo>
                  <a:cubicBezTo>
                    <a:pt x="13156" y="16173"/>
                    <a:pt x="13183" y="16119"/>
                    <a:pt x="13237" y="15956"/>
                  </a:cubicBezTo>
                  <a:cubicBezTo>
                    <a:pt x="13617" y="15847"/>
                    <a:pt x="13997" y="15766"/>
                    <a:pt x="14431" y="15630"/>
                  </a:cubicBezTo>
                  <a:close/>
                  <a:moveTo>
                    <a:pt x="31221" y="28460"/>
                  </a:moveTo>
                  <a:cubicBezTo>
                    <a:pt x="31546" y="28460"/>
                    <a:pt x="31871" y="28487"/>
                    <a:pt x="32197" y="28487"/>
                  </a:cubicBezTo>
                  <a:cubicBezTo>
                    <a:pt x="32197" y="28514"/>
                    <a:pt x="32197" y="28568"/>
                    <a:pt x="32197" y="28623"/>
                  </a:cubicBezTo>
                  <a:cubicBezTo>
                    <a:pt x="31438" y="29246"/>
                    <a:pt x="30678" y="29870"/>
                    <a:pt x="29919" y="30494"/>
                  </a:cubicBezTo>
                  <a:cubicBezTo>
                    <a:pt x="29891" y="30521"/>
                    <a:pt x="29837" y="30521"/>
                    <a:pt x="29783" y="30521"/>
                  </a:cubicBezTo>
                  <a:cubicBezTo>
                    <a:pt x="29756" y="30494"/>
                    <a:pt x="29729" y="30440"/>
                    <a:pt x="29729" y="30413"/>
                  </a:cubicBezTo>
                  <a:cubicBezTo>
                    <a:pt x="29891" y="29789"/>
                    <a:pt x="30054" y="29192"/>
                    <a:pt x="30217" y="28568"/>
                  </a:cubicBezTo>
                  <a:cubicBezTo>
                    <a:pt x="30399" y="28477"/>
                    <a:pt x="30589" y="28463"/>
                    <a:pt x="30779" y="28463"/>
                  </a:cubicBezTo>
                  <a:cubicBezTo>
                    <a:pt x="30869" y="28463"/>
                    <a:pt x="30959" y="28466"/>
                    <a:pt x="31048" y="28466"/>
                  </a:cubicBezTo>
                  <a:cubicBezTo>
                    <a:pt x="31106" y="28466"/>
                    <a:pt x="31164" y="28465"/>
                    <a:pt x="31221" y="28460"/>
                  </a:cubicBezTo>
                  <a:close/>
                  <a:moveTo>
                    <a:pt x="33418" y="28650"/>
                  </a:moveTo>
                  <a:cubicBezTo>
                    <a:pt x="33879" y="28731"/>
                    <a:pt x="34340" y="28812"/>
                    <a:pt x="34774" y="29029"/>
                  </a:cubicBezTo>
                  <a:cubicBezTo>
                    <a:pt x="34394" y="29545"/>
                    <a:pt x="33472" y="30331"/>
                    <a:pt x="32604" y="30928"/>
                  </a:cubicBezTo>
                  <a:cubicBezTo>
                    <a:pt x="32468" y="30820"/>
                    <a:pt x="32333" y="30684"/>
                    <a:pt x="32224" y="30548"/>
                  </a:cubicBezTo>
                  <a:cubicBezTo>
                    <a:pt x="32088" y="30413"/>
                    <a:pt x="31980" y="30277"/>
                    <a:pt x="31844" y="30087"/>
                  </a:cubicBezTo>
                  <a:cubicBezTo>
                    <a:pt x="32360" y="29599"/>
                    <a:pt x="32875" y="29138"/>
                    <a:pt x="33418" y="28650"/>
                  </a:cubicBezTo>
                  <a:close/>
                  <a:moveTo>
                    <a:pt x="31085" y="30738"/>
                  </a:moveTo>
                  <a:cubicBezTo>
                    <a:pt x="31329" y="31009"/>
                    <a:pt x="31573" y="31254"/>
                    <a:pt x="31871" y="31552"/>
                  </a:cubicBezTo>
                  <a:cubicBezTo>
                    <a:pt x="31193" y="32149"/>
                    <a:pt x="30542" y="32637"/>
                    <a:pt x="29837" y="33152"/>
                  </a:cubicBezTo>
                  <a:cubicBezTo>
                    <a:pt x="29593" y="32854"/>
                    <a:pt x="29512" y="32556"/>
                    <a:pt x="29539" y="32257"/>
                  </a:cubicBezTo>
                  <a:cubicBezTo>
                    <a:pt x="29539" y="32122"/>
                    <a:pt x="29593" y="31959"/>
                    <a:pt x="29674" y="31877"/>
                  </a:cubicBezTo>
                  <a:cubicBezTo>
                    <a:pt x="30108" y="31471"/>
                    <a:pt x="30542" y="31064"/>
                    <a:pt x="31085" y="30738"/>
                  </a:cubicBezTo>
                  <a:close/>
                  <a:moveTo>
                    <a:pt x="32356" y="25443"/>
                  </a:moveTo>
                  <a:cubicBezTo>
                    <a:pt x="34011" y="25443"/>
                    <a:pt x="35607" y="25776"/>
                    <a:pt x="37106" y="26588"/>
                  </a:cubicBezTo>
                  <a:cubicBezTo>
                    <a:pt x="38598" y="27375"/>
                    <a:pt x="39927" y="28406"/>
                    <a:pt x="41012" y="29708"/>
                  </a:cubicBezTo>
                  <a:cubicBezTo>
                    <a:pt x="41446" y="30223"/>
                    <a:pt x="41880" y="30711"/>
                    <a:pt x="42314" y="31226"/>
                  </a:cubicBezTo>
                  <a:cubicBezTo>
                    <a:pt x="42694" y="31688"/>
                    <a:pt x="42884" y="32203"/>
                    <a:pt x="42802" y="32800"/>
                  </a:cubicBezTo>
                  <a:cubicBezTo>
                    <a:pt x="42775" y="33071"/>
                    <a:pt x="42694" y="33315"/>
                    <a:pt x="42504" y="33505"/>
                  </a:cubicBezTo>
                  <a:cubicBezTo>
                    <a:pt x="42304" y="33690"/>
                    <a:pt x="42104" y="33787"/>
                    <a:pt x="41898" y="33787"/>
                  </a:cubicBezTo>
                  <a:cubicBezTo>
                    <a:pt x="41742" y="33787"/>
                    <a:pt x="41583" y="33731"/>
                    <a:pt x="41419" y="33613"/>
                  </a:cubicBezTo>
                  <a:cubicBezTo>
                    <a:pt x="41012" y="33342"/>
                    <a:pt x="40660" y="32962"/>
                    <a:pt x="40388" y="32556"/>
                  </a:cubicBezTo>
                  <a:cubicBezTo>
                    <a:pt x="39656" y="31471"/>
                    <a:pt x="38707" y="30548"/>
                    <a:pt x="37730" y="29680"/>
                  </a:cubicBezTo>
                  <a:cubicBezTo>
                    <a:pt x="36537" y="28595"/>
                    <a:pt x="35099" y="27999"/>
                    <a:pt x="33499" y="27727"/>
                  </a:cubicBezTo>
                  <a:cubicBezTo>
                    <a:pt x="32843" y="27614"/>
                    <a:pt x="32207" y="27558"/>
                    <a:pt x="31558" y="27558"/>
                  </a:cubicBezTo>
                  <a:cubicBezTo>
                    <a:pt x="31428" y="27558"/>
                    <a:pt x="31297" y="27560"/>
                    <a:pt x="31166" y="27565"/>
                  </a:cubicBezTo>
                  <a:lnTo>
                    <a:pt x="30434" y="27565"/>
                  </a:lnTo>
                  <a:cubicBezTo>
                    <a:pt x="30542" y="26832"/>
                    <a:pt x="30624" y="26209"/>
                    <a:pt x="30732" y="25612"/>
                  </a:cubicBezTo>
                  <a:cubicBezTo>
                    <a:pt x="30814" y="25558"/>
                    <a:pt x="30814" y="25530"/>
                    <a:pt x="30841" y="25530"/>
                  </a:cubicBezTo>
                  <a:cubicBezTo>
                    <a:pt x="31351" y="25474"/>
                    <a:pt x="31856" y="25443"/>
                    <a:pt x="32356" y="25443"/>
                  </a:cubicBezTo>
                  <a:close/>
                  <a:moveTo>
                    <a:pt x="38300" y="31606"/>
                  </a:moveTo>
                  <a:cubicBezTo>
                    <a:pt x="38598" y="31769"/>
                    <a:pt x="38788" y="32040"/>
                    <a:pt x="39005" y="32339"/>
                  </a:cubicBezTo>
                  <a:cubicBezTo>
                    <a:pt x="38625" y="32800"/>
                    <a:pt x="36428" y="34671"/>
                    <a:pt x="35859" y="34997"/>
                  </a:cubicBezTo>
                  <a:cubicBezTo>
                    <a:pt x="35642" y="34753"/>
                    <a:pt x="35425" y="34508"/>
                    <a:pt x="35208" y="34291"/>
                  </a:cubicBezTo>
                  <a:cubicBezTo>
                    <a:pt x="35235" y="34210"/>
                    <a:pt x="35262" y="34156"/>
                    <a:pt x="35289" y="34129"/>
                  </a:cubicBezTo>
                  <a:cubicBezTo>
                    <a:pt x="36266" y="33315"/>
                    <a:pt x="37269" y="32474"/>
                    <a:pt x="38300" y="31606"/>
                  </a:cubicBezTo>
                  <a:close/>
                  <a:moveTo>
                    <a:pt x="35615" y="29463"/>
                  </a:moveTo>
                  <a:cubicBezTo>
                    <a:pt x="36238" y="29653"/>
                    <a:pt x="36971" y="30196"/>
                    <a:pt x="37649" y="30955"/>
                  </a:cubicBezTo>
                  <a:cubicBezTo>
                    <a:pt x="37540" y="31064"/>
                    <a:pt x="37459" y="31199"/>
                    <a:pt x="37323" y="31281"/>
                  </a:cubicBezTo>
                  <a:cubicBezTo>
                    <a:pt x="35777" y="32610"/>
                    <a:pt x="34204" y="33912"/>
                    <a:pt x="32658" y="35241"/>
                  </a:cubicBezTo>
                  <a:cubicBezTo>
                    <a:pt x="32251" y="35566"/>
                    <a:pt x="31844" y="35892"/>
                    <a:pt x="31356" y="36271"/>
                  </a:cubicBezTo>
                  <a:cubicBezTo>
                    <a:pt x="30841" y="35512"/>
                    <a:pt x="30434" y="34780"/>
                    <a:pt x="30136" y="33993"/>
                  </a:cubicBezTo>
                  <a:cubicBezTo>
                    <a:pt x="32061" y="32583"/>
                    <a:pt x="33960" y="31145"/>
                    <a:pt x="35615" y="29463"/>
                  </a:cubicBezTo>
                  <a:close/>
                  <a:moveTo>
                    <a:pt x="34530" y="34834"/>
                  </a:moveTo>
                  <a:cubicBezTo>
                    <a:pt x="34747" y="35105"/>
                    <a:pt x="34936" y="35322"/>
                    <a:pt x="35126" y="35539"/>
                  </a:cubicBezTo>
                  <a:cubicBezTo>
                    <a:pt x="34747" y="36054"/>
                    <a:pt x="33201" y="37275"/>
                    <a:pt x="32441" y="37655"/>
                  </a:cubicBezTo>
                  <a:cubicBezTo>
                    <a:pt x="32278" y="37438"/>
                    <a:pt x="32088" y="37248"/>
                    <a:pt x="31926" y="37031"/>
                  </a:cubicBezTo>
                  <a:cubicBezTo>
                    <a:pt x="32251" y="36651"/>
                    <a:pt x="33879" y="35268"/>
                    <a:pt x="34530" y="34834"/>
                  </a:cubicBezTo>
                  <a:close/>
                  <a:moveTo>
                    <a:pt x="1735" y="9975"/>
                  </a:moveTo>
                  <a:cubicBezTo>
                    <a:pt x="1816" y="9975"/>
                    <a:pt x="1898" y="9988"/>
                    <a:pt x="1981" y="10016"/>
                  </a:cubicBezTo>
                  <a:cubicBezTo>
                    <a:pt x="2279" y="10097"/>
                    <a:pt x="2578" y="10206"/>
                    <a:pt x="2849" y="10368"/>
                  </a:cubicBezTo>
                  <a:cubicBezTo>
                    <a:pt x="3310" y="10667"/>
                    <a:pt x="3798" y="10992"/>
                    <a:pt x="4259" y="11318"/>
                  </a:cubicBezTo>
                  <a:cubicBezTo>
                    <a:pt x="4910" y="11779"/>
                    <a:pt x="5561" y="12267"/>
                    <a:pt x="6212" y="12728"/>
                  </a:cubicBezTo>
                  <a:cubicBezTo>
                    <a:pt x="6809" y="13135"/>
                    <a:pt x="7460" y="13406"/>
                    <a:pt x="8138" y="13623"/>
                  </a:cubicBezTo>
                  <a:cubicBezTo>
                    <a:pt x="8787" y="13839"/>
                    <a:pt x="9436" y="13950"/>
                    <a:pt x="10090" y="13950"/>
                  </a:cubicBezTo>
                  <a:cubicBezTo>
                    <a:pt x="10584" y="13950"/>
                    <a:pt x="11081" y="13887"/>
                    <a:pt x="11583" y="13759"/>
                  </a:cubicBezTo>
                  <a:cubicBezTo>
                    <a:pt x="12451" y="13515"/>
                    <a:pt x="13292" y="13271"/>
                    <a:pt x="14187" y="13054"/>
                  </a:cubicBezTo>
                  <a:cubicBezTo>
                    <a:pt x="15846" y="12633"/>
                    <a:pt x="17525" y="12353"/>
                    <a:pt x="19242" y="12353"/>
                  </a:cubicBezTo>
                  <a:cubicBezTo>
                    <a:pt x="19518" y="12353"/>
                    <a:pt x="19795" y="12360"/>
                    <a:pt x="20073" y="12375"/>
                  </a:cubicBezTo>
                  <a:cubicBezTo>
                    <a:pt x="21646" y="12457"/>
                    <a:pt x="23110" y="12918"/>
                    <a:pt x="24494" y="13650"/>
                  </a:cubicBezTo>
                  <a:cubicBezTo>
                    <a:pt x="26148" y="14518"/>
                    <a:pt x="27396" y="15766"/>
                    <a:pt x="28183" y="17448"/>
                  </a:cubicBezTo>
                  <a:cubicBezTo>
                    <a:pt x="28671" y="18397"/>
                    <a:pt x="29105" y="19373"/>
                    <a:pt x="29485" y="20377"/>
                  </a:cubicBezTo>
                  <a:cubicBezTo>
                    <a:pt x="29674" y="20865"/>
                    <a:pt x="29729" y="21435"/>
                    <a:pt x="29783" y="21977"/>
                  </a:cubicBezTo>
                  <a:cubicBezTo>
                    <a:pt x="29837" y="22547"/>
                    <a:pt x="29837" y="23144"/>
                    <a:pt x="29864" y="23740"/>
                  </a:cubicBezTo>
                  <a:cubicBezTo>
                    <a:pt x="29837" y="25720"/>
                    <a:pt x="29566" y="27646"/>
                    <a:pt x="28996" y="29572"/>
                  </a:cubicBezTo>
                  <a:cubicBezTo>
                    <a:pt x="28861" y="30060"/>
                    <a:pt x="28752" y="30575"/>
                    <a:pt x="28644" y="31091"/>
                  </a:cubicBezTo>
                  <a:cubicBezTo>
                    <a:pt x="28481" y="31986"/>
                    <a:pt x="28644" y="32854"/>
                    <a:pt x="28996" y="33668"/>
                  </a:cubicBezTo>
                  <a:cubicBezTo>
                    <a:pt x="29674" y="35349"/>
                    <a:pt x="30570" y="36895"/>
                    <a:pt x="31817" y="38224"/>
                  </a:cubicBezTo>
                  <a:cubicBezTo>
                    <a:pt x="32088" y="38523"/>
                    <a:pt x="32387" y="38794"/>
                    <a:pt x="32685" y="39092"/>
                  </a:cubicBezTo>
                  <a:cubicBezTo>
                    <a:pt x="33065" y="39445"/>
                    <a:pt x="33390" y="39852"/>
                    <a:pt x="33526" y="40367"/>
                  </a:cubicBezTo>
                  <a:cubicBezTo>
                    <a:pt x="33635" y="40720"/>
                    <a:pt x="33499" y="40964"/>
                    <a:pt x="33146" y="40991"/>
                  </a:cubicBezTo>
                  <a:cubicBezTo>
                    <a:pt x="32821" y="40991"/>
                    <a:pt x="32495" y="40964"/>
                    <a:pt x="32170" y="40883"/>
                  </a:cubicBezTo>
                  <a:cubicBezTo>
                    <a:pt x="31627" y="40747"/>
                    <a:pt x="31166" y="40476"/>
                    <a:pt x="30759" y="40096"/>
                  </a:cubicBezTo>
                  <a:cubicBezTo>
                    <a:pt x="30244" y="39608"/>
                    <a:pt x="29729" y="39119"/>
                    <a:pt x="29268" y="38577"/>
                  </a:cubicBezTo>
                  <a:cubicBezTo>
                    <a:pt x="28454" y="37573"/>
                    <a:pt x="27803" y="36488"/>
                    <a:pt x="27233" y="35322"/>
                  </a:cubicBezTo>
                  <a:cubicBezTo>
                    <a:pt x="26637" y="34129"/>
                    <a:pt x="26474" y="32908"/>
                    <a:pt x="26637" y="31606"/>
                  </a:cubicBezTo>
                  <a:cubicBezTo>
                    <a:pt x="26799" y="30413"/>
                    <a:pt x="27071" y="29274"/>
                    <a:pt x="27369" y="28134"/>
                  </a:cubicBezTo>
                  <a:cubicBezTo>
                    <a:pt x="27776" y="26697"/>
                    <a:pt x="28020" y="25259"/>
                    <a:pt x="28020" y="23767"/>
                  </a:cubicBezTo>
                  <a:cubicBezTo>
                    <a:pt x="28020" y="20811"/>
                    <a:pt x="26799" y="18451"/>
                    <a:pt x="24412" y="16715"/>
                  </a:cubicBezTo>
                  <a:cubicBezTo>
                    <a:pt x="23110" y="15766"/>
                    <a:pt x="21700" y="14979"/>
                    <a:pt x="20073" y="14708"/>
                  </a:cubicBezTo>
                  <a:cubicBezTo>
                    <a:pt x="19223" y="14563"/>
                    <a:pt x="18373" y="14503"/>
                    <a:pt x="17523" y="14503"/>
                  </a:cubicBezTo>
                  <a:cubicBezTo>
                    <a:pt x="17098" y="14503"/>
                    <a:pt x="16673" y="14518"/>
                    <a:pt x="16248" y="14545"/>
                  </a:cubicBezTo>
                  <a:cubicBezTo>
                    <a:pt x="14783" y="14627"/>
                    <a:pt x="13400" y="15034"/>
                    <a:pt x="12017" y="15413"/>
                  </a:cubicBezTo>
                  <a:cubicBezTo>
                    <a:pt x="11393" y="15603"/>
                    <a:pt x="10796" y="15766"/>
                    <a:pt x="10172" y="15929"/>
                  </a:cubicBezTo>
                  <a:cubicBezTo>
                    <a:pt x="9663" y="16041"/>
                    <a:pt x="9166" y="16094"/>
                    <a:pt x="8682" y="16094"/>
                  </a:cubicBezTo>
                  <a:cubicBezTo>
                    <a:pt x="7054" y="16094"/>
                    <a:pt x="5570" y="15489"/>
                    <a:pt x="4232" y="14464"/>
                  </a:cubicBezTo>
                  <a:cubicBezTo>
                    <a:pt x="3147" y="13650"/>
                    <a:pt x="2225" y="12647"/>
                    <a:pt x="1357" y="11589"/>
                  </a:cubicBezTo>
                  <a:cubicBezTo>
                    <a:pt x="1276" y="11480"/>
                    <a:pt x="1194" y="11372"/>
                    <a:pt x="1113" y="11263"/>
                  </a:cubicBezTo>
                  <a:cubicBezTo>
                    <a:pt x="923" y="10938"/>
                    <a:pt x="896" y="10639"/>
                    <a:pt x="1113" y="10314"/>
                  </a:cubicBezTo>
                  <a:cubicBezTo>
                    <a:pt x="1275" y="10091"/>
                    <a:pt x="1497" y="9975"/>
                    <a:pt x="1735" y="9975"/>
                  </a:cubicBezTo>
                  <a:close/>
                  <a:moveTo>
                    <a:pt x="8962" y="1"/>
                  </a:moveTo>
                  <a:cubicBezTo>
                    <a:pt x="8093" y="1"/>
                    <a:pt x="7488" y="790"/>
                    <a:pt x="7731" y="1689"/>
                  </a:cubicBezTo>
                  <a:cubicBezTo>
                    <a:pt x="7813" y="2041"/>
                    <a:pt x="7975" y="2312"/>
                    <a:pt x="8219" y="2557"/>
                  </a:cubicBezTo>
                  <a:cubicBezTo>
                    <a:pt x="8464" y="2801"/>
                    <a:pt x="8735" y="3045"/>
                    <a:pt x="8979" y="3289"/>
                  </a:cubicBezTo>
                  <a:cubicBezTo>
                    <a:pt x="9467" y="3777"/>
                    <a:pt x="9955" y="4265"/>
                    <a:pt x="10417" y="4754"/>
                  </a:cubicBezTo>
                  <a:cubicBezTo>
                    <a:pt x="10552" y="4889"/>
                    <a:pt x="10633" y="5052"/>
                    <a:pt x="10769" y="5269"/>
                  </a:cubicBezTo>
                  <a:cubicBezTo>
                    <a:pt x="8925" y="7141"/>
                    <a:pt x="7107" y="8985"/>
                    <a:pt x="5263" y="10884"/>
                  </a:cubicBezTo>
                  <a:cubicBezTo>
                    <a:pt x="5073" y="10748"/>
                    <a:pt x="4883" y="10612"/>
                    <a:pt x="4693" y="10504"/>
                  </a:cubicBezTo>
                  <a:cubicBezTo>
                    <a:pt x="4232" y="10178"/>
                    <a:pt x="3798" y="9853"/>
                    <a:pt x="3337" y="9609"/>
                  </a:cubicBezTo>
                  <a:cubicBezTo>
                    <a:pt x="2985" y="9419"/>
                    <a:pt x="2605" y="9256"/>
                    <a:pt x="2225" y="9148"/>
                  </a:cubicBezTo>
                  <a:cubicBezTo>
                    <a:pt x="2071" y="9102"/>
                    <a:pt x="1921" y="9081"/>
                    <a:pt x="1772" y="9081"/>
                  </a:cubicBezTo>
                  <a:cubicBezTo>
                    <a:pt x="1475" y="9081"/>
                    <a:pt x="1185" y="9166"/>
                    <a:pt x="896" y="9310"/>
                  </a:cubicBezTo>
                  <a:cubicBezTo>
                    <a:pt x="272" y="9636"/>
                    <a:pt x="1" y="10233"/>
                    <a:pt x="82" y="10911"/>
                  </a:cubicBezTo>
                  <a:cubicBezTo>
                    <a:pt x="164" y="11372"/>
                    <a:pt x="354" y="11779"/>
                    <a:pt x="652" y="12131"/>
                  </a:cubicBezTo>
                  <a:cubicBezTo>
                    <a:pt x="1276" y="12809"/>
                    <a:pt x="1872" y="13515"/>
                    <a:pt x="2523" y="14166"/>
                  </a:cubicBezTo>
                  <a:cubicBezTo>
                    <a:pt x="3174" y="14844"/>
                    <a:pt x="3934" y="15359"/>
                    <a:pt x="4748" y="15793"/>
                  </a:cubicBezTo>
                  <a:cubicBezTo>
                    <a:pt x="6025" y="16443"/>
                    <a:pt x="7355" y="16885"/>
                    <a:pt x="8750" y="16885"/>
                  </a:cubicBezTo>
                  <a:cubicBezTo>
                    <a:pt x="9103" y="16885"/>
                    <a:pt x="9459" y="16857"/>
                    <a:pt x="9820" y="16797"/>
                  </a:cubicBezTo>
                  <a:cubicBezTo>
                    <a:pt x="10444" y="16715"/>
                    <a:pt x="11040" y="16552"/>
                    <a:pt x="11637" y="16417"/>
                  </a:cubicBezTo>
                  <a:cubicBezTo>
                    <a:pt x="11827" y="16363"/>
                    <a:pt x="12017" y="16335"/>
                    <a:pt x="12288" y="16281"/>
                  </a:cubicBezTo>
                  <a:cubicBezTo>
                    <a:pt x="12288" y="16525"/>
                    <a:pt x="12288" y="16715"/>
                    <a:pt x="12288" y="16905"/>
                  </a:cubicBezTo>
                  <a:cubicBezTo>
                    <a:pt x="12261" y="17882"/>
                    <a:pt x="12369" y="18831"/>
                    <a:pt x="12586" y="19807"/>
                  </a:cubicBezTo>
                  <a:cubicBezTo>
                    <a:pt x="12993" y="21462"/>
                    <a:pt x="13644" y="23008"/>
                    <a:pt x="14675" y="24364"/>
                  </a:cubicBezTo>
                  <a:cubicBezTo>
                    <a:pt x="16031" y="26127"/>
                    <a:pt x="17821" y="27294"/>
                    <a:pt x="19883" y="28026"/>
                  </a:cubicBezTo>
                  <a:cubicBezTo>
                    <a:pt x="21535" y="28627"/>
                    <a:pt x="23234" y="28927"/>
                    <a:pt x="24979" y="28927"/>
                  </a:cubicBezTo>
                  <a:cubicBezTo>
                    <a:pt x="25124" y="28927"/>
                    <a:pt x="25270" y="28925"/>
                    <a:pt x="25416" y="28921"/>
                  </a:cubicBezTo>
                  <a:cubicBezTo>
                    <a:pt x="25538" y="28921"/>
                    <a:pt x="25667" y="28901"/>
                    <a:pt x="25796" y="28901"/>
                  </a:cubicBezTo>
                  <a:cubicBezTo>
                    <a:pt x="25925" y="28901"/>
                    <a:pt x="26053" y="28921"/>
                    <a:pt x="26175" y="29002"/>
                  </a:cubicBezTo>
                  <a:cubicBezTo>
                    <a:pt x="26148" y="29192"/>
                    <a:pt x="26094" y="29382"/>
                    <a:pt x="26067" y="29572"/>
                  </a:cubicBezTo>
                  <a:cubicBezTo>
                    <a:pt x="25958" y="30196"/>
                    <a:pt x="25823" y="30820"/>
                    <a:pt x="25769" y="31471"/>
                  </a:cubicBezTo>
                  <a:cubicBezTo>
                    <a:pt x="25714" y="32122"/>
                    <a:pt x="25714" y="32800"/>
                    <a:pt x="25741" y="33451"/>
                  </a:cubicBezTo>
                  <a:cubicBezTo>
                    <a:pt x="25741" y="34102"/>
                    <a:pt x="26067" y="34698"/>
                    <a:pt x="26311" y="35268"/>
                  </a:cubicBezTo>
                  <a:cubicBezTo>
                    <a:pt x="27206" y="37411"/>
                    <a:pt x="28454" y="39282"/>
                    <a:pt x="30244" y="40774"/>
                  </a:cubicBezTo>
                  <a:cubicBezTo>
                    <a:pt x="30759" y="41208"/>
                    <a:pt x="31302" y="41561"/>
                    <a:pt x="31953" y="41750"/>
                  </a:cubicBezTo>
                  <a:cubicBezTo>
                    <a:pt x="32288" y="41817"/>
                    <a:pt x="32622" y="41866"/>
                    <a:pt x="32942" y="41866"/>
                  </a:cubicBezTo>
                  <a:cubicBezTo>
                    <a:pt x="33011" y="41866"/>
                    <a:pt x="33079" y="41864"/>
                    <a:pt x="33146" y="41859"/>
                  </a:cubicBezTo>
                  <a:cubicBezTo>
                    <a:pt x="33987" y="41832"/>
                    <a:pt x="34475" y="41208"/>
                    <a:pt x="34421" y="40394"/>
                  </a:cubicBezTo>
                  <a:cubicBezTo>
                    <a:pt x="34394" y="39770"/>
                    <a:pt x="34096" y="39255"/>
                    <a:pt x="33662" y="38821"/>
                  </a:cubicBezTo>
                  <a:cubicBezTo>
                    <a:pt x="33526" y="38686"/>
                    <a:pt x="33390" y="38523"/>
                    <a:pt x="33228" y="38387"/>
                  </a:cubicBezTo>
                  <a:cubicBezTo>
                    <a:pt x="34340" y="37465"/>
                    <a:pt x="35425" y="36597"/>
                    <a:pt x="36483" y="35729"/>
                  </a:cubicBezTo>
                  <a:cubicBezTo>
                    <a:pt x="37513" y="34834"/>
                    <a:pt x="38544" y="33966"/>
                    <a:pt x="39575" y="33071"/>
                  </a:cubicBezTo>
                  <a:cubicBezTo>
                    <a:pt x="40063" y="33505"/>
                    <a:pt x="40470" y="33939"/>
                    <a:pt x="40931" y="34291"/>
                  </a:cubicBezTo>
                  <a:cubicBezTo>
                    <a:pt x="41244" y="34539"/>
                    <a:pt x="41582" y="34662"/>
                    <a:pt x="41918" y="34662"/>
                  </a:cubicBezTo>
                  <a:cubicBezTo>
                    <a:pt x="42281" y="34662"/>
                    <a:pt x="42641" y="34519"/>
                    <a:pt x="42965" y="34237"/>
                  </a:cubicBezTo>
                  <a:cubicBezTo>
                    <a:pt x="43562" y="33722"/>
                    <a:pt x="43806" y="33071"/>
                    <a:pt x="43725" y="32284"/>
                  </a:cubicBezTo>
                  <a:cubicBezTo>
                    <a:pt x="43643" y="31525"/>
                    <a:pt x="43264" y="30901"/>
                    <a:pt x="42775" y="30331"/>
                  </a:cubicBezTo>
                  <a:cubicBezTo>
                    <a:pt x="42423" y="29925"/>
                    <a:pt x="42070" y="29545"/>
                    <a:pt x="41745" y="29138"/>
                  </a:cubicBezTo>
                  <a:cubicBezTo>
                    <a:pt x="40334" y="27375"/>
                    <a:pt x="38544" y="26127"/>
                    <a:pt x="36455" y="25286"/>
                  </a:cubicBezTo>
                  <a:cubicBezTo>
                    <a:pt x="35150" y="24760"/>
                    <a:pt x="33807" y="24562"/>
                    <a:pt x="32424" y="24562"/>
                  </a:cubicBezTo>
                  <a:cubicBezTo>
                    <a:pt x="32169" y="24562"/>
                    <a:pt x="31912" y="24568"/>
                    <a:pt x="31654" y="24581"/>
                  </a:cubicBezTo>
                  <a:lnTo>
                    <a:pt x="30841" y="24581"/>
                  </a:lnTo>
                  <a:cubicBezTo>
                    <a:pt x="30841" y="24310"/>
                    <a:pt x="30841" y="24066"/>
                    <a:pt x="30814" y="23849"/>
                  </a:cubicBezTo>
                  <a:cubicBezTo>
                    <a:pt x="30759" y="23008"/>
                    <a:pt x="30759" y="22167"/>
                    <a:pt x="30624" y="21353"/>
                  </a:cubicBezTo>
                  <a:cubicBezTo>
                    <a:pt x="30244" y="19265"/>
                    <a:pt x="29349" y="17366"/>
                    <a:pt x="28128" y="15603"/>
                  </a:cubicBezTo>
                  <a:cubicBezTo>
                    <a:pt x="27505" y="14681"/>
                    <a:pt x="26718" y="13949"/>
                    <a:pt x="25796" y="13325"/>
                  </a:cubicBezTo>
                  <a:cubicBezTo>
                    <a:pt x="24738" y="12592"/>
                    <a:pt x="23599" y="12131"/>
                    <a:pt x="22378" y="11806"/>
                  </a:cubicBezTo>
                  <a:cubicBezTo>
                    <a:pt x="21809" y="11643"/>
                    <a:pt x="21212" y="11562"/>
                    <a:pt x="20615" y="11507"/>
                  </a:cubicBezTo>
                  <a:cubicBezTo>
                    <a:pt x="20117" y="11436"/>
                    <a:pt x="19622" y="11406"/>
                    <a:pt x="19127" y="11406"/>
                  </a:cubicBezTo>
                  <a:cubicBezTo>
                    <a:pt x="18115" y="11406"/>
                    <a:pt x="17106" y="11533"/>
                    <a:pt x="16085" y="11697"/>
                  </a:cubicBezTo>
                  <a:cubicBezTo>
                    <a:pt x="15950" y="11697"/>
                    <a:pt x="15814" y="11724"/>
                    <a:pt x="15624" y="11752"/>
                  </a:cubicBezTo>
                  <a:cubicBezTo>
                    <a:pt x="15651" y="11453"/>
                    <a:pt x="15651" y="11236"/>
                    <a:pt x="15679" y="10992"/>
                  </a:cubicBezTo>
                  <a:cubicBezTo>
                    <a:pt x="15977" y="8551"/>
                    <a:pt x="15624" y="6218"/>
                    <a:pt x="14458" y="4048"/>
                  </a:cubicBezTo>
                  <a:cubicBezTo>
                    <a:pt x="14187" y="3479"/>
                    <a:pt x="13834" y="2963"/>
                    <a:pt x="13346" y="2557"/>
                  </a:cubicBezTo>
                  <a:cubicBezTo>
                    <a:pt x="12505" y="1851"/>
                    <a:pt x="11664" y="1119"/>
                    <a:pt x="10661" y="604"/>
                  </a:cubicBezTo>
                  <a:cubicBezTo>
                    <a:pt x="10227" y="360"/>
                    <a:pt x="9766" y="143"/>
                    <a:pt x="9277" y="34"/>
                  </a:cubicBezTo>
                  <a:cubicBezTo>
                    <a:pt x="9169" y="11"/>
                    <a:pt x="9064" y="1"/>
                    <a:pt x="8962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49"/>
            <p:cNvSpPr/>
            <p:nvPr/>
          </p:nvSpPr>
          <p:spPr>
            <a:xfrm>
              <a:off x="5070250" y="3044625"/>
              <a:ext cx="818475" cy="775400"/>
            </a:xfrm>
            <a:custGeom>
              <a:avLst/>
              <a:gdLst/>
              <a:ahLst/>
              <a:cxnLst/>
              <a:rect l="l" t="t" r="r" b="b"/>
              <a:pathLst>
                <a:path w="32739" h="31016" extrusionOk="0">
                  <a:moveTo>
                    <a:pt x="871" y="0"/>
                  </a:moveTo>
                  <a:cubicBezTo>
                    <a:pt x="622" y="0"/>
                    <a:pt x="404" y="106"/>
                    <a:pt x="217" y="355"/>
                  </a:cubicBezTo>
                  <a:cubicBezTo>
                    <a:pt x="0" y="653"/>
                    <a:pt x="54" y="979"/>
                    <a:pt x="217" y="1277"/>
                  </a:cubicBezTo>
                  <a:cubicBezTo>
                    <a:pt x="298" y="1413"/>
                    <a:pt x="407" y="1521"/>
                    <a:pt x="488" y="1630"/>
                  </a:cubicBezTo>
                  <a:cubicBezTo>
                    <a:pt x="1356" y="2661"/>
                    <a:pt x="2278" y="3664"/>
                    <a:pt x="3336" y="4478"/>
                  </a:cubicBezTo>
                  <a:cubicBezTo>
                    <a:pt x="4688" y="5518"/>
                    <a:pt x="6168" y="6111"/>
                    <a:pt x="7775" y="6111"/>
                  </a:cubicBezTo>
                  <a:cubicBezTo>
                    <a:pt x="8264" y="6111"/>
                    <a:pt x="8764" y="6056"/>
                    <a:pt x="9276" y="5943"/>
                  </a:cubicBezTo>
                  <a:cubicBezTo>
                    <a:pt x="9900" y="5807"/>
                    <a:pt x="10524" y="5617"/>
                    <a:pt x="11148" y="5427"/>
                  </a:cubicBezTo>
                  <a:cubicBezTo>
                    <a:pt x="12531" y="5048"/>
                    <a:pt x="13915" y="4668"/>
                    <a:pt x="15379" y="4559"/>
                  </a:cubicBezTo>
                  <a:cubicBezTo>
                    <a:pt x="15804" y="4532"/>
                    <a:pt x="16229" y="4517"/>
                    <a:pt x="16654" y="4517"/>
                  </a:cubicBezTo>
                  <a:cubicBezTo>
                    <a:pt x="17504" y="4517"/>
                    <a:pt x="18354" y="4577"/>
                    <a:pt x="19204" y="4722"/>
                  </a:cubicBezTo>
                  <a:cubicBezTo>
                    <a:pt x="20831" y="4993"/>
                    <a:pt x="22242" y="5780"/>
                    <a:pt x="23544" y="6729"/>
                  </a:cubicBezTo>
                  <a:cubicBezTo>
                    <a:pt x="25930" y="8465"/>
                    <a:pt x="27124" y="10825"/>
                    <a:pt x="27124" y="13809"/>
                  </a:cubicBezTo>
                  <a:cubicBezTo>
                    <a:pt x="27124" y="15273"/>
                    <a:pt x="26880" y="16711"/>
                    <a:pt x="26500" y="18148"/>
                  </a:cubicBezTo>
                  <a:cubicBezTo>
                    <a:pt x="26175" y="19288"/>
                    <a:pt x="25930" y="20454"/>
                    <a:pt x="25768" y="21620"/>
                  </a:cubicBezTo>
                  <a:cubicBezTo>
                    <a:pt x="25578" y="22922"/>
                    <a:pt x="25741" y="24170"/>
                    <a:pt x="26337" y="25363"/>
                  </a:cubicBezTo>
                  <a:cubicBezTo>
                    <a:pt x="26907" y="26502"/>
                    <a:pt x="27558" y="27615"/>
                    <a:pt x="28399" y="28591"/>
                  </a:cubicBezTo>
                  <a:cubicBezTo>
                    <a:pt x="28833" y="29133"/>
                    <a:pt x="29375" y="29622"/>
                    <a:pt x="29891" y="30110"/>
                  </a:cubicBezTo>
                  <a:cubicBezTo>
                    <a:pt x="30270" y="30490"/>
                    <a:pt x="30758" y="30761"/>
                    <a:pt x="31301" y="30924"/>
                  </a:cubicBezTo>
                  <a:cubicBezTo>
                    <a:pt x="31525" y="30985"/>
                    <a:pt x="31779" y="31015"/>
                    <a:pt x="32030" y="31015"/>
                  </a:cubicBezTo>
                  <a:cubicBezTo>
                    <a:pt x="32113" y="31015"/>
                    <a:pt x="32196" y="31012"/>
                    <a:pt x="32277" y="31005"/>
                  </a:cubicBezTo>
                  <a:cubicBezTo>
                    <a:pt x="32630" y="30978"/>
                    <a:pt x="32739" y="30734"/>
                    <a:pt x="32657" y="30381"/>
                  </a:cubicBezTo>
                  <a:cubicBezTo>
                    <a:pt x="32494" y="29866"/>
                    <a:pt x="32169" y="29459"/>
                    <a:pt x="31789" y="29106"/>
                  </a:cubicBezTo>
                  <a:cubicBezTo>
                    <a:pt x="31518" y="28808"/>
                    <a:pt x="31220" y="28537"/>
                    <a:pt x="30948" y="28266"/>
                  </a:cubicBezTo>
                  <a:cubicBezTo>
                    <a:pt x="29701" y="26909"/>
                    <a:pt x="28806" y="25363"/>
                    <a:pt x="28100" y="23682"/>
                  </a:cubicBezTo>
                  <a:cubicBezTo>
                    <a:pt x="27775" y="22868"/>
                    <a:pt x="27612" y="22000"/>
                    <a:pt x="27775" y="21105"/>
                  </a:cubicBezTo>
                  <a:cubicBezTo>
                    <a:pt x="27856" y="20589"/>
                    <a:pt x="27965" y="20101"/>
                    <a:pt x="28127" y="19586"/>
                  </a:cubicBezTo>
                  <a:cubicBezTo>
                    <a:pt x="28670" y="17687"/>
                    <a:pt x="28968" y="15734"/>
                    <a:pt x="28995" y="13754"/>
                  </a:cubicBezTo>
                  <a:cubicBezTo>
                    <a:pt x="28968" y="13158"/>
                    <a:pt x="28968" y="12561"/>
                    <a:pt x="28914" y="11991"/>
                  </a:cubicBezTo>
                  <a:cubicBezTo>
                    <a:pt x="28833" y="11449"/>
                    <a:pt x="28778" y="10879"/>
                    <a:pt x="28589" y="10391"/>
                  </a:cubicBezTo>
                  <a:cubicBezTo>
                    <a:pt x="28209" y="9387"/>
                    <a:pt x="27775" y="8411"/>
                    <a:pt x="27314" y="7462"/>
                  </a:cubicBezTo>
                  <a:cubicBezTo>
                    <a:pt x="26500" y="5780"/>
                    <a:pt x="25252" y="4532"/>
                    <a:pt x="23598" y="3664"/>
                  </a:cubicBezTo>
                  <a:cubicBezTo>
                    <a:pt x="22214" y="2932"/>
                    <a:pt x="20777" y="2498"/>
                    <a:pt x="19204" y="2389"/>
                  </a:cubicBezTo>
                  <a:cubicBezTo>
                    <a:pt x="18926" y="2374"/>
                    <a:pt x="18649" y="2367"/>
                    <a:pt x="18373" y="2367"/>
                  </a:cubicBezTo>
                  <a:cubicBezTo>
                    <a:pt x="16656" y="2367"/>
                    <a:pt x="14973" y="2647"/>
                    <a:pt x="13291" y="3068"/>
                  </a:cubicBezTo>
                  <a:cubicBezTo>
                    <a:pt x="12423" y="3285"/>
                    <a:pt x="11555" y="3529"/>
                    <a:pt x="10687" y="3773"/>
                  </a:cubicBezTo>
                  <a:cubicBezTo>
                    <a:pt x="10204" y="3911"/>
                    <a:pt x="9721" y="3976"/>
                    <a:pt x="9238" y="3976"/>
                  </a:cubicBezTo>
                  <a:cubicBezTo>
                    <a:pt x="8582" y="3976"/>
                    <a:pt x="7925" y="3856"/>
                    <a:pt x="7269" y="3637"/>
                  </a:cubicBezTo>
                  <a:cubicBezTo>
                    <a:pt x="6591" y="3420"/>
                    <a:pt x="5940" y="3149"/>
                    <a:pt x="5343" y="2742"/>
                  </a:cubicBezTo>
                  <a:cubicBezTo>
                    <a:pt x="4665" y="2308"/>
                    <a:pt x="4014" y="1793"/>
                    <a:pt x="3363" y="1332"/>
                  </a:cubicBezTo>
                  <a:cubicBezTo>
                    <a:pt x="2902" y="1006"/>
                    <a:pt x="2441" y="681"/>
                    <a:pt x="1953" y="382"/>
                  </a:cubicBezTo>
                  <a:cubicBezTo>
                    <a:pt x="1709" y="220"/>
                    <a:pt x="1410" y="111"/>
                    <a:pt x="1112" y="30"/>
                  </a:cubicBezTo>
                  <a:cubicBezTo>
                    <a:pt x="1029" y="10"/>
                    <a:pt x="949" y="0"/>
                    <a:pt x="8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49"/>
            <p:cNvSpPr/>
            <p:nvPr/>
          </p:nvSpPr>
          <p:spPr>
            <a:xfrm>
              <a:off x="5375375" y="3186400"/>
              <a:ext cx="344500" cy="310175"/>
            </a:xfrm>
            <a:custGeom>
              <a:avLst/>
              <a:gdLst/>
              <a:ahLst/>
              <a:cxnLst/>
              <a:rect l="l" t="t" r="r" b="b"/>
              <a:pathLst>
                <a:path w="13780" h="12407" extrusionOk="0">
                  <a:moveTo>
                    <a:pt x="1330" y="0"/>
                  </a:moveTo>
                  <a:cubicBezTo>
                    <a:pt x="896" y="109"/>
                    <a:pt x="516" y="217"/>
                    <a:pt x="164" y="299"/>
                  </a:cubicBezTo>
                  <a:cubicBezTo>
                    <a:pt x="109" y="462"/>
                    <a:pt x="82" y="516"/>
                    <a:pt x="82" y="543"/>
                  </a:cubicBezTo>
                  <a:cubicBezTo>
                    <a:pt x="82" y="651"/>
                    <a:pt x="55" y="733"/>
                    <a:pt x="55" y="841"/>
                  </a:cubicBezTo>
                  <a:cubicBezTo>
                    <a:pt x="1" y="2631"/>
                    <a:pt x="381" y="4313"/>
                    <a:pt x="1059" y="5968"/>
                  </a:cubicBezTo>
                  <a:cubicBezTo>
                    <a:pt x="1899" y="7948"/>
                    <a:pt x="3229" y="9494"/>
                    <a:pt x="5100" y="10579"/>
                  </a:cubicBezTo>
                  <a:cubicBezTo>
                    <a:pt x="5832" y="11040"/>
                    <a:pt x="6619" y="11365"/>
                    <a:pt x="7433" y="11664"/>
                  </a:cubicBezTo>
                  <a:cubicBezTo>
                    <a:pt x="8518" y="12016"/>
                    <a:pt x="9684" y="12233"/>
                    <a:pt x="10823" y="12342"/>
                  </a:cubicBezTo>
                  <a:cubicBezTo>
                    <a:pt x="11286" y="12387"/>
                    <a:pt x="11741" y="12407"/>
                    <a:pt x="12196" y="12407"/>
                  </a:cubicBezTo>
                  <a:cubicBezTo>
                    <a:pt x="12568" y="12407"/>
                    <a:pt x="12941" y="12393"/>
                    <a:pt x="13319" y="12369"/>
                  </a:cubicBezTo>
                  <a:cubicBezTo>
                    <a:pt x="13590" y="11691"/>
                    <a:pt x="13753" y="11040"/>
                    <a:pt x="13780" y="10280"/>
                  </a:cubicBezTo>
                  <a:cubicBezTo>
                    <a:pt x="13682" y="10275"/>
                    <a:pt x="13587" y="10273"/>
                    <a:pt x="13493" y="10273"/>
                  </a:cubicBezTo>
                  <a:cubicBezTo>
                    <a:pt x="13118" y="10273"/>
                    <a:pt x="12771" y="10307"/>
                    <a:pt x="12424" y="10307"/>
                  </a:cubicBezTo>
                  <a:cubicBezTo>
                    <a:pt x="12298" y="10304"/>
                    <a:pt x="12172" y="10303"/>
                    <a:pt x="12046" y="10303"/>
                  </a:cubicBezTo>
                  <a:cubicBezTo>
                    <a:pt x="11668" y="10303"/>
                    <a:pt x="11288" y="10314"/>
                    <a:pt x="10911" y="10314"/>
                  </a:cubicBezTo>
                  <a:cubicBezTo>
                    <a:pt x="10410" y="10314"/>
                    <a:pt x="9915" y="10294"/>
                    <a:pt x="9440" y="10199"/>
                  </a:cubicBezTo>
                  <a:cubicBezTo>
                    <a:pt x="6022" y="9629"/>
                    <a:pt x="3581" y="7731"/>
                    <a:pt x="2306" y="4476"/>
                  </a:cubicBezTo>
                  <a:cubicBezTo>
                    <a:pt x="1845" y="3255"/>
                    <a:pt x="1520" y="1980"/>
                    <a:pt x="1438" y="678"/>
                  </a:cubicBezTo>
                  <a:cubicBezTo>
                    <a:pt x="1411" y="462"/>
                    <a:pt x="1384" y="272"/>
                    <a:pt x="13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49"/>
            <p:cNvSpPr/>
            <p:nvPr/>
          </p:nvSpPr>
          <p:spPr>
            <a:xfrm>
              <a:off x="5808675" y="3431050"/>
              <a:ext cx="311275" cy="208825"/>
            </a:xfrm>
            <a:custGeom>
              <a:avLst/>
              <a:gdLst/>
              <a:ahLst/>
              <a:cxnLst/>
              <a:rect l="l" t="t" r="r" b="b"/>
              <a:pathLst>
                <a:path w="12451" h="8353" extrusionOk="0">
                  <a:moveTo>
                    <a:pt x="1936" y="0"/>
                  </a:moveTo>
                  <a:cubicBezTo>
                    <a:pt x="1439" y="0"/>
                    <a:pt x="938" y="31"/>
                    <a:pt x="435" y="87"/>
                  </a:cubicBezTo>
                  <a:cubicBezTo>
                    <a:pt x="408" y="87"/>
                    <a:pt x="381" y="115"/>
                    <a:pt x="299" y="169"/>
                  </a:cubicBezTo>
                  <a:cubicBezTo>
                    <a:pt x="218" y="766"/>
                    <a:pt x="109" y="1417"/>
                    <a:pt x="1" y="2122"/>
                  </a:cubicBezTo>
                  <a:cubicBezTo>
                    <a:pt x="218" y="2122"/>
                    <a:pt x="375" y="2134"/>
                    <a:pt x="519" y="2134"/>
                  </a:cubicBezTo>
                  <a:cubicBezTo>
                    <a:pt x="592" y="2134"/>
                    <a:pt x="661" y="2131"/>
                    <a:pt x="733" y="2122"/>
                  </a:cubicBezTo>
                  <a:cubicBezTo>
                    <a:pt x="1520" y="2122"/>
                    <a:pt x="2306" y="2149"/>
                    <a:pt x="3066" y="2284"/>
                  </a:cubicBezTo>
                  <a:cubicBezTo>
                    <a:pt x="4666" y="2556"/>
                    <a:pt x="6104" y="3152"/>
                    <a:pt x="7324" y="4265"/>
                  </a:cubicBezTo>
                  <a:cubicBezTo>
                    <a:pt x="8301" y="5132"/>
                    <a:pt x="9223" y="6028"/>
                    <a:pt x="9955" y="7113"/>
                  </a:cubicBezTo>
                  <a:cubicBezTo>
                    <a:pt x="10254" y="7519"/>
                    <a:pt x="10579" y="7899"/>
                    <a:pt x="10986" y="8170"/>
                  </a:cubicBezTo>
                  <a:cubicBezTo>
                    <a:pt x="11167" y="8291"/>
                    <a:pt x="11338" y="8353"/>
                    <a:pt x="11500" y="8353"/>
                  </a:cubicBezTo>
                  <a:cubicBezTo>
                    <a:pt x="11702" y="8353"/>
                    <a:pt x="11891" y="8257"/>
                    <a:pt x="12071" y="8062"/>
                  </a:cubicBezTo>
                  <a:cubicBezTo>
                    <a:pt x="12261" y="7872"/>
                    <a:pt x="12369" y="7628"/>
                    <a:pt x="12397" y="7357"/>
                  </a:cubicBezTo>
                  <a:cubicBezTo>
                    <a:pt x="12451" y="6760"/>
                    <a:pt x="12288" y="6245"/>
                    <a:pt x="11908" y="5783"/>
                  </a:cubicBezTo>
                  <a:cubicBezTo>
                    <a:pt x="11474" y="5295"/>
                    <a:pt x="11013" y="4780"/>
                    <a:pt x="10606" y="4292"/>
                  </a:cubicBezTo>
                  <a:cubicBezTo>
                    <a:pt x="9521" y="2963"/>
                    <a:pt x="8192" y="1959"/>
                    <a:pt x="6701" y="1145"/>
                  </a:cubicBezTo>
                  <a:cubicBezTo>
                    <a:pt x="5180" y="333"/>
                    <a:pt x="3579" y="0"/>
                    <a:pt x="19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49"/>
            <p:cNvSpPr/>
            <p:nvPr/>
          </p:nvSpPr>
          <p:spPr>
            <a:xfrm>
              <a:off x="5259425" y="2817000"/>
              <a:ext cx="162100" cy="288050"/>
            </a:xfrm>
            <a:custGeom>
              <a:avLst/>
              <a:gdLst/>
              <a:ahLst/>
              <a:cxnLst/>
              <a:rect l="l" t="t" r="r" b="b"/>
              <a:pathLst>
                <a:path w="6484" h="11522" extrusionOk="0">
                  <a:moveTo>
                    <a:pt x="532" y="0"/>
                  </a:moveTo>
                  <a:cubicBezTo>
                    <a:pt x="394" y="0"/>
                    <a:pt x="264" y="56"/>
                    <a:pt x="163" y="157"/>
                  </a:cubicBezTo>
                  <a:cubicBezTo>
                    <a:pt x="1" y="347"/>
                    <a:pt x="28" y="564"/>
                    <a:pt x="136" y="753"/>
                  </a:cubicBezTo>
                  <a:cubicBezTo>
                    <a:pt x="218" y="943"/>
                    <a:pt x="326" y="1079"/>
                    <a:pt x="462" y="1215"/>
                  </a:cubicBezTo>
                  <a:cubicBezTo>
                    <a:pt x="706" y="1459"/>
                    <a:pt x="977" y="1648"/>
                    <a:pt x="1194" y="1893"/>
                  </a:cubicBezTo>
                  <a:cubicBezTo>
                    <a:pt x="1737" y="2408"/>
                    <a:pt x="2279" y="2896"/>
                    <a:pt x="2740" y="3439"/>
                  </a:cubicBezTo>
                  <a:cubicBezTo>
                    <a:pt x="3635" y="4524"/>
                    <a:pt x="4286" y="5744"/>
                    <a:pt x="4557" y="7100"/>
                  </a:cubicBezTo>
                  <a:cubicBezTo>
                    <a:pt x="4802" y="8267"/>
                    <a:pt x="4829" y="9406"/>
                    <a:pt x="4693" y="10572"/>
                  </a:cubicBezTo>
                  <a:cubicBezTo>
                    <a:pt x="4666" y="10871"/>
                    <a:pt x="4639" y="11169"/>
                    <a:pt x="4612" y="11522"/>
                  </a:cubicBezTo>
                  <a:cubicBezTo>
                    <a:pt x="5154" y="11467"/>
                    <a:pt x="5615" y="11250"/>
                    <a:pt x="6131" y="11115"/>
                  </a:cubicBezTo>
                  <a:cubicBezTo>
                    <a:pt x="6185" y="10898"/>
                    <a:pt x="6239" y="10681"/>
                    <a:pt x="6293" y="10437"/>
                  </a:cubicBezTo>
                  <a:cubicBezTo>
                    <a:pt x="6483" y="9325"/>
                    <a:pt x="6429" y="8185"/>
                    <a:pt x="6293" y="7046"/>
                  </a:cubicBezTo>
                  <a:cubicBezTo>
                    <a:pt x="6131" y="5798"/>
                    <a:pt x="5805" y="4632"/>
                    <a:pt x="5208" y="3547"/>
                  </a:cubicBezTo>
                  <a:cubicBezTo>
                    <a:pt x="4910" y="3005"/>
                    <a:pt x="4557" y="2489"/>
                    <a:pt x="4069" y="2082"/>
                  </a:cubicBezTo>
                  <a:cubicBezTo>
                    <a:pt x="3201" y="1350"/>
                    <a:pt x="2225" y="726"/>
                    <a:pt x="1221" y="211"/>
                  </a:cubicBezTo>
                  <a:cubicBezTo>
                    <a:pt x="1058" y="130"/>
                    <a:pt x="869" y="75"/>
                    <a:pt x="679" y="21"/>
                  </a:cubicBezTo>
                  <a:cubicBezTo>
                    <a:pt x="630" y="7"/>
                    <a:pt x="581" y="0"/>
                    <a:pt x="5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49"/>
            <p:cNvSpPr/>
            <p:nvPr/>
          </p:nvSpPr>
          <p:spPr>
            <a:xfrm>
              <a:off x="5267575" y="2945000"/>
              <a:ext cx="79350" cy="90875"/>
            </a:xfrm>
            <a:custGeom>
              <a:avLst/>
              <a:gdLst/>
              <a:ahLst/>
              <a:cxnLst/>
              <a:rect l="l" t="t" r="r" b="b"/>
              <a:pathLst>
                <a:path w="3174" h="3635" extrusionOk="0">
                  <a:moveTo>
                    <a:pt x="2523" y="0"/>
                  </a:moveTo>
                  <a:cubicBezTo>
                    <a:pt x="1628" y="923"/>
                    <a:pt x="814" y="1736"/>
                    <a:pt x="0" y="2604"/>
                  </a:cubicBezTo>
                  <a:cubicBezTo>
                    <a:pt x="434" y="2957"/>
                    <a:pt x="814" y="3282"/>
                    <a:pt x="1248" y="3635"/>
                  </a:cubicBezTo>
                  <a:cubicBezTo>
                    <a:pt x="1817" y="3038"/>
                    <a:pt x="2414" y="2496"/>
                    <a:pt x="2957" y="1926"/>
                  </a:cubicBezTo>
                  <a:cubicBezTo>
                    <a:pt x="3146" y="1736"/>
                    <a:pt x="3174" y="1492"/>
                    <a:pt x="3065" y="1248"/>
                  </a:cubicBezTo>
                  <a:cubicBezTo>
                    <a:pt x="2902" y="868"/>
                    <a:pt x="2740" y="489"/>
                    <a:pt x="2523" y="0"/>
                  </a:cubicBezTo>
                  <a:close/>
                </a:path>
              </a:pathLst>
            </a:custGeom>
            <a:solidFill>
              <a:srgbClr val="4E8C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49"/>
            <p:cNvSpPr/>
            <p:nvPr/>
          </p:nvSpPr>
          <p:spPr>
            <a:xfrm>
              <a:off x="5199750" y="3025700"/>
              <a:ext cx="82075" cy="75275"/>
            </a:xfrm>
            <a:custGeom>
              <a:avLst/>
              <a:gdLst/>
              <a:ahLst/>
              <a:cxnLst/>
              <a:rect l="l" t="t" r="r" b="b"/>
              <a:pathLst>
                <a:path w="3283" h="3011" extrusionOk="0">
                  <a:moveTo>
                    <a:pt x="2089" y="0"/>
                  </a:moveTo>
                  <a:cubicBezTo>
                    <a:pt x="1384" y="760"/>
                    <a:pt x="652" y="1438"/>
                    <a:pt x="1" y="2170"/>
                  </a:cubicBezTo>
                  <a:cubicBezTo>
                    <a:pt x="435" y="2577"/>
                    <a:pt x="733" y="2767"/>
                    <a:pt x="1384" y="3011"/>
                  </a:cubicBezTo>
                  <a:cubicBezTo>
                    <a:pt x="2035" y="2387"/>
                    <a:pt x="2659" y="1763"/>
                    <a:pt x="3283" y="1112"/>
                  </a:cubicBezTo>
                  <a:cubicBezTo>
                    <a:pt x="2876" y="732"/>
                    <a:pt x="2496" y="380"/>
                    <a:pt x="20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49"/>
            <p:cNvSpPr/>
            <p:nvPr/>
          </p:nvSpPr>
          <p:spPr>
            <a:xfrm>
              <a:off x="5928025" y="3585125"/>
              <a:ext cx="95650" cy="84775"/>
            </a:xfrm>
            <a:custGeom>
              <a:avLst/>
              <a:gdLst/>
              <a:ahLst/>
              <a:cxnLst/>
              <a:rect l="l" t="t" r="r" b="b"/>
              <a:pathLst>
                <a:path w="3826" h="3391" extrusionOk="0">
                  <a:moveTo>
                    <a:pt x="3093" y="0"/>
                  </a:moveTo>
                  <a:cubicBezTo>
                    <a:pt x="2089" y="868"/>
                    <a:pt x="1086" y="1709"/>
                    <a:pt x="82" y="2523"/>
                  </a:cubicBezTo>
                  <a:cubicBezTo>
                    <a:pt x="55" y="2550"/>
                    <a:pt x="55" y="2604"/>
                    <a:pt x="1" y="2685"/>
                  </a:cubicBezTo>
                  <a:cubicBezTo>
                    <a:pt x="218" y="2902"/>
                    <a:pt x="435" y="3147"/>
                    <a:pt x="652" y="3391"/>
                  </a:cubicBezTo>
                  <a:cubicBezTo>
                    <a:pt x="1221" y="3065"/>
                    <a:pt x="3418" y="1194"/>
                    <a:pt x="3825" y="733"/>
                  </a:cubicBezTo>
                  <a:cubicBezTo>
                    <a:pt x="3608" y="461"/>
                    <a:pt x="3418" y="163"/>
                    <a:pt x="30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49"/>
            <p:cNvSpPr/>
            <p:nvPr/>
          </p:nvSpPr>
          <p:spPr>
            <a:xfrm>
              <a:off x="5519150" y="3188425"/>
              <a:ext cx="82750" cy="69200"/>
            </a:xfrm>
            <a:custGeom>
              <a:avLst/>
              <a:gdLst/>
              <a:ahLst/>
              <a:cxnLst/>
              <a:rect l="l" t="t" r="r" b="b"/>
              <a:pathLst>
                <a:path w="3310" h="2768" extrusionOk="0">
                  <a:moveTo>
                    <a:pt x="1763" y="1"/>
                  </a:moveTo>
                  <a:cubicBezTo>
                    <a:pt x="787" y="842"/>
                    <a:pt x="298" y="1438"/>
                    <a:pt x="0" y="2035"/>
                  </a:cubicBezTo>
                  <a:cubicBezTo>
                    <a:pt x="326" y="2279"/>
                    <a:pt x="624" y="2578"/>
                    <a:pt x="1031" y="2767"/>
                  </a:cubicBezTo>
                  <a:cubicBezTo>
                    <a:pt x="1790" y="2062"/>
                    <a:pt x="2523" y="1357"/>
                    <a:pt x="3309" y="625"/>
                  </a:cubicBezTo>
                  <a:cubicBezTo>
                    <a:pt x="2767" y="299"/>
                    <a:pt x="2306" y="28"/>
                    <a:pt x="1763" y="1"/>
                  </a:cubicBezTo>
                  <a:close/>
                </a:path>
              </a:pathLst>
            </a:custGeom>
            <a:solidFill>
              <a:srgbClr val="4E8C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49"/>
            <p:cNvSpPr/>
            <p:nvPr/>
          </p:nvSpPr>
          <p:spPr>
            <a:xfrm>
              <a:off x="5557100" y="3349150"/>
              <a:ext cx="79375" cy="64425"/>
            </a:xfrm>
            <a:custGeom>
              <a:avLst/>
              <a:gdLst/>
              <a:ahLst/>
              <a:cxnLst/>
              <a:rect l="l" t="t" r="r" b="b"/>
              <a:pathLst>
                <a:path w="3175" h="2577" extrusionOk="0">
                  <a:moveTo>
                    <a:pt x="2306" y="0"/>
                  </a:moveTo>
                  <a:cubicBezTo>
                    <a:pt x="1520" y="488"/>
                    <a:pt x="272" y="1628"/>
                    <a:pt x="1" y="2089"/>
                  </a:cubicBezTo>
                  <a:cubicBezTo>
                    <a:pt x="462" y="2306"/>
                    <a:pt x="896" y="2577"/>
                    <a:pt x="1330" y="2577"/>
                  </a:cubicBezTo>
                  <a:cubicBezTo>
                    <a:pt x="1981" y="1926"/>
                    <a:pt x="2578" y="1329"/>
                    <a:pt x="3174" y="732"/>
                  </a:cubicBezTo>
                  <a:cubicBezTo>
                    <a:pt x="2876" y="461"/>
                    <a:pt x="2578" y="244"/>
                    <a:pt x="2306" y="0"/>
                  </a:cubicBezTo>
                  <a:close/>
                </a:path>
              </a:pathLst>
            </a:custGeom>
            <a:solidFill>
              <a:srgbClr val="4E8C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49"/>
            <p:cNvSpPr/>
            <p:nvPr/>
          </p:nvSpPr>
          <p:spPr>
            <a:xfrm>
              <a:off x="5457425" y="3254200"/>
              <a:ext cx="69875" cy="71225"/>
            </a:xfrm>
            <a:custGeom>
              <a:avLst/>
              <a:gdLst/>
              <a:ahLst/>
              <a:cxnLst/>
              <a:rect l="l" t="t" r="r" b="b"/>
              <a:pathLst>
                <a:path w="2795" h="2849" extrusionOk="0">
                  <a:moveTo>
                    <a:pt x="1818" y="1"/>
                  </a:moveTo>
                  <a:cubicBezTo>
                    <a:pt x="1113" y="543"/>
                    <a:pt x="570" y="1167"/>
                    <a:pt x="1" y="1791"/>
                  </a:cubicBezTo>
                  <a:cubicBezTo>
                    <a:pt x="136" y="2171"/>
                    <a:pt x="272" y="2523"/>
                    <a:pt x="597" y="2849"/>
                  </a:cubicBezTo>
                  <a:cubicBezTo>
                    <a:pt x="1330" y="2144"/>
                    <a:pt x="2035" y="1493"/>
                    <a:pt x="2795" y="787"/>
                  </a:cubicBezTo>
                  <a:cubicBezTo>
                    <a:pt x="2442" y="489"/>
                    <a:pt x="2144" y="245"/>
                    <a:pt x="18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49"/>
            <p:cNvSpPr/>
            <p:nvPr/>
          </p:nvSpPr>
          <p:spPr>
            <a:xfrm>
              <a:off x="5843950" y="3511200"/>
              <a:ext cx="73250" cy="57000"/>
            </a:xfrm>
            <a:custGeom>
              <a:avLst/>
              <a:gdLst/>
              <a:ahLst/>
              <a:cxnLst/>
              <a:rect l="l" t="t" r="r" b="b"/>
              <a:pathLst>
                <a:path w="2930" h="2280" extrusionOk="0">
                  <a:moveTo>
                    <a:pt x="1574" y="1"/>
                  </a:moveTo>
                  <a:cubicBezTo>
                    <a:pt x="1058" y="489"/>
                    <a:pt x="543" y="950"/>
                    <a:pt x="0" y="1465"/>
                  </a:cubicBezTo>
                  <a:cubicBezTo>
                    <a:pt x="136" y="1628"/>
                    <a:pt x="272" y="1764"/>
                    <a:pt x="380" y="1899"/>
                  </a:cubicBezTo>
                  <a:cubicBezTo>
                    <a:pt x="516" y="2035"/>
                    <a:pt x="651" y="2171"/>
                    <a:pt x="760" y="2279"/>
                  </a:cubicBezTo>
                  <a:cubicBezTo>
                    <a:pt x="1628" y="1682"/>
                    <a:pt x="2577" y="896"/>
                    <a:pt x="2930" y="408"/>
                  </a:cubicBezTo>
                  <a:cubicBezTo>
                    <a:pt x="2523" y="163"/>
                    <a:pt x="2062" y="109"/>
                    <a:pt x="1574" y="1"/>
                  </a:cubicBezTo>
                  <a:close/>
                </a:path>
              </a:pathLst>
            </a:custGeom>
            <a:solidFill>
              <a:srgbClr val="4E8C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49"/>
            <p:cNvSpPr/>
            <p:nvPr/>
          </p:nvSpPr>
          <p:spPr>
            <a:xfrm>
              <a:off x="5630350" y="3278625"/>
              <a:ext cx="71900" cy="72575"/>
            </a:xfrm>
            <a:custGeom>
              <a:avLst/>
              <a:gdLst/>
              <a:ahLst/>
              <a:cxnLst/>
              <a:rect l="l" t="t" r="r" b="b"/>
              <a:pathLst>
                <a:path w="2876" h="2903" extrusionOk="0">
                  <a:moveTo>
                    <a:pt x="2469" y="0"/>
                  </a:moveTo>
                  <a:cubicBezTo>
                    <a:pt x="1628" y="760"/>
                    <a:pt x="814" y="1465"/>
                    <a:pt x="0" y="2224"/>
                  </a:cubicBezTo>
                  <a:cubicBezTo>
                    <a:pt x="326" y="2469"/>
                    <a:pt x="624" y="2658"/>
                    <a:pt x="950" y="2902"/>
                  </a:cubicBezTo>
                  <a:cubicBezTo>
                    <a:pt x="1601" y="2143"/>
                    <a:pt x="2360" y="1546"/>
                    <a:pt x="2875" y="651"/>
                  </a:cubicBezTo>
                  <a:cubicBezTo>
                    <a:pt x="2740" y="461"/>
                    <a:pt x="2604" y="244"/>
                    <a:pt x="24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49"/>
            <p:cNvSpPr/>
            <p:nvPr/>
          </p:nvSpPr>
          <p:spPr>
            <a:xfrm>
              <a:off x="5786300" y="3563425"/>
              <a:ext cx="58350" cy="60375"/>
            </a:xfrm>
            <a:custGeom>
              <a:avLst/>
              <a:gdLst/>
              <a:ahLst/>
              <a:cxnLst/>
              <a:rect l="l" t="t" r="r" b="b"/>
              <a:pathLst>
                <a:path w="2334" h="2415" extrusionOk="0">
                  <a:moveTo>
                    <a:pt x="1574" y="0"/>
                  </a:moveTo>
                  <a:cubicBezTo>
                    <a:pt x="1032" y="353"/>
                    <a:pt x="598" y="733"/>
                    <a:pt x="164" y="1139"/>
                  </a:cubicBezTo>
                  <a:cubicBezTo>
                    <a:pt x="82" y="1221"/>
                    <a:pt x="1" y="1384"/>
                    <a:pt x="1" y="1519"/>
                  </a:cubicBezTo>
                  <a:cubicBezTo>
                    <a:pt x="1" y="1818"/>
                    <a:pt x="55" y="2116"/>
                    <a:pt x="299" y="2414"/>
                  </a:cubicBezTo>
                  <a:cubicBezTo>
                    <a:pt x="1004" y="1899"/>
                    <a:pt x="1683" y="1411"/>
                    <a:pt x="2333" y="814"/>
                  </a:cubicBezTo>
                  <a:cubicBezTo>
                    <a:pt x="2062" y="516"/>
                    <a:pt x="1818" y="271"/>
                    <a:pt x="15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39995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6" name="Google Shape;1226;p58"/>
          <p:cNvSpPr/>
          <p:nvPr/>
        </p:nvSpPr>
        <p:spPr>
          <a:xfrm>
            <a:off x="1219200" y="1310100"/>
            <a:ext cx="6686340" cy="1865510"/>
          </a:xfrm>
          <a:custGeom>
            <a:avLst/>
            <a:gdLst/>
            <a:ahLst/>
            <a:cxnLst/>
            <a:rect l="l" t="t" r="r" b="b"/>
            <a:pathLst>
              <a:path w="199801" h="103467" extrusionOk="0">
                <a:moveTo>
                  <a:pt x="100127" y="0"/>
                </a:moveTo>
                <a:cubicBezTo>
                  <a:pt x="91281" y="0"/>
                  <a:pt x="82435" y="60"/>
                  <a:pt x="73588" y="179"/>
                </a:cubicBezTo>
                <a:cubicBezTo>
                  <a:pt x="71909" y="207"/>
                  <a:pt x="70225" y="228"/>
                  <a:pt x="68546" y="260"/>
                </a:cubicBezTo>
                <a:cubicBezTo>
                  <a:pt x="52087" y="520"/>
                  <a:pt x="35630" y="988"/>
                  <a:pt x="19162" y="1665"/>
                </a:cubicBezTo>
                <a:cubicBezTo>
                  <a:pt x="18193" y="1706"/>
                  <a:pt x="17218" y="1746"/>
                  <a:pt x="16248" y="1787"/>
                </a:cubicBezTo>
                <a:cubicBezTo>
                  <a:pt x="16028" y="1796"/>
                  <a:pt x="15812" y="1804"/>
                  <a:pt x="15593" y="1813"/>
                </a:cubicBezTo>
                <a:cubicBezTo>
                  <a:pt x="15367" y="1808"/>
                  <a:pt x="15144" y="1805"/>
                  <a:pt x="14922" y="1805"/>
                </a:cubicBezTo>
                <a:cubicBezTo>
                  <a:pt x="8389" y="1805"/>
                  <a:pt x="3600" y="4346"/>
                  <a:pt x="3305" y="11429"/>
                </a:cubicBezTo>
                <a:cubicBezTo>
                  <a:pt x="3175" y="13103"/>
                  <a:pt x="2999" y="15015"/>
                  <a:pt x="2802" y="17121"/>
                </a:cubicBezTo>
                <a:cubicBezTo>
                  <a:pt x="2766" y="17494"/>
                  <a:pt x="2730" y="17871"/>
                  <a:pt x="2698" y="18258"/>
                </a:cubicBezTo>
                <a:cubicBezTo>
                  <a:pt x="2446" y="20869"/>
                  <a:pt x="2168" y="23752"/>
                  <a:pt x="1886" y="26831"/>
                </a:cubicBezTo>
                <a:cubicBezTo>
                  <a:pt x="1840" y="27303"/>
                  <a:pt x="1800" y="27784"/>
                  <a:pt x="1755" y="28269"/>
                </a:cubicBezTo>
                <a:cubicBezTo>
                  <a:pt x="1207" y="34357"/>
                  <a:pt x="673" y="41131"/>
                  <a:pt x="373" y="48018"/>
                </a:cubicBezTo>
                <a:cubicBezTo>
                  <a:pt x="373" y="48054"/>
                  <a:pt x="373" y="48094"/>
                  <a:pt x="368" y="48130"/>
                </a:cubicBezTo>
                <a:cubicBezTo>
                  <a:pt x="54" y="55430"/>
                  <a:pt x="1" y="62856"/>
                  <a:pt x="476" y="69733"/>
                </a:cubicBezTo>
                <a:cubicBezTo>
                  <a:pt x="508" y="70211"/>
                  <a:pt x="544" y="70686"/>
                  <a:pt x="584" y="71158"/>
                </a:cubicBezTo>
                <a:cubicBezTo>
                  <a:pt x="778" y="73585"/>
                  <a:pt x="1046" y="75939"/>
                  <a:pt x="1392" y="78183"/>
                </a:cubicBezTo>
                <a:cubicBezTo>
                  <a:pt x="1441" y="78494"/>
                  <a:pt x="1491" y="78798"/>
                  <a:pt x="1540" y="79103"/>
                </a:cubicBezTo>
                <a:cubicBezTo>
                  <a:pt x="2900" y="87234"/>
                  <a:pt x="5388" y="93865"/>
                  <a:pt x="9590" y="97461"/>
                </a:cubicBezTo>
                <a:cubicBezTo>
                  <a:pt x="9612" y="97479"/>
                  <a:pt x="9639" y="97497"/>
                  <a:pt x="9661" y="97510"/>
                </a:cubicBezTo>
                <a:cubicBezTo>
                  <a:pt x="10084" y="97812"/>
                  <a:pt x="10519" y="98082"/>
                  <a:pt x="10969" y="98328"/>
                </a:cubicBezTo>
                <a:cubicBezTo>
                  <a:pt x="15026" y="100582"/>
                  <a:pt x="19993" y="100869"/>
                  <a:pt x="24693" y="101067"/>
                </a:cubicBezTo>
                <a:cubicBezTo>
                  <a:pt x="47105" y="102494"/>
                  <a:pt x="69492" y="103284"/>
                  <a:pt x="91882" y="103437"/>
                </a:cubicBezTo>
                <a:cubicBezTo>
                  <a:pt x="93916" y="103454"/>
                  <a:pt x="95946" y="103464"/>
                  <a:pt x="97980" y="103464"/>
                </a:cubicBezTo>
                <a:cubicBezTo>
                  <a:pt x="98844" y="103466"/>
                  <a:pt x="99708" y="103467"/>
                  <a:pt x="100572" y="103467"/>
                </a:cubicBezTo>
                <a:cubicBezTo>
                  <a:pt x="115757" y="103467"/>
                  <a:pt x="130944" y="103166"/>
                  <a:pt x="146138" y="102575"/>
                </a:cubicBezTo>
                <a:cubicBezTo>
                  <a:pt x="147269" y="102534"/>
                  <a:pt x="148400" y="102485"/>
                  <a:pt x="149532" y="102436"/>
                </a:cubicBezTo>
                <a:cubicBezTo>
                  <a:pt x="158219" y="102076"/>
                  <a:pt x="166911" y="101620"/>
                  <a:pt x="175602" y="101067"/>
                </a:cubicBezTo>
                <a:cubicBezTo>
                  <a:pt x="176079" y="101083"/>
                  <a:pt x="176548" y="101092"/>
                  <a:pt x="177009" y="101092"/>
                </a:cubicBezTo>
                <a:cubicBezTo>
                  <a:pt x="189730" y="101092"/>
                  <a:pt x="196027" y="94765"/>
                  <a:pt x="198103" y="83886"/>
                </a:cubicBezTo>
                <a:cubicBezTo>
                  <a:pt x="198149" y="83679"/>
                  <a:pt x="198184" y="83468"/>
                  <a:pt x="198220" y="83257"/>
                </a:cubicBezTo>
                <a:cubicBezTo>
                  <a:pt x="198561" y="81295"/>
                  <a:pt x="198773" y="79185"/>
                  <a:pt x="198863" y="76944"/>
                </a:cubicBezTo>
                <a:cubicBezTo>
                  <a:pt x="198961" y="74515"/>
                  <a:pt x="199063" y="72073"/>
                  <a:pt x="199167" y="69613"/>
                </a:cubicBezTo>
                <a:cubicBezTo>
                  <a:pt x="199185" y="69230"/>
                  <a:pt x="199204" y="68850"/>
                  <a:pt x="199216" y="68468"/>
                </a:cubicBezTo>
                <a:cubicBezTo>
                  <a:pt x="199294" y="66627"/>
                  <a:pt x="199370" y="64781"/>
                  <a:pt x="199441" y="62927"/>
                </a:cubicBezTo>
                <a:cubicBezTo>
                  <a:pt x="199455" y="62560"/>
                  <a:pt x="199468" y="62191"/>
                  <a:pt x="199482" y="61823"/>
                </a:cubicBezTo>
                <a:cubicBezTo>
                  <a:pt x="199657" y="57027"/>
                  <a:pt x="199787" y="52202"/>
                  <a:pt x="199800" y="47376"/>
                </a:cubicBezTo>
                <a:lnTo>
                  <a:pt x="199800" y="45902"/>
                </a:lnTo>
                <a:cubicBezTo>
                  <a:pt x="199785" y="39540"/>
                  <a:pt x="199557" y="33189"/>
                  <a:pt x="198957" y="26923"/>
                </a:cubicBezTo>
                <a:cubicBezTo>
                  <a:pt x="198934" y="26685"/>
                  <a:pt x="198912" y="26448"/>
                  <a:pt x="198885" y="26209"/>
                </a:cubicBezTo>
                <a:cubicBezTo>
                  <a:pt x="198603" y="23400"/>
                  <a:pt x="198243" y="20607"/>
                  <a:pt x="197790" y="17837"/>
                </a:cubicBezTo>
                <a:cubicBezTo>
                  <a:pt x="197660" y="17050"/>
                  <a:pt x="197521" y="16265"/>
                  <a:pt x="197378" y="15479"/>
                </a:cubicBezTo>
                <a:cubicBezTo>
                  <a:pt x="196855" y="12633"/>
                  <a:pt x="196228" y="9817"/>
                  <a:pt x="195482" y="7034"/>
                </a:cubicBezTo>
                <a:cubicBezTo>
                  <a:pt x="195401" y="6738"/>
                  <a:pt x="195321" y="6442"/>
                  <a:pt x="195240" y="6150"/>
                </a:cubicBezTo>
                <a:cubicBezTo>
                  <a:pt x="194044" y="1903"/>
                  <a:pt x="187660" y="1599"/>
                  <a:pt x="182861" y="1599"/>
                </a:cubicBezTo>
                <a:cubicBezTo>
                  <a:pt x="182058" y="1599"/>
                  <a:pt x="181300" y="1607"/>
                  <a:pt x="180617" y="1607"/>
                </a:cubicBezTo>
                <a:cubicBezTo>
                  <a:pt x="180110" y="1607"/>
                  <a:pt x="179644" y="1603"/>
                  <a:pt x="179234" y="1586"/>
                </a:cubicBezTo>
                <a:cubicBezTo>
                  <a:pt x="173166" y="1345"/>
                  <a:pt x="167098" y="1143"/>
                  <a:pt x="161029" y="942"/>
                </a:cubicBezTo>
                <a:cubicBezTo>
                  <a:pt x="159943" y="907"/>
                  <a:pt x="158861" y="876"/>
                  <a:pt x="157774" y="844"/>
                </a:cubicBezTo>
                <a:cubicBezTo>
                  <a:pt x="138554" y="281"/>
                  <a:pt x="119341" y="0"/>
                  <a:pt x="10012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200025" dist="28575" dir="504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7" name="Google Shape;1227;p58"/>
          <p:cNvSpPr txBox="1">
            <a:spLocks noGrp="1"/>
          </p:cNvSpPr>
          <p:nvPr>
            <p:ph type="title"/>
          </p:nvPr>
        </p:nvSpPr>
        <p:spPr>
          <a:xfrm rot="159">
            <a:off x="1333655" y="1508374"/>
            <a:ext cx="6476700" cy="13015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" sz="4800"/>
              <a:t>2.2- LỰC VÀ HÌNH DẠNG CỦA VẬT</a:t>
            </a:r>
            <a:endParaRPr sz="4800"/>
          </a:p>
        </p:txBody>
      </p:sp>
      <p:grpSp>
        <p:nvGrpSpPr>
          <p:cNvPr id="1229" name="Google Shape;1229;p58"/>
          <p:cNvGrpSpPr/>
          <p:nvPr/>
        </p:nvGrpSpPr>
        <p:grpSpPr>
          <a:xfrm>
            <a:off x="7341359" y="3200586"/>
            <a:ext cx="1082649" cy="1180960"/>
            <a:chOff x="5117700" y="3973625"/>
            <a:chExt cx="956150" cy="1062588"/>
          </a:xfrm>
        </p:grpSpPr>
        <p:sp>
          <p:nvSpPr>
            <p:cNvPr id="1230" name="Google Shape;1230;p58"/>
            <p:cNvSpPr/>
            <p:nvPr/>
          </p:nvSpPr>
          <p:spPr>
            <a:xfrm>
              <a:off x="5140750" y="3999200"/>
              <a:ext cx="339075" cy="116175"/>
            </a:xfrm>
            <a:custGeom>
              <a:avLst/>
              <a:gdLst/>
              <a:ahLst/>
              <a:cxnLst/>
              <a:rect l="l" t="t" r="r" b="b"/>
              <a:pathLst>
                <a:path w="13563" h="4647" extrusionOk="0">
                  <a:moveTo>
                    <a:pt x="12817" y="1"/>
                  </a:moveTo>
                  <a:cubicBezTo>
                    <a:pt x="12793" y="1"/>
                    <a:pt x="12771" y="3"/>
                    <a:pt x="12749" y="8"/>
                  </a:cubicBezTo>
                  <a:cubicBezTo>
                    <a:pt x="12071" y="36"/>
                    <a:pt x="11393" y="36"/>
                    <a:pt x="10687" y="117"/>
                  </a:cubicBezTo>
                  <a:cubicBezTo>
                    <a:pt x="9358" y="253"/>
                    <a:pt x="8029" y="442"/>
                    <a:pt x="6673" y="605"/>
                  </a:cubicBezTo>
                  <a:cubicBezTo>
                    <a:pt x="4585" y="822"/>
                    <a:pt x="2496" y="985"/>
                    <a:pt x="407" y="1202"/>
                  </a:cubicBezTo>
                  <a:cubicBezTo>
                    <a:pt x="299" y="1202"/>
                    <a:pt x="163" y="1256"/>
                    <a:pt x="55" y="1283"/>
                  </a:cubicBezTo>
                  <a:cubicBezTo>
                    <a:pt x="28" y="1392"/>
                    <a:pt x="1" y="1473"/>
                    <a:pt x="1" y="1582"/>
                  </a:cubicBezTo>
                  <a:cubicBezTo>
                    <a:pt x="82" y="2504"/>
                    <a:pt x="190" y="3453"/>
                    <a:pt x="299" y="4403"/>
                  </a:cubicBezTo>
                  <a:cubicBezTo>
                    <a:pt x="299" y="4484"/>
                    <a:pt x="380" y="4538"/>
                    <a:pt x="435" y="4647"/>
                  </a:cubicBezTo>
                  <a:cubicBezTo>
                    <a:pt x="1926" y="4484"/>
                    <a:pt x="3418" y="4294"/>
                    <a:pt x="4883" y="4131"/>
                  </a:cubicBezTo>
                  <a:cubicBezTo>
                    <a:pt x="7514" y="3833"/>
                    <a:pt x="10118" y="3535"/>
                    <a:pt x="12722" y="3209"/>
                  </a:cubicBezTo>
                  <a:cubicBezTo>
                    <a:pt x="12993" y="3182"/>
                    <a:pt x="13264" y="3101"/>
                    <a:pt x="13508" y="3046"/>
                  </a:cubicBezTo>
                  <a:cubicBezTo>
                    <a:pt x="13563" y="2558"/>
                    <a:pt x="13318" y="876"/>
                    <a:pt x="13074" y="36"/>
                  </a:cubicBezTo>
                  <a:cubicBezTo>
                    <a:pt x="13009" y="36"/>
                    <a:pt x="12909" y="1"/>
                    <a:pt x="12817" y="1"/>
                  </a:cubicBezTo>
                  <a:close/>
                </a:path>
              </a:pathLst>
            </a:custGeom>
            <a:solidFill>
              <a:srgbClr val="4E8CCA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58"/>
            <p:cNvSpPr/>
            <p:nvPr/>
          </p:nvSpPr>
          <p:spPr>
            <a:xfrm>
              <a:off x="5117700" y="3973625"/>
              <a:ext cx="387900" cy="828625"/>
            </a:xfrm>
            <a:custGeom>
              <a:avLst/>
              <a:gdLst/>
              <a:ahLst/>
              <a:cxnLst/>
              <a:rect l="l" t="t" r="r" b="b"/>
              <a:pathLst>
                <a:path w="15516" h="33145" extrusionOk="0">
                  <a:moveTo>
                    <a:pt x="13739" y="1024"/>
                  </a:moveTo>
                  <a:cubicBezTo>
                    <a:pt x="13831" y="1024"/>
                    <a:pt x="13931" y="1059"/>
                    <a:pt x="13996" y="1059"/>
                  </a:cubicBezTo>
                  <a:cubicBezTo>
                    <a:pt x="14240" y="1899"/>
                    <a:pt x="14485" y="3581"/>
                    <a:pt x="14430" y="4069"/>
                  </a:cubicBezTo>
                  <a:cubicBezTo>
                    <a:pt x="14186" y="4124"/>
                    <a:pt x="13915" y="4205"/>
                    <a:pt x="13644" y="4232"/>
                  </a:cubicBezTo>
                  <a:cubicBezTo>
                    <a:pt x="11040" y="4558"/>
                    <a:pt x="8436" y="4856"/>
                    <a:pt x="5805" y="5154"/>
                  </a:cubicBezTo>
                  <a:cubicBezTo>
                    <a:pt x="4340" y="5317"/>
                    <a:pt x="2848" y="5507"/>
                    <a:pt x="1357" y="5670"/>
                  </a:cubicBezTo>
                  <a:cubicBezTo>
                    <a:pt x="1302" y="5561"/>
                    <a:pt x="1221" y="5507"/>
                    <a:pt x="1221" y="5426"/>
                  </a:cubicBezTo>
                  <a:cubicBezTo>
                    <a:pt x="1112" y="4476"/>
                    <a:pt x="1004" y="3527"/>
                    <a:pt x="923" y="2605"/>
                  </a:cubicBezTo>
                  <a:cubicBezTo>
                    <a:pt x="923" y="2496"/>
                    <a:pt x="950" y="2415"/>
                    <a:pt x="977" y="2306"/>
                  </a:cubicBezTo>
                  <a:cubicBezTo>
                    <a:pt x="1085" y="2279"/>
                    <a:pt x="1221" y="2225"/>
                    <a:pt x="1329" y="2225"/>
                  </a:cubicBezTo>
                  <a:cubicBezTo>
                    <a:pt x="3418" y="2008"/>
                    <a:pt x="5507" y="1845"/>
                    <a:pt x="7595" y="1628"/>
                  </a:cubicBezTo>
                  <a:cubicBezTo>
                    <a:pt x="8951" y="1465"/>
                    <a:pt x="10280" y="1276"/>
                    <a:pt x="11609" y="1140"/>
                  </a:cubicBezTo>
                  <a:cubicBezTo>
                    <a:pt x="12315" y="1059"/>
                    <a:pt x="12993" y="1059"/>
                    <a:pt x="13671" y="1031"/>
                  </a:cubicBezTo>
                  <a:cubicBezTo>
                    <a:pt x="13693" y="1026"/>
                    <a:pt x="13715" y="1024"/>
                    <a:pt x="13739" y="1024"/>
                  </a:cubicBezTo>
                  <a:close/>
                  <a:moveTo>
                    <a:pt x="12179" y="5426"/>
                  </a:moveTo>
                  <a:cubicBezTo>
                    <a:pt x="12260" y="5643"/>
                    <a:pt x="12342" y="5805"/>
                    <a:pt x="12369" y="5968"/>
                  </a:cubicBezTo>
                  <a:cubicBezTo>
                    <a:pt x="12477" y="6863"/>
                    <a:pt x="12559" y="7758"/>
                    <a:pt x="12667" y="8653"/>
                  </a:cubicBezTo>
                  <a:cubicBezTo>
                    <a:pt x="12884" y="10715"/>
                    <a:pt x="13101" y="12776"/>
                    <a:pt x="13345" y="14810"/>
                  </a:cubicBezTo>
                  <a:cubicBezTo>
                    <a:pt x="13535" y="16601"/>
                    <a:pt x="13752" y="18391"/>
                    <a:pt x="13969" y="20181"/>
                  </a:cubicBezTo>
                  <a:cubicBezTo>
                    <a:pt x="14105" y="21483"/>
                    <a:pt x="14295" y="22812"/>
                    <a:pt x="14430" y="24141"/>
                  </a:cubicBezTo>
                  <a:cubicBezTo>
                    <a:pt x="14512" y="25117"/>
                    <a:pt x="14512" y="26121"/>
                    <a:pt x="14512" y="27125"/>
                  </a:cubicBezTo>
                  <a:cubicBezTo>
                    <a:pt x="14512" y="27369"/>
                    <a:pt x="14485" y="27640"/>
                    <a:pt x="14403" y="27884"/>
                  </a:cubicBezTo>
                  <a:cubicBezTo>
                    <a:pt x="14159" y="28508"/>
                    <a:pt x="13942" y="29132"/>
                    <a:pt x="13671" y="29728"/>
                  </a:cubicBezTo>
                  <a:cubicBezTo>
                    <a:pt x="13400" y="30325"/>
                    <a:pt x="12966" y="30786"/>
                    <a:pt x="12477" y="31220"/>
                  </a:cubicBezTo>
                  <a:cubicBezTo>
                    <a:pt x="11769" y="31827"/>
                    <a:pt x="10998" y="32088"/>
                    <a:pt x="10191" y="32088"/>
                  </a:cubicBezTo>
                  <a:cubicBezTo>
                    <a:pt x="9699" y="32088"/>
                    <a:pt x="9193" y="31991"/>
                    <a:pt x="8680" y="31817"/>
                  </a:cubicBezTo>
                  <a:cubicBezTo>
                    <a:pt x="8246" y="31681"/>
                    <a:pt x="7839" y="31437"/>
                    <a:pt x="7459" y="31220"/>
                  </a:cubicBezTo>
                  <a:cubicBezTo>
                    <a:pt x="6564" y="30678"/>
                    <a:pt x="5941" y="29891"/>
                    <a:pt x="5561" y="28888"/>
                  </a:cubicBezTo>
                  <a:cubicBezTo>
                    <a:pt x="5235" y="28020"/>
                    <a:pt x="5045" y="27125"/>
                    <a:pt x="4910" y="26202"/>
                  </a:cubicBezTo>
                  <a:cubicBezTo>
                    <a:pt x="4666" y="24629"/>
                    <a:pt x="4503" y="23056"/>
                    <a:pt x="4286" y="21483"/>
                  </a:cubicBezTo>
                  <a:cubicBezTo>
                    <a:pt x="4015" y="19367"/>
                    <a:pt x="4015" y="17224"/>
                    <a:pt x="3879" y="15109"/>
                  </a:cubicBezTo>
                  <a:cubicBezTo>
                    <a:pt x="3825" y="14159"/>
                    <a:pt x="3716" y="13210"/>
                    <a:pt x="3662" y="12261"/>
                  </a:cubicBezTo>
                  <a:cubicBezTo>
                    <a:pt x="3581" y="11257"/>
                    <a:pt x="3554" y="10226"/>
                    <a:pt x="3472" y="9223"/>
                  </a:cubicBezTo>
                  <a:cubicBezTo>
                    <a:pt x="3418" y="8545"/>
                    <a:pt x="3364" y="7840"/>
                    <a:pt x="3310" y="7161"/>
                  </a:cubicBezTo>
                  <a:cubicBezTo>
                    <a:pt x="3310" y="6944"/>
                    <a:pt x="3310" y="6700"/>
                    <a:pt x="3310" y="6402"/>
                  </a:cubicBezTo>
                  <a:cubicBezTo>
                    <a:pt x="6266" y="6022"/>
                    <a:pt x="9223" y="5778"/>
                    <a:pt x="12179" y="5426"/>
                  </a:cubicBezTo>
                  <a:close/>
                  <a:moveTo>
                    <a:pt x="13969" y="1"/>
                  </a:moveTo>
                  <a:cubicBezTo>
                    <a:pt x="12830" y="1"/>
                    <a:pt x="11745" y="109"/>
                    <a:pt x="10633" y="245"/>
                  </a:cubicBezTo>
                  <a:cubicBezTo>
                    <a:pt x="9358" y="408"/>
                    <a:pt x="8083" y="570"/>
                    <a:pt x="6808" y="706"/>
                  </a:cubicBezTo>
                  <a:cubicBezTo>
                    <a:pt x="4856" y="923"/>
                    <a:pt x="2876" y="1140"/>
                    <a:pt x="895" y="1330"/>
                  </a:cubicBezTo>
                  <a:cubicBezTo>
                    <a:pt x="733" y="1357"/>
                    <a:pt x="597" y="1384"/>
                    <a:pt x="462" y="1411"/>
                  </a:cubicBezTo>
                  <a:cubicBezTo>
                    <a:pt x="190" y="1493"/>
                    <a:pt x="28" y="1655"/>
                    <a:pt x="0" y="1981"/>
                  </a:cubicBezTo>
                  <a:cubicBezTo>
                    <a:pt x="0" y="2089"/>
                    <a:pt x="0" y="2198"/>
                    <a:pt x="0" y="2333"/>
                  </a:cubicBezTo>
                  <a:cubicBezTo>
                    <a:pt x="55" y="3229"/>
                    <a:pt x="82" y="4124"/>
                    <a:pt x="163" y="5019"/>
                  </a:cubicBezTo>
                  <a:cubicBezTo>
                    <a:pt x="217" y="5398"/>
                    <a:pt x="326" y="5751"/>
                    <a:pt x="434" y="6131"/>
                  </a:cubicBezTo>
                  <a:cubicBezTo>
                    <a:pt x="536" y="6461"/>
                    <a:pt x="781" y="6649"/>
                    <a:pt x="1123" y="6649"/>
                  </a:cubicBezTo>
                  <a:cubicBezTo>
                    <a:pt x="1146" y="6649"/>
                    <a:pt x="1170" y="6648"/>
                    <a:pt x="1194" y="6646"/>
                  </a:cubicBezTo>
                  <a:cubicBezTo>
                    <a:pt x="1411" y="6646"/>
                    <a:pt x="1601" y="6592"/>
                    <a:pt x="1818" y="6565"/>
                  </a:cubicBezTo>
                  <a:cubicBezTo>
                    <a:pt x="1980" y="6538"/>
                    <a:pt x="2143" y="6510"/>
                    <a:pt x="2387" y="6483"/>
                  </a:cubicBezTo>
                  <a:cubicBezTo>
                    <a:pt x="2387" y="6700"/>
                    <a:pt x="2414" y="6863"/>
                    <a:pt x="2414" y="6999"/>
                  </a:cubicBezTo>
                  <a:cubicBezTo>
                    <a:pt x="2469" y="8111"/>
                    <a:pt x="2550" y="9223"/>
                    <a:pt x="2604" y="10335"/>
                  </a:cubicBezTo>
                  <a:cubicBezTo>
                    <a:pt x="2740" y="12505"/>
                    <a:pt x="2876" y="14675"/>
                    <a:pt x="3011" y="16845"/>
                  </a:cubicBezTo>
                  <a:cubicBezTo>
                    <a:pt x="3065" y="17794"/>
                    <a:pt x="3065" y="18743"/>
                    <a:pt x="3174" y="19693"/>
                  </a:cubicBezTo>
                  <a:cubicBezTo>
                    <a:pt x="3364" y="21727"/>
                    <a:pt x="3581" y="23734"/>
                    <a:pt x="3852" y="25768"/>
                  </a:cubicBezTo>
                  <a:cubicBezTo>
                    <a:pt x="3988" y="26799"/>
                    <a:pt x="4259" y="27803"/>
                    <a:pt x="4530" y="28806"/>
                  </a:cubicBezTo>
                  <a:cubicBezTo>
                    <a:pt x="4964" y="30434"/>
                    <a:pt x="6022" y="31573"/>
                    <a:pt x="7514" y="32332"/>
                  </a:cubicBezTo>
                  <a:cubicBezTo>
                    <a:pt x="8002" y="32576"/>
                    <a:pt x="8517" y="32793"/>
                    <a:pt x="9033" y="32956"/>
                  </a:cubicBezTo>
                  <a:cubicBezTo>
                    <a:pt x="9490" y="33080"/>
                    <a:pt x="9934" y="33144"/>
                    <a:pt x="10363" y="33144"/>
                  </a:cubicBezTo>
                  <a:cubicBezTo>
                    <a:pt x="11434" y="33144"/>
                    <a:pt x="12412" y="32743"/>
                    <a:pt x="13264" y="31871"/>
                  </a:cubicBezTo>
                  <a:cubicBezTo>
                    <a:pt x="14729" y="30352"/>
                    <a:pt x="15407" y="28535"/>
                    <a:pt x="15434" y="26474"/>
                  </a:cubicBezTo>
                  <a:cubicBezTo>
                    <a:pt x="15461" y="24900"/>
                    <a:pt x="15244" y="23327"/>
                    <a:pt x="15081" y="21781"/>
                  </a:cubicBezTo>
                  <a:cubicBezTo>
                    <a:pt x="14864" y="19910"/>
                    <a:pt x="14566" y="18038"/>
                    <a:pt x="14349" y="16139"/>
                  </a:cubicBezTo>
                  <a:cubicBezTo>
                    <a:pt x="14159" y="14675"/>
                    <a:pt x="14023" y="13183"/>
                    <a:pt x="13861" y="11691"/>
                  </a:cubicBezTo>
                  <a:cubicBezTo>
                    <a:pt x="13671" y="9874"/>
                    <a:pt x="13481" y="8029"/>
                    <a:pt x="13264" y="6185"/>
                  </a:cubicBezTo>
                  <a:cubicBezTo>
                    <a:pt x="13237" y="5914"/>
                    <a:pt x="13183" y="5643"/>
                    <a:pt x="13155" y="5317"/>
                  </a:cubicBezTo>
                  <a:cubicBezTo>
                    <a:pt x="13345" y="5263"/>
                    <a:pt x="13508" y="5236"/>
                    <a:pt x="13644" y="5181"/>
                  </a:cubicBezTo>
                  <a:cubicBezTo>
                    <a:pt x="14105" y="5100"/>
                    <a:pt x="14539" y="5019"/>
                    <a:pt x="14973" y="4910"/>
                  </a:cubicBezTo>
                  <a:cubicBezTo>
                    <a:pt x="15298" y="4856"/>
                    <a:pt x="15461" y="4612"/>
                    <a:pt x="15488" y="4313"/>
                  </a:cubicBezTo>
                  <a:cubicBezTo>
                    <a:pt x="15515" y="4178"/>
                    <a:pt x="15515" y="4042"/>
                    <a:pt x="15488" y="3879"/>
                  </a:cubicBezTo>
                  <a:cubicBezTo>
                    <a:pt x="15353" y="2876"/>
                    <a:pt x="15190" y="1872"/>
                    <a:pt x="15027" y="869"/>
                  </a:cubicBezTo>
                  <a:cubicBezTo>
                    <a:pt x="14891" y="164"/>
                    <a:pt x="14702" y="28"/>
                    <a:pt x="13969" y="1"/>
                  </a:cubicBezTo>
                  <a:close/>
                </a:path>
              </a:pathLst>
            </a:custGeom>
            <a:solidFill>
              <a:srgbClr val="4E8CCA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58"/>
            <p:cNvSpPr/>
            <p:nvPr/>
          </p:nvSpPr>
          <p:spPr>
            <a:xfrm>
              <a:off x="5722550" y="4204600"/>
              <a:ext cx="328900" cy="170500"/>
            </a:xfrm>
            <a:custGeom>
              <a:avLst/>
              <a:gdLst/>
              <a:ahLst/>
              <a:cxnLst/>
              <a:rect l="l" t="t" r="r" b="b"/>
              <a:pathLst>
                <a:path w="13156" h="6820" extrusionOk="0">
                  <a:moveTo>
                    <a:pt x="1169" y="1"/>
                  </a:moveTo>
                  <a:cubicBezTo>
                    <a:pt x="998" y="1"/>
                    <a:pt x="910" y="111"/>
                    <a:pt x="787" y="391"/>
                  </a:cubicBezTo>
                  <a:cubicBezTo>
                    <a:pt x="543" y="960"/>
                    <a:pt x="326" y="1530"/>
                    <a:pt x="82" y="2100"/>
                  </a:cubicBezTo>
                  <a:cubicBezTo>
                    <a:pt x="28" y="2262"/>
                    <a:pt x="28" y="2425"/>
                    <a:pt x="1" y="2561"/>
                  </a:cubicBezTo>
                  <a:cubicBezTo>
                    <a:pt x="598" y="2913"/>
                    <a:pt x="11122" y="6629"/>
                    <a:pt x="11990" y="6819"/>
                  </a:cubicBezTo>
                  <a:cubicBezTo>
                    <a:pt x="12044" y="6765"/>
                    <a:pt x="12125" y="6683"/>
                    <a:pt x="12180" y="6602"/>
                  </a:cubicBezTo>
                  <a:cubicBezTo>
                    <a:pt x="12451" y="5924"/>
                    <a:pt x="12749" y="5246"/>
                    <a:pt x="12993" y="4568"/>
                  </a:cubicBezTo>
                  <a:cubicBezTo>
                    <a:pt x="13156" y="4161"/>
                    <a:pt x="13075" y="4080"/>
                    <a:pt x="12695" y="3917"/>
                  </a:cubicBezTo>
                  <a:cubicBezTo>
                    <a:pt x="12586" y="3863"/>
                    <a:pt x="12478" y="3835"/>
                    <a:pt x="12369" y="3808"/>
                  </a:cubicBezTo>
                  <a:cubicBezTo>
                    <a:pt x="11339" y="3456"/>
                    <a:pt x="10308" y="3103"/>
                    <a:pt x="9277" y="2750"/>
                  </a:cubicBezTo>
                  <a:lnTo>
                    <a:pt x="1547" y="92"/>
                  </a:lnTo>
                  <a:cubicBezTo>
                    <a:pt x="1383" y="34"/>
                    <a:pt x="1263" y="1"/>
                    <a:pt x="1169" y="1"/>
                  </a:cubicBezTo>
                  <a:close/>
                </a:path>
              </a:pathLst>
            </a:custGeom>
            <a:solidFill>
              <a:srgbClr val="4E8CCA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58"/>
            <p:cNvSpPr/>
            <p:nvPr/>
          </p:nvSpPr>
          <p:spPr>
            <a:xfrm>
              <a:off x="5563200" y="4177900"/>
              <a:ext cx="510650" cy="858300"/>
            </a:xfrm>
            <a:custGeom>
              <a:avLst/>
              <a:gdLst/>
              <a:ahLst/>
              <a:cxnLst/>
              <a:rect l="l" t="t" r="r" b="b"/>
              <a:pathLst>
                <a:path w="20426" h="34332" extrusionOk="0">
                  <a:moveTo>
                    <a:pt x="7543" y="1069"/>
                  </a:moveTo>
                  <a:cubicBezTo>
                    <a:pt x="7637" y="1069"/>
                    <a:pt x="7757" y="1102"/>
                    <a:pt x="7921" y="1160"/>
                  </a:cubicBezTo>
                  <a:lnTo>
                    <a:pt x="15651" y="3818"/>
                  </a:lnTo>
                  <a:cubicBezTo>
                    <a:pt x="16682" y="4171"/>
                    <a:pt x="17713" y="4524"/>
                    <a:pt x="18743" y="4876"/>
                  </a:cubicBezTo>
                  <a:cubicBezTo>
                    <a:pt x="18852" y="4903"/>
                    <a:pt x="18960" y="4931"/>
                    <a:pt x="19069" y="4985"/>
                  </a:cubicBezTo>
                  <a:cubicBezTo>
                    <a:pt x="19449" y="5148"/>
                    <a:pt x="19530" y="5229"/>
                    <a:pt x="19367" y="5636"/>
                  </a:cubicBezTo>
                  <a:cubicBezTo>
                    <a:pt x="19123" y="6314"/>
                    <a:pt x="18825" y="6992"/>
                    <a:pt x="18554" y="7670"/>
                  </a:cubicBezTo>
                  <a:cubicBezTo>
                    <a:pt x="18499" y="7751"/>
                    <a:pt x="18418" y="7833"/>
                    <a:pt x="18364" y="7887"/>
                  </a:cubicBezTo>
                  <a:cubicBezTo>
                    <a:pt x="17496" y="7697"/>
                    <a:pt x="6972" y="3981"/>
                    <a:pt x="6375" y="3629"/>
                  </a:cubicBezTo>
                  <a:cubicBezTo>
                    <a:pt x="6402" y="3493"/>
                    <a:pt x="6402" y="3330"/>
                    <a:pt x="6456" y="3168"/>
                  </a:cubicBezTo>
                  <a:cubicBezTo>
                    <a:pt x="6700" y="2598"/>
                    <a:pt x="6917" y="2028"/>
                    <a:pt x="7161" y="1459"/>
                  </a:cubicBezTo>
                  <a:cubicBezTo>
                    <a:pt x="7284" y="1179"/>
                    <a:pt x="7372" y="1069"/>
                    <a:pt x="7543" y="1069"/>
                  </a:cubicBezTo>
                  <a:close/>
                  <a:moveTo>
                    <a:pt x="8165" y="5337"/>
                  </a:moveTo>
                  <a:cubicBezTo>
                    <a:pt x="10932" y="6314"/>
                    <a:pt x="13644" y="7263"/>
                    <a:pt x="16411" y="8213"/>
                  </a:cubicBezTo>
                  <a:cubicBezTo>
                    <a:pt x="16384" y="8402"/>
                    <a:pt x="16356" y="8565"/>
                    <a:pt x="16329" y="8728"/>
                  </a:cubicBezTo>
                  <a:cubicBezTo>
                    <a:pt x="15353" y="12607"/>
                    <a:pt x="14268" y="16458"/>
                    <a:pt x="13074" y="20283"/>
                  </a:cubicBezTo>
                  <a:cubicBezTo>
                    <a:pt x="12803" y="21178"/>
                    <a:pt x="12559" y="22073"/>
                    <a:pt x="12288" y="22941"/>
                  </a:cubicBezTo>
                  <a:cubicBezTo>
                    <a:pt x="11610" y="25165"/>
                    <a:pt x="10742" y="27308"/>
                    <a:pt x="9765" y="29423"/>
                  </a:cubicBezTo>
                  <a:cubicBezTo>
                    <a:pt x="9521" y="29966"/>
                    <a:pt x="9223" y="30481"/>
                    <a:pt x="8925" y="30997"/>
                  </a:cubicBezTo>
                  <a:cubicBezTo>
                    <a:pt x="8219" y="32217"/>
                    <a:pt x="7107" y="32895"/>
                    <a:pt x="5778" y="33275"/>
                  </a:cubicBezTo>
                  <a:cubicBezTo>
                    <a:pt x="5456" y="33360"/>
                    <a:pt x="5123" y="33402"/>
                    <a:pt x="4787" y="33402"/>
                  </a:cubicBezTo>
                  <a:cubicBezTo>
                    <a:pt x="4585" y="33402"/>
                    <a:pt x="4381" y="33387"/>
                    <a:pt x="4178" y="33356"/>
                  </a:cubicBezTo>
                  <a:cubicBezTo>
                    <a:pt x="2984" y="33194"/>
                    <a:pt x="1493" y="32163"/>
                    <a:pt x="1140" y="30427"/>
                  </a:cubicBezTo>
                  <a:cubicBezTo>
                    <a:pt x="977" y="29640"/>
                    <a:pt x="977" y="28881"/>
                    <a:pt x="1059" y="28094"/>
                  </a:cubicBezTo>
                  <a:cubicBezTo>
                    <a:pt x="1221" y="26304"/>
                    <a:pt x="1628" y="24595"/>
                    <a:pt x="2062" y="22859"/>
                  </a:cubicBezTo>
                  <a:cubicBezTo>
                    <a:pt x="2713" y="20201"/>
                    <a:pt x="3663" y="17652"/>
                    <a:pt x="4585" y="15102"/>
                  </a:cubicBezTo>
                  <a:cubicBezTo>
                    <a:pt x="5615" y="12281"/>
                    <a:pt x="6646" y="9433"/>
                    <a:pt x="7677" y="6612"/>
                  </a:cubicBezTo>
                  <a:cubicBezTo>
                    <a:pt x="7840" y="6205"/>
                    <a:pt x="8002" y="5771"/>
                    <a:pt x="8165" y="5337"/>
                  </a:cubicBezTo>
                  <a:close/>
                  <a:moveTo>
                    <a:pt x="7092" y="0"/>
                  </a:moveTo>
                  <a:cubicBezTo>
                    <a:pt x="6810" y="0"/>
                    <a:pt x="6680" y="185"/>
                    <a:pt x="6511" y="618"/>
                  </a:cubicBezTo>
                  <a:cubicBezTo>
                    <a:pt x="6185" y="1404"/>
                    <a:pt x="5860" y="2218"/>
                    <a:pt x="5561" y="3005"/>
                  </a:cubicBezTo>
                  <a:cubicBezTo>
                    <a:pt x="5480" y="3222"/>
                    <a:pt x="5398" y="3439"/>
                    <a:pt x="5344" y="3683"/>
                  </a:cubicBezTo>
                  <a:cubicBezTo>
                    <a:pt x="5290" y="4063"/>
                    <a:pt x="5371" y="4252"/>
                    <a:pt x="5751" y="4415"/>
                  </a:cubicBezTo>
                  <a:cubicBezTo>
                    <a:pt x="6104" y="4551"/>
                    <a:pt x="6456" y="4686"/>
                    <a:pt x="6809" y="4822"/>
                  </a:cubicBezTo>
                  <a:cubicBezTo>
                    <a:pt x="6944" y="4876"/>
                    <a:pt x="7080" y="4958"/>
                    <a:pt x="7216" y="5039"/>
                  </a:cubicBezTo>
                  <a:cubicBezTo>
                    <a:pt x="7053" y="5500"/>
                    <a:pt x="6890" y="5880"/>
                    <a:pt x="6755" y="6287"/>
                  </a:cubicBezTo>
                  <a:cubicBezTo>
                    <a:pt x="5588" y="9460"/>
                    <a:pt x="4449" y="12634"/>
                    <a:pt x="3283" y="15834"/>
                  </a:cubicBezTo>
                  <a:cubicBezTo>
                    <a:pt x="2089" y="18981"/>
                    <a:pt x="1086" y="22181"/>
                    <a:pt x="462" y="25490"/>
                  </a:cubicBezTo>
                  <a:cubicBezTo>
                    <a:pt x="191" y="26901"/>
                    <a:pt x="1" y="28311"/>
                    <a:pt x="109" y="29749"/>
                  </a:cubicBezTo>
                  <a:cubicBezTo>
                    <a:pt x="191" y="31186"/>
                    <a:pt x="733" y="32407"/>
                    <a:pt x="1927" y="33302"/>
                  </a:cubicBezTo>
                  <a:cubicBezTo>
                    <a:pt x="2853" y="34000"/>
                    <a:pt x="3861" y="34332"/>
                    <a:pt x="4885" y="34332"/>
                  </a:cubicBezTo>
                  <a:cubicBezTo>
                    <a:pt x="5811" y="34332"/>
                    <a:pt x="6749" y="34061"/>
                    <a:pt x="7650" y="33546"/>
                  </a:cubicBezTo>
                  <a:cubicBezTo>
                    <a:pt x="8057" y="33329"/>
                    <a:pt x="8436" y="33004"/>
                    <a:pt x="8762" y="32678"/>
                  </a:cubicBezTo>
                  <a:cubicBezTo>
                    <a:pt x="9494" y="31919"/>
                    <a:pt x="10037" y="31024"/>
                    <a:pt x="10471" y="30074"/>
                  </a:cubicBezTo>
                  <a:cubicBezTo>
                    <a:pt x="11366" y="28203"/>
                    <a:pt x="12179" y="26331"/>
                    <a:pt x="12803" y="24351"/>
                  </a:cubicBezTo>
                  <a:cubicBezTo>
                    <a:pt x="13834" y="21042"/>
                    <a:pt x="14838" y="17706"/>
                    <a:pt x="15787" y="14343"/>
                  </a:cubicBezTo>
                  <a:cubicBezTo>
                    <a:pt x="16275" y="12742"/>
                    <a:pt x="16655" y="11088"/>
                    <a:pt x="17089" y="9487"/>
                  </a:cubicBezTo>
                  <a:cubicBezTo>
                    <a:pt x="17170" y="9189"/>
                    <a:pt x="17170" y="8864"/>
                    <a:pt x="17414" y="8592"/>
                  </a:cubicBezTo>
                  <a:cubicBezTo>
                    <a:pt x="17658" y="8647"/>
                    <a:pt x="17903" y="8728"/>
                    <a:pt x="18147" y="8782"/>
                  </a:cubicBezTo>
                  <a:cubicBezTo>
                    <a:pt x="18319" y="8831"/>
                    <a:pt x="18459" y="8858"/>
                    <a:pt x="18578" y="8858"/>
                  </a:cubicBezTo>
                  <a:cubicBezTo>
                    <a:pt x="18853" y="8858"/>
                    <a:pt x="19015" y="8716"/>
                    <a:pt x="19204" y="8375"/>
                  </a:cubicBezTo>
                  <a:cubicBezTo>
                    <a:pt x="19666" y="7534"/>
                    <a:pt x="20018" y="6666"/>
                    <a:pt x="20317" y="5744"/>
                  </a:cubicBezTo>
                  <a:cubicBezTo>
                    <a:pt x="20344" y="5582"/>
                    <a:pt x="20371" y="5419"/>
                    <a:pt x="20398" y="5256"/>
                  </a:cubicBezTo>
                  <a:cubicBezTo>
                    <a:pt x="20425" y="4795"/>
                    <a:pt x="20317" y="4578"/>
                    <a:pt x="19855" y="4388"/>
                  </a:cubicBezTo>
                  <a:cubicBezTo>
                    <a:pt x="19394" y="4171"/>
                    <a:pt x="18933" y="3981"/>
                    <a:pt x="18472" y="3818"/>
                  </a:cubicBezTo>
                  <a:cubicBezTo>
                    <a:pt x="16519" y="3140"/>
                    <a:pt x="14566" y="2517"/>
                    <a:pt x="12613" y="1838"/>
                  </a:cubicBezTo>
                  <a:cubicBezTo>
                    <a:pt x="10932" y="1269"/>
                    <a:pt x="9250" y="672"/>
                    <a:pt x="7568" y="103"/>
                  </a:cubicBezTo>
                  <a:cubicBezTo>
                    <a:pt x="7369" y="36"/>
                    <a:pt x="7216" y="0"/>
                    <a:pt x="7092" y="0"/>
                  </a:cubicBezTo>
                  <a:close/>
                </a:path>
              </a:pathLst>
            </a:custGeom>
            <a:solidFill>
              <a:srgbClr val="4E8CCA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58"/>
            <p:cNvSpPr/>
            <p:nvPr/>
          </p:nvSpPr>
          <p:spPr>
            <a:xfrm>
              <a:off x="5200425" y="4108563"/>
              <a:ext cx="280775" cy="667100"/>
            </a:xfrm>
            <a:custGeom>
              <a:avLst/>
              <a:gdLst/>
              <a:ahLst/>
              <a:cxnLst/>
              <a:rect l="l" t="t" r="r" b="b"/>
              <a:pathLst>
                <a:path w="11231" h="26684" extrusionOk="0">
                  <a:moveTo>
                    <a:pt x="8897" y="1"/>
                  </a:moveTo>
                  <a:cubicBezTo>
                    <a:pt x="5914" y="380"/>
                    <a:pt x="2957" y="597"/>
                    <a:pt x="1" y="1004"/>
                  </a:cubicBezTo>
                  <a:cubicBezTo>
                    <a:pt x="1" y="1303"/>
                    <a:pt x="1" y="1520"/>
                    <a:pt x="28" y="1764"/>
                  </a:cubicBezTo>
                  <a:cubicBezTo>
                    <a:pt x="55" y="2442"/>
                    <a:pt x="136" y="3120"/>
                    <a:pt x="164" y="3825"/>
                  </a:cubicBezTo>
                  <a:cubicBezTo>
                    <a:pt x="245" y="4829"/>
                    <a:pt x="272" y="5860"/>
                    <a:pt x="353" y="6863"/>
                  </a:cubicBezTo>
                  <a:cubicBezTo>
                    <a:pt x="408" y="7812"/>
                    <a:pt x="516" y="8762"/>
                    <a:pt x="570" y="9711"/>
                  </a:cubicBezTo>
                  <a:cubicBezTo>
                    <a:pt x="733" y="11827"/>
                    <a:pt x="706" y="13970"/>
                    <a:pt x="1004" y="16085"/>
                  </a:cubicBezTo>
                  <a:cubicBezTo>
                    <a:pt x="1194" y="17658"/>
                    <a:pt x="1384" y="19232"/>
                    <a:pt x="1601" y="20805"/>
                  </a:cubicBezTo>
                  <a:cubicBezTo>
                    <a:pt x="1737" y="21727"/>
                    <a:pt x="1927" y="22622"/>
                    <a:pt x="2252" y="23490"/>
                  </a:cubicBezTo>
                  <a:cubicBezTo>
                    <a:pt x="2632" y="24494"/>
                    <a:pt x="3256" y="25253"/>
                    <a:pt x="4178" y="25795"/>
                  </a:cubicBezTo>
                  <a:cubicBezTo>
                    <a:pt x="4558" y="26040"/>
                    <a:pt x="4964" y="26284"/>
                    <a:pt x="5371" y="26419"/>
                  </a:cubicBezTo>
                  <a:cubicBezTo>
                    <a:pt x="5876" y="26591"/>
                    <a:pt x="6372" y="26683"/>
                    <a:pt x="6856" y="26683"/>
                  </a:cubicBezTo>
                  <a:cubicBezTo>
                    <a:pt x="7673" y="26683"/>
                    <a:pt x="8453" y="26419"/>
                    <a:pt x="9169" y="25823"/>
                  </a:cubicBezTo>
                  <a:cubicBezTo>
                    <a:pt x="9684" y="25389"/>
                    <a:pt x="10091" y="24928"/>
                    <a:pt x="10362" y="24331"/>
                  </a:cubicBezTo>
                  <a:cubicBezTo>
                    <a:pt x="10633" y="23734"/>
                    <a:pt x="10877" y="23110"/>
                    <a:pt x="11094" y="22486"/>
                  </a:cubicBezTo>
                  <a:cubicBezTo>
                    <a:pt x="11176" y="22242"/>
                    <a:pt x="11230" y="21971"/>
                    <a:pt x="11230" y="21700"/>
                  </a:cubicBezTo>
                  <a:cubicBezTo>
                    <a:pt x="11203" y="20723"/>
                    <a:pt x="11203" y="19720"/>
                    <a:pt x="11122" y="18716"/>
                  </a:cubicBezTo>
                  <a:cubicBezTo>
                    <a:pt x="11013" y="17414"/>
                    <a:pt x="10823" y="16085"/>
                    <a:pt x="10660" y="14783"/>
                  </a:cubicBezTo>
                  <a:cubicBezTo>
                    <a:pt x="10443" y="12993"/>
                    <a:pt x="10227" y="11203"/>
                    <a:pt x="10037" y="9413"/>
                  </a:cubicBezTo>
                  <a:cubicBezTo>
                    <a:pt x="9793" y="7351"/>
                    <a:pt x="9576" y="5317"/>
                    <a:pt x="9359" y="3256"/>
                  </a:cubicBezTo>
                  <a:cubicBezTo>
                    <a:pt x="9250" y="2361"/>
                    <a:pt x="9169" y="1465"/>
                    <a:pt x="9060" y="570"/>
                  </a:cubicBezTo>
                  <a:cubicBezTo>
                    <a:pt x="9033" y="408"/>
                    <a:pt x="8952" y="218"/>
                    <a:pt x="889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58"/>
            <p:cNvSpPr/>
            <p:nvPr/>
          </p:nvSpPr>
          <p:spPr>
            <a:xfrm>
              <a:off x="5140750" y="3998713"/>
              <a:ext cx="339075" cy="116650"/>
            </a:xfrm>
            <a:custGeom>
              <a:avLst/>
              <a:gdLst/>
              <a:ahLst/>
              <a:cxnLst/>
              <a:rect l="l" t="t" r="r" b="b"/>
              <a:pathLst>
                <a:path w="13563" h="4666" extrusionOk="0">
                  <a:moveTo>
                    <a:pt x="12776" y="1"/>
                  </a:moveTo>
                  <a:cubicBezTo>
                    <a:pt x="12071" y="28"/>
                    <a:pt x="11393" y="55"/>
                    <a:pt x="10715" y="136"/>
                  </a:cubicBezTo>
                  <a:cubicBezTo>
                    <a:pt x="9359" y="272"/>
                    <a:pt x="8030" y="462"/>
                    <a:pt x="6701" y="597"/>
                  </a:cubicBezTo>
                  <a:cubicBezTo>
                    <a:pt x="4612" y="814"/>
                    <a:pt x="2496" y="1004"/>
                    <a:pt x="408" y="1221"/>
                  </a:cubicBezTo>
                  <a:cubicBezTo>
                    <a:pt x="299" y="1221"/>
                    <a:pt x="191" y="1276"/>
                    <a:pt x="55" y="1303"/>
                  </a:cubicBezTo>
                  <a:cubicBezTo>
                    <a:pt x="55" y="1411"/>
                    <a:pt x="1" y="1493"/>
                    <a:pt x="1" y="1574"/>
                  </a:cubicBezTo>
                  <a:cubicBezTo>
                    <a:pt x="109" y="2523"/>
                    <a:pt x="218" y="3473"/>
                    <a:pt x="299" y="4395"/>
                  </a:cubicBezTo>
                  <a:cubicBezTo>
                    <a:pt x="326" y="4476"/>
                    <a:pt x="408" y="4558"/>
                    <a:pt x="462" y="4666"/>
                  </a:cubicBezTo>
                  <a:cubicBezTo>
                    <a:pt x="1954" y="4476"/>
                    <a:pt x="3419" y="4313"/>
                    <a:pt x="4910" y="4151"/>
                  </a:cubicBezTo>
                  <a:cubicBezTo>
                    <a:pt x="7514" y="3852"/>
                    <a:pt x="10118" y="3554"/>
                    <a:pt x="12722" y="3228"/>
                  </a:cubicBezTo>
                  <a:cubicBezTo>
                    <a:pt x="12993" y="3201"/>
                    <a:pt x="13264" y="3120"/>
                    <a:pt x="13536" y="3066"/>
                  </a:cubicBezTo>
                  <a:cubicBezTo>
                    <a:pt x="13563" y="2577"/>
                    <a:pt x="13319" y="896"/>
                    <a:pt x="13075" y="55"/>
                  </a:cubicBezTo>
                  <a:cubicBezTo>
                    <a:pt x="12993" y="28"/>
                    <a:pt x="12885" y="1"/>
                    <a:pt x="127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58"/>
            <p:cNvSpPr/>
            <p:nvPr/>
          </p:nvSpPr>
          <p:spPr>
            <a:xfrm>
              <a:off x="5117700" y="3973638"/>
              <a:ext cx="387900" cy="827925"/>
            </a:xfrm>
            <a:custGeom>
              <a:avLst/>
              <a:gdLst/>
              <a:ahLst/>
              <a:cxnLst/>
              <a:rect l="l" t="t" r="r" b="b"/>
              <a:pathLst>
                <a:path w="15516" h="33117" extrusionOk="0">
                  <a:moveTo>
                    <a:pt x="13698" y="1004"/>
                  </a:moveTo>
                  <a:cubicBezTo>
                    <a:pt x="13807" y="1004"/>
                    <a:pt x="13915" y="1031"/>
                    <a:pt x="13997" y="1058"/>
                  </a:cubicBezTo>
                  <a:cubicBezTo>
                    <a:pt x="14241" y="1899"/>
                    <a:pt x="14485" y="3580"/>
                    <a:pt x="14458" y="4069"/>
                  </a:cubicBezTo>
                  <a:cubicBezTo>
                    <a:pt x="14186" y="4123"/>
                    <a:pt x="13915" y="4204"/>
                    <a:pt x="13644" y="4231"/>
                  </a:cubicBezTo>
                  <a:cubicBezTo>
                    <a:pt x="11040" y="4557"/>
                    <a:pt x="8436" y="4855"/>
                    <a:pt x="5832" y="5154"/>
                  </a:cubicBezTo>
                  <a:cubicBezTo>
                    <a:pt x="4341" y="5316"/>
                    <a:pt x="2876" y="5479"/>
                    <a:pt x="1384" y="5669"/>
                  </a:cubicBezTo>
                  <a:cubicBezTo>
                    <a:pt x="1330" y="5561"/>
                    <a:pt x="1248" y="5479"/>
                    <a:pt x="1221" y="5398"/>
                  </a:cubicBezTo>
                  <a:cubicBezTo>
                    <a:pt x="1140" y="4476"/>
                    <a:pt x="1031" y="3526"/>
                    <a:pt x="923" y="2577"/>
                  </a:cubicBezTo>
                  <a:cubicBezTo>
                    <a:pt x="923" y="2496"/>
                    <a:pt x="977" y="2414"/>
                    <a:pt x="977" y="2306"/>
                  </a:cubicBezTo>
                  <a:cubicBezTo>
                    <a:pt x="1113" y="2279"/>
                    <a:pt x="1221" y="2224"/>
                    <a:pt x="1330" y="2224"/>
                  </a:cubicBezTo>
                  <a:cubicBezTo>
                    <a:pt x="3418" y="2007"/>
                    <a:pt x="5534" y="1817"/>
                    <a:pt x="7623" y="1600"/>
                  </a:cubicBezTo>
                  <a:cubicBezTo>
                    <a:pt x="8952" y="1465"/>
                    <a:pt x="10281" y="1275"/>
                    <a:pt x="11637" y="1139"/>
                  </a:cubicBezTo>
                  <a:cubicBezTo>
                    <a:pt x="12315" y="1058"/>
                    <a:pt x="12993" y="1031"/>
                    <a:pt x="13698" y="1004"/>
                  </a:cubicBezTo>
                  <a:close/>
                  <a:moveTo>
                    <a:pt x="12206" y="5398"/>
                  </a:moveTo>
                  <a:cubicBezTo>
                    <a:pt x="12261" y="5615"/>
                    <a:pt x="12342" y="5805"/>
                    <a:pt x="12369" y="5967"/>
                  </a:cubicBezTo>
                  <a:cubicBezTo>
                    <a:pt x="12478" y="6862"/>
                    <a:pt x="12559" y="7758"/>
                    <a:pt x="12668" y="8653"/>
                  </a:cubicBezTo>
                  <a:cubicBezTo>
                    <a:pt x="12885" y="10714"/>
                    <a:pt x="13102" y="12748"/>
                    <a:pt x="13346" y="14810"/>
                  </a:cubicBezTo>
                  <a:cubicBezTo>
                    <a:pt x="13536" y="16600"/>
                    <a:pt x="13752" y="18390"/>
                    <a:pt x="13969" y="20180"/>
                  </a:cubicBezTo>
                  <a:cubicBezTo>
                    <a:pt x="14132" y="21482"/>
                    <a:pt x="14322" y="22811"/>
                    <a:pt x="14431" y="24113"/>
                  </a:cubicBezTo>
                  <a:cubicBezTo>
                    <a:pt x="14512" y="25117"/>
                    <a:pt x="14512" y="26120"/>
                    <a:pt x="14539" y="27097"/>
                  </a:cubicBezTo>
                  <a:cubicBezTo>
                    <a:pt x="14539" y="27368"/>
                    <a:pt x="14485" y="27639"/>
                    <a:pt x="14403" y="27883"/>
                  </a:cubicBezTo>
                  <a:cubicBezTo>
                    <a:pt x="14186" y="28507"/>
                    <a:pt x="13942" y="29131"/>
                    <a:pt x="13671" y="29728"/>
                  </a:cubicBezTo>
                  <a:cubicBezTo>
                    <a:pt x="13400" y="30325"/>
                    <a:pt x="12993" y="30786"/>
                    <a:pt x="12478" y="31220"/>
                  </a:cubicBezTo>
                  <a:cubicBezTo>
                    <a:pt x="11762" y="31816"/>
                    <a:pt x="10982" y="32080"/>
                    <a:pt x="10165" y="32080"/>
                  </a:cubicBezTo>
                  <a:cubicBezTo>
                    <a:pt x="9681" y="32080"/>
                    <a:pt x="9185" y="31988"/>
                    <a:pt x="8680" y="31816"/>
                  </a:cubicBezTo>
                  <a:cubicBezTo>
                    <a:pt x="8273" y="31681"/>
                    <a:pt x="7867" y="31437"/>
                    <a:pt x="7487" y="31192"/>
                  </a:cubicBezTo>
                  <a:cubicBezTo>
                    <a:pt x="6565" y="30650"/>
                    <a:pt x="5941" y="29891"/>
                    <a:pt x="5561" y="28887"/>
                  </a:cubicBezTo>
                  <a:cubicBezTo>
                    <a:pt x="5236" y="28019"/>
                    <a:pt x="5046" y="27124"/>
                    <a:pt x="4910" y="26202"/>
                  </a:cubicBezTo>
                  <a:cubicBezTo>
                    <a:pt x="4693" y="24629"/>
                    <a:pt x="4503" y="23055"/>
                    <a:pt x="4313" y="21482"/>
                  </a:cubicBezTo>
                  <a:cubicBezTo>
                    <a:pt x="4015" y="19367"/>
                    <a:pt x="4042" y="17224"/>
                    <a:pt x="3879" y="15108"/>
                  </a:cubicBezTo>
                  <a:cubicBezTo>
                    <a:pt x="3825" y="14159"/>
                    <a:pt x="3717" y="13209"/>
                    <a:pt x="3662" y="12260"/>
                  </a:cubicBezTo>
                  <a:cubicBezTo>
                    <a:pt x="3581" y="11257"/>
                    <a:pt x="3554" y="10226"/>
                    <a:pt x="3473" y="9222"/>
                  </a:cubicBezTo>
                  <a:cubicBezTo>
                    <a:pt x="3445" y="8517"/>
                    <a:pt x="3364" y="7839"/>
                    <a:pt x="3337" y="7161"/>
                  </a:cubicBezTo>
                  <a:cubicBezTo>
                    <a:pt x="3310" y="6917"/>
                    <a:pt x="3310" y="6700"/>
                    <a:pt x="3310" y="6401"/>
                  </a:cubicBezTo>
                  <a:cubicBezTo>
                    <a:pt x="6266" y="5994"/>
                    <a:pt x="9223" y="5777"/>
                    <a:pt x="12206" y="5398"/>
                  </a:cubicBezTo>
                  <a:close/>
                  <a:moveTo>
                    <a:pt x="13969" y="0"/>
                  </a:moveTo>
                  <a:cubicBezTo>
                    <a:pt x="12857" y="0"/>
                    <a:pt x="11745" y="81"/>
                    <a:pt x="10633" y="244"/>
                  </a:cubicBezTo>
                  <a:cubicBezTo>
                    <a:pt x="9358" y="380"/>
                    <a:pt x="8111" y="570"/>
                    <a:pt x="6836" y="705"/>
                  </a:cubicBezTo>
                  <a:cubicBezTo>
                    <a:pt x="4856" y="922"/>
                    <a:pt x="2876" y="1112"/>
                    <a:pt x="896" y="1329"/>
                  </a:cubicBezTo>
                  <a:cubicBezTo>
                    <a:pt x="760" y="1329"/>
                    <a:pt x="597" y="1356"/>
                    <a:pt x="462" y="1411"/>
                  </a:cubicBezTo>
                  <a:cubicBezTo>
                    <a:pt x="191" y="1492"/>
                    <a:pt x="28" y="1655"/>
                    <a:pt x="28" y="1953"/>
                  </a:cubicBezTo>
                  <a:cubicBezTo>
                    <a:pt x="1" y="2089"/>
                    <a:pt x="1" y="2197"/>
                    <a:pt x="1" y="2306"/>
                  </a:cubicBezTo>
                  <a:cubicBezTo>
                    <a:pt x="55" y="3201"/>
                    <a:pt x="109" y="4123"/>
                    <a:pt x="191" y="5018"/>
                  </a:cubicBezTo>
                  <a:cubicBezTo>
                    <a:pt x="218" y="5371"/>
                    <a:pt x="326" y="5750"/>
                    <a:pt x="435" y="6103"/>
                  </a:cubicBezTo>
                  <a:cubicBezTo>
                    <a:pt x="543" y="6483"/>
                    <a:pt x="814" y="6645"/>
                    <a:pt x="1194" y="6645"/>
                  </a:cubicBezTo>
                  <a:cubicBezTo>
                    <a:pt x="1411" y="6618"/>
                    <a:pt x="1628" y="6591"/>
                    <a:pt x="1818" y="6564"/>
                  </a:cubicBezTo>
                  <a:cubicBezTo>
                    <a:pt x="1981" y="6537"/>
                    <a:pt x="2143" y="6510"/>
                    <a:pt x="2388" y="6483"/>
                  </a:cubicBezTo>
                  <a:cubicBezTo>
                    <a:pt x="2415" y="6700"/>
                    <a:pt x="2415" y="6835"/>
                    <a:pt x="2415" y="6971"/>
                  </a:cubicBezTo>
                  <a:cubicBezTo>
                    <a:pt x="2496" y="8083"/>
                    <a:pt x="2550" y="9195"/>
                    <a:pt x="2605" y="10307"/>
                  </a:cubicBezTo>
                  <a:cubicBezTo>
                    <a:pt x="2740" y="12477"/>
                    <a:pt x="2903" y="14674"/>
                    <a:pt x="3011" y="16844"/>
                  </a:cubicBezTo>
                  <a:cubicBezTo>
                    <a:pt x="3093" y="17793"/>
                    <a:pt x="3066" y="18743"/>
                    <a:pt x="3174" y="19692"/>
                  </a:cubicBezTo>
                  <a:cubicBezTo>
                    <a:pt x="3364" y="21699"/>
                    <a:pt x="3581" y="23733"/>
                    <a:pt x="3852" y="25741"/>
                  </a:cubicBezTo>
                  <a:cubicBezTo>
                    <a:pt x="3988" y="26771"/>
                    <a:pt x="4259" y="27802"/>
                    <a:pt x="4530" y="28806"/>
                  </a:cubicBezTo>
                  <a:cubicBezTo>
                    <a:pt x="4964" y="30433"/>
                    <a:pt x="6022" y="31572"/>
                    <a:pt x="7514" y="32332"/>
                  </a:cubicBezTo>
                  <a:cubicBezTo>
                    <a:pt x="8002" y="32576"/>
                    <a:pt x="8518" y="32793"/>
                    <a:pt x="9033" y="32928"/>
                  </a:cubicBezTo>
                  <a:cubicBezTo>
                    <a:pt x="9490" y="33052"/>
                    <a:pt x="9934" y="33117"/>
                    <a:pt x="10363" y="33117"/>
                  </a:cubicBezTo>
                  <a:cubicBezTo>
                    <a:pt x="11435" y="33117"/>
                    <a:pt x="12412" y="32715"/>
                    <a:pt x="13264" y="31843"/>
                  </a:cubicBezTo>
                  <a:cubicBezTo>
                    <a:pt x="14729" y="30352"/>
                    <a:pt x="15407" y="28534"/>
                    <a:pt x="15434" y="26446"/>
                  </a:cubicBezTo>
                  <a:cubicBezTo>
                    <a:pt x="15461" y="24873"/>
                    <a:pt x="15271" y="23327"/>
                    <a:pt x="15082" y="21781"/>
                  </a:cubicBezTo>
                  <a:cubicBezTo>
                    <a:pt x="14865" y="19882"/>
                    <a:pt x="14566" y="18010"/>
                    <a:pt x="14349" y="16139"/>
                  </a:cubicBezTo>
                  <a:cubicBezTo>
                    <a:pt x="14159" y="14647"/>
                    <a:pt x="14024" y="13182"/>
                    <a:pt x="13861" y="11690"/>
                  </a:cubicBezTo>
                  <a:cubicBezTo>
                    <a:pt x="13671" y="9846"/>
                    <a:pt x="13481" y="8002"/>
                    <a:pt x="13291" y="6184"/>
                  </a:cubicBezTo>
                  <a:cubicBezTo>
                    <a:pt x="13237" y="5886"/>
                    <a:pt x="13210" y="5615"/>
                    <a:pt x="13156" y="5316"/>
                  </a:cubicBezTo>
                  <a:cubicBezTo>
                    <a:pt x="13346" y="5262"/>
                    <a:pt x="13508" y="5208"/>
                    <a:pt x="13644" y="5181"/>
                  </a:cubicBezTo>
                  <a:cubicBezTo>
                    <a:pt x="14105" y="5072"/>
                    <a:pt x="14539" y="4991"/>
                    <a:pt x="14973" y="4910"/>
                  </a:cubicBezTo>
                  <a:cubicBezTo>
                    <a:pt x="15299" y="4828"/>
                    <a:pt x="15461" y="4611"/>
                    <a:pt x="15488" y="4313"/>
                  </a:cubicBezTo>
                  <a:cubicBezTo>
                    <a:pt x="15516" y="4177"/>
                    <a:pt x="15516" y="4014"/>
                    <a:pt x="15488" y="3879"/>
                  </a:cubicBezTo>
                  <a:cubicBezTo>
                    <a:pt x="15353" y="2875"/>
                    <a:pt x="15190" y="1872"/>
                    <a:pt x="15027" y="868"/>
                  </a:cubicBezTo>
                  <a:cubicBezTo>
                    <a:pt x="14892" y="163"/>
                    <a:pt x="14702" y="0"/>
                    <a:pt x="13969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58"/>
            <p:cNvSpPr/>
            <p:nvPr/>
          </p:nvSpPr>
          <p:spPr>
            <a:xfrm>
              <a:off x="5234350" y="4346888"/>
              <a:ext cx="227850" cy="409200"/>
            </a:xfrm>
            <a:custGeom>
              <a:avLst/>
              <a:gdLst/>
              <a:ahLst/>
              <a:cxnLst/>
              <a:rect l="l" t="t" r="r" b="b"/>
              <a:pathLst>
                <a:path w="9114" h="16368" extrusionOk="0">
                  <a:moveTo>
                    <a:pt x="7161" y="938"/>
                  </a:moveTo>
                  <a:cubicBezTo>
                    <a:pt x="7378" y="1290"/>
                    <a:pt x="7378" y="1616"/>
                    <a:pt x="7405" y="1941"/>
                  </a:cubicBezTo>
                  <a:cubicBezTo>
                    <a:pt x="7622" y="3243"/>
                    <a:pt x="7839" y="4545"/>
                    <a:pt x="7974" y="5874"/>
                  </a:cubicBezTo>
                  <a:cubicBezTo>
                    <a:pt x="8137" y="7718"/>
                    <a:pt x="8300" y="9563"/>
                    <a:pt x="8137" y="11407"/>
                  </a:cubicBezTo>
                  <a:cubicBezTo>
                    <a:pt x="8083" y="11950"/>
                    <a:pt x="7947" y="12465"/>
                    <a:pt x="7812" y="13008"/>
                  </a:cubicBezTo>
                  <a:cubicBezTo>
                    <a:pt x="7595" y="13957"/>
                    <a:pt x="6998" y="14635"/>
                    <a:pt x="6211" y="15178"/>
                  </a:cubicBezTo>
                  <a:cubicBezTo>
                    <a:pt x="5964" y="15357"/>
                    <a:pt x="5698" y="15463"/>
                    <a:pt x="5399" y="15463"/>
                  </a:cubicBezTo>
                  <a:cubicBezTo>
                    <a:pt x="5336" y="15463"/>
                    <a:pt x="5273" y="15458"/>
                    <a:pt x="5208" y="15449"/>
                  </a:cubicBezTo>
                  <a:cubicBezTo>
                    <a:pt x="4720" y="15367"/>
                    <a:pt x="4258" y="15178"/>
                    <a:pt x="3879" y="14852"/>
                  </a:cubicBezTo>
                  <a:cubicBezTo>
                    <a:pt x="3445" y="14472"/>
                    <a:pt x="3038" y="14065"/>
                    <a:pt x="2794" y="13550"/>
                  </a:cubicBezTo>
                  <a:cubicBezTo>
                    <a:pt x="2468" y="12872"/>
                    <a:pt x="2143" y="12221"/>
                    <a:pt x="1926" y="11516"/>
                  </a:cubicBezTo>
                  <a:cubicBezTo>
                    <a:pt x="1465" y="9997"/>
                    <a:pt x="1139" y="8451"/>
                    <a:pt x="1058" y="6851"/>
                  </a:cubicBezTo>
                  <a:cubicBezTo>
                    <a:pt x="1004" y="5440"/>
                    <a:pt x="949" y="4030"/>
                    <a:pt x="922" y="2592"/>
                  </a:cubicBezTo>
                  <a:cubicBezTo>
                    <a:pt x="895" y="2375"/>
                    <a:pt x="922" y="2185"/>
                    <a:pt x="922" y="1887"/>
                  </a:cubicBezTo>
                  <a:cubicBezTo>
                    <a:pt x="3065" y="1561"/>
                    <a:pt x="5099" y="1236"/>
                    <a:pt x="7161" y="938"/>
                  </a:cubicBezTo>
                  <a:close/>
                  <a:moveTo>
                    <a:pt x="7486" y="1"/>
                  </a:moveTo>
                  <a:cubicBezTo>
                    <a:pt x="7322" y="1"/>
                    <a:pt x="7111" y="28"/>
                    <a:pt x="6835" y="70"/>
                  </a:cubicBezTo>
                  <a:cubicBezTo>
                    <a:pt x="4801" y="341"/>
                    <a:pt x="2794" y="639"/>
                    <a:pt x="787" y="938"/>
                  </a:cubicBezTo>
                  <a:cubicBezTo>
                    <a:pt x="163" y="1019"/>
                    <a:pt x="27" y="1182"/>
                    <a:pt x="27" y="1833"/>
                  </a:cubicBezTo>
                  <a:cubicBezTo>
                    <a:pt x="27" y="2456"/>
                    <a:pt x="27" y="3053"/>
                    <a:pt x="27" y="3677"/>
                  </a:cubicBezTo>
                  <a:lnTo>
                    <a:pt x="0" y="3677"/>
                  </a:lnTo>
                  <a:cubicBezTo>
                    <a:pt x="54" y="4654"/>
                    <a:pt x="108" y="5630"/>
                    <a:pt x="163" y="6606"/>
                  </a:cubicBezTo>
                  <a:cubicBezTo>
                    <a:pt x="244" y="8342"/>
                    <a:pt x="570" y="10024"/>
                    <a:pt x="1058" y="11706"/>
                  </a:cubicBezTo>
                  <a:cubicBezTo>
                    <a:pt x="1302" y="12574"/>
                    <a:pt x="1682" y="13387"/>
                    <a:pt x="2143" y="14147"/>
                  </a:cubicBezTo>
                  <a:cubicBezTo>
                    <a:pt x="2550" y="14825"/>
                    <a:pt x="3065" y="15449"/>
                    <a:pt x="3743" y="15856"/>
                  </a:cubicBezTo>
                  <a:cubicBezTo>
                    <a:pt x="4287" y="16158"/>
                    <a:pt x="4847" y="16367"/>
                    <a:pt x="5411" y="16367"/>
                  </a:cubicBezTo>
                  <a:cubicBezTo>
                    <a:pt x="5859" y="16367"/>
                    <a:pt x="6309" y="16234"/>
                    <a:pt x="6754" y="15910"/>
                  </a:cubicBezTo>
                  <a:cubicBezTo>
                    <a:pt x="7568" y="15286"/>
                    <a:pt x="8246" y="14581"/>
                    <a:pt x="8571" y="13604"/>
                  </a:cubicBezTo>
                  <a:cubicBezTo>
                    <a:pt x="8842" y="12818"/>
                    <a:pt x="9005" y="12058"/>
                    <a:pt x="9059" y="11245"/>
                  </a:cubicBezTo>
                  <a:cubicBezTo>
                    <a:pt x="9114" y="9943"/>
                    <a:pt x="9059" y="8668"/>
                    <a:pt x="8951" y="7393"/>
                  </a:cubicBezTo>
                  <a:cubicBezTo>
                    <a:pt x="8761" y="5277"/>
                    <a:pt x="8517" y="3162"/>
                    <a:pt x="8164" y="1046"/>
                  </a:cubicBezTo>
                  <a:cubicBezTo>
                    <a:pt x="8043" y="237"/>
                    <a:pt x="7967" y="1"/>
                    <a:pt x="7486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58"/>
            <p:cNvSpPr/>
            <p:nvPr/>
          </p:nvSpPr>
          <p:spPr>
            <a:xfrm>
              <a:off x="5256725" y="4370313"/>
              <a:ext cx="185125" cy="363150"/>
            </a:xfrm>
            <a:custGeom>
              <a:avLst/>
              <a:gdLst/>
              <a:ahLst/>
              <a:cxnLst/>
              <a:rect l="l" t="t" r="r" b="b"/>
              <a:pathLst>
                <a:path w="7405" h="14526" extrusionOk="0">
                  <a:moveTo>
                    <a:pt x="6266" y="1"/>
                  </a:moveTo>
                  <a:cubicBezTo>
                    <a:pt x="4204" y="299"/>
                    <a:pt x="2170" y="624"/>
                    <a:pt x="27" y="950"/>
                  </a:cubicBezTo>
                  <a:cubicBezTo>
                    <a:pt x="27" y="1248"/>
                    <a:pt x="0" y="1438"/>
                    <a:pt x="27" y="1655"/>
                  </a:cubicBezTo>
                  <a:cubicBezTo>
                    <a:pt x="54" y="3093"/>
                    <a:pt x="109" y="4503"/>
                    <a:pt x="163" y="5914"/>
                  </a:cubicBezTo>
                  <a:cubicBezTo>
                    <a:pt x="244" y="7514"/>
                    <a:pt x="570" y="9060"/>
                    <a:pt x="1031" y="10579"/>
                  </a:cubicBezTo>
                  <a:cubicBezTo>
                    <a:pt x="1248" y="11284"/>
                    <a:pt x="1573" y="11935"/>
                    <a:pt x="1899" y="12613"/>
                  </a:cubicBezTo>
                  <a:cubicBezTo>
                    <a:pt x="2143" y="13128"/>
                    <a:pt x="2550" y="13535"/>
                    <a:pt x="2984" y="13915"/>
                  </a:cubicBezTo>
                  <a:cubicBezTo>
                    <a:pt x="3363" y="14241"/>
                    <a:pt x="3825" y="14430"/>
                    <a:pt x="4313" y="14512"/>
                  </a:cubicBezTo>
                  <a:cubicBezTo>
                    <a:pt x="4378" y="14521"/>
                    <a:pt x="4441" y="14526"/>
                    <a:pt x="4504" y="14526"/>
                  </a:cubicBezTo>
                  <a:cubicBezTo>
                    <a:pt x="4803" y="14526"/>
                    <a:pt x="5069" y="14420"/>
                    <a:pt x="5316" y="14241"/>
                  </a:cubicBezTo>
                  <a:cubicBezTo>
                    <a:pt x="6103" y="13698"/>
                    <a:pt x="6700" y="13020"/>
                    <a:pt x="6917" y="12071"/>
                  </a:cubicBezTo>
                  <a:cubicBezTo>
                    <a:pt x="7052" y="11528"/>
                    <a:pt x="7188" y="11013"/>
                    <a:pt x="7242" y="10470"/>
                  </a:cubicBezTo>
                  <a:cubicBezTo>
                    <a:pt x="7405" y="8626"/>
                    <a:pt x="7242" y="6781"/>
                    <a:pt x="7079" y="4937"/>
                  </a:cubicBezTo>
                  <a:cubicBezTo>
                    <a:pt x="6944" y="3608"/>
                    <a:pt x="6727" y="2306"/>
                    <a:pt x="6510" y="1004"/>
                  </a:cubicBezTo>
                  <a:cubicBezTo>
                    <a:pt x="6483" y="679"/>
                    <a:pt x="6483" y="353"/>
                    <a:pt x="6266" y="1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58"/>
            <p:cNvSpPr/>
            <p:nvPr/>
          </p:nvSpPr>
          <p:spPr>
            <a:xfrm>
              <a:off x="5344875" y="4657713"/>
              <a:ext cx="59700" cy="36075"/>
            </a:xfrm>
            <a:custGeom>
              <a:avLst/>
              <a:gdLst/>
              <a:ahLst/>
              <a:cxnLst/>
              <a:rect l="l" t="t" r="r" b="b"/>
              <a:pathLst>
                <a:path w="2388" h="1443" extrusionOk="0">
                  <a:moveTo>
                    <a:pt x="2074" y="1"/>
                  </a:moveTo>
                  <a:cubicBezTo>
                    <a:pt x="2001" y="1"/>
                    <a:pt x="1923" y="16"/>
                    <a:pt x="1845" y="32"/>
                  </a:cubicBezTo>
                  <a:cubicBezTo>
                    <a:pt x="1763" y="32"/>
                    <a:pt x="1709" y="86"/>
                    <a:pt x="1682" y="141"/>
                  </a:cubicBezTo>
                  <a:cubicBezTo>
                    <a:pt x="1476" y="384"/>
                    <a:pt x="1257" y="537"/>
                    <a:pt x="998" y="537"/>
                  </a:cubicBezTo>
                  <a:cubicBezTo>
                    <a:pt x="882" y="537"/>
                    <a:pt x="758" y="506"/>
                    <a:pt x="624" y="439"/>
                  </a:cubicBezTo>
                  <a:cubicBezTo>
                    <a:pt x="559" y="402"/>
                    <a:pt x="494" y="384"/>
                    <a:pt x="432" y="384"/>
                  </a:cubicBezTo>
                  <a:cubicBezTo>
                    <a:pt x="313" y="384"/>
                    <a:pt x="207" y="450"/>
                    <a:pt x="136" y="575"/>
                  </a:cubicBezTo>
                  <a:cubicBezTo>
                    <a:pt x="0" y="737"/>
                    <a:pt x="54" y="954"/>
                    <a:pt x="217" y="1144"/>
                  </a:cubicBezTo>
                  <a:cubicBezTo>
                    <a:pt x="434" y="1388"/>
                    <a:pt x="733" y="1443"/>
                    <a:pt x="1139" y="1443"/>
                  </a:cubicBezTo>
                  <a:cubicBezTo>
                    <a:pt x="1546" y="1415"/>
                    <a:pt x="1953" y="1198"/>
                    <a:pt x="2224" y="765"/>
                  </a:cubicBezTo>
                  <a:cubicBezTo>
                    <a:pt x="2306" y="656"/>
                    <a:pt x="2360" y="466"/>
                    <a:pt x="2360" y="303"/>
                  </a:cubicBezTo>
                  <a:cubicBezTo>
                    <a:pt x="2387" y="222"/>
                    <a:pt x="2306" y="59"/>
                    <a:pt x="2224" y="32"/>
                  </a:cubicBezTo>
                  <a:cubicBezTo>
                    <a:pt x="2178" y="9"/>
                    <a:pt x="2128" y="1"/>
                    <a:pt x="2074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58"/>
            <p:cNvSpPr/>
            <p:nvPr/>
          </p:nvSpPr>
          <p:spPr>
            <a:xfrm>
              <a:off x="5318425" y="4618488"/>
              <a:ext cx="21725" cy="23100"/>
            </a:xfrm>
            <a:custGeom>
              <a:avLst/>
              <a:gdLst/>
              <a:ahLst/>
              <a:cxnLst/>
              <a:rect l="l" t="t" r="r" b="b"/>
              <a:pathLst>
                <a:path w="869" h="924" extrusionOk="0">
                  <a:moveTo>
                    <a:pt x="434" y="1"/>
                  </a:moveTo>
                  <a:cubicBezTo>
                    <a:pt x="217" y="28"/>
                    <a:pt x="0" y="245"/>
                    <a:pt x="0" y="489"/>
                  </a:cubicBezTo>
                  <a:cubicBezTo>
                    <a:pt x="27" y="706"/>
                    <a:pt x="190" y="896"/>
                    <a:pt x="407" y="923"/>
                  </a:cubicBezTo>
                  <a:cubicBezTo>
                    <a:pt x="651" y="923"/>
                    <a:pt x="841" y="733"/>
                    <a:pt x="868" y="462"/>
                  </a:cubicBezTo>
                  <a:cubicBezTo>
                    <a:pt x="868" y="218"/>
                    <a:pt x="678" y="1"/>
                    <a:pt x="434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58"/>
            <p:cNvSpPr/>
            <p:nvPr/>
          </p:nvSpPr>
          <p:spPr>
            <a:xfrm>
              <a:off x="5385550" y="4605538"/>
              <a:ext cx="21050" cy="20450"/>
            </a:xfrm>
            <a:custGeom>
              <a:avLst/>
              <a:gdLst/>
              <a:ahLst/>
              <a:cxnLst/>
              <a:rect l="l" t="t" r="r" b="b"/>
              <a:pathLst>
                <a:path w="842" h="818" extrusionOk="0">
                  <a:moveTo>
                    <a:pt x="422" y="1"/>
                  </a:moveTo>
                  <a:cubicBezTo>
                    <a:pt x="408" y="1"/>
                    <a:pt x="394" y="2"/>
                    <a:pt x="380" y="4"/>
                  </a:cubicBezTo>
                  <a:cubicBezTo>
                    <a:pt x="190" y="4"/>
                    <a:pt x="1" y="220"/>
                    <a:pt x="1" y="437"/>
                  </a:cubicBezTo>
                  <a:cubicBezTo>
                    <a:pt x="28" y="627"/>
                    <a:pt x="245" y="817"/>
                    <a:pt x="435" y="817"/>
                  </a:cubicBezTo>
                  <a:cubicBezTo>
                    <a:pt x="652" y="790"/>
                    <a:pt x="841" y="600"/>
                    <a:pt x="814" y="383"/>
                  </a:cubicBezTo>
                  <a:cubicBezTo>
                    <a:pt x="814" y="180"/>
                    <a:pt x="624" y="1"/>
                    <a:pt x="422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58"/>
            <p:cNvSpPr/>
            <p:nvPr/>
          </p:nvSpPr>
          <p:spPr>
            <a:xfrm>
              <a:off x="5260775" y="4246913"/>
              <a:ext cx="80725" cy="65175"/>
            </a:xfrm>
            <a:custGeom>
              <a:avLst/>
              <a:gdLst/>
              <a:ahLst/>
              <a:cxnLst/>
              <a:rect l="l" t="t" r="r" b="b"/>
              <a:pathLst>
                <a:path w="3229" h="2607" extrusionOk="0">
                  <a:moveTo>
                    <a:pt x="1303" y="787"/>
                  </a:moveTo>
                  <a:cubicBezTo>
                    <a:pt x="1493" y="841"/>
                    <a:pt x="1628" y="895"/>
                    <a:pt x="1764" y="949"/>
                  </a:cubicBezTo>
                  <a:cubicBezTo>
                    <a:pt x="1954" y="1031"/>
                    <a:pt x="2035" y="1139"/>
                    <a:pt x="1981" y="1329"/>
                  </a:cubicBezTo>
                  <a:cubicBezTo>
                    <a:pt x="1954" y="1519"/>
                    <a:pt x="1818" y="1600"/>
                    <a:pt x="1655" y="1627"/>
                  </a:cubicBezTo>
                  <a:cubicBezTo>
                    <a:pt x="1625" y="1632"/>
                    <a:pt x="1595" y="1634"/>
                    <a:pt x="1567" y="1634"/>
                  </a:cubicBezTo>
                  <a:cubicBezTo>
                    <a:pt x="1422" y="1634"/>
                    <a:pt x="1312" y="1574"/>
                    <a:pt x="1221" y="1438"/>
                  </a:cubicBezTo>
                  <a:cubicBezTo>
                    <a:pt x="1113" y="1248"/>
                    <a:pt x="1113" y="1058"/>
                    <a:pt x="1303" y="787"/>
                  </a:cubicBezTo>
                  <a:close/>
                  <a:moveTo>
                    <a:pt x="1655" y="0"/>
                  </a:moveTo>
                  <a:cubicBezTo>
                    <a:pt x="1411" y="27"/>
                    <a:pt x="1303" y="27"/>
                    <a:pt x="1194" y="27"/>
                  </a:cubicBezTo>
                  <a:cubicBezTo>
                    <a:pt x="679" y="27"/>
                    <a:pt x="408" y="298"/>
                    <a:pt x="245" y="759"/>
                  </a:cubicBezTo>
                  <a:cubicBezTo>
                    <a:pt x="1" y="1438"/>
                    <a:pt x="353" y="2224"/>
                    <a:pt x="1032" y="2495"/>
                  </a:cubicBezTo>
                  <a:cubicBezTo>
                    <a:pt x="1209" y="2570"/>
                    <a:pt x="1393" y="2606"/>
                    <a:pt x="1575" y="2606"/>
                  </a:cubicBezTo>
                  <a:cubicBezTo>
                    <a:pt x="2115" y="2606"/>
                    <a:pt x="2632" y="2291"/>
                    <a:pt x="2876" y="1763"/>
                  </a:cubicBezTo>
                  <a:cubicBezTo>
                    <a:pt x="3229" y="1031"/>
                    <a:pt x="2767" y="163"/>
                    <a:pt x="1954" y="27"/>
                  </a:cubicBezTo>
                  <a:cubicBezTo>
                    <a:pt x="1818" y="0"/>
                    <a:pt x="1683" y="0"/>
                    <a:pt x="1655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58"/>
            <p:cNvSpPr/>
            <p:nvPr/>
          </p:nvSpPr>
          <p:spPr>
            <a:xfrm>
              <a:off x="5288575" y="4266563"/>
              <a:ext cx="23100" cy="21225"/>
            </a:xfrm>
            <a:custGeom>
              <a:avLst/>
              <a:gdLst/>
              <a:ahLst/>
              <a:cxnLst/>
              <a:rect l="l" t="t" r="r" b="b"/>
              <a:pathLst>
                <a:path w="924" h="849" extrusionOk="0">
                  <a:moveTo>
                    <a:pt x="191" y="1"/>
                  </a:moveTo>
                  <a:cubicBezTo>
                    <a:pt x="1" y="272"/>
                    <a:pt x="1" y="462"/>
                    <a:pt x="109" y="652"/>
                  </a:cubicBezTo>
                  <a:cubicBezTo>
                    <a:pt x="200" y="788"/>
                    <a:pt x="310" y="848"/>
                    <a:pt x="455" y="848"/>
                  </a:cubicBezTo>
                  <a:cubicBezTo>
                    <a:pt x="483" y="848"/>
                    <a:pt x="513" y="846"/>
                    <a:pt x="543" y="841"/>
                  </a:cubicBezTo>
                  <a:cubicBezTo>
                    <a:pt x="706" y="814"/>
                    <a:pt x="842" y="733"/>
                    <a:pt x="869" y="543"/>
                  </a:cubicBezTo>
                  <a:cubicBezTo>
                    <a:pt x="923" y="353"/>
                    <a:pt x="842" y="245"/>
                    <a:pt x="652" y="163"/>
                  </a:cubicBezTo>
                  <a:cubicBezTo>
                    <a:pt x="516" y="109"/>
                    <a:pt x="381" y="55"/>
                    <a:pt x="191" y="1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58"/>
            <p:cNvSpPr/>
            <p:nvPr/>
          </p:nvSpPr>
          <p:spPr>
            <a:xfrm>
              <a:off x="5327925" y="4145788"/>
              <a:ext cx="67150" cy="67250"/>
            </a:xfrm>
            <a:custGeom>
              <a:avLst/>
              <a:gdLst/>
              <a:ahLst/>
              <a:cxnLst/>
              <a:rect l="l" t="t" r="r" b="b"/>
              <a:pathLst>
                <a:path w="2686" h="2690" extrusionOk="0">
                  <a:moveTo>
                    <a:pt x="1236" y="923"/>
                  </a:moveTo>
                  <a:cubicBezTo>
                    <a:pt x="1441" y="923"/>
                    <a:pt x="1656" y="1102"/>
                    <a:pt x="1682" y="1306"/>
                  </a:cubicBezTo>
                  <a:cubicBezTo>
                    <a:pt x="1709" y="1495"/>
                    <a:pt x="1546" y="1685"/>
                    <a:pt x="1356" y="1685"/>
                  </a:cubicBezTo>
                  <a:cubicBezTo>
                    <a:pt x="1344" y="1687"/>
                    <a:pt x="1332" y="1688"/>
                    <a:pt x="1320" y="1688"/>
                  </a:cubicBezTo>
                  <a:cubicBezTo>
                    <a:pt x="1143" y="1688"/>
                    <a:pt x="975" y="1509"/>
                    <a:pt x="949" y="1306"/>
                  </a:cubicBezTo>
                  <a:cubicBezTo>
                    <a:pt x="922" y="1143"/>
                    <a:pt x="1031" y="953"/>
                    <a:pt x="1194" y="926"/>
                  </a:cubicBezTo>
                  <a:cubicBezTo>
                    <a:pt x="1208" y="924"/>
                    <a:pt x="1222" y="923"/>
                    <a:pt x="1236" y="923"/>
                  </a:cubicBezTo>
                  <a:close/>
                  <a:moveTo>
                    <a:pt x="1355" y="1"/>
                  </a:moveTo>
                  <a:cubicBezTo>
                    <a:pt x="1328" y="1"/>
                    <a:pt x="1302" y="2"/>
                    <a:pt x="1275" y="4"/>
                  </a:cubicBezTo>
                  <a:cubicBezTo>
                    <a:pt x="597" y="31"/>
                    <a:pt x="0" y="655"/>
                    <a:pt x="0" y="1278"/>
                  </a:cubicBezTo>
                  <a:cubicBezTo>
                    <a:pt x="27" y="2023"/>
                    <a:pt x="653" y="2690"/>
                    <a:pt x="1317" y="2690"/>
                  </a:cubicBezTo>
                  <a:cubicBezTo>
                    <a:pt x="1330" y="2690"/>
                    <a:pt x="1343" y="2689"/>
                    <a:pt x="1356" y="2689"/>
                  </a:cubicBezTo>
                  <a:cubicBezTo>
                    <a:pt x="2034" y="2662"/>
                    <a:pt x="2685" y="2011"/>
                    <a:pt x="2685" y="1333"/>
                  </a:cubicBezTo>
                  <a:cubicBezTo>
                    <a:pt x="2659" y="654"/>
                    <a:pt x="2030" y="1"/>
                    <a:pt x="1355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58"/>
            <p:cNvSpPr/>
            <p:nvPr/>
          </p:nvSpPr>
          <p:spPr>
            <a:xfrm>
              <a:off x="5350975" y="4168863"/>
              <a:ext cx="19675" cy="19125"/>
            </a:xfrm>
            <a:custGeom>
              <a:avLst/>
              <a:gdLst/>
              <a:ahLst/>
              <a:cxnLst/>
              <a:rect l="l" t="t" r="r" b="b"/>
              <a:pathLst>
                <a:path w="787" h="765" extrusionOk="0">
                  <a:moveTo>
                    <a:pt x="314" y="0"/>
                  </a:moveTo>
                  <a:cubicBezTo>
                    <a:pt x="300" y="0"/>
                    <a:pt x="286" y="1"/>
                    <a:pt x="272" y="3"/>
                  </a:cubicBezTo>
                  <a:cubicBezTo>
                    <a:pt x="109" y="30"/>
                    <a:pt x="0" y="220"/>
                    <a:pt x="27" y="383"/>
                  </a:cubicBezTo>
                  <a:cubicBezTo>
                    <a:pt x="53" y="586"/>
                    <a:pt x="221" y="765"/>
                    <a:pt x="398" y="765"/>
                  </a:cubicBezTo>
                  <a:cubicBezTo>
                    <a:pt x="410" y="765"/>
                    <a:pt x="422" y="764"/>
                    <a:pt x="434" y="762"/>
                  </a:cubicBezTo>
                  <a:cubicBezTo>
                    <a:pt x="624" y="762"/>
                    <a:pt x="787" y="572"/>
                    <a:pt x="760" y="383"/>
                  </a:cubicBezTo>
                  <a:cubicBezTo>
                    <a:pt x="734" y="179"/>
                    <a:pt x="519" y="0"/>
                    <a:pt x="314" y="0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58"/>
            <p:cNvSpPr/>
            <p:nvPr/>
          </p:nvSpPr>
          <p:spPr>
            <a:xfrm>
              <a:off x="5587625" y="4310638"/>
              <a:ext cx="385875" cy="702325"/>
            </a:xfrm>
            <a:custGeom>
              <a:avLst/>
              <a:gdLst/>
              <a:ahLst/>
              <a:cxnLst/>
              <a:rect l="l" t="t" r="r" b="b"/>
              <a:pathLst>
                <a:path w="15435" h="28093" extrusionOk="0">
                  <a:moveTo>
                    <a:pt x="7215" y="1"/>
                  </a:moveTo>
                  <a:cubicBezTo>
                    <a:pt x="7026" y="462"/>
                    <a:pt x="6863" y="869"/>
                    <a:pt x="6700" y="1303"/>
                  </a:cubicBezTo>
                  <a:cubicBezTo>
                    <a:pt x="5669" y="4123"/>
                    <a:pt x="4666" y="6944"/>
                    <a:pt x="3635" y="9792"/>
                  </a:cubicBezTo>
                  <a:cubicBezTo>
                    <a:pt x="2686" y="12342"/>
                    <a:pt x="1736" y="14892"/>
                    <a:pt x="1085" y="17550"/>
                  </a:cubicBezTo>
                  <a:cubicBezTo>
                    <a:pt x="679" y="19259"/>
                    <a:pt x="245" y="20994"/>
                    <a:pt x="82" y="22785"/>
                  </a:cubicBezTo>
                  <a:cubicBezTo>
                    <a:pt x="1" y="23544"/>
                    <a:pt x="1" y="24331"/>
                    <a:pt x="163" y="25117"/>
                  </a:cubicBezTo>
                  <a:cubicBezTo>
                    <a:pt x="516" y="26853"/>
                    <a:pt x="2008" y="27884"/>
                    <a:pt x="3201" y="28047"/>
                  </a:cubicBezTo>
                  <a:cubicBezTo>
                    <a:pt x="3405" y="28077"/>
                    <a:pt x="3608" y="28092"/>
                    <a:pt x="3811" y="28092"/>
                  </a:cubicBezTo>
                  <a:cubicBezTo>
                    <a:pt x="4150" y="28092"/>
                    <a:pt x="4490" y="28050"/>
                    <a:pt x="4829" y="27965"/>
                  </a:cubicBezTo>
                  <a:cubicBezTo>
                    <a:pt x="6158" y="27586"/>
                    <a:pt x="7243" y="26907"/>
                    <a:pt x="7948" y="25660"/>
                  </a:cubicBezTo>
                  <a:cubicBezTo>
                    <a:pt x="8246" y="25172"/>
                    <a:pt x="8545" y="24656"/>
                    <a:pt x="8789" y="24114"/>
                  </a:cubicBezTo>
                  <a:cubicBezTo>
                    <a:pt x="9765" y="21998"/>
                    <a:pt x="10633" y="19855"/>
                    <a:pt x="11338" y="17631"/>
                  </a:cubicBezTo>
                  <a:cubicBezTo>
                    <a:pt x="11610" y="16736"/>
                    <a:pt x="11827" y="15841"/>
                    <a:pt x="12098" y="14973"/>
                  </a:cubicBezTo>
                  <a:cubicBezTo>
                    <a:pt x="13291" y="11149"/>
                    <a:pt x="14376" y="7297"/>
                    <a:pt x="15353" y="3418"/>
                  </a:cubicBezTo>
                  <a:cubicBezTo>
                    <a:pt x="15380" y="3256"/>
                    <a:pt x="15407" y="3093"/>
                    <a:pt x="15434" y="2903"/>
                  </a:cubicBezTo>
                  <a:cubicBezTo>
                    <a:pt x="12667" y="1954"/>
                    <a:pt x="9955" y="977"/>
                    <a:pt x="72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58"/>
            <p:cNvSpPr/>
            <p:nvPr/>
          </p:nvSpPr>
          <p:spPr>
            <a:xfrm>
              <a:off x="5722575" y="4204588"/>
              <a:ext cx="328900" cy="170500"/>
            </a:xfrm>
            <a:custGeom>
              <a:avLst/>
              <a:gdLst/>
              <a:ahLst/>
              <a:cxnLst/>
              <a:rect l="l" t="t" r="r" b="b"/>
              <a:pathLst>
                <a:path w="13156" h="6820" extrusionOk="0">
                  <a:moveTo>
                    <a:pt x="1175" y="1"/>
                  </a:moveTo>
                  <a:cubicBezTo>
                    <a:pt x="998" y="1"/>
                    <a:pt x="909" y="112"/>
                    <a:pt x="787" y="391"/>
                  </a:cubicBezTo>
                  <a:cubicBezTo>
                    <a:pt x="543" y="961"/>
                    <a:pt x="326" y="1530"/>
                    <a:pt x="82" y="2100"/>
                  </a:cubicBezTo>
                  <a:cubicBezTo>
                    <a:pt x="27" y="2235"/>
                    <a:pt x="27" y="2398"/>
                    <a:pt x="0" y="2561"/>
                  </a:cubicBezTo>
                  <a:cubicBezTo>
                    <a:pt x="597" y="2886"/>
                    <a:pt x="11148" y="6630"/>
                    <a:pt x="12016" y="6819"/>
                  </a:cubicBezTo>
                  <a:cubicBezTo>
                    <a:pt x="12070" y="6738"/>
                    <a:pt x="12152" y="6684"/>
                    <a:pt x="12179" y="6602"/>
                  </a:cubicBezTo>
                  <a:cubicBezTo>
                    <a:pt x="12450" y="5924"/>
                    <a:pt x="12748" y="5246"/>
                    <a:pt x="12993" y="4568"/>
                  </a:cubicBezTo>
                  <a:cubicBezTo>
                    <a:pt x="13155" y="4161"/>
                    <a:pt x="13074" y="4080"/>
                    <a:pt x="12694" y="3917"/>
                  </a:cubicBezTo>
                  <a:cubicBezTo>
                    <a:pt x="12586" y="3863"/>
                    <a:pt x="12477" y="3836"/>
                    <a:pt x="12369" y="3782"/>
                  </a:cubicBezTo>
                  <a:cubicBezTo>
                    <a:pt x="11338" y="3429"/>
                    <a:pt x="10307" y="3076"/>
                    <a:pt x="9277" y="2724"/>
                  </a:cubicBezTo>
                  <a:lnTo>
                    <a:pt x="1573" y="93"/>
                  </a:lnTo>
                  <a:cubicBezTo>
                    <a:pt x="1400" y="35"/>
                    <a:pt x="1274" y="1"/>
                    <a:pt x="11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58"/>
            <p:cNvSpPr/>
            <p:nvPr/>
          </p:nvSpPr>
          <p:spPr>
            <a:xfrm>
              <a:off x="5563225" y="4177763"/>
              <a:ext cx="510625" cy="858450"/>
            </a:xfrm>
            <a:custGeom>
              <a:avLst/>
              <a:gdLst/>
              <a:ahLst/>
              <a:cxnLst/>
              <a:rect l="l" t="t" r="r" b="b"/>
              <a:pathLst>
                <a:path w="20425" h="34338" extrusionOk="0">
                  <a:moveTo>
                    <a:pt x="7549" y="1074"/>
                  </a:moveTo>
                  <a:cubicBezTo>
                    <a:pt x="7648" y="1074"/>
                    <a:pt x="7774" y="1108"/>
                    <a:pt x="7947" y="1166"/>
                  </a:cubicBezTo>
                  <a:lnTo>
                    <a:pt x="15651" y="3797"/>
                  </a:lnTo>
                  <a:cubicBezTo>
                    <a:pt x="16681" y="4149"/>
                    <a:pt x="17712" y="4502"/>
                    <a:pt x="18743" y="4855"/>
                  </a:cubicBezTo>
                  <a:cubicBezTo>
                    <a:pt x="18851" y="4909"/>
                    <a:pt x="18960" y="4936"/>
                    <a:pt x="19068" y="4990"/>
                  </a:cubicBezTo>
                  <a:cubicBezTo>
                    <a:pt x="19448" y="5153"/>
                    <a:pt x="19529" y="5234"/>
                    <a:pt x="19367" y="5641"/>
                  </a:cubicBezTo>
                  <a:cubicBezTo>
                    <a:pt x="19122" y="6319"/>
                    <a:pt x="18824" y="6997"/>
                    <a:pt x="18553" y="7675"/>
                  </a:cubicBezTo>
                  <a:cubicBezTo>
                    <a:pt x="18526" y="7757"/>
                    <a:pt x="18444" y="7811"/>
                    <a:pt x="18390" y="7892"/>
                  </a:cubicBezTo>
                  <a:cubicBezTo>
                    <a:pt x="17522" y="7703"/>
                    <a:pt x="6971" y="3959"/>
                    <a:pt x="6374" y="3634"/>
                  </a:cubicBezTo>
                  <a:cubicBezTo>
                    <a:pt x="6401" y="3471"/>
                    <a:pt x="6401" y="3308"/>
                    <a:pt x="6456" y="3173"/>
                  </a:cubicBezTo>
                  <a:cubicBezTo>
                    <a:pt x="6700" y="2603"/>
                    <a:pt x="6917" y="2034"/>
                    <a:pt x="7161" y="1464"/>
                  </a:cubicBezTo>
                  <a:cubicBezTo>
                    <a:pt x="7283" y="1185"/>
                    <a:pt x="7372" y="1074"/>
                    <a:pt x="7549" y="1074"/>
                  </a:cubicBezTo>
                  <a:close/>
                  <a:moveTo>
                    <a:pt x="8191" y="5316"/>
                  </a:moveTo>
                  <a:cubicBezTo>
                    <a:pt x="10931" y="6292"/>
                    <a:pt x="13643" y="7269"/>
                    <a:pt x="16410" y="8218"/>
                  </a:cubicBezTo>
                  <a:cubicBezTo>
                    <a:pt x="16383" y="8408"/>
                    <a:pt x="16356" y="8571"/>
                    <a:pt x="16329" y="8733"/>
                  </a:cubicBezTo>
                  <a:cubicBezTo>
                    <a:pt x="15352" y="12612"/>
                    <a:pt x="14267" y="16464"/>
                    <a:pt x="13074" y="20288"/>
                  </a:cubicBezTo>
                  <a:cubicBezTo>
                    <a:pt x="12803" y="21156"/>
                    <a:pt x="12586" y="22051"/>
                    <a:pt x="12314" y="22946"/>
                  </a:cubicBezTo>
                  <a:cubicBezTo>
                    <a:pt x="11609" y="25170"/>
                    <a:pt x="10741" y="27313"/>
                    <a:pt x="9765" y="29429"/>
                  </a:cubicBezTo>
                  <a:cubicBezTo>
                    <a:pt x="9521" y="29971"/>
                    <a:pt x="9222" y="30487"/>
                    <a:pt x="8924" y="30975"/>
                  </a:cubicBezTo>
                  <a:cubicBezTo>
                    <a:pt x="8219" y="32222"/>
                    <a:pt x="7134" y="32901"/>
                    <a:pt x="5805" y="33280"/>
                  </a:cubicBezTo>
                  <a:cubicBezTo>
                    <a:pt x="5466" y="33365"/>
                    <a:pt x="5126" y="33407"/>
                    <a:pt x="4787" y="33407"/>
                  </a:cubicBezTo>
                  <a:cubicBezTo>
                    <a:pt x="4584" y="33407"/>
                    <a:pt x="4381" y="33392"/>
                    <a:pt x="4177" y="33362"/>
                  </a:cubicBezTo>
                  <a:cubicBezTo>
                    <a:pt x="2984" y="33199"/>
                    <a:pt x="1492" y="32168"/>
                    <a:pt x="1139" y="30432"/>
                  </a:cubicBezTo>
                  <a:cubicBezTo>
                    <a:pt x="977" y="29646"/>
                    <a:pt x="977" y="28859"/>
                    <a:pt x="1058" y="28100"/>
                  </a:cubicBezTo>
                  <a:cubicBezTo>
                    <a:pt x="1221" y="26309"/>
                    <a:pt x="1655" y="24574"/>
                    <a:pt x="2061" y="22865"/>
                  </a:cubicBezTo>
                  <a:cubicBezTo>
                    <a:pt x="2712" y="20207"/>
                    <a:pt x="3662" y="17657"/>
                    <a:pt x="4611" y="15107"/>
                  </a:cubicBezTo>
                  <a:cubicBezTo>
                    <a:pt x="5642" y="12259"/>
                    <a:pt x="6645" y="9438"/>
                    <a:pt x="7676" y="6618"/>
                  </a:cubicBezTo>
                  <a:cubicBezTo>
                    <a:pt x="7839" y="6184"/>
                    <a:pt x="8002" y="5777"/>
                    <a:pt x="8191" y="5316"/>
                  </a:cubicBezTo>
                  <a:close/>
                  <a:moveTo>
                    <a:pt x="7097" y="0"/>
                  </a:moveTo>
                  <a:cubicBezTo>
                    <a:pt x="6818" y="0"/>
                    <a:pt x="6676" y="179"/>
                    <a:pt x="6510" y="623"/>
                  </a:cubicBezTo>
                  <a:cubicBezTo>
                    <a:pt x="6211" y="1410"/>
                    <a:pt x="5886" y="2196"/>
                    <a:pt x="5560" y="2983"/>
                  </a:cubicBezTo>
                  <a:cubicBezTo>
                    <a:pt x="5479" y="3227"/>
                    <a:pt x="5398" y="3444"/>
                    <a:pt x="5371" y="3661"/>
                  </a:cubicBezTo>
                  <a:cubicBezTo>
                    <a:pt x="5289" y="4068"/>
                    <a:pt x="5398" y="4258"/>
                    <a:pt x="5750" y="4393"/>
                  </a:cubicBezTo>
                  <a:cubicBezTo>
                    <a:pt x="6103" y="4556"/>
                    <a:pt x="6456" y="4665"/>
                    <a:pt x="6808" y="4827"/>
                  </a:cubicBezTo>
                  <a:cubicBezTo>
                    <a:pt x="6971" y="4882"/>
                    <a:pt x="7079" y="4963"/>
                    <a:pt x="7242" y="5044"/>
                  </a:cubicBezTo>
                  <a:cubicBezTo>
                    <a:pt x="7052" y="5478"/>
                    <a:pt x="6917" y="5885"/>
                    <a:pt x="6754" y="6265"/>
                  </a:cubicBezTo>
                  <a:cubicBezTo>
                    <a:pt x="5615" y="9466"/>
                    <a:pt x="4448" y="12639"/>
                    <a:pt x="3282" y="15813"/>
                  </a:cubicBezTo>
                  <a:cubicBezTo>
                    <a:pt x="2089" y="18986"/>
                    <a:pt x="1085" y="22187"/>
                    <a:pt x="461" y="25496"/>
                  </a:cubicBezTo>
                  <a:cubicBezTo>
                    <a:pt x="190" y="26906"/>
                    <a:pt x="0" y="28317"/>
                    <a:pt x="109" y="29727"/>
                  </a:cubicBezTo>
                  <a:cubicBezTo>
                    <a:pt x="190" y="31165"/>
                    <a:pt x="760" y="32412"/>
                    <a:pt x="1926" y="33307"/>
                  </a:cubicBezTo>
                  <a:cubicBezTo>
                    <a:pt x="2866" y="34006"/>
                    <a:pt x="3874" y="34337"/>
                    <a:pt x="4894" y="34337"/>
                  </a:cubicBezTo>
                  <a:cubicBezTo>
                    <a:pt x="5816" y="34337"/>
                    <a:pt x="6748" y="34067"/>
                    <a:pt x="7649" y="33552"/>
                  </a:cubicBezTo>
                  <a:cubicBezTo>
                    <a:pt x="8056" y="33335"/>
                    <a:pt x="8436" y="33009"/>
                    <a:pt x="8761" y="32656"/>
                  </a:cubicBezTo>
                  <a:cubicBezTo>
                    <a:pt x="9493" y="31924"/>
                    <a:pt x="10036" y="31029"/>
                    <a:pt x="10497" y="30080"/>
                  </a:cubicBezTo>
                  <a:cubicBezTo>
                    <a:pt x="11365" y="28208"/>
                    <a:pt x="12179" y="26309"/>
                    <a:pt x="12803" y="24357"/>
                  </a:cubicBezTo>
                  <a:cubicBezTo>
                    <a:pt x="13860" y="21020"/>
                    <a:pt x="14837" y="17684"/>
                    <a:pt x="15813" y="14348"/>
                  </a:cubicBezTo>
                  <a:cubicBezTo>
                    <a:pt x="16274" y="12748"/>
                    <a:pt x="16654" y="11093"/>
                    <a:pt x="17088" y="9466"/>
                  </a:cubicBezTo>
                  <a:cubicBezTo>
                    <a:pt x="17169" y="9194"/>
                    <a:pt x="17169" y="8869"/>
                    <a:pt x="17414" y="8571"/>
                  </a:cubicBezTo>
                  <a:cubicBezTo>
                    <a:pt x="17658" y="8652"/>
                    <a:pt x="17902" y="8733"/>
                    <a:pt x="18146" y="8787"/>
                  </a:cubicBezTo>
                  <a:cubicBezTo>
                    <a:pt x="18316" y="8836"/>
                    <a:pt x="18455" y="8863"/>
                    <a:pt x="18573" y="8863"/>
                  </a:cubicBezTo>
                  <a:cubicBezTo>
                    <a:pt x="18850" y="8863"/>
                    <a:pt x="19014" y="8715"/>
                    <a:pt x="19204" y="8354"/>
                  </a:cubicBezTo>
                  <a:cubicBezTo>
                    <a:pt x="19665" y="7540"/>
                    <a:pt x="20017" y="6645"/>
                    <a:pt x="20316" y="5750"/>
                  </a:cubicBezTo>
                  <a:cubicBezTo>
                    <a:pt x="20343" y="5587"/>
                    <a:pt x="20397" y="5424"/>
                    <a:pt x="20397" y="5261"/>
                  </a:cubicBezTo>
                  <a:cubicBezTo>
                    <a:pt x="20424" y="4800"/>
                    <a:pt x="20316" y="4583"/>
                    <a:pt x="19855" y="4366"/>
                  </a:cubicBezTo>
                  <a:cubicBezTo>
                    <a:pt x="19421" y="4176"/>
                    <a:pt x="18960" y="3959"/>
                    <a:pt x="18471" y="3824"/>
                  </a:cubicBezTo>
                  <a:cubicBezTo>
                    <a:pt x="16519" y="3146"/>
                    <a:pt x="14566" y="2495"/>
                    <a:pt x="12613" y="1844"/>
                  </a:cubicBezTo>
                  <a:cubicBezTo>
                    <a:pt x="10931" y="1274"/>
                    <a:pt x="9276" y="677"/>
                    <a:pt x="7595" y="108"/>
                  </a:cubicBezTo>
                  <a:cubicBezTo>
                    <a:pt x="7388" y="39"/>
                    <a:pt x="7228" y="0"/>
                    <a:pt x="7097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58"/>
            <p:cNvSpPr/>
            <p:nvPr/>
          </p:nvSpPr>
          <p:spPr>
            <a:xfrm>
              <a:off x="5614750" y="4524738"/>
              <a:ext cx="290925" cy="473775"/>
            </a:xfrm>
            <a:custGeom>
              <a:avLst/>
              <a:gdLst/>
              <a:ahLst/>
              <a:cxnLst/>
              <a:rect l="l" t="t" r="r" b="b"/>
              <a:pathLst>
                <a:path w="11637" h="18951" extrusionOk="0">
                  <a:moveTo>
                    <a:pt x="4693" y="984"/>
                  </a:moveTo>
                  <a:cubicBezTo>
                    <a:pt x="6564" y="1689"/>
                    <a:pt x="8436" y="2368"/>
                    <a:pt x="10308" y="3046"/>
                  </a:cubicBezTo>
                  <a:cubicBezTo>
                    <a:pt x="10389" y="3100"/>
                    <a:pt x="10443" y="3154"/>
                    <a:pt x="10552" y="3236"/>
                  </a:cubicBezTo>
                  <a:cubicBezTo>
                    <a:pt x="10497" y="3344"/>
                    <a:pt x="10497" y="3480"/>
                    <a:pt x="10443" y="3588"/>
                  </a:cubicBezTo>
                  <a:cubicBezTo>
                    <a:pt x="9250" y="7277"/>
                    <a:pt x="8002" y="10939"/>
                    <a:pt x="6619" y="14573"/>
                  </a:cubicBezTo>
                  <a:cubicBezTo>
                    <a:pt x="6456" y="14980"/>
                    <a:pt x="6239" y="15387"/>
                    <a:pt x="6022" y="15794"/>
                  </a:cubicBezTo>
                  <a:cubicBezTo>
                    <a:pt x="5480" y="16716"/>
                    <a:pt x="4693" y="17367"/>
                    <a:pt x="3716" y="17828"/>
                  </a:cubicBezTo>
                  <a:cubicBezTo>
                    <a:pt x="3417" y="17969"/>
                    <a:pt x="3123" y="18032"/>
                    <a:pt x="2845" y="18032"/>
                  </a:cubicBezTo>
                  <a:cubicBezTo>
                    <a:pt x="1887" y="18032"/>
                    <a:pt x="1112" y="17282"/>
                    <a:pt x="923" y="16336"/>
                  </a:cubicBezTo>
                  <a:cubicBezTo>
                    <a:pt x="814" y="15658"/>
                    <a:pt x="814" y="14980"/>
                    <a:pt x="896" y="14275"/>
                  </a:cubicBezTo>
                  <a:cubicBezTo>
                    <a:pt x="1221" y="11671"/>
                    <a:pt x="1709" y="9148"/>
                    <a:pt x="2604" y="6680"/>
                  </a:cubicBezTo>
                  <a:cubicBezTo>
                    <a:pt x="3255" y="4890"/>
                    <a:pt x="3879" y="3100"/>
                    <a:pt x="4530" y="1337"/>
                  </a:cubicBezTo>
                  <a:cubicBezTo>
                    <a:pt x="4557" y="1228"/>
                    <a:pt x="4612" y="1120"/>
                    <a:pt x="4693" y="984"/>
                  </a:cubicBezTo>
                  <a:close/>
                  <a:moveTo>
                    <a:pt x="4349" y="0"/>
                  </a:moveTo>
                  <a:cubicBezTo>
                    <a:pt x="4051" y="0"/>
                    <a:pt x="3954" y="216"/>
                    <a:pt x="3744" y="794"/>
                  </a:cubicBezTo>
                  <a:cubicBezTo>
                    <a:pt x="3174" y="2368"/>
                    <a:pt x="2659" y="3941"/>
                    <a:pt x="2062" y="5487"/>
                  </a:cubicBezTo>
                  <a:cubicBezTo>
                    <a:pt x="1221" y="7684"/>
                    <a:pt x="624" y="9935"/>
                    <a:pt x="245" y="12268"/>
                  </a:cubicBezTo>
                  <a:cubicBezTo>
                    <a:pt x="109" y="13081"/>
                    <a:pt x="0" y="14736"/>
                    <a:pt x="28" y="14736"/>
                  </a:cubicBezTo>
                  <a:cubicBezTo>
                    <a:pt x="28" y="15034"/>
                    <a:pt x="28" y="15306"/>
                    <a:pt x="28" y="15604"/>
                  </a:cubicBezTo>
                  <a:cubicBezTo>
                    <a:pt x="55" y="16228"/>
                    <a:pt x="190" y="16825"/>
                    <a:pt x="434" y="17394"/>
                  </a:cubicBezTo>
                  <a:cubicBezTo>
                    <a:pt x="837" y="18310"/>
                    <a:pt x="1828" y="18950"/>
                    <a:pt x="2802" y="18950"/>
                  </a:cubicBezTo>
                  <a:cubicBezTo>
                    <a:pt x="3010" y="18950"/>
                    <a:pt x="3217" y="18921"/>
                    <a:pt x="3418" y="18859"/>
                  </a:cubicBezTo>
                  <a:cubicBezTo>
                    <a:pt x="4449" y="18533"/>
                    <a:pt x="5371" y="18018"/>
                    <a:pt x="6103" y="17177"/>
                  </a:cubicBezTo>
                  <a:cubicBezTo>
                    <a:pt x="6700" y="16445"/>
                    <a:pt x="7134" y="15604"/>
                    <a:pt x="7487" y="14709"/>
                  </a:cubicBezTo>
                  <a:cubicBezTo>
                    <a:pt x="8545" y="12024"/>
                    <a:pt x="9494" y="9284"/>
                    <a:pt x="10443" y="6572"/>
                  </a:cubicBezTo>
                  <a:cubicBezTo>
                    <a:pt x="10796" y="5568"/>
                    <a:pt x="11094" y="4592"/>
                    <a:pt x="11365" y="3588"/>
                  </a:cubicBezTo>
                  <a:cubicBezTo>
                    <a:pt x="11637" y="2639"/>
                    <a:pt x="11528" y="2476"/>
                    <a:pt x="10633" y="2151"/>
                  </a:cubicBezTo>
                  <a:cubicBezTo>
                    <a:pt x="9385" y="1717"/>
                    <a:pt x="8138" y="1228"/>
                    <a:pt x="6890" y="794"/>
                  </a:cubicBezTo>
                  <a:cubicBezTo>
                    <a:pt x="6293" y="577"/>
                    <a:pt x="5697" y="360"/>
                    <a:pt x="5073" y="171"/>
                  </a:cubicBezTo>
                  <a:cubicBezTo>
                    <a:pt x="4737" y="65"/>
                    <a:pt x="4513" y="0"/>
                    <a:pt x="4349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58"/>
            <p:cNvSpPr/>
            <p:nvPr/>
          </p:nvSpPr>
          <p:spPr>
            <a:xfrm>
              <a:off x="5635100" y="4549338"/>
              <a:ext cx="243450" cy="426225"/>
            </a:xfrm>
            <a:custGeom>
              <a:avLst/>
              <a:gdLst/>
              <a:ahLst/>
              <a:cxnLst/>
              <a:rect l="l" t="t" r="r" b="b"/>
              <a:pathLst>
                <a:path w="9738" h="17049" extrusionOk="0">
                  <a:moveTo>
                    <a:pt x="3879" y="0"/>
                  </a:moveTo>
                  <a:cubicBezTo>
                    <a:pt x="3798" y="136"/>
                    <a:pt x="3743" y="244"/>
                    <a:pt x="3716" y="353"/>
                  </a:cubicBezTo>
                  <a:cubicBezTo>
                    <a:pt x="3065" y="2116"/>
                    <a:pt x="2441" y="3906"/>
                    <a:pt x="1790" y="5696"/>
                  </a:cubicBezTo>
                  <a:cubicBezTo>
                    <a:pt x="895" y="8164"/>
                    <a:pt x="407" y="10687"/>
                    <a:pt x="82" y="13291"/>
                  </a:cubicBezTo>
                  <a:cubicBezTo>
                    <a:pt x="0" y="13996"/>
                    <a:pt x="0" y="14674"/>
                    <a:pt x="109" y="15352"/>
                  </a:cubicBezTo>
                  <a:cubicBezTo>
                    <a:pt x="298" y="16298"/>
                    <a:pt x="1073" y="17048"/>
                    <a:pt x="2031" y="17048"/>
                  </a:cubicBezTo>
                  <a:cubicBezTo>
                    <a:pt x="2309" y="17048"/>
                    <a:pt x="2603" y="16985"/>
                    <a:pt x="2902" y="16844"/>
                  </a:cubicBezTo>
                  <a:cubicBezTo>
                    <a:pt x="3879" y="16383"/>
                    <a:pt x="4666" y="15732"/>
                    <a:pt x="5208" y="14810"/>
                  </a:cubicBezTo>
                  <a:cubicBezTo>
                    <a:pt x="5425" y="14403"/>
                    <a:pt x="5642" y="13996"/>
                    <a:pt x="5805" y="13589"/>
                  </a:cubicBezTo>
                  <a:cubicBezTo>
                    <a:pt x="7188" y="9955"/>
                    <a:pt x="8436" y="6293"/>
                    <a:pt x="9629" y="2604"/>
                  </a:cubicBezTo>
                  <a:cubicBezTo>
                    <a:pt x="9683" y="2496"/>
                    <a:pt x="9683" y="2360"/>
                    <a:pt x="9738" y="2252"/>
                  </a:cubicBezTo>
                  <a:cubicBezTo>
                    <a:pt x="9629" y="2170"/>
                    <a:pt x="9575" y="2116"/>
                    <a:pt x="9494" y="2062"/>
                  </a:cubicBezTo>
                  <a:cubicBezTo>
                    <a:pt x="7622" y="1384"/>
                    <a:pt x="5750" y="705"/>
                    <a:pt x="3879" y="0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58"/>
            <p:cNvSpPr/>
            <p:nvPr/>
          </p:nvSpPr>
          <p:spPr>
            <a:xfrm>
              <a:off x="5658150" y="4892613"/>
              <a:ext cx="67825" cy="51400"/>
            </a:xfrm>
            <a:custGeom>
              <a:avLst/>
              <a:gdLst/>
              <a:ahLst/>
              <a:cxnLst/>
              <a:rect l="l" t="t" r="r" b="b"/>
              <a:pathLst>
                <a:path w="2713" h="2056" extrusionOk="0">
                  <a:moveTo>
                    <a:pt x="440" y="1"/>
                  </a:moveTo>
                  <a:cubicBezTo>
                    <a:pt x="286" y="1"/>
                    <a:pt x="131" y="85"/>
                    <a:pt x="55" y="238"/>
                  </a:cubicBezTo>
                  <a:cubicBezTo>
                    <a:pt x="28" y="374"/>
                    <a:pt x="0" y="536"/>
                    <a:pt x="0" y="672"/>
                  </a:cubicBezTo>
                  <a:cubicBezTo>
                    <a:pt x="55" y="1404"/>
                    <a:pt x="787" y="2055"/>
                    <a:pt x="1709" y="2055"/>
                  </a:cubicBezTo>
                  <a:cubicBezTo>
                    <a:pt x="2008" y="2055"/>
                    <a:pt x="2360" y="1865"/>
                    <a:pt x="2631" y="1486"/>
                  </a:cubicBezTo>
                  <a:cubicBezTo>
                    <a:pt x="2686" y="1377"/>
                    <a:pt x="2713" y="1214"/>
                    <a:pt x="2686" y="1106"/>
                  </a:cubicBezTo>
                  <a:cubicBezTo>
                    <a:pt x="2640" y="970"/>
                    <a:pt x="2500" y="909"/>
                    <a:pt x="2360" y="909"/>
                  </a:cubicBezTo>
                  <a:cubicBezTo>
                    <a:pt x="2332" y="909"/>
                    <a:pt x="2305" y="912"/>
                    <a:pt x="2279" y="916"/>
                  </a:cubicBezTo>
                  <a:cubicBezTo>
                    <a:pt x="2116" y="943"/>
                    <a:pt x="2008" y="997"/>
                    <a:pt x="1845" y="1025"/>
                  </a:cubicBezTo>
                  <a:cubicBezTo>
                    <a:pt x="1724" y="1060"/>
                    <a:pt x="1620" y="1079"/>
                    <a:pt x="1528" y="1079"/>
                  </a:cubicBezTo>
                  <a:cubicBezTo>
                    <a:pt x="1270" y="1079"/>
                    <a:pt x="1110" y="931"/>
                    <a:pt x="950" y="591"/>
                  </a:cubicBezTo>
                  <a:cubicBezTo>
                    <a:pt x="896" y="455"/>
                    <a:pt x="841" y="292"/>
                    <a:pt x="760" y="157"/>
                  </a:cubicBezTo>
                  <a:cubicBezTo>
                    <a:pt x="677" y="50"/>
                    <a:pt x="559" y="1"/>
                    <a:pt x="440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58"/>
            <p:cNvSpPr/>
            <p:nvPr/>
          </p:nvSpPr>
          <p:spPr>
            <a:xfrm>
              <a:off x="5665600" y="4846288"/>
              <a:ext cx="22400" cy="21775"/>
            </a:xfrm>
            <a:custGeom>
              <a:avLst/>
              <a:gdLst/>
              <a:ahLst/>
              <a:cxnLst/>
              <a:rect l="l" t="t" r="r" b="b"/>
              <a:pathLst>
                <a:path w="896" h="871" extrusionOk="0">
                  <a:moveTo>
                    <a:pt x="420" y="0"/>
                  </a:moveTo>
                  <a:cubicBezTo>
                    <a:pt x="194" y="0"/>
                    <a:pt x="1" y="206"/>
                    <a:pt x="1" y="436"/>
                  </a:cubicBezTo>
                  <a:cubicBezTo>
                    <a:pt x="28" y="653"/>
                    <a:pt x="245" y="870"/>
                    <a:pt x="489" y="870"/>
                  </a:cubicBezTo>
                  <a:cubicBezTo>
                    <a:pt x="679" y="870"/>
                    <a:pt x="869" y="681"/>
                    <a:pt x="869" y="464"/>
                  </a:cubicBezTo>
                  <a:cubicBezTo>
                    <a:pt x="896" y="219"/>
                    <a:pt x="706" y="2"/>
                    <a:pt x="462" y="2"/>
                  </a:cubicBezTo>
                  <a:cubicBezTo>
                    <a:pt x="448" y="1"/>
                    <a:pt x="434" y="0"/>
                    <a:pt x="420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58"/>
            <p:cNvSpPr/>
            <p:nvPr/>
          </p:nvSpPr>
          <p:spPr>
            <a:xfrm>
              <a:off x="5740200" y="4882288"/>
              <a:ext cx="19675" cy="19675"/>
            </a:xfrm>
            <a:custGeom>
              <a:avLst/>
              <a:gdLst/>
              <a:ahLst/>
              <a:cxnLst/>
              <a:rect l="l" t="t" r="r" b="b"/>
              <a:pathLst>
                <a:path w="787" h="787" extrusionOk="0">
                  <a:moveTo>
                    <a:pt x="462" y="0"/>
                  </a:moveTo>
                  <a:cubicBezTo>
                    <a:pt x="217" y="0"/>
                    <a:pt x="0" y="217"/>
                    <a:pt x="28" y="434"/>
                  </a:cubicBezTo>
                  <a:cubicBezTo>
                    <a:pt x="55" y="624"/>
                    <a:pt x="217" y="787"/>
                    <a:pt x="407" y="787"/>
                  </a:cubicBezTo>
                  <a:cubicBezTo>
                    <a:pt x="624" y="759"/>
                    <a:pt x="787" y="597"/>
                    <a:pt x="787" y="353"/>
                  </a:cubicBezTo>
                  <a:cubicBezTo>
                    <a:pt x="787" y="163"/>
                    <a:pt x="651" y="0"/>
                    <a:pt x="462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54" name="Google Shape;1254;p58"/>
          <p:cNvGrpSpPr/>
          <p:nvPr/>
        </p:nvGrpSpPr>
        <p:grpSpPr>
          <a:xfrm>
            <a:off x="1174344" y="2794891"/>
            <a:ext cx="1380327" cy="1319828"/>
            <a:chOff x="5047850" y="2794950"/>
            <a:chExt cx="1095150" cy="1047150"/>
          </a:xfrm>
        </p:grpSpPr>
        <p:sp>
          <p:nvSpPr>
            <p:cNvPr id="1255" name="Google Shape;1255;p58"/>
            <p:cNvSpPr/>
            <p:nvPr/>
          </p:nvSpPr>
          <p:spPr>
            <a:xfrm>
              <a:off x="5047850" y="2794950"/>
              <a:ext cx="1095150" cy="1047150"/>
            </a:xfrm>
            <a:custGeom>
              <a:avLst/>
              <a:gdLst/>
              <a:ahLst/>
              <a:cxnLst/>
              <a:rect l="l" t="t" r="r" b="b"/>
              <a:pathLst>
                <a:path w="43806" h="41886" extrusionOk="0">
                  <a:moveTo>
                    <a:pt x="11284" y="6001"/>
                  </a:moveTo>
                  <a:cubicBezTo>
                    <a:pt x="11501" y="6489"/>
                    <a:pt x="11664" y="6869"/>
                    <a:pt x="11827" y="7276"/>
                  </a:cubicBezTo>
                  <a:cubicBezTo>
                    <a:pt x="11935" y="7493"/>
                    <a:pt x="11935" y="7737"/>
                    <a:pt x="11745" y="7927"/>
                  </a:cubicBezTo>
                  <a:cubicBezTo>
                    <a:pt x="11176" y="8496"/>
                    <a:pt x="10606" y="9039"/>
                    <a:pt x="10009" y="9636"/>
                  </a:cubicBezTo>
                  <a:cubicBezTo>
                    <a:pt x="9602" y="9283"/>
                    <a:pt x="9196" y="8985"/>
                    <a:pt x="8762" y="8632"/>
                  </a:cubicBezTo>
                  <a:cubicBezTo>
                    <a:pt x="9602" y="7764"/>
                    <a:pt x="10389" y="6923"/>
                    <a:pt x="11284" y="6001"/>
                  </a:cubicBezTo>
                  <a:close/>
                  <a:moveTo>
                    <a:pt x="8138" y="9229"/>
                  </a:moveTo>
                  <a:cubicBezTo>
                    <a:pt x="8545" y="9608"/>
                    <a:pt x="8924" y="9961"/>
                    <a:pt x="9331" y="10341"/>
                  </a:cubicBezTo>
                  <a:cubicBezTo>
                    <a:pt x="8707" y="10992"/>
                    <a:pt x="8084" y="11588"/>
                    <a:pt x="7460" y="12239"/>
                  </a:cubicBezTo>
                  <a:cubicBezTo>
                    <a:pt x="6782" y="11995"/>
                    <a:pt x="6510" y="11805"/>
                    <a:pt x="6049" y="11399"/>
                  </a:cubicBezTo>
                  <a:cubicBezTo>
                    <a:pt x="6727" y="10666"/>
                    <a:pt x="7460" y="9988"/>
                    <a:pt x="8138" y="9229"/>
                  </a:cubicBezTo>
                  <a:close/>
                  <a:moveTo>
                    <a:pt x="8984" y="881"/>
                  </a:moveTo>
                  <a:cubicBezTo>
                    <a:pt x="9035" y="881"/>
                    <a:pt x="9087" y="888"/>
                    <a:pt x="9141" y="902"/>
                  </a:cubicBezTo>
                  <a:cubicBezTo>
                    <a:pt x="9304" y="956"/>
                    <a:pt x="9494" y="1010"/>
                    <a:pt x="9657" y="1092"/>
                  </a:cubicBezTo>
                  <a:cubicBezTo>
                    <a:pt x="10687" y="1607"/>
                    <a:pt x="11637" y="2231"/>
                    <a:pt x="12505" y="2963"/>
                  </a:cubicBezTo>
                  <a:cubicBezTo>
                    <a:pt x="12993" y="3370"/>
                    <a:pt x="13346" y="3885"/>
                    <a:pt x="13644" y="4428"/>
                  </a:cubicBezTo>
                  <a:cubicBezTo>
                    <a:pt x="14241" y="5513"/>
                    <a:pt x="14566" y="6679"/>
                    <a:pt x="14729" y="7927"/>
                  </a:cubicBezTo>
                  <a:cubicBezTo>
                    <a:pt x="14865" y="9066"/>
                    <a:pt x="14919" y="10205"/>
                    <a:pt x="14729" y="11317"/>
                  </a:cubicBezTo>
                  <a:cubicBezTo>
                    <a:pt x="14675" y="11561"/>
                    <a:pt x="14620" y="11778"/>
                    <a:pt x="14566" y="11995"/>
                  </a:cubicBezTo>
                  <a:cubicBezTo>
                    <a:pt x="14051" y="12131"/>
                    <a:pt x="13590" y="12348"/>
                    <a:pt x="13047" y="12402"/>
                  </a:cubicBezTo>
                  <a:cubicBezTo>
                    <a:pt x="13074" y="12050"/>
                    <a:pt x="13101" y="11751"/>
                    <a:pt x="13129" y="11453"/>
                  </a:cubicBezTo>
                  <a:cubicBezTo>
                    <a:pt x="13264" y="10287"/>
                    <a:pt x="13237" y="9147"/>
                    <a:pt x="12993" y="7981"/>
                  </a:cubicBezTo>
                  <a:cubicBezTo>
                    <a:pt x="12722" y="6625"/>
                    <a:pt x="12071" y="5404"/>
                    <a:pt x="11176" y="4346"/>
                  </a:cubicBezTo>
                  <a:cubicBezTo>
                    <a:pt x="10715" y="3777"/>
                    <a:pt x="10172" y="3289"/>
                    <a:pt x="9630" y="2773"/>
                  </a:cubicBezTo>
                  <a:cubicBezTo>
                    <a:pt x="9413" y="2529"/>
                    <a:pt x="9141" y="2339"/>
                    <a:pt x="8897" y="2095"/>
                  </a:cubicBezTo>
                  <a:cubicBezTo>
                    <a:pt x="8762" y="1960"/>
                    <a:pt x="8653" y="1824"/>
                    <a:pt x="8572" y="1661"/>
                  </a:cubicBezTo>
                  <a:cubicBezTo>
                    <a:pt x="8463" y="1444"/>
                    <a:pt x="8436" y="1227"/>
                    <a:pt x="8599" y="1064"/>
                  </a:cubicBezTo>
                  <a:cubicBezTo>
                    <a:pt x="8701" y="942"/>
                    <a:pt x="8833" y="881"/>
                    <a:pt x="8984" y="881"/>
                  </a:cubicBezTo>
                  <a:close/>
                  <a:moveTo>
                    <a:pt x="12125" y="8578"/>
                  </a:moveTo>
                  <a:cubicBezTo>
                    <a:pt x="12450" y="10042"/>
                    <a:pt x="12179" y="11371"/>
                    <a:pt x="12125" y="12728"/>
                  </a:cubicBezTo>
                  <a:cubicBezTo>
                    <a:pt x="11488" y="12904"/>
                    <a:pt x="10871" y="13012"/>
                    <a:pt x="10250" y="13012"/>
                  </a:cubicBezTo>
                  <a:cubicBezTo>
                    <a:pt x="9630" y="13012"/>
                    <a:pt x="9006" y="12904"/>
                    <a:pt x="8355" y="12646"/>
                  </a:cubicBezTo>
                  <a:cubicBezTo>
                    <a:pt x="9630" y="11290"/>
                    <a:pt x="10959" y="10097"/>
                    <a:pt x="12125" y="8578"/>
                  </a:cubicBezTo>
                  <a:close/>
                  <a:moveTo>
                    <a:pt x="20615" y="15738"/>
                  </a:moveTo>
                  <a:cubicBezTo>
                    <a:pt x="21130" y="15766"/>
                    <a:pt x="21591" y="16037"/>
                    <a:pt x="22134" y="16362"/>
                  </a:cubicBezTo>
                  <a:cubicBezTo>
                    <a:pt x="21347" y="17122"/>
                    <a:pt x="20615" y="17800"/>
                    <a:pt x="19855" y="18505"/>
                  </a:cubicBezTo>
                  <a:cubicBezTo>
                    <a:pt x="19448" y="18315"/>
                    <a:pt x="19177" y="18017"/>
                    <a:pt x="18825" y="17773"/>
                  </a:cubicBezTo>
                  <a:cubicBezTo>
                    <a:pt x="19123" y="17176"/>
                    <a:pt x="19638" y="16579"/>
                    <a:pt x="20615" y="15738"/>
                  </a:cubicBezTo>
                  <a:close/>
                  <a:moveTo>
                    <a:pt x="18084" y="15371"/>
                  </a:moveTo>
                  <a:cubicBezTo>
                    <a:pt x="18810" y="15371"/>
                    <a:pt x="18960" y="15431"/>
                    <a:pt x="19340" y="15576"/>
                  </a:cubicBezTo>
                  <a:cubicBezTo>
                    <a:pt x="18336" y="16823"/>
                    <a:pt x="17251" y="17990"/>
                    <a:pt x="15977" y="19129"/>
                  </a:cubicBezTo>
                  <a:cubicBezTo>
                    <a:pt x="15570" y="17908"/>
                    <a:pt x="15353" y="16796"/>
                    <a:pt x="15353" y="15603"/>
                  </a:cubicBezTo>
                  <a:cubicBezTo>
                    <a:pt x="15597" y="15434"/>
                    <a:pt x="15867" y="15408"/>
                    <a:pt x="16127" y="15408"/>
                  </a:cubicBezTo>
                  <a:cubicBezTo>
                    <a:pt x="16243" y="15408"/>
                    <a:pt x="16356" y="15413"/>
                    <a:pt x="16465" y="15413"/>
                  </a:cubicBezTo>
                  <a:cubicBezTo>
                    <a:pt x="17215" y="15386"/>
                    <a:pt x="17722" y="15371"/>
                    <a:pt x="18084" y="15371"/>
                  </a:cubicBezTo>
                  <a:close/>
                  <a:moveTo>
                    <a:pt x="18201" y="18369"/>
                  </a:moveTo>
                  <a:cubicBezTo>
                    <a:pt x="18499" y="18614"/>
                    <a:pt x="18797" y="18885"/>
                    <a:pt x="19150" y="19156"/>
                  </a:cubicBezTo>
                  <a:cubicBezTo>
                    <a:pt x="18418" y="19861"/>
                    <a:pt x="17685" y="20512"/>
                    <a:pt x="16953" y="21217"/>
                  </a:cubicBezTo>
                  <a:cubicBezTo>
                    <a:pt x="16655" y="20892"/>
                    <a:pt x="16492" y="20566"/>
                    <a:pt x="16356" y="20160"/>
                  </a:cubicBezTo>
                  <a:cubicBezTo>
                    <a:pt x="16926" y="19563"/>
                    <a:pt x="17468" y="18912"/>
                    <a:pt x="18201" y="18369"/>
                  </a:cubicBezTo>
                  <a:close/>
                  <a:moveTo>
                    <a:pt x="25741" y="19346"/>
                  </a:moveTo>
                  <a:cubicBezTo>
                    <a:pt x="25904" y="19590"/>
                    <a:pt x="26012" y="19807"/>
                    <a:pt x="26148" y="20024"/>
                  </a:cubicBezTo>
                  <a:cubicBezTo>
                    <a:pt x="25633" y="20892"/>
                    <a:pt x="24873" y="21489"/>
                    <a:pt x="24249" y="22248"/>
                  </a:cubicBezTo>
                  <a:cubicBezTo>
                    <a:pt x="23897" y="22031"/>
                    <a:pt x="23626" y="21814"/>
                    <a:pt x="23273" y="21570"/>
                  </a:cubicBezTo>
                  <a:cubicBezTo>
                    <a:pt x="24114" y="20838"/>
                    <a:pt x="24900" y="20105"/>
                    <a:pt x="25741" y="19346"/>
                  </a:cubicBezTo>
                  <a:close/>
                  <a:moveTo>
                    <a:pt x="22975" y="16823"/>
                  </a:moveTo>
                  <a:cubicBezTo>
                    <a:pt x="23788" y="17339"/>
                    <a:pt x="24548" y="17881"/>
                    <a:pt x="25226" y="18641"/>
                  </a:cubicBezTo>
                  <a:cubicBezTo>
                    <a:pt x="23246" y="20349"/>
                    <a:pt x="21293" y="22031"/>
                    <a:pt x="19340" y="23686"/>
                  </a:cubicBezTo>
                  <a:cubicBezTo>
                    <a:pt x="18580" y="23279"/>
                    <a:pt x="17957" y="22736"/>
                    <a:pt x="17523" y="22004"/>
                  </a:cubicBezTo>
                  <a:cubicBezTo>
                    <a:pt x="19313" y="20295"/>
                    <a:pt x="21130" y="18586"/>
                    <a:pt x="22975" y="16823"/>
                  </a:cubicBezTo>
                  <a:close/>
                  <a:moveTo>
                    <a:pt x="22649" y="22167"/>
                  </a:moveTo>
                  <a:cubicBezTo>
                    <a:pt x="22920" y="22411"/>
                    <a:pt x="23219" y="22628"/>
                    <a:pt x="23517" y="22899"/>
                  </a:cubicBezTo>
                  <a:cubicBezTo>
                    <a:pt x="22920" y="23523"/>
                    <a:pt x="22351" y="24093"/>
                    <a:pt x="21673" y="24744"/>
                  </a:cubicBezTo>
                  <a:cubicBezTo>
                    <a:pt x="21239" y="24744"/>
                    <a:pt x="20805" y="24472"/>
                    <a:pt x="20344" y="24255"/>
                  </a:cubicBezTo>
                  <a:cubicBezTo>
                    <a:pt x="20615" y="23794"/>
                    <a:pt x="21862" y="22655"/>
                    <a:pt x="22649" y="22167"/>
                  </a:cubicBezTo>
                  <a:close/>
                  <a:moveTo>
                    <a:pt x="26528" y="20919"/>
                  </a:moveTo>
                  <a:cubicBezTo>
                    <a:pt x="26989" y="21597"/>
                    <a:pt x="26962" y="22330"/>
                    <a:pt x="27043" y="23008"/>
                  </a:cubicBezTo>
                  <a:cubicBezTo>
                    <a:pt x="27152" y="23659"/>
                    <a:pt x="27152" y="24310"/>
                    <a:pt x="26989" y="24988"/>
                  </a:cubicBezTo>
                  <a:cubicBezTo>
                    <a:pt x="26197" y="25049"/>
                    <a:pt x="25422" y="25084"/>
                    <a:pt x="24640" y="25084"/>
                  </a:cubicBezTo>
                  <a:cubicBezTo>
                    <a:pt x="24030" y="25084"/>
                    <a:pt x="23415" y="25062"/>
                    <a:pt x="22785" y="25015"/>
                  </a:cubicBezTo>
                  <a:cubicBezTo>
                    <a:pt x="23002" y="24608"/>
                    <a:pt x="23300" y="24418"/>
                    <a:pt x="23571" y="24201"/>
                  </a:cubicBezTo>
                  <a:cubicBezTo>
                    <a:pt x="23843" y="23930"/>
                    <a:pt x="24141" y="23713"/>
                    <a:pt x="24412" y="23442"/>
                  </a:cubicBezTo>
                  <a:cubicBezTo>
                    <a:pt x="24683" y="23197"/>
                    <a:pt x="24900" y="22953"/>
                    <a:pt x="25144" y="22682"/>
                  </a:cubicBezTo>
                  <a:cubicBezTo>
                    <a:pt x="25389" y="22384"/>
                    <a:pt x="25633" y="22113"/>
                    <a:pt x="25877" y="21814"/>
                  </a:cubicBezTo>
                  <a:cubicBezTo>
                    <a:pt x="26094" y="21543"/>
                    <a:pt x="26284" y="21245"/>
                    <a:pt x="26528" y="20919"/>
                  </a:cubicBezTo>
                  <a:close/>
                  <a:moveTo>
                    <a:pt x="14431" y="15657"/>
                  </a:moveTo>
                  <a:cubicBezTo>
                    <a:pt x="14458" y="15928"/>
                    <a:pt x="14485" y="16118"/>
                    <a:pt x="14512" y="16335"/>
                  </a:cubicBezTo>
                  <a:cubicBezTo>
                    <a:pt x="14593" y="17664"/>
                    <a:pt x="14919" y="18912"/>
                    <a:pt x="15407" y="20132"/>
                  </a:cubicBezTo>
                  <a:cubicBezTo>
                    <a:pt x="16682" y="23387"/>
                    <a:pt x="19096" y="25286"/>
                    <a:pt x="22513" y="25883"/>
                  </a:cubicBezTo>
                  <a:cubicBezTo>
                    <a:pt x="22959" y="25957"/>
                    <a:pt x="23409" y="25975"/>
                    <a:pt x="23863" y="25975"/>
                  </a:cubicBezTo>
                  <a:cubicBezTo>
                    <a:pt x="24283" y="25975"/>
                    <a:pt x="24705" y="25959"/>
                    <a:pt x="25128" y="25959"/>
                  </a:cubicBezTo>
                  <a:cubicBezTo>
                    <a:pt x="25251" y="25959"/>
                    <a:pt x="25374" y="25961"/>
                    <a:pt x="25497" y="25964"/>
                  </a:cubicBezTo>
                  <a:cubicBezTo>
                    <a:pt x="25844" y="25964"/>
                    <a:pt x="26191" y="25929"/>
                    <a:pt x="26566" y="25929"/>
                  </a:cubicBezTo>
                  <a:cubicBezTo>
                    <a:pt x="26660" y="25929"/>
                    <a:pt x="26756" y="25932"/>
                    <a:pt x="26853" y="25937"/>
                  </a:cubicBezTo>
                  <a:cubicBezTo>
                    <a:pt x="26826" y="26696"/>
                    <a:pt x="26663" y="27347"/>
                    <a:pt x="26392" y="28025"/>
                  </a:cubicBezTo>
                  <a:cubicBezTo>
                    <a:pt x="26014" y="28050"/>
                    <a:pt x="25642" y="28063"/>
                    <a:pt x="25272" y="28063"/>
                  </a:cubicBezTo>
                  <a:cubicBezTo>
                    <a:pt x="24820" y="28063"/>
                    <a:pt x="24372" y="28043"/>
                    <a:pt x="23924" y="27998"/>
                  </a:cubicBezTo>
                  <a:cubicBezTo>
                    <a:pt x="22758" y="27890"/>
                    <a:pt x="21618" y="27700"/>
                    <a:pt x="20506" y="27320"/>
                  </a:cubicBezTo>
                  <a:cubicBezTo>
                    <a:pt x="19693" y="27049"/>
                    <a:pt x="18906" y="26696"/>
                    <a:pt x="18174" y="26262"/>
                  </a:cubicBezTo>
                  <a:cubicBezTo>
                    <a:pt x="16302" y="25150"/>
                    <a:pt x="14973" y="23604"/>
                    <a:pt x="14132" y="21624"/>
                  </a:cubicBezTo>
                  <a:cubicBezTo>
                    <a:pt x="13454" y="19970"/>
                    <a:pt x="13074" y="18288"/>
                    <a:pt x="13129" y="16498"/>
                  </a:cubicBezTo>
                  <a:cubicBezTo>
                    <a:pt x="13156" y="16417"/>
                    <a:pt x="13156" y="16308"/>
                    <a:pt x="13156" y="16227"/>
                  </a:cubicBezTo>
                  <a:cubicBezTo>
                    <a:pt x="13156" y="16172"/>
                    <a:pt x="13183" y="16118"/>
                    <a:pt x="13237" y="15955"/>
                  </a:cubicBezTo>
                  <a:cubicBezTo>
                    <a:pt x="13590" y="15874"/>
                    <a:pt x="13969" y="15766"/>
                    <a:pt x="14431" y="15657"/>
                  </a:cubicBezTo>
                  <a:close/>
                  <a:moveTo>
                    <a:pt x="30715" y="28466"/>
                  </a:moveTo>
                  <a:cubicBezTo>
                    <a:pt x="30881" y="28466"/>
                    <a:pt x="31044" y="28487"/>
                    <a:pt x="31193" y="28487"/>
                  </a:cubicBezTo>
                  <a:cubicBezTo>
                    <a:pt x="31302" y="28478"/>
                    <a:pt x="31410" y="28475"/>
                    <a:pt x="31519" y="28475"/>
                  </a:cubicBezTo>
                  <a:cubicBezTo>
                    <a:pt x="31736" y="28475"/>
                    <a:pt x="31953" y="28487"/>
                    <a:pt x="32170" y="28487"/>
                  </a:cubicBezTo>
                  <a:cubicBezTo>
                    <a:pt x="32197" y="28541"/>
                    <a:pt x="32197" y="28568"/>
                    <a:pt x="32197" y="28622"/>
                  </a:cubicBezTo>
                  <a:cubicBezTo>
                    <a:pt x="31437" y="29246"/>
                    <a:pt x="30678" y="29870"/>
                    <a:pt x="29918" y="30521"/>
                  </a:cubicBezTo>
                  <a:cubicBezTo>
                    <a:pt x="29891" y="30534"/>
                    <a:pt x="29864" y="30534"/>
                    <a:pt x="29840" y="30534"/>
                  </a:cubicBezTo>
                  <a:cubicBezTo>
                    <a:pt x="29817" y="30534"/>
                    <a:pt x="29796" y="30534"/>
                    <a:pt x="29783" y="30548"/>
                  </a:cubicBezTo>
                  <a:cubicBezTo>
                    <a:pt x="29756" y="30494"/>
                    <a:pt x="29728" y="30440"/>
                    <a:pt x="29728" y="30412"/>
                  </a:cubicBezTo>
                  <a:cubicBezTo>
                    <a:pt x="29891" y="29816"/>
                    <a:pt x="30054" y="29192"/>
                    <a:pt x="30217" y="28568"/>
                  </a:cubicBezTo>
                  <a:cubicBezTo>
                    <a:pt x="30379" y="28487"/>
                    <a:pt x="30549" y="28466"/>
                    <a:pt x="30715" y="28466"/>
                  </a:cubicBezTo>
                  <a:close/>
                  <a:moveTo>
                    <a:pt x="33417" y="28649"/>
                  </a:moveTo>
                  <a:cubicBezTo>
                    <a:pt x="33878" y="28758"/>
                    <a:pt x="34339" y="28812"/>
                    <a:pt x="34773" y="29056"/>
                  </a:cubicBezTo>
                  <a:cubicBezTo>
                    <a:pt x="34394" y="29544"/>
                    <a:pt x="33471" y="30358"/>
                    <a:pt x="32576" y="30928"/>
                  </a:cubicBezTo>
                  <a:cubicBezTo>
                    <a:pt x="32468" y="30819"/>
                    <a:pt x="32332" y="30684"/>
                    <a:pt x="32224" y="30548"/>
                  </a:cubicBezTo>
                  <a:cubicBezTo>
                    <a:pt x="32088" y="30412"/>
                    <a:pt x="31980" y="30277"/>
                    <a:pt x="31817" y="30114"/>
                  </a:cubicBezTo>
                  <a:cubicBezTo>
                    <a:pt x="32359" y="29599"/>
                    <a:pt x="32875" y="29138"/>
                    <a:pt x="33417" y="28649"/>
                  </a:cubicBezTo>
                  <a:close/>
                  <a:moveTo>
                    <a:pt x="31085" y="30738"/>
                  </a:moveTo>
                  <a:cubicBezTo>
                    <a:pt x="31329" y="31009"/>
                    <a:pt x="31573" y="31253"/>
                    <a:pt x="31844" y="31552"/>
                  </a:cubicBezTo>
                  <a:cubicBezTo>
                    <a:pt x="31193" y="32148"/>
                    <a:pt x="30515" y="32637"/>
                    <a:pt x="29810" y="33152"/>
                  </a:cubicBezTo>
                  <a:cubicBezTo>
                    <a:pt x="29566" y="32854"/>
                    <a:pt x="29511" y="32555"/>
                    <a:pt x="29511" y="32257"/>
                  </a:cubicBezTo>
                  <a:cubicBezTo>
                    <a:pt x="29539" y="32121"/>
                    <a:pt x="29593" y="31958"/>
                    <a:pt x="29674" y="31877"/>
                  </a:cubicBezTo>
                  <a:cubicBezTo>
                    <a:pt x="30108" y="31470"/>
                    <a:pt x="30542" y="31090"/>
                    <a:pt x="31085" y="30738"/>
                  </a:cubicBezTo>
                  <a:close/>
                  <a:moveTo>
                    <a:pt x="32303" y="25454"/>
                  </a:moveTo>
                  <a:cubicBezTo>
                    <a:pt x="33960" y="25454"/>
                    <a:pt x="35574" y="25769"/>
                    <a:pt x="37106" y="26588"/>
                  </a:cubicBezTo>
                  <a:cubicBezTo>
                    <a:pt x="38598" y="27402"/>
                    <a:pt x="39927" y="28405"/>
                    <a:pt x="41012" y="29734"/>
                  </a:cubicBezTo>
                  <a:cubicBezTo>
                    <a:pt x="41446" y="30250"/>
                    <a:pt x="41880" y="30738"/>
                    <a:pt x="42314" y="31226"/>
                  </a:cubicBezTo>
                  <a:cubicBezTo>
                    <a:pt x="42694" y="31687"/>
                    <a:pt x="42883" y="32203"/>
                    <a:pt x="42802" y="32826"/>
                  </a:cubicBezTo>
                  <a:cubicBezTo>
                    <a:pt x="42775" y="33071"/>
                    <a:pt x="42666" y="33315"/>
                    <a:pt x="42477" y="33505"/>
                  </a:cubicBezTo>
                  <a:cubicBezTo>
                    <a:pt x="42296" y="33700"/>
                    <a:pt x="42107" y="33795"/>
                    <a:pt x="41910" y="33795"/>
                  </a:cubicBezTo>
                  <a:cubicBezTo>
                    <a:pt x="41752" y="33795"/>
                    <a:pt x="41588" y="33734"/>
                    <a:pt x="41419" y="33613"/>
                  </a:cubicBezTo>
                  <a:cubicBezTo>
                    <a:pt x="40985" y="33342"/>
                    <a:pt x="40659" y="32989"/>
                    <a:pt x="40388" y="32555"/>
                  </a:cubicBezTo>
                  <a:cubicBezTo>
                    <a:pt x="39629" y="31470"/>
                    <a:pt x="38706" y="30575"/>
                    <a:pt x="37730" y="29707"/>
                  </a:cubicBezTo>
                  <a:cubicBezTo>
                    <a:pt x="36509" y="28595"/>
                    <a:pt x="35072" y="27998"/>
                    <a:pt x="33471" y="27727"/>
                  </a:cubicBezTo>
                  <a:cubicBezTo>
                    <a:pt x="32883" y="27622"/>
                    <a:pt x="32278" y="27582"/>
                    <a:pt x="31669" y="27582"/>
                  </a:cubicBezTo>
                  <a:cubicBezTo>
                    <a:pt x="31492" y="27582"/>
                    <a:pt x="31316" y="27585"/>
                    <a:pt x="31139" y="27592"/>
                  </a:cubicBezTo>
                  <a:lnTo>
                    <a:pt x="30434" y="27592"/>
                  </a:lnTo>
                  <a:cubicBezTo>
                    <a:pt x="30542" y="26859"/>
                    <a:pt x="30623" y="26208"/>
                    <a:pt x="30705" y="25611"/>
                  </a:cubicBezTo>
                  <a:cubicBezTo>
                    <a:pt x="30786" y="25557"/>
                    <a:pt x="30813" y="25530"/>
                    <a:pt x="30840" y="25530"/>
                  </a:cubicBezTo>
                  <a:cubicBezTo>
                    <a:pt x="31331" y="25481"/>
                    <a:pt x="31819" y="25454"/>
                    <a:pt x="32303" y="25454"/>
                  </a:cubicBezTo>
                  <a:close/>
                  <a:moveTo>
                    <a:pt x="38272" y="31606"/>
                  </a:moveTo>
                  <a:cubicBezTo>
                    <a:pt x="38598" y="31769"/>
                    <a:pt x="38788" y="32067"/>
                    <a:pt x="39005" y="32338"/>
                  </a:cubicBezTo>
                  <a:cubicBezTo>
                    <a:pt x="38625" y="32799"/>
                    <a:pt x="36401" y="34671"/>
                    <a:pt x="35858" y="34996"/>
                  </a:cubicBezTo>
                  <a:cubicBezTo>
                    <a:pt x="35641" y="34752"/>
                    <a:pt x="35397" y="34508"/>
                    <a:pt x="35207" y="34291"/>
                  </a:cubicBezTo>
                  <a:cubicBezTo>
                    <a:pt x="35235" y="34210"/>
                    <a:pt x="35235" y="34155"/>
                    <a:pt x="35262" y="34128"/>
                  </a:cubicBezTo>
                  <a:cubicBezTo>
                    <a:pt x="36265" y="33315"/>
                    <a:pt x="37269" y="32474"/>
                    <a:pt x="38272" y="31606"/>
                  </a:cubicBezTo>
                  <a:close/>
                  <a:moveTo>
                    <a:pt x="35614" y="29463"/>
                  </a:moveTo>
                  <a:cubicBezTo>
                    <a:pt x="36238" y="29653"/>
                    <a:pt x="36970" y="30195"/>
                    <a:pt x="37621" y="30955"/>
                  </a:cubicBezTo>
                  <a:cubicBezTo>
                    <a:pt x="37540" y="31063"/>
                    <a:pt x="37432" y="31199"/>
                    <a:pt x="37323" y="31307"/>
                  </a:cubicBezTo>
                  <a:cubicBezTo>
                    <a:pt x="35777" y="32609"/>
                    <a:pt x="34204" y="33911"/>
                    <a:pt x="32631" y="35240"/>
                  </a:cubicBezTo>
                  <a:cubicBezTo>
                    <a:pt x="32251" y="35566"/>
                    <a:pt x="31844" y="35891"/>
                    <a:pt x="31356" y="36271"/>
                  </a:cubicBezTo>
                  <a:cubicBezTo>
                    <a:pt x="30840" y="35512"/>
                    <a:pt x="30434" y="34806"/>
                    <a:pt x="30135" y="33993"/>
                  </a:cubicBezTo>
                  <a:cubicBezTo>
                    <a:pt x="32061" y="32582"/>
                    <a:pt x="33933" y="31145"/>
                    <a:pt x="35614" y="29463"/>
                  </a:cubicBezTo>
                  <a:close/>
                  <a:moveTo>
                    <a:pt x="34529" y="34834"/>
                  </a:moveTo>
                  <a:cubicBezTo>
                    <a:pt x="34746" y="35105"/>
                    <a:pt x="34936" y="35322"/>
                    <a:pt x="35126" y="35566"/>
                  </a:cubicBezTo>
                  <a:cubicBezTo>
                    <a:pt x="34746" y="36081"/>
                    <a:pt x="33200" y="37275"/>
                    <a:pt x="32441" y="37654"/>
                  </a:cubicBezTo>
                  <a:cubicBezTo>
                    <a:pt x="32278" y="37465"/>
                    <a:pt x="32088" y="37248"/>
                    <a:pt x="31925" y="37031"/>
                  </a:cubicBezTo>
                  <a:cubicBezTo>
                    <a:pt x="32251" y="36651"/>
                    <a:pt x="33851" y="35268"/>
                    <a:pt x="34529" y="34834"/>
                  </a:cubicBezTo>
                  <a:close/>
                  <a:moveTo>
                    <a:pt x="1740" y="9986"/>
                  </a:moveTo>
                  <a:cubicBezTo>
                    <a:pt x="1817" y="9986"/>
                    <a:pt x="1897" y="9996"/>
                    <a:pt x="1981" y="10015"/>
                  </a:cubicBezTo>
                  <a:cubicBezTo>
                    <a:pt x="2279" y="10097"/>
                    <a:pt x="2577" y="10205"/>
                    <a:pt x="2822" y="10368"/>
                  </a:cubicBezTo>
                  <a:cubicBezTo>
                    <a:pt x="3310" y="10666"/>
                    <a:pt x="3771" y="10992"/>
                    <a:pt x="4232" y="11317"/>
                  </a:cubicBezTo>
                  <a:cubicBezTo>
                    <a:pt x="4910" y="11805"/>
                    <a:pt x="5534" y="12294"/>
                    <a:pt x="6212" y="12728"/>
                  </a:cubicBezTo>
                  <a:cubicBezTo>
                    <a:pt x="6809" y="13135"/>
                    <a:pt x="7460" y="13406"/>
                    <a:pt x="8138" y="13623"/>
                  </a:cubicBezTo>
                  <a:cubicBezTo>
                    <a:pt x="8794" y="13841"/>
                    <a:pt x="9450" y="13961"/>
                    <a:pt x="10106" y="13961"/>
                  </a:cubicBezTo>
                  <a:cubicBezTo>
                    <a:pt x="10589" y="13961"/>
                    <a:pt x="11072" y="13896"/>
                    <a:pt x="11555" y="13758"/>
                  </a:cubicBezTo>
                  <a:cubicBezTo>
                    <a:pt x="12423" y="13514"/>
                    <a:pt x="13291" y="13270"/>
                    <a:pt x="14159" y="13053"/>
                  </a:cubicBezTo>
                  <a:cubicBezTo>
                    <a:pt x="15842" y="12633"/>
                    <a:pt x="17524" y="12353"/>
                    <a:pt x="19242" y="12353"/>
                  </a:cubicBezTo>
                  <a:cubicBezTo>
                    <a:pt x="19518" y="12353"/>
                    <a:pt x="19794" y="12360"/>
                    <a:pt x="20072" y="12375"/>
                  </a:cubicBezTo>
                  <a:cubicBezTo>
                    <a:pt x="21645" y="12484"/>
                    <a:pt x="23083" y="12918"/>
                    <a:pt x="24466" y="13650"/>
                  </a:cubicBezTo>
                  <a:cubicBezTo>
                    <a:pt x="26121" y="14518"/>
                    <a:pt x="27369" y="15766"/>
                    <a:pt x="28182" y="17447"/>
                  </a:cubicBezTo>
                  <a:cubicBezTo>
                    <a:pt x="28643" y="18397"/>
                    <a:pt x="29105" y="19373"/>
                    <a:pt x="29457" y="20377"/>
                  </a:cubicBezTo>
                  <a:cubicBezTo>
                    <a:pt x="29647" y="20865"/>
                    <a:pt x="29728" y="21434"/>
                    <a:pt x="29783" y="21977"/>
                  </a:cubicBezTo>
                  <a:cubicBezTo>
                    <a:pt x="29837" y="22574"/>
                    <a:pt x="29837" y="23143"/>
                    <a:pt x="29864" y="23740"/>
                  </a:cubicBezTo>
                  <a:cubicBezTo>
                    <a:pt x="29837" y="25720"/>
                    <a:pt x="29539" y="27673"/>
                    <a:pt x="28996" y="29572"/>
                  </a:cubicBezTo>
                  <a:cubicBezTo>
                    <a:pt x="28860" y="30087"/>
                    <a:pt x="28752" y="30602"/>
                    <a:pt x="28643" y="31118"/>
                  </a:cubicBezTo>
                  <a:cubicBezTo>
                    <a:pt x="28481" y="31986"/>
                    <a:pt x="28643" y="32854"/>
                    <a:pt x="28996" y="33667"/>
                  </a:cubicBezTo>
                  <a:cubicBezTo>
                    <a:pt x="29674" y="35349"/>
                    <a:pt x="30569" y="36922"/>
                    <a:pt x="31817" y="38251"/>
                  </a:cubicBezTo>
                  <a:cubicBezTo>
                    <a:pt x="32088" y="38550"/>
                    <a:pt x="32387" y="38821"/>
                    <a:pt x="32685" y="39092"/>
                  </a:cubicBezTo>
                  <a:cubicBezTo>
                    <a:pt x="33038" y="39472"/>
                    <a:pt x="33390" y="39879"/>
                    <a:pt x="33526" y="40394"/>
                  </a:cubicBezTo>
                  <a:cubicBezTo>
                    <a:pt x="33634" y="40719"/>
                    <a:pt x="33499" y="40964"/>
                    <a:pt x="33146" y="40991"/>
                  </a:cubicBezTo>
                  <a:cubicBezTo>
                    <a:pt x="33065" y="40997"/>
                    <a:pt x="32982" y="41001"/>
                    <a:pt x="32898" y="41001"/>
                  </a:cubicBezTo>
                  <a:cubicBezTo>
                    <a:pt x="32648" y="41001"/>
                    <a:pt x="32393" y="40970"/>
                    <a:pt x="32170" y="40909"/>
                  </a:cubicBezTo>
                  <a:cubicBezTo>
                    <a:pt x="31627" y="40774"/>
                    <a:pt x="31166" y="40475"/>
                    <a:pt x="30759" y="40096"/>
                  </a:cubicBezTo>
                  <a:cubicBezTo>
                    <a:pt x="30244" y="39607"/>
                    <a:pt x="29728" y="39119"/>
                    <a:pt x="29267" y="38577"/>
                  </a:cubicBezTo>
                  <a:cubicBezTo>
                    <a:pt x="28454" y="37600"/>
                    <a:pt x="27803" y="36488"/>
                    <a:pt x="27233" y="35349"/>
                  </a:cubicBezTo>
                  <a:cubicBezTo>
                    <a:pt x="26636" y="34155"/>
                    <a:pt x="26474" y="32908"/>
                    <a:pt x="26636" y="31606"/>
                  </a:cubicBezTo>
                  <a:cubicBezTo>
                    <a:pt x="26799" y="30440"/>
                    <a:pt x="27070" y="29273"/>
                    <a:pt x="27369" y="28134"/>
                  </a:cubicBezTo>
                  <a:cubicBezTo>
                    <a:pt x="27748" y="26724"/>
                    <a:pt x="27992" y="25259"/>
                    <a:pt x="27992" y="23794"/>
                  </a:cubicBezTo>
                  <a:cubicBezTo>
                    <a:pt x="27992" y="20838"/>
                    <a:pt x="26799" y="18478"/>
                    <a:pt x="24412" y="16715"/>
                  </a:cubicBezTo>
                  <a:cubicBezTo>
                    <a:pt x="23110" y="15766"/>
                    <a:pt x="21700" y="14979"/>
                    <a:pt x="20072" y="14708"/>
                  </a:cubicBezTo>
                  <a:cubicBezTo>
                    <a:pt x="19222" y="14563"/>
                    <a:pt x="18373" y="14503"/>
                    <a:pt x="17523" y="14503"/>
                  </a:cubicBezTo>
                  <a:cubicBezTo>
                    <a:pt x="17098" y="14503"/>
                    <a:pt x="16673" y="14518"/>
                    <a:pt x="16248" y="14545"/>
                  </a:cubicBezTo>
                  <a:cubicBezTo>
                    <a:pt x="14783" y="14653"/>
                    <a:pt x="13400" y="15033"/>
                    <a:pt x="12017" y="15440"/>
                  </a:cubicBezTo>
                  <a:cubicBezTo>
                    <a:pt x="11393" y="15603"/>
                    <a:pt x="10796" y="15793"/>
                    <a:pt x="10172" y="15928"/>
                  </a:cubicBezTo>
                  <a:cubicBezTo>
                    <a:pt x="9654" y="16042"/>
                    <a:pt x="9148" y="16097"/>
                    <a:pt x="8656" y="16097"/>
                  </a:cubicBezTo>
                  <a:cubicBezTo>
                    <a:pt x="7038" y="16097"/>
                    <a:pt x="5563" y="15504"/>
                    <a:pt x="4232" y="14464"/>
                  </a:cubicBezTo>
                  <a:cubicBezTo>
                    <a:pt x="3147" y="13650"/>
                    <a:pt x="2225" y="12646"/>
                    <a:pt x="1357" y="11616"/>
                  </a:cubicBezTo>
                  <a:cubicBezTo>
                    <a:pt x="1275" y="11507"/>
                    <a:pt x="1167" y="11399"/>
                    <a:pt x="1113" y="11263"/>
                  </a:cubicBezTo>
                  <a:cubicBezTo>
                    <a:pt x="923" y="10965"/>
                    <a:pt x="896" y="10639"/>
                    <a:pt x="1113" y="10341"/>
                  </a:cubicBezTo>
                  <a:cubicBezTo>
                    <a:pt x="1278" y="10092"/>
                    <a:pt x="1492" y="9986"/>
                    <a:pt x="1740" y="9986"/>
                  </a:cubicBezTo>
                  <a:close/>
                  <a:moveTo>
                    <a:pt x="8962" y="0"/>
                  </a:moveTo>
                  <a:cubicBezTo>
                    <a:pt x="8093" y="0"/>
                    <a:pt x="7485" y="793"/>
                    <a:pt x="7704" y="1715"/>
                  </a:cubicBezTo>
                  <a:cubicBezTo>
                    <a:pt x="7785" y="2041"/>
                    <a:pt x="7948" y="2312"/>
                    <a:pt x="8192" y="2556"/>
                  </a:cubicBezTo>
                  <a:cubicBezTo>
                    <a:pt x="8463" y="2800"/>
                    <a:pt x="8735" y="3044"/>
                    <a:pt x="8979" y="3289"/>
                  </a:cubicBezTo>
                  <a:cubicBezTo>
                    <a:pt x="9467" y="3777"/>
                    <a:pt x="9955" y="4265"/>
                    <a:pt x="10416" y="4753"/>
                  </a:cubicBezTo>
                  <a:cubicBezTo>
                    <a:pt x="10552" y="4889"/>
                    <a:pt x="10633" y="5079"/>
                    <a:pt x="10769" y="5269"/>
                  </a:cubicBezTo>
                  <a:cubicBezTo>
                    <a:pt x="8924" y="7140"/>
                    <a:pt x="7107" y="8985"/>
                    <a:pt x="5236" y="10883"/>
                  </a:cubicBezTo>
                  <a:cubicBezTo>
                    <a:pt x="5073" y="10748"/>
                    <a:pt x="4883" y="10612"/>
                    <a:pt x="4693" y="10504"/>
                  </a:cubicBezTo>
                  <a:cubicBezTo>
                    <a:pt x="4232" y="10205"/>
                    <a:pt x="3798" y="9880"/>
                    <a:pt x="3337" y="9608"/>
                  </a:cubicBezTo>
                  <a:cubicBezTo>
                    <a:pt x="2984" y="9419"/>
                    <a:pt x="2605" y="9283"/>
                    <a:pt x="2198" y="9147"/>
                  </a:cubicBezTo>
                  <a:cubicBezTo>
                    <a:pt x="2066" y="9106"/>
                    <a:pt x="1932" y="9088"/>
                    <a:pt x="1798" y="9088"/>
                  </a:cubicBezTo>
                  <a:cubicBezTo>
                    <a:pt x="1489" y="9088"/>
                    <a:pt x="1179" y="9186"/>
                    <a:pt x="896" y="9337"/>
                  </a:cubicBezTo>
                  <a:cubicBezTo>
                    <a:pt x="272" y="9663"/>
                    <a:pt x="1" y="10232"/>
                    <a:pt x="82" y="10910"/>
                  </a:cubicBezTo>
                  <a:cubicBezTo>
                    <a:pt x="163" y="11371"/>
                    <a:pt x="326" y="11778"/>
                    <a:pt x="652" y="12131"/>
                  </a:cubicBezTo>
                  <a:cubicBezTo>
                    <a:pt x="1275" y="12809"/>
                    <a:pt x="1872" y="13514"/>
                    <a:pt x="2523" y="14165"/>
                  </a:cubicBezTo>
                  <a:cubicBezTo>
                    <a:pt x="3174" y="14843"/>
                    <a:pt x="3934" y="15386"/>
                    <a:pt x="4747" y="15793"/>
                  </a:cubicBezTo>
                  <a:cubicBezTo>
                    <a:pt x="6037" y="16470"/>
                    <a:pt x="7379" y="16901"/>
                    <a:pt x="8788" y="16901"/>
                  </a:cubicBezTo>
                  <a:cubicBezTo>
                    <a:pt x="9128" y="16901"/>
                    <a:pt x="9472" y="16876"/>
                    <a:pt x="9819" y="16823"/>
                  </a:cubicBezTo>
                  <a:cubicBezTo>
                    <a:pt x="10443" y="16715"/>
                    <a:pt x="11040" y="16552"/>
                    <a:pt x="11637" y="16417"/>
                  </a:cubicBezTo>
                  <a:cubicBezTo>
                    <a:pt x="11827" y="16389"/>
                    <a:pt x="12017" y="16335"/>
                    <a:pt x="12288" y="16281"/>
                  </a:cubicBezTo>
                  <a:cubicBezTo>
                    <a:pt x="12288" y="16552"/>
                    <a:pt x="12288" y="16715"/>
                    <a:pt x="12288" y="16905"/>
                  </a:cubicBezTo>
                  <a:cubicBezTo>
                    <a:pt x="12234" y="17881"/>
                    <a:pt x="12369" y="18858"/>
                    <a:pt x="12586" y="19807"/>
                  </a:cubicBezTo>
                  <a:cubicBezTo>
                    <a:pt x="12993" y="21462"/>
                    <a:pt x="13644" y="23008"/>
                    <a:pt x="14675" y="24364"/>
                  </a:cubicBezTo>
                  <a:cubicBezTo>
                    <a:pt x="16031" y="26127"/>
                    <a:pt x="17821" y="27293"/>
                    <a:pt x="19882" y="28053"/>
                  </a:cubicBezTo>
                  <a:cubicBezTo>
                    <a:pt x="21592" y="28674"/>
                    <a:pt x="23350" y="28950"/>
                    <a:pt x="25159" y="28950"/>
                  </a:cubicBezTo>
                  <a:cubicBezTo>
                    <a:pt x="25244" y="28950"/>
                    <a:pt x="25330" y="28949"/>
                    <a:pt x="25416" y="28948"/>
                  </a:cubicBezTo>
                  <a:cubicBezTo>
                    <a:pt x="25555" y="28948"/>
                    <a:pt x="25695" y="28912"/>
                    <a:pt x="25839" y="28912"/>
                  </a:cubicBezTo>
                  <a:cubicBezTo>
                    <a:pt x="25948" y="28912"/>
                    <a:pt x="26059" y="28932"/>
                    <a:pt x="26175" y="29002"/>
                  </a:cubicBezTo>
                  <a:cubicBezTo>
                    <a:pt x="26148" y="29219"/>
                    <a:pt x="26094" y="29409"/>
                    <a:pt x="26067" y="29572"/>
                  </a:cubicBezTo>
                  <a:cubicBezTo>
                    <a:pt x="25958" y="30223"/>
                    <a:pt x="25823" y="30846"/>
                    <a:pt x="25768" y="31470"/>
                  </a:cubicBezTo>
                  <a:cubicBezTo>
                    <a:pt x="25714" y="32121"/>
                    <a:pt x="25714" y="32799"/>
                    <a:pt x="25741" y="33450"/>
                  </a:cubicBezTo>
                  <a:cubicBezTo>
                    <a:pt x="25741" y="34128"/>
                    <a:pt x="26067" y="34698"/>
                    <a:pt x="26311" y="35295"/>
                  </a:cubicBezTo>
                  <a:cubicBezTo>
                    <a:pt x="27206" y="37410"/>
                    <a:pt x="28454" y="39282"/>
                    <a:pt x="30244" y="40801"/>
                  </a:cubicBezTo>
                  <a:cubicBezTo>
                    <a:pt x="30732" y="41235"/>
                    <a:pt x="31302" y="41587"/>
                    <a:pt x="31953" y="41750"/>
                  </a:cubicBezTo>
                  <a:cubicBezTo>
                    <a:pt x="32332" y="41832"/>
                    <a:pt x="32766" y="41886"/>
                    <a:pt x="33146" y="41886"/>
                  </a:cubicBezTo>
                  <a:cubicBezTo>
                    <a:pt x="33987" y="41832"/>
                    <a:pt x="34475" y="41235"/>
                    <a:pt x="34421" y="40394"/>
                  </a:cubicBezTo>
                  <a:cubicBezTo>
                    <a:pt x="34394" y="39770"/>
                    <a:pt x="34068" y="39282"/>
                    <a:pt x="33661" y="38821"/>
                  </a:cubicBezTo>
                  <a:cubicBezTo>
                    <a:pt x="33526" y="38685"/>
                    <a:pt x="33390" y="38550"/>
                    <a:pt x="33227" y="38387"/>
                  </a:cubicBezTo>
                  <a:cubicBezTo>
                    <a:pt x="34339" y="37465"/>
                    <a:pt x="35424" y="36624"/>
                    <a:pt x="36455" y="35729"/>
                  </a:cubicBezTo>
                  <a:cubicBezTo>
                    <a:pt x="37513" y="34861"/>
                    <a:pt x="38544" y="33966"/>
                    <a:pt x="39574" y="33098"/>
                  </a:cubicBezTo>
                  <a:cubicBezTo>
                    <a:pt x="40063" y="33532"/>
                    <a:pt x="40469" y="33938"/>
                    <a:pt x="40931" y="34318"/>
                  </a:cubicBezTo>
                  <a:cubicBezTo>
                    <a:pt x="41243" y="34552"/>
                    <a:pt x="41580" y="34668"/>
                    <a:pt x="41915" y="34668"/>
                  </a:cubicBezTo>
                  <a:cubicBezTo>
                    <a:pt x="42279" y="34668"/>
                    <a:pt x="42640" y="34532"/>
                    <a:pt x="42965" y="34264"/>
                  </a:cubicBezTo>
                  <a:cubicBezTo>
                    <a:pt x="43562" y="33749"/>
                    <a:pt x="43806" y="33071"/>
                    <a:pt x="43724" y="32284"/>
                  </a:cubicBezTo>
                  <a:cubicBezTo>
                    <a:pt x="43643" y="31524"/>
                    <a:pt x="43236" y="30901"/>
                    <a:pt x="42748" y="30331"/>
                  </a:cubicBezTo>
                  <a:cubicBezTo>
                    <a:pt x="42422" y="29951"/>
                    <a:pt x="42070" y="29544"/>
                    <a:pt x="41744" y="29138"/>
                  </a:cubicBezTo>
                  <a:cubicBezTo>
                    <a:pt x="40334" y="27402"/>
                    <a:pt x="38544" y="26127"/>
                    <a:pt x="36455" y="25286"/>
                  </a:cubicBezTo>
                  <a:cubicBezTo>
                    <a:pt x="35150" y="24759"/>
                    <a:pt x="33806" y="24561"/>
                    <a:pt x="32424" y="24561"/>
                  </a:cubicBezTo>
                  <a:cubicBezTo>
                    <a:pt x="32169" y="24561"/>
                    <a:pt x="31912" y="24568"/>
                    <a:pt x="31654" y="24581"/>
                  </a:cubicBezTo>
                  <a:lnTo>
                    <a:pt x="30840" y="24581"/>
                  </a:lnTo>
                  <a:cubicBezTo>
                    <a:pt x="30813" y="24310"/>
                    <a:pt x="30813" y="24065"/>
                    <a:pt x="30813" y="23848"/>
                  </a:cubicBezTo>
                  <a:cubicBezTo>
                    <a:pt x="30759" y="23035"/>
                    <a:pt x="30759" y="22194"/>
                    <a:pt x="30623" y="21380"/>
                  </a:cubicBezTo>
                  <a:cubicBezTo>
                    <a:pt x="30217" y="19265"/>
                    <a:pt x="29322" y="17366"/>
                    <a:pt x="28128" y="15603"/>
                  </a:cubicBezTo>
                  <a:cubicBezTo>
                    <a:pt x="27504" y="14681"/>
                    <a:pt x="26718" y="13948"/>
                    <a:pt x="25795" y="13324"/>
                  </a:cubicBezTo>
                  <a:cubicBezTo>
                    <a:pt x="24738" y="12619"/>
                    <a:pt x="23571" y="12131"/>
                    <a:pt x="22378" y="11805"/>
                  </a:cubicBezTo>
                  <a:cubicBezTo>
                    <a:pt x="21808" y="11643"/>
                    <a:pt x="21212" y="11588"/>
                    <a:pt x="20615" y="11507"/>
                  </a:cubicBezTo>
                  <a:cubicBezTo>
                    <a:pt x="20117" y="11445"/>
                    <a:pt x="19620" y="11418"/>
                    <a:pt x="19124" y="11418"/>
                  </a:cubicBezTo>
                  <a:cubicBezTo>
                    <a:pt x="18104" y="11418"/>
                    <a:pt x="17088" y="11533"/>
                    <a:pt x="16085" y="11697"/>
                  </a:cubicBezTo>
                  <a:cubicBezTo>
                    <a:pt x="15949" y="11724"/>
                    <a:pt x="15814" y="11724"/>
                    <a:pt x="15624" y="11751"/>
                  </a:cubicBezTo>
                  <a:cubicBezTo>
                    <a:pt x="15624" y="11453"/>
                    <a:pt x="15651" y="11236"/>
                    <a:pt x="15678" y="11019"/>
                  </a:cubicBezTo>
                  <a:cubicBezTo>
                    <a:pt x="15977" y="8551"/>
                    <a:pt x="15597" y="6218"/>
                    <a:pt x="14458" y="4048"/>
                  </a:cubicBezTo>
                  <a:cubicBezTo>
                    <a:pt x="14159" y="3506"/>
                    <a:pt x="13834" y="2963"/>
                    <a:pt x="13346" y="2583"/>
                  </a:cubicBezTo>
                  <a:cubicBezTo>
                    <a:pt x="12505" y="1851"/>
                    <a:pt x="11664" y="1119"/>
                    <a:pt x="10660" y="603"/>
                  </a:cubicBezTo>
                  <a:cubicBezTo>
                    <a:pt x="10226" y="359"/>
                    <a:pt x="9765" y="142"/>
                    <a:pt x="9277" y="34"/>
                  </a:cubicBezTo>
                  <a:cubicBezTo>
                    <a:pt x="9169" y="11"/>
                    <a:pt x="9064" y="0"/>
                    <a:pt x="8962" y="0"/>
                  </a:cubicBezTo>
                  <a:close/>
                </a:path>
              </a:pathLst>
            </a:custGeom>
            <a:solidFill>
              <a:srgbClr val="FECA2A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58"/>
            <p:cNvSpPr/>
            <p:nvPr/>
          </p:nvSpPr>
          <p:spPr>
            <a:xfrm>
              <a:off x="5047850" y="2794975"/>
              <a:ext cx="1095150" cy="1046675"/>
            </a:xfrm>
            <a:custGeom>
              <a:avLst/>
              <a:gdLst/>
              <a:ahLst/>
              <a:cxnLst/>
              <a:rect l="l" t="t" r="r" b="b"/>
              <a:pathLst>
                <a:path w="43806" h="41867" extrusionOk="0">
                  <a:moveTo>
                    <a:pt x="11284" y="5974"/>
                  </a:moveTo>
                  <a:cubicBezTo>
                    <a:pt x="11501" y="6490"/>
                    <a:pt x="11691" y="6869"/>
                    <a:pt x="11854" y="7249"/>
                  </a:cubicBezTo>
                  <a:cubicBezTo>
                    <a:pt x="11935" y="7493"/>
                    <a:pt x="11935" y="7737"/>
                    <a:pt x="11746" y="7927"/>
                  </a:cubicBezTo>
                  <a:cubicBezTo>
                    <a:pt x="11176" y="8470"/>
                    <a:pt x="10606" y="9039"/>
                    <a:pt x="10010" y="9609"/>
                  </a:cubicBezTo>
                  <a:cubicBezTo>
                    <a:pt x="9603" y="9283"/>
                    <a:pt x="9196" y="8958"/>
                    <a:pt x="8762" y="8605"/>
                  </a:cubicBezTo>
                  <a:cubicBezTo>
                    <a:pt x="9603" y="7737"/>
                    <a:pt x="10389" y="6924"/>
                    <a:pt x="11284" y="5974"/>
                  </a:cubicBezTo>
                  <a:close/>
                  <a:moveTo>
                    <a:pt x="8138" y="9202"/>
                  </a:moveTo>
                  <a:cubicBezTo>
                    <a:pt x="8572" y="9609"/>
                    <a:pt x="8925" y="9934"/>
                    <a:pt x="9359" y="10341"/>
                  </a:cubicBezTo>
                  <a:cubicBezTo>
                    <a:pt x="8708" y="10965"/>
                    <a:pt x="8111" y="11589"/>
                    <a:pt x="7460" y="12240"/>
                  </a:cubicBezTo>
                  <a:cubicBezTo>
                    <a:pt x="6782" y="11996"/>
                    <a:pt x="6511" y="11806"/>
                    <a:pt x="6077" y="11399"/>
                  </a:cubicBezTo>
                  <a:cubicBezTo>
                    <a:pt x="6728" y="10639"/>
                    <a:pt x="7460" y="9989"/>
                    <a:pt x="8138" y="9202"/>
                  </a:cubicBezTo>
                  <a:close/>
                  <a:moveTo>
                    <a:pt x="8971" y="877"/>
                  </a:moveTo>
                  <a:cubicBezTo>
                    <a:pt x="9027" y="877"/>
                    <a:pt x="9084" y="886"/>
                    <a:pt x="9142" y="902"/>
                  </a:cubicBezTo>
                  <a:cubicBezTo>
                    <a:pt x="9332" y="956"/>
                    <a:pt x="9494" y="1011"/>
                    <a:pt x="9684" y="1092"/>
                  </a:cubicBezTo>
                  <a:cubicBezTo>
                    <a:pt x="10688" y="1607"/>
                    <a:pt x="11637" y="2231"/>
                    <a:pt x="12505" y="2963"/>
                  </a:cubicBezTo>
                  <a:cubicBezTo>
                    <a:pt x="12993" y="3370"/>
                    <a:pt x="13346" y="3886"/>
                    <a:pt x="13644" y="4428"/>
                  </a:cubicBezTo>
                  <a:cubicBezTo>
                    <a:pt x="14241" y="5513"/>
                    <a:pt x="14594" y="6679"/>
                    <a:pt x="14729" y="7927"/>
                  </a:cubicBezTo>
                  <a:cubicBezTo>
                    <a:pt x="14865" y="9066"/>
                    <a:pt x="14919" y="10206"/>
                    <a:pt x="14729" y="11318"/>
                  </a:cubicBezTo>
                  <a:cubicBezTo>
                    <a:pt x="14675" y="11562"/>
                    <a:pt x="14621" y="11779"/>
                    <a:pt x="14566" y="11996"/>
                  </a:cubicBezTo>
                  <a:cubicBezTo>
                    <a:pt x="14051" y="12131"/>
                    <a:pt x="13617" y="12348"/>
                    <a:pt x="13048" y="12403"/>
                  </a:cubicBezTo>
                  <a:cubicBezTo>
                    <a:pt x="13075" y="12050"/>
                    <a:pt x="13102" y="11752"/>
                    <a:pt x="13129" y="11453"/>
                  </a:cubicBezTo>
                  <a:cubicBezTo>
                    <a:pt x="13265" y="10287"/>
                    <a:pt x="13237" y="9121"/>
                    <a:pt x="13020" y="7981"/>
                  </a:cubicBezTo>
                  <a:cubicBezTo>
                    <a:pt x="12722" y="6598"/>
                    <a:pt x="12098" y="5405"/>
                    <a:pt x="11203" y="4320"/>
                  </a:cubicBezTo>
                  <a:cubicBezTo>
                    <a:pt x="10715" y="3777"/>
                    <a:pt x="10172" y="3262"/>
                    <a:pt x="9657" y="2774"/>
                  </a:cubicBezTo>
                  <a:cubicBezTo>
                    <a:pt x="9413" y="2529"/>
                    <a:pt x="9142" y="2340"/>
                    <a:pt x="8925" y="2096"/>
                  </a:cubicBezTo>
                  <a:cubicBezTo>
                    <a:pt x="8789" y="1960"/>
                    <a:pt x="8653" y="1797"/>
                    <a:pt x="8572" y="1634"/>
                  </a:cubicBezTo>
                  <a:cubicBezTo>
                    <a:pt x="8464" y="1445"/>
                    <a:pt x="8464" y="1228"/>
                    <a:pt x="8626" y="1038"/>
                  </a:cubicBezTo>
                  <a:cubicBezTo>
                    <a:pt x="8721" y="924"/>
                    <a:pt x="8842" y="877"/>
                    <a:pt x="8971" y="877"/>
                  </a:cubicBezTo>
                  <a:close/>
                  <a:moveTo>
                    <a:pt x="12125" y="8551"/>
                  </a:moveTo>
                  <a:cubicBezTo>
                    <a:pt x="12478" y="10016"/>
                    <a:pt x="12207" y="11345"/>
                    <a:pt x="12125" y="12728"/>
                  </a:cubicBezTo>
                  <a:cubicBezTo>
                    <a:pt x="11501" y="12904"/>
                    <a:pt x="10884" y="13013"/>
                    <a:pt x="10261" y="13013"/>
                  </a:cubicBezTo>
                  <a:cubicBezTo>
                    <a:pt x="9637" y="13013"/>
                    <a:pt x="9006" y="12904"/>
                    <a:pt x="8355" y="12647"/>
                  </a:cubicBezTo>
                  <a:cubicBezTo>
                    <a:pt x="9630" y="11290"/>
                    <a:pt x="10959" y="10097"/>
                    <a:pt x="12125" y="8551"/>
                  </a:cubicBezTo>
                  <a:close/>
                  <a:moveTo>
                    <a:pt x="20615" y="15712"/>
                  </a:moveTo>
                  <a:cubicBezTo>
                    <a:pt x="21130" y="15766"/>
                    <a:pt x="21592" y="16037"/>
                    <a:pt x="22161" y="16335"/>
                  </a:cubicBezTo>
                  <a:cubicBezTo>
                    <a:pt x="21347" y="17095"/>
                    <a:pt x="20615" y="17800"/>
                    <a:pt x="19856" y="18505"/>
                  </a:cubicBezTo>
                  <a:cubicBezTo>
                    <a:pt x="19449" y="18316"/>
                    <a:pt x="19178" y="18017"/>
                    <a:pt x="18852" y="17773"/>
                  </a:cubicBezTo>
                  <a:cubicBezTo>
                    <a:pt x="19123" y="17176"/>
                    <a:pt x="19639" y="16580"/>
                    <a:pt x="20615" y="15712"/>
                  </a:cubicBezTo>
                  <a:close/>
                  <a:moveTo>
                    <a:pt x="18187" y="15365"/>
                  </a:moveTo>
                  <a:cubicBezTo>
                    <a:pt x="18825" y="15365"/>
                    <a:pt x="18979" y="15421"/>
                    <a:pt x="19340" y="15576"/>
                  </a:cubicBezTo>
                  <a:cubicBezTo>
                    <a:pt x="18337" y="16824"/>
                    <a:pt x="17252" y="17963"/>
                    <a:pt x="16004" y="19129"/>
                  </a:cubicBezTo>
                  <a:cubicBezTo>
                    <a:pt x="15597" y="17909"/>
                    <a:pt x="15353" y="16769"/>
                    <a:pt x="15380" y="15603"/>
                  </a:cubicBezTo>
                  <a:cubicBezTo>
                    <a:pt x="15624" y="15434"/>
                    <a:pt x="15881" y="15408"/>
                    <a:pt x="16134" y="15408"/>
                  </a:cubicBezTo>
                  <a:cubicBezTo>
                    <a:pt x="16246" y="15408"/>
                    <a:pt x="16357" y="15413"/>
                    <a:pt x="16465" y="15413"/>
                  </a:cubicBezTo>
                  <a:cubicBezTo>
                    <a:pt x="17289" y="15384"/>
                    <a:pt x="17819" y="15365"/>
                    <a:pt x="18187" y="15365"/>
                  </a:cubicBezTo>
                  <a:close/>
                  <a:moveTo>
                    <a:pt x="18201" y="18370"/>
                  </a:moveTo>
                  <a:cubicBezTo>
                    <a:pt x="18499" y="18614"/>
                    <a:pt x="18825" y="18858"/>
                    <a:pt x="19178" y="19156"/>
                  </a:cubicBezTo>
                  <a:cubicBezTo>
                    <a:pt x="18418" y="19834"/>
                    <a:pt x="17686" y="20513"/>
                    <a:pt x="16953" y="21191"/>
                  </a:cubicBezTo>
                  <a:cubicBezTo>
                    <a:pt x="16655" y="20892"/>
                    <a:pt x="16519" y="20540"/>
                    <a:pt x="16357" y="20160"/>
                  </a:cubicBezTo>
                  <a:cubicBezTo>
                    <a:pt x="16926" y="19536"/>
                    <a:pt x="17496" y="18912"/>
                    <a:pt x="18201" y="18370"/>
                  </a:cubicBezTo>
                  <a:close/>
                  <a:moveTo>
                    <a:pt x="25741" y="19319"/>
                  </a:moveTo>
                  <a:cubicBezTo>
                    <a:pt x="25904" y="19590"/>
                    <a:pt x="26040" y="19780"/>
                    <a:pt x="26148" y="19997"/>
                  </a:cubicBezTo>
                  <a:cubicBezTo>
                    <a:pt x="25633" y="20865"/>
                    <a:pt x="24874" y="21489"/>
                    <a:pt x="24250" y="22248"/>
                  </a:cubicBezTo>
                  <a:cubicBezTo>
                    <a:pt x="23897" y="22004"/>
                    <a:pt x="23626" y="21815"/>
                    <a:pt x="23273" y="21570"/>
                  </a:cubicBezTo>
                  <a:cubicBezTo>
                    <a:pt x="24114" y="20811"/>
                    <a:pt x="24901" y="20106"/>
                    <a:pt x="25741" y="19319"/>
                  </a:cubicBezTo>
                  <a:close/>
                  <a:moveTo>
                    <a:pt x="22975" y="16824"/>
                  </a:moveTo>
                  <a:cubicBezTo>
                    <a:pt x="23816" y="17312"/>
                    <a:pt x="24548" y="17882"/>
                    <a:pt x="25226" y="18641"/>
                  </a:cubicBezTo>
                  <a:cubicBezTo>
                    <a:pt x="23246" y="20350"/>
                    <a:pt x="21293" y="22004"/>
                    <a:pt x="19340" y="23686"/>
                  </a:cubicBezTo>
                  <a:cubicBezTo>
                    <a:pt x="18581" y="23279"/>
                    <a:pt x="17957" y="22710"/>
                    <a:pt x="17523" y="22004"/>
                  </a:cubicBezTo>
                  <a:cubicBezTo>
                    <a:pt x="19313" y="20296"/>
                    <a:pt x="21130" y="18587"/>
                    <a:pt x="22975" y="16824"/>
                  </a:cubicBezTo>
                  <a:close/>
                  <a:moveTo>
                    <a:pt x="22676" y="22167"/>
                  </a:moveTo>
                  <a:cubicBezTo>
                    <a:pt x="22948" y="22384"/>
                    <a:pt x="23219" y="22628"/>
                    <a:pt x="23517" y="22899"/>
                  </a:cubicBezTo>
                  <a:cubicBezTo>
                    <a:pt x="22921" y="23496"/>
                    <a:pt x="22351" y="24093"/>
                    <a:pt x="21700" y="24744"/>
                  </a:cubicBezTo>
                  <a:cubicBezTo>
                    <a:pt x="21266" y="24744"/>
                    <a:pt x="20832" y="24473"/>
                    <a:pt x="20344" y="24256"/>
                  </a:cubicBezTo>
                  <a:cubicBezTo>
                    <a:pt x="20615" y="23795"/>
                    <a:pt x="21890" y="22655"/>
                    <a:pt x="22676" y="22167"/>
                  </a:cubicBezTo>
                  <a:close/>
                  <a:moveTo>
                    <a:pt x="26528" y="20919"/>
                  </a:moveTo>
                  <a:cubicBezTo>
                    <a:pt x="26989" y="21598"/>
                    <a:pt x="26962" y="22303"/>
                    <a:pt x="27071" y="23008"/>
                  </a:cubicBezTo>
                  <a:cubicBezTo>
                    <a:pt x="27152" y="23659"/>
                    <a:pt x="27179" y="24310"/>
                    <a:pt x="26989" y="24988"/>
                  </a:cubicBezTo>
                  <a:cubicBezTo>
                    <a:pt x="26185" y="25035"/>
                    <a:pt x="25391" y="25064"/>
                    <a:pt x="24578" y="25064"/>
                  </a:cubicBezTo>
                  <a:cubicBezTo>
                    <a:pt x="23993" y="25064"/>
                    <a:pt x="23398" y="25049"/>
                    <a:pt x="22785" y="25015"/>
                  </a:cubicBezTo>
                  <a:cubicBezTo>
                    <a:pt x="23002" y="24608"/>
                    <a:pt x="23327" y="24418"/>
                    <a:pt x="23572" y="24201"/>
                  </a:cubicBezTo>
                  <a:cubicBezTo>
                    <a:pt x="23843" y="23930"/>
                    <a:pt x="24141" y="23713"/>
                    <a:pt x="24412" y="23442"/>
                  </a:cubicBezTo>
                  <a:cubicBezTo>
                    <a:pt x="24684" y="23198"/>
                    <a:pt x="24928" y="22927"/>
                    <a:pt x="25145" y="22682"/>
                  </a:cubicBezTo>
                  <a:cubicBezTo>
                    <a:pt x="25416" y="22384"/>
                    <a:pt x="25633" y="22086"/>
                    <a:pt x="25877" y="21787"/>
                  </a:cubicBezTo>
                  <a:cubicBezTo>
                    <a:pt x="26094" y="21516"/>
                    <a:pt x="26284" y="21245"/>
                    <a:pt x="26528" y="20919"/>
                  </a:cubicBezTo>
                  <a:close/>
                  <a:moveTo>
                    <a:pt x="14431" y="15630"/>
                  </a:moveTo>
                  <a:cubicBezTo>
                    <a:pt x="14458" y="15929"/>
                    <a:pt x="14512" y="16119"/>
                    <a:pt x="14512" y="16335"/>
                  </a:cubicBezTo>
                  <a:cubicBezTo>
                    <a:pt x="14594" y="17637"/>
                    <a:pt x="14919" y="18912"/>
                    <a:pt x="15407" y="20133"/>
                  </a:cubicBezTo>
                  <a:cubicBezTo>
                    <a:pt x="16682" y="23388"/>
                    <a:pt x="19096" y="25286"/>
                    <a:pt x="22514" y="25856"/>
                  </a:cubicBezTo>
                  <a:cubicBezTo>
                    <a:pt x="23060" y="25947"/>
                    <a:pt x="23614" y="25962"/>
                    <a:pt x="24172" y="25962"/>
                  </a:cubicBezTo>
                  <a:cubicBezTo>
                    <a:pt x="24438" y="25962"/>
                    <a:pt x="24705" y="25958"/>
                    <a:pt x="24972" y="25958"/>
                  </a:cubicBezTo>
                  <a:cubicBezTo>
                    <a:pt x="25147" y="25958"/>
                    <a:pt x="25322" y="25960"/>
                    <a:pt x="25497" y="25964"/>
                  </a:cubicBezTo>
                  <a:cubicBezTo>
                    <a:pt x="25845" y="25964"/>
                    <a:pt x="26209" y="25930"/>
                    <a:pt x="26577" y="25930"/>
                  </a:cubicBezTo>
                  <a:cubicBezTo>
                    <a:pt x="26669" y="25930"/>
                    <a:pt x="26761" y="25932"/>
                    <a:pt x="26854" y="25937"/>
                  </a:cubicBezTo>
                  <a:cubicBezTo>
                    <a:pt x="26826" y="26670"/>
                    <a:pt x="26664" y="27321"/>
                    <a:pt x="26420" y="28026"/>
                  </a:cubicBezTo>
                  <a:cubicBezTo>
                    <a:pt x="26042" y="28050"/>
                    <a:pt x="25664" y="28064"/>
                    <a:pt x="25288" y="28064"/>
                  </a:cubicBezTo>
                  <a:cubicBezTo>
                    <a:pt x="24828" y="28064"/>
                    <a:pt x="24372" y="28044"/>
                    <a:pt x="23924" y="27999"/>
                  </a:cubicBezTo>
                  <a:cubicBezTo>
                    <a:pt x="22758" y="27890"/>
                    <a:pt x="21619" y="27673"/>
                    <a:pt x="20507" y="27294"/>
                  </a:cubicBezTo>
                  <a:cubicBezTo>
                    <a:pt x="19693" y="27022"/>
                    <a:pt x="18933" y="26670"/>
                    <a:pt x="18174" y="26236"/>
                  </a:cubicBezTo>
                  <a:cubicBezTo>
                    <a:pt x="16330" y="25151"/>
                    <a:pt x="14973" y="23605"/>
                    <a:pt x="14132" y="21625"/>
                  </a:cubicBezTo>
                  <a:cubicBezTo>
                    <a:pt x="13454" y="19970"/>
                    <a:pt x="13075" y="18288"/>
                    <a:pt x="13156" y="16498"/>
                  </a:cubicBezTo>
                  <a:cubicBezTo>
                    <a:pt x="13156" y="16390"/>
                    <a:pt x="13156" y="16308"/>
                    <a:pt x="13156" y="16200"/>
                  </a:cubicBezTo>
                  <a:cubicBezTo>
                    <a:pt x="13156" y="16173"/>
                    <a:pt x="13183" y="16119"/>
                    <a:pt x="13237" y="15956"/>
                  </a:cubicBezTo>
                  <a:cubicBezTo>
                    <a:pt x="13617" y="15847"/>
                    <a:pt x="13997" y="15766"/>
                    <a:pt x="14431" y="15630"/>
                  </a:cubicBezTo>
                  <a:close/>
                  <a:moveTo>
                    <a:pt x="31221" y="28460"/>
                  </a:moveTo>
                  <a:cubicBezTo>
                    <a:pt x="31546" y="28460"/>
                    <a:pt x="31871" y="28487"/>
                    <a:pt x="32197" y="28487"/>
                  </a:cubicBezTo>
                  <a:cubicBezTo>
                    <a:pt x="32197" y="28514"/>
                    <a:pt x="32197" y="28568"/>
                    <a:pt x="32197" y="28623"/>
                  </a:cubicBezTo>
                  <a:cubicBezTo>
                    <a:pt x="31438" y="29246"/>
                    <a:pt x="30678" y="29870"/>
                    <a:pt x="29919" y="30494"/>
                  </a:cubicBezTo>
                  <a:cubicBezTo>
                    <a:pt x="29891" y="30521"/>
                    <a:pt x="29837" y="30521"/>
                    <a:pt x="29783" y="30521"/>
                  </a:cubicBezTo>
                  <a:cubicBezTo>
                    <a:pt x="29756" y="30494"/>
                    <a:pt x="29729" y="30440"/>
                    <a:pt x="29729" y="30413"/>
                  </a:cubicBezTo>
                  <a:cubicBezTo>
                    <a:pt x="29891" y="29789"/>
                    <a:pt x="30054" y="29192"/>
                    <a:pt x="30217" y="28568"/>
                  </a:cubicBezTo>
                  <a:cubicBezTo>
                    <a:pt x="30399" y="28477"/>
                    <a:pt x="30589" y="28463"/>
                    <a:pt x="30779" y="28463"/>
                  </a:cubicBezTo>
                  <a:cubicBezTo>
                    <a:pt x="30869" y="28463"/>
                    <a:pt x="30959" y="28466"/>
                    <a:pt x="31048" y="28466"/>
                  </a:cubicBezTo>
                  <a:cubicBezTo>
                    <a:pt x="31106" y="28466"/>
                    <a:pt x="31164" y="28465"/>
                    <a:pt x="31221" y="28460"/>
                  </a:cubicBezTo>
                  <a:close/>
                  <a:moveTo>
                    <a:pt x="33418" y="28650"/>
                  </a:moveTo>
                  <a:cubicBezTo>
                    <a:pt x="33879" y="28731"/>
                    <a:pt x="34340" y="28812"/>
                    <a:pt x="34774" y="29029"/>
                  </a:cubicBezTo>
                  <a:cubicBezTo>
                    <a:pt x="34394" y="29545"/>
                    <a:pt x="33472" y="30331"/>
                    <a:pt x="32604" y="30928"/>
                  </a:cubicBezTo>
                  <a:cubicBezTo>
                    <a:pt x="32468" y="30820"/>
                    <a:pt x="32333" y="30684"/>
                    <a:pt x="32224" y="30548"/>
                  </a:cubicBezTo>
                  <a:cubicBezTo>
                    <a:pt x="32088" y="30413"/>
                    <a:pt x="31980" y="30277"/>
                    <a:pt x="31844" y="30087"/>
                  </a:cubicBezTo>
                  <a:cubicBezTo>
                    <a:pt x="32360" y="29599"/>
                    <a:pt x="32875" y="29138"/>
                    <a:pt x="33418" y="28650"/>
                  </a:cubicBezTo>
                  <a:close/>
                  <a:moveTo>
                    <a:pt x="31085" y="30738"/>
                  </a:moveTo>
                  <a:cubicBezTo>
                    <a:pt x="31329" y="31009"/>
                    <a:pt x="31573" y="31254"/>
                    <a:pt x="31871" y="31552"/>
                  </a:cubicBezTo>
                  <a:cubicBezTo>
                    <a:pt x="31193" y="32149"/>
                    <a:pt x="30542" y="32637"/>
                    <a:pt x="29837" y="33152"/>
                  </a:cubicBezTo>
                  <a:cubicBezTo>
                    <a:pt x="29593" y="32854"/>
                    <a:pt x="29512" y="32556"/>
                    <a:pt x="29539" y="32257"/>
                  </a:cubicBezTo>
                  <a:cubicBezTo>
                    <a:pt x="29539" y="32122"/>
                    <a:pt x="29593" y="31959"/>
                    <a:pt x="29674" y="31877"/>
                  </a:cubicBezTo>
                  <a:cubicBezTo>
                    <a:pt x="30108" y="31471"/>
                    <a:pt x="30542" y="31064"/>
                    <a:pt x="31085" y="30738"/>
                  </a:cubicBezTo>
                  <a:close/>
                  <a:moveTo>
                    <a:pt x="32356" y="25443"/>
                  </a:moveTo>
                  <a:cubicBezTo>
                    <a:pt x="34011" y="25443"/>
                    <a:pt x="35607" y="25776"/>
                    <a:pt x="37106" y="26588"/>
                  </a:cubicBezTo>
                  <a:cubicBezTo>
                    <a:pt x="38598" y="27375"/>
                    <a:pt x="39927" y="28406"/>
                    <a:pt x="41012" y="29708"/>
                  </a:cubicBezTo>
                  <a:cubicBezTo>
                    <a:pt x="41446" y="30223"/>
                    <a:pt x="41880" y="30711"/>
                    <a:pt x="42314" y="31226"/>
                  </a:cubicBezTo>
                  <a:cubicBezTo>
                    <a:pt x="42694" y="31688"/>
                    <a:pt x="42884" y="32203"/>
                    <a:pt x="42802" y="32800"/>
                  </a:cubicBezTo>
                  <a:cubicBezTo>
                    <a:pt x="42775" y="33071"/>
                    <a:pt x="42694" y="33315"/>
                    <a:pt x="42504" y="33505"/>
                  </a:cubicBezTo>
                  <a:cubicBezTo>
                    <a:pt x="42304" y="33690"/>
                    <a:pt x="42104" y="33787"/>
                    <a:pt x="41898" y="33787"/>
                  </a:cubicBezTo>
                  <a:cubicBezTo>
                    <a:pt x="41742" y="33787"/>
                    <a:pt x="41583" y="33731"/>
                    <a:pt x="41419" y="33613"/>
                  </a:cubicBezTo>
                  <a:cubicBezTo>
                    <a:pt x="41012" y="33342"/>
                    <a:pt x="40660" y="32962"/>
                    <a:pt x="40388" y="32556"/>
                  </a:cubicBezTo>
                  <a:cubicBezTo>
                    <a:pt x="39656" y="31471"/>
                    <a:pt x="38707" y="30548"/>
                    <a:pt x="37730" y="29680"/>
                  </a:cubicBezTo>
                  <a:cubicBezTo>
                    <a:pt x="36537" y="28595"/>
                    <a:pt x="35099" y="27999"/>
                    <a:pt x="33499" y="27727"/>
                  </a:cubicBezTo>
                  <a:cubicBezTo>
                    <a:pt x="32843" y="27614"/>
                    <a:pt x="32207" y="27558"/>
                    <a:pt x="31558" y="27558"/>
                  </a:cubicBezTo>
                  <a:cubicBezTo>
                    <a:pt x="31428" y="27558"/>
                    <a:pt x="31297" y="27560"/>
                    <a:pt x="31166" y="27565"/>
                  </a:cubicBezTo>
                  <a:lnTo>
                    <a:pt x="30434" y="27565"/>
                  </a:lnTo>
                  <a:cubicBezTo>
                    <a:pt x="30542" y="26832"/>
                    <a:pt x="30624" y="26209"/>
                    <a:pt x="30732" y="25612"/>
                  </a:cubicBezTo>
                  <a:cubicBezTo>
                    <a:pt x="30814" y="25558"/>
                    <a:pt x="30814" y="25530"/>
                    <a:pt x="30841" y="25530"/>
                  </a:cubicBezTo>
                  <a:cubicBezTo>
                    <a:pt x="31351" y="25474"/>
                    <a:pt x="31856" y="25443"/>
                    <a:pt x="32356" y="25443"/>
                  </a:cubicBezTo>
                  <a:close/>
                  <a:moveTo>
                    <a:pt x="38300" y="31606"/>
                  </a:moveTo>
                  <a:cubicBezTo>
                    <a:pt x="38598" y="31769"/>
                    <a:pt x="38788" y="32040"/>
                    <a:pt x="39005" y="32339"/>
                  </a:cubicBezTo>
                  <a:cubicBezTo>
                    <a:pt x="38625" y="32800"/>
                    <a:pt x="36428" y="34671"/>
                    <a:pt x="35859" y="34997"/>
                  </a:cubicBezTo>
                  <a:cubicBezTo>
                    <a:pt x="35642" y="34753"/>
                    <a:pt x="35425" y="34508"/>
                    <a:pt x="35208" y="34291"/>
                  </a:cubicBezTo>
                  <a:cubicBezTo>
                    <a:pt x="35235" y="34210"/>
                    <a:pt x="35262" y="34156"/>
                    <a:pt x="35289" y="34129"/>
                  </a:cubicBezTo>
                  <a:cubicBezTo>
                    <a:pt x="36266" y="33315"/>
                    <a:pt x="37269" y="32474"/>
                    <a:pt x="38300" y="31606"/>
                  </a:cubicBezTo>
                  <a:close/>
                  <a:moveTo>
                    <a:pt x="35615" y="29463"/>
                  </a:moveTo>
                  <a:cubicBezTo>
                    <a:pt x="36238" y="29653"/>
                    <a:pt x="36971" y="30196"/>
                    <a:pt x="37649" y="30955"/>
                  </a:cubicBezTo>
                  <a:cubicBezTo>
                    <a:pt x="37540" y="31064"/>
                    <a:pt x="37459" y="31199"/>
                    <a:pt x="37323" y="31281"/>
                  </a:cubicBezTo>
                  <a:cubicBezTo>
                    <a:pt x="35777" y="32610"/>
                    <a:pt x="34204" y="33912"/>
                    <a:pt x="32658" y="35241"/>
                  </a:cubicBezTo>
                  <a:cubicBezTo>
                    <a:pt x="32251" y="35566"/>
                    <a:pt x="31844" y="35892"/>
                    <a:pt x="31356" y="36271"/>
                  </a:cubicBezTo>
                  <a:cubicBezTo>
                    <a:pt x="30841" y="35512"/>
                    <a:pt x="30434" y="34780"/>
                    <a:pt x="30136" y="33993"/>
                  </a:cubicBezTo>
                  <a:cubicBezTo>
                    <a:pt x="32061" y="32583"/>
                    <a:pt x="33960" y="31145"/>
                    <a:pt x="35615" y="29463"/>
                  </a:cubicBezTo>
                  <a:close/>
                  <a:moveTo>
                    <a:pt x="34530" y="34834"/>
                  </a:moveTo>
                  <a:cubicBezTo>
                    <a:pt x="34747" y="35105"/>
                    <a:pt x="34936" y="35322"/>
                    <a:pt x="35126" y="35539"/>
                  </a:cubicBezTo>
                  <a:cubicBezTo>
                    <a:pt x="34747" y="36054"/>
                    <a:pt x="33201" y="37275"/>
                    <a:pt x="32441" y="37655"/>
                  </a:cubicBezTo>
                  <a:cubicBezTo>
                    <a:pt x="32278" y="37438"/>
                    <a:pt x="32088" y="37248"/>
                    <a:pt x="31926" y="37031"/>
                  </a:cubicBezTo>
                  <a:cubicBezTo>
                    <a:pt x="32251" y="36651"/>
                    <a:pt x="33879" y="35268"/>
                    <a:pt x="34530" y="34834"/>
                  </a:cubicBezTo>
                  <a:close/>
                  <a:moveTo>
                    <a:pt x="1735" y="9975"/>
                  </a:moveTo>
                  <a:cubicBezTo>
                    <a:pt x="1816" y="9975"/>
                    <a:pt x="1898" y="9988"/>
                    <a:pt x="1981" y="10016"/>
                  </a:cubicBezTo>
                  <a:cubicBezTo>
                    <a:pt x="2279" y="10097"/>
                    <a:pt x="2578" y="10206"/>
                    <a:pt x="2849" y="10368"/>
                  </a:cubicBezTo>
                  <a:cubicBezTo>
                    <a:pt x="3310" y="10667"/>
                    <a:pt x="3798" y="10992"/>
                    <a:pt x="4259" y="11318"/>
                  </a:cubicBezTo>
                  <a:cubicBezTo>
                    <a:pt x="4910" y="11779"/>
                    <a:pt x="5561" y="12267"/>
                    <a:pt x="6212" y="12728"/>
                  </a:cubicBezTo>
                  <a:cubicBezTo>
                    <a:pt x="6809" y="13135"/>
                    <a:pt x="7460" y="13406"/>
                    <a:pt x="8138" y="13623"/>
                  </a:cubicBezTo>
                  <a:cubicBezTo>
                    <a:pt x="8787" y="13839"/>
                    <a:pt x="9436" y="13950"/>
                    <a:pt x="10090" y="13950"/>
                  </a:cubicBezTo>
                  <a:cubicBezTo>
                    <a:pt x="10584" y="13950"/>
                    <a:pt x="11081" y="13887"/>
                    <a:pt x="11583" y="13759"/>
                  </a:cubicBezTo>
                  <a:cubicBezTo>
                    <a:pt x="12451" y="13515"/>
                    <a:pt x="13292" y="13271"/>
                    <a:pt x="14187" y="13054"/>
                  </a:cubicBezTo>
                  <a:cubicBezTo>
                    <a:pt x="15846" y="12633"/>
                    <a:pt x="17525" y="12353"/>
                    <a:pt x="19242" y="12353"/>
                  </a:cubicBezTo>
                  <a:cubicBezTo>
                    <a:pt x="19518" y="12353"/>
                    <a:pt x="19795" y="12360"/>
                    <a:pt x="20073" y="12375"/>
                  </a:cubicBezTo>
                  <a:cubicBezTo>
                    <a:pt x="21646" y="12457"/>
                    <a:pt x="23110" y="12918"/>
                    <a:pt x="24494" y="13650"/>
                  </a:cubicBezTo>
                  <a:cubicBezTo>
                    <a:pt x="26148" y="14518"/>
                    <a:pt x="27396" y="15766"/>
                    <a:pt x="28183" y="17448"/>
                  </a:cubicBezTo>
                  <a:cubicBezTo>
                    <a:pt x="28671" y="18397"/>
                    <a:pt x="29105" y="19373"/>
                    <a:pt x="29485" y="20377"/>
                  </a:cubicBezTo>
                  <a:cubicBezTo>
                    <a:pt x="29674" y="20865"/>
                    <a:pt x="29729" y="21435"/>
                    <a:pt x="29783" y="21977"/>
                  </a:cubicBezTo>
                  <a:cubicBezTo>
                    <a:pt x="29837" y="22547"/>
                    <a:pt x="29837" y="23144"/>
                    <a:pt x="29864" y="23740"/>
                  </a:cubicBezTo>
                  <a:cubicBezTo>
                    <a:pt x="29837" y="25720"/>
                    <a:pt x="29566" y="27646"/>
                    <a:pt x="28996" y="29572"/>
                  </a:cubicBezTo>
                  <a:cubicBezTo>
                    <a:pt x="28861" y="30060"/>
                    <a:pt x="28752" y="30575"/>
                    <a:pt x="28644" y="31091"/>
                  </a:cubicBezTo>
                  <a:cubicBezTo>
                    <a:pt x="28481" y="31986"/>
                    <a:pt x="28644" y="32854"/>
                    <a:pt x="28996" y="33668"/>
                  </a:cubicBezTo>
                  <a:cubicBezTo>
                    <a:pt x="29674" y="35349"/>
                    <a:pt x="30570" y="36895"/>
                    <a:pt x="31817" y="38224"/>
                  </a:cubicBezTo>
                  <a:cubicBezTo>
                    <a:pt x="32088" y="38523"/>
                    <a:pt x="32387" y="38794"/>
                    <a:pt x="32685" y="39092"/>
                  </a:cubicBezTo>
                  <a:cubicBezTo>
                    <a:pt x="33065" y="39445"/>
                    <a:pt x="33390" y="39852"/>
                    <a:pt x="33526" y="40367"/>
                  </a:cubicBezTo>
                  <a:cubicBezTo>
                    <a:pt x="33635" y="40720"/>
                    <a:pt x="33499" y="40964"/>
                    <a:pt x="33146" y="40991"/>
                  </a:cubicBezTo>
                  <a:cubicBezTo>
                    <a:pt x="32821" y="40991"/>
                    <a:pt x="32495" y="40964"/>
                    <a:pt x="32170" y="40883"/>
                  </a:cubicBezTo>
                  <a:cubicBezTo>
                    <a:pt x="31627" y="40747"/>
                    <a:pt x="31166" y="40476"/>
                    <a:pt x="30759" y="40096"/>
                  </a:cubicBezTo>
                  <a:cubicBezTo>
                    <a:pt x="30244" y="39608"/>
                    <a:pt x="29729" y="39119"/>
                    <a:pt x="29268" y="38577"/>
                  </a:cubicBezTo>
                  <a:cubicBezTo>
                    <a:pt x="28454" y="37573"/>
                    <a:pt x="27803" y="36488"/>
                    <a:pt x="27233" y="35322"/>
                  </a:cubicBezTo>
                  <a:cubicBezTo>
                    <a:pt x="26637" y="34129"/>
                    <a:pt x="26474" y="32908"/>
                    <a:pt x="26637" y="31606"/>
                  </a:cubicBezTo>
                  <a:cubicBezTo>
                    <a:pt x="26799" y="30413"/>
                    <a:pt x="27071" y="29274"/>
                    <a:pt x="27369" y="28134"/>
                  </a:cubicBezTo>
                  <a:cubicBezTo>
                    <a:pt x="27776" y="26697"/>
                    <a:pt x="28020" y="25259"/>
                    <a:pt x="28020" y="23767"/>
                  </a:cubicBezTo>
                  <a:cubicBezTo>
                    <a:pt x="28020" y="20811"/>
                    <a:pt x="26799" y="18451"/>
                    <a:pt x="24412" y="16715"/>
                  </a:cubicBezTo>
                  <a:cubicBezTo>
                    <a:pt x="23110" y="15766"/>
                    <a:pt x="21700" y="14979"/>
                    <a:pt x="20073" y="14708"/>
                  </a:cubicBezTo>
                  <a:cubicBezTo>
                    <a:pt x="19223" y="14563"/>
                    <a:pt x="18373" y="14503"/>
                    <a:pt x="17523" y="14503"/>
                  </a:cubicBezTo>
                  <a:cubicBezTo>
                    <a:pt x="17098" y="14503"/>
                    <a:pt x="16673" y="14518"/>
                    <a:pt x="16248" y="14545"/>
                  </a:cubicBezTo>
                  <a:cubicBezTo>
                    <a:pt x="14783" y="14627"/>
                    <a:pt x="13400" y="15034"/>
                    <a:pt x="12017" y="15413"/>
                  </a:cubicBezTo>
                  <a:cubicBezTo>
                    <a:pt x="11393" y="15603"/>
                    <a:pt x="10796" y="15766"/>
                    <a:pt x="10172" y="15929"/>
                  </a:cubicBezTo>
                  <a:cubicBezTo>
                    <a:pt x="9663" y="16041"/>
                    <a:pt x="9166" y="16094"/>
                    <a:pt x="8682" y="16094"/>
                  </a:cubicBezTo>
                  <a:cubicBezTo>
                    <a:pt x="7054" y="16094"/>
                    <a:pt x="5570" y="15489"/>
                    <a:pt x="4232" y="14464"/>
                  </a:cubicBezTo>
                  <a:cubicBezTo>
                    <a:pt x="3147" y="13650"/>
                    <a:pt x="2225" y="12647"/>
                    <a:pt x="1357" y="11589"/>
                  </a:cubicBezTo>
                  <a:cubicBezTo>
                    <a:pt x="1276" y="11480"/>
                    <a:pt x="1194" y="11372"/>
                    <a:pt x="1113" y="11263"/>
                  </a:cubicBezTo>
                  <a:cubicBezTo>
                    <a:pt x="923" y="10938"/>
                    <a:pt x="896" y="10639"/>
                    <a:pt x="1113" y="10314"/>
                  </a:cubicBezTo>
                  <a:cubicBezTo>
                    <a:pt x="1275" y="10091"/>
                    <a:pt x="1497" y="9975"/>
                    <a:pt x="1735" y="9975"/>
                  </a:cubicBezTo>
                  <a:close/>
                  <a:moveTo>
                    <a:pt x="8962" y="1"/>
                  </a:moveTo>
                  <a:cubicBezTo>
                    <a:pt x="8093" y="1"/>
                    <a:pt x="7488" y="790"/>
                    <a:pt x="7731" y="1689"/>
                  </a:cubicBezTo>
                  <a:cubicBezTo>
                    <a:pt x="7813" y="2041"/>
                    <a:pt x="7975" y="2312"/>
                    <a:pt x="8219" y="2557"/>
                  </a:cubicBezTo>
                  <a:cubicBezTo>
                    <a:pt x="8464" y="2801"/>
                    <a:pt x="8735" y="3045"/>
                    <a:pt x="8979" y="3289"/>
                  </a:cubicBezTo>
                  <a:cubicBezTo>
                    <a:pt x="9467" y="3777"/>
                    <a:pt x="9955" y="4265"/>
                    <a:pt x="10417" y="4754"/>
                  </a:cubicBezTo>
                  <a:cubicBezTo>
                    <a:pt x="10552" y="4889"/>
                    <a:pt x="10633" y="5052"/>
                    <a:pt x="10769" y="5269"/>
                  </a:cubicBezTo>
                  <a:cubicBezTo>
                    <a:pt x="8925" y="7141"/>
                    <a:pt x="7107" y="8985"/>
                    <a:pt x="5263" y="10884"/>
                  </a:cubicBezTo>
                  <a:cubicBezTo>
                    <a:pt x="5073" y="10748"/>
                    <a:pt x="4883" y="10612"/>
                    <a:pt x="4693" y="10504"/>
                  </a:cubicBezTo>
                  <a:cubicBezTo>
                    <a:pt x="4232" y="10178"/>
                    <a:pt x="3798" y="9853"/>
                    <a:pt x="3337" y="9609"/>
                  </a:cubicBezTo>
                  <a:cubicBezTo>
                    <a:pt x="2985" y="9419"/>
                    <a:pt x="2605" y="9256"/>
                    <a:pt x="2225" y="9148"/>
                  </a:cubicBezTo>
                  <a:cubicBezTo>
                    <a:pt x="2071" y="9102"/>
                    <a:pt x="1921" y="9081"/>
                    <a:pt x="1772" y="9081"/>
                  </a:cubicBezTo>
                  <a:cubicBezTo>
                    <a:pt x="1475" y="9081"/>
                    <a:pt x="1185" y="9166"/>
                    <a:pt x="896" y="9310"/>
                  </a:cubicBezTo>
                  <a:cubicBezTo>
                    <a:pt x="272" y="9636"/>
                    <a:pt x="1" y="10233"/>
                    <a:pt x="82" y="10911"/>
                  </a:cubicBezTo>
                  <a:cubicBezTo>
                    <a:pt x="164" y="11372"/>
                    <a:pt x="354" y="11779"/>
                    <a:pt x="652" y="12131"/>
                  </a:cubicBezTo>
                  <a:cubicBezTo>
                    <a:pt x="1276" y="12809"/>
                    <a:pt x="1872" y="13515"/>
                    <a:pt x="2523" y="14166"/>
                  </a:cubicBezTo>
                  <a:cubicBezTo>
                    <a:pt x="3174" y="14844"/>
                    <a:pt x="3934" y="15359"/>
                    <a:pt x="4748" y="15793"/>
                  </a:cubicBezTo>
                  <a:cubicBezTo>
                    <a:pt x="6025" y="16443"/>
                    <a:pt x="7355" y="16885"/>
                    <a:pt x="8750" y="16885"/>
                  </a:cubicBezTo>
                  <a:cubicBezTo>
                    <a:pt x="9103" y="16885"/>
                    <a:pt x="9459" y="16857"/>
                    <a:pt x="9820" y="16797"/>
                  </a:cubicBezTo>
                  <a:cubicBezTo>
                    <a:pt x="10444" y="16715"/>
                    <a:pt x="11040" y="16552"/>
                    <a:pt x="11637" y="16417"/>
                  </a:cubicBezTo>
                  <a:cubicBezTo>
                    <a:pt x="11827" y="16363"/>
                    <a:pt x="12017" y="16335"/>
                    <a:pt x="12288" y="16281"/>
                  </a:cubicBezTo>
                  <a:cubicBezTo>
                    <a:pt x="12288" y="16525"/>
                    <a:pt x="12288" y="16715"/>
                    <a:pt x="12288" y="16905"/>
                  </a:cubicBezTo>
                  <a:cubicBezTo>
                    <a:pt x="12261" y="17882"/>
                    <a:pt x="12369" y="18831"/>
                    <a:pt x="12586" y="19807"/>
                  </a:cubicBezTo>
                  <a:cubicBezTo>
                    <a:pt x="12993" y="21462"/>
                    <a:pt x="13644" y="23008"/>
                    <a:pt x="14675" y="24364"/>
                  </a:cubicBezTo>
                  <a:cubicBezTo>
                    <a:pt x="16031" y="26127"/>
                    <a:pt x="17821" y="27294"/>
                    <a:pt x="19883" y="28026"/>
                  </a:cubicBezTo>
                  <a:cubicBezTo>
                    <a:pt x="21535" y="28627"/>
                    <a:pt x="23234" y="28927"/>
                    <a:pt x="24979" y="28927"/>
                  </a:cubicBezTo>
                  <a:cubicBezTo>
                    <a:pt x="25124" y="28927"/>
                    <a:pt x="25270" y="28925"/>
                    <a:pt x="25416" y="28921"/>
                  </a:cubicBezTo>
                  <a:cubicBezTo>
                    <a:pt x="25538" y="28921"/>
                    <a:pt x="25667" y="28901"/>
                    <a:pt x="25796" y="28901"/>
                  </a:cubicBezTo>
                  <a:cubicBezTo>
                    <a:pt x="25925" y="28901"/>
                    <a:pt x="26053" y="28921"/>
                    <a:pt x="26175" y="29002"/>
                  </a:cubicBezTo>
                  <a:cubicBezTo>
                    <a:pt x="26148" y="29192"/>
                    <a:pt x="26094" y="29382"/>
                    <a:pt x="26067" y="29572"/>
                  </a:cubicBezTo>
                  <a:cubicBezTo>
                    <a:pt x="25958" y="30196"/>
                    <a:pt x="25823" y="30820"/>
                    <a:pt x="25769" y="31471"/>
                  </a:cubicBezTo>
                  <a:cubicBezTo>
                    <a:pt x="25714" y="32122"/>
                    <a:pt x="25714" y="32800"/>
                    <a:pt x="25741" y="33451"/>
                  </a:cubicBezTo>
                  <a:cubicBezTo>
                    <a:pt x="25741" y="34102"/>
                    <a:pt x="26067" y="34698"/>
                    <a:pt x="26311" y="35268"/>
                  </a:cubicBezTo>
                  <a:cubicBezTo>
                    <a:pt x="27206" y="37411"/>
                    <a:pt x="28454" y="39282"/>
                    <a:pt x="30244" y="40774"/>
                  </a:cubicBezTo>
                  <a:cubicBezTo>
                    <a:pt x="30759" y="41208"/>
                    <a:pt x="31302" y="41561"/>
                    <a:pt x="31953" y="41750"/>
                  </a:cubicBezTo>
                  <a:cubicBezTo>
                    <a:pt x="32288" y="41817"/>
                    <a:pt x="32622" y="41866"/>
                    <a:pt x="32942" y="41866"/>
                  </a:cubicBezTo>
                  <a:cubicBezTo>
                    <a:pt x="33011" y="41866"/>
                    <a:pt x="33079" y="41864"/>
                    <a:pt x="33146" y="41859"/>
                  </a:cubicBezTo>
                  <a:cubicBezTo>
                    <a:pt x="33987" y="41832"/>
                    <a:pt x="34475" y="41208"/>
                    <a:pt x="34421" y="40394"/>
                  </a:cubicBezTo>
                  <a:cubicBezTo>
                    <a:pt x="34394" y="39770"/>
                    <a:pt x="34096" y="39255"/>
                    <a:pt x="33662" y="38821"/>
                  </a:cubicBezTo>
                  <a:cubicBezTo>
                    <a:pt x="33526" y="38686"/>
                    <a:pt x="33390" y="38523"/>
                    <a:pt x="33228" y="38387"/>
                  </a:cubicBezTo>
                  <a:cubicBezTo>
                    <a:pt x="34340" y="37465"/>
                    <a:pt x="35425" y="36597"/>
                    <a:pt x="36483" y="35729"/>
                  </a:cubicBezTo>
                  <a:cubicBezTo>
                    <a:pt x="37513" y="34834"/>
                    <a:pt x="38544" y="33966"/>
                    <a:pt x="39575" y="33071"/>
                  </a:cubicBezTo>
                  <a:cubicBezTo>
                    <a:pt x="40063" y="33505"/>
                    <a:pt x="40470" y="33939"/>
                    <a:pt x="40931" y="34291"/>
                  </a:cubicBezTo>
                  <a:cubicBezTo>
                    <a:pt x="41244" y="34539"/>
                    <a:pt x="41582" y="34662"/>
                    <a:pt x="41918" y="34662"/>
                  </a:cubicBezTo>
                  <a:cubicBezTo>
                    <a:pt x="42281" y="34662"/>
                    <a:pt x="42641" y="34519"/>
                    <a:pt x="42965" y="34237"/>
                  </a:cubicBezTo>
                  <a:cubicBezTo>
                    <a:pt x="43562" y="33722"/>
                    <a:pt x="43806" y="33071"/>
                    <a:pt x="43725" y="32284"/>
                  </a:cubicBezTo>
                  <a:cubicBezTo>
                    <a:pt x="43643" y="31525"/>
                    <a:pt x="43264" y="30901"/>
                    <a:pt x="42775" y="30331"/>
                  </a:cubicBezTo>
                  <a:cubicBezTo>
                    <a:pt x="42423" y="29925"/>
                    <a:pt x="42070" y="29545"/>
                    <a:pt x="41745" y="29138"/>
                  </a:cubicBezTo>
                  <a:cubicBezTo>
                    <a:pt x="40334" y="27375"/>
                    <a:pt x="38544" y="26127"/>
                    <a:pt x="36455" y="25286"/>
                  </a:cubicBezTo>
                  <a:cubicBezTo>
                    <a:pt x="35150" y="24760"/>
                    <a:pt x="33807" y="24562"/>
                    <a:pt x="32424" y="24562"/>
                  </a:cubicBezTo>
                  <a:cubicBezTo>
                    <a:pt x="32169" y="24562"/>
                    <a:pt x="31912" y="24568"/>
                    <a:pt x="31654" y="24581"/>
                  </a:cubicBezTo>
                  <a:lnTo>
                    <a:pt x="30841" y="24581"/>
                  </a:lnTo>
                  <a:cubicBezTo>
                    <a:pt x="30841" y="24310"/>
                    <a:pt x="30841" y="24066"/>
                    <a:pt x="30814" y="23849"/>
                  </a:cubicBezTo>
                  <a:cubicBezTo>
                    <a:pt x="30759" y="23008"/>
                    <a:pt x="30759" y="22167"/>
                    <a:pt x="30624" y="21353"/>
                  </a:cubicBezTo>
                  <a:cubicBezTo>
                    <a:pt x="30244" y="19265"/>
                    <a:pt x="29349" y="17366"/>
                    <a:pt x="28128" y="15603"/>
                  </a:cubicBezTo>
                  <a:cubicBezTo>
                    <a:pt x="27505" y="14681"/>
                    <a:pt x="26718" y="13949"/>
                    <a:pt x="25796" y="13325"/>
                  </a:cubicBezTo>
                  <a:cubicBezTo>
                    <a:pt x="24738" y="12592"/>
                    <a:pt x="23599" y="12131"/>
                    <a:pt x="22378" y="11806"/>
                  </a:cubicBezTo>
                  <a:cubicBezTo>
                    <a:pt x="21809" y="11643"/>
                    <a:pt x="21212" y="11562"/>
                    <a:pt x="20615" y="11507"/>
                  </a:cubicBezTo>
                  <a:cubicBezTo>
                    <a:pt x="20117" y="11436"/>
                    <a:pt x="19622" y="11406"/>
                    <a:pt x="19127" y="11406"/>
                  </a:cubicBezTo>
                  <a:cubicBezTo>
                    <a:pt x="18115" y="11406"/>
                    <a:pt x="17106" y="11533"/>
                    <a:pt x="16085" y="11697"/>
                  </a:cubicBezTo>
                  <a:cubicBezTo>
                    <a:pt x="15950" y="11697"/>
                    <a:pt x="15814" y="11724"/>
                    <a:pt x="15624" y="11752"/>
                  </a:cubicBezTo>
                  <a:cubicBezTo>
                    <a:pt x="15651" y="11453"/>
                    <a:pt x="15651" y="11236"/>
                    <a:pt x="15679" y="10992"/>
                  </a:cubicBezTo>
                  <a:cubicBezTo>
                    <a:pt x="15977" y="8551"/>
                    <a:pt x="15624" y="6218"/>
                    <a:pt x="14458" y="4048"/>
                  </a:cubicBezTo>
                  <a:cubicBezTo>
                    <a:pt x="14187" y="3479"/>
                    <a:pt x="13834" y="2963"/>
                    <a:pt x="13346" y="2557"/>
                  </a:cubicBezTo>
                  <a:cubicBezTo>
                    <a:pt x="12505" y="1851"/>
                    <a:pt x="11664" y="1119"/>
                    <a:pt x="10661" y="604"/>
                  </a:cubicBezTo>
                  <a:cubicBezTo>
                    <a:pt x="10227" y="360"/>
                    <a:pt x="9766" y="143"/>
                    <a:pt x="9277" y="34"/>
                  </a:cubicBezTo>
                  <a:cubicBezTo>
                    <a:pt x="9169" y="11"/>
                    <a:pt x="9064" y="1"/>
                    <a:pt x="8962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58"/>
            <p:cNvSpPr/>
            <p:nvPr/>
          </p:nvSpPr>
          <p:spPr>
            <a:xfrm>
              <a:off x="5070250" y="3044625"/>
              <a:ext cx="818475" cy="775400"/>
            </a:xfrm>
            <a:custGeom>
              <a:avLst/>
              <a:gdLst/>
              <a:ahLst/>
              <a:cxnLst/>
              <a:rect l="l" t="t" r="r" b="b"/>
              <a:pathLst>
                <a:path w="32739" h="31016" extrusionOk="0">
                  <a:moveTo>
                    <a:pt x="871" y="0"/>
                  </a:moveTo>
                  <a:cubicBezTo>
                    <a:pt x="622" y="0"/>
                    <a:pt x="404" y="106"/>
                    <a:pt x="217" y="355"/>
                  </a:cubicBezTo>
                  <a:cubicBezTo>
                    <a:pt x="0" y="653"/>
                    <a:pt x="54" y="979"/>
                    <a:pt x="217" y="1277"/>
                  </a:cubicBezTo>
                  <a:cubicBezTo>
                    <a:pt x="298" y="1413"/>
                    <a:pt x="407" y="1521"/>
                    <a:pt x="488" y="1630"/>
                  </a:cubicBezTo>
                  <a:cubicBezTo>
                    <a:pt x="1356" y="2661"/>
                    <a:pt x="2278" y="3664"/>
                    <a:pt x="3336" y="4478"/>
                  </a:cubicBezTo>
                  <a:cubicBezTo>
                    <a:pt x="4688" y="5518"/>
                    <a:pt x="6168" y="6111"/>
                    <a:pt x="7775" y="6111"/>
                  </a:cubicBezTo>
                  <a:cubicBezTo>
                    <a:pt x="8264" y="6111"/>
                    <a:pt x="8764" y="6056"/>
                    <a:pt x="9276" y="5943"/>
                  </a:cubicBezTo>
                  <a:cubicBezTo>
                    <a:pt x="9900" y="5807"/>
                    <a:pt x="10524" y="5617"/>
                    <a:pt x="11148" y="5427"/>
                  </a:cubicBezTo>
                  <a:cubicBezTo>
                    <a:pt x="12531" y="5048"/>
                    <a:pt x="13915" y="4668"/>
                    <a:pt x="15379" y="4559"/>
                  </a:cubicBezTo>
                  <a:cubicBezTo>
                    <a:pt x="15804" y="4532"/>
                    <a:pt x="16229" y="4517"/>
                    <a:pt x="16654" y="4517"/>
                  </a:cubicBezTo>
                  <a:cubicBezTo>
                    <a:pt x="17504" y="4517"/>
                    <a:pt x="18354" y="4577"/>
                    <a:pt x="19204" y="4722"/>
                  </a:cubicBezTo>
                  <a:cubicBezTo>
                    <a:pt x="20831" y="4993"/>
                    <a:pt x="22242" y="5780"/>
                    <a:pt x="23544" y="6729"/>
                  </a:cubicBezTo>
                  <a:cubicBezTo>
                    <a:pt x="25930" y="8465"/>
                    <a:pt x="27124" y="10825"/>
                    <a:pt x="27124" y="13809"/>
                  </a:cubicBezTo>
                  <a:cubicBezTo>
                    <a:pt x="27124" y="15273"/>
                    <a:pt x="26880" y="16711"/>
                    <a:pt x="26500" y="18148"/>
                  </a:cubicBezTo>
                  <a:cubicBezTo>
                    <a:pt x="26175" y="19288"/>
                    <a:pt x="25930" y="20454"/>
                    <a:pt x="25768" y="21620"/>
                  </a:cubicBezTo>
                  <a:cubicBezTo>
                    <a:pt x="25578" y="22922"/>
                    <a:pt x="25741" y="24170"/>
                    <a:pt x="26337" y="25363"/>
                  </a:cubicBezTo>
                  <a:cubicBezTo>
                    <a:pt x="26907" y="26502"/>
                    <a:pt x="27558" y="27615"/>
                    <a:pt x="28399" y="28591"/>
                  </a:cubicBezTo>
                  <a:cubicBezTo>
                    <a:pt x="28833" y="29133"/>
                    <a:pt x="29375" y="29622"/>
                    <a:pt x="29891" y="30110"/>
                  </a:cubicBezTo>
                  <a:cubicBezTo>
                    <a:pt x="30270" y="30490"/>
                    <a:pt x="30758" y="30761"/>
                    <a:pt x="31301" y="30924"/>
                  </a:cubicBezTo>
                  <a:cubicBezTo>
                    <a:pt x="31525" y="30985"/>
                    <a:pt x="31779" y="31015"/>
                    <a:pt x="32030" y="31015"/>
                  </a:cubicBezTo>
                  <a:cubicBezTo>
                    <a:pt x="32113" y="31015"/>
                    <a:pt x="32196" y="31012"/>
                    <a:pt x="32277" y="31005"/>
                  </a:cubicBezTo>
                  <a:cubicBezTo>
                    <a:pt x="32630" y="30978"/>
                    <a:pt x="32739" y="30734"/>
                    <a:pt x="32657" y="30381"/>
                  </a:cubicBezTo>
                  <a:cubicBezTo>
                    <a:pt x="32494" y="29866"/>
                    <a:pt x="32169" y="29459"/>
                    <a:pt x="31789" y="29106"/>
                  </a:cubicBezTo>
                  <a:cubicBezTo>
                    <a:pt x="31518" y="28808"/>
                    <a:pt x="31220" y="28537"/>
                    <a:pt x="30948" y="28266"/>
                  </a:cubicBezTo>
                  <a:cubicBezTo>
                    <a:pt x="29701" y="26909"/>
                    <a:pt x="28806" y="25363"/>
                    <a:pt x="28100" y="23682"/>
                  </a:cubicBezTo>
                  <a:cubicBezTo>
                    <a:pt x="27775" y="22868"/>
                    <a:pt x="27612" y="22000"/>
                    <a:pt x="27775" y="21105"/>
                  </a:cubicBezTo>
                  <a:cubicBezTo>
                    <a:pt x="27856" y="20589"/>
                    <a:pt x="27965" y="20101"/>
                    <a:pt x="28127" y="19586"/>
                  </a:cubicBezTo>
                  <a:cubicBezTo>
                    <a:pt x="28670" y="17687"/>
                    <a:pt x="28968" y="15734"/>
                    <a:pt x="28995" y="13754"/>
                  </a:cubicBezTo>
                  <a:cubicBezTo>
                    <a:pt x="28968" y="13158"/>
                    <a:pt x="28968" y="12561"/>
                    <a:pt x="28914" y="11991"/>
                  </a:cubicBezTo>
                  <a:cubicBezTo>
                    <a:pt x="28833" y="11449"/>
                    <a:pt x="28778" y="10879"/>
                    <a:pt x="28589" y="10391"/>
                  </a:cubicBezTo>
                  <a:cubicBezTo>
                    <a:pt x="28209" y="9387"/>
                    <a:pt x="27775" y="8411"/>
                    <a:pt x="27314" y="7462"/>
                  </a:cubicBezTo>
                  <a:cubicBezTo>
                    <a:pt x="26500" y="5780"/>
                    <a:pt x="25252" y="4532"/>
                    <a:pt x="23598" y="3664"/>
                  </a:cubicBezTo>
                  <a:cubicBezTo>
                    <a:pt x="22214" y="2932"/>
                    <a:pt x="20777" y="2498"/>
                    <a:pt x="19204" y="2389"/>
                  </a:cubicBezTo>
                  <a:cubicBezTo>
                    <a:pt x="18926" y="2374"/>
                    <a:pt x="18649" y="2367"/>
                    <a:pt x="18373" y="2367"/>
                  </a:cubicBezTo>
                  <a:cubicBezTo>
                    <a:pt x="16656" y="2367"/>
                    <a:pt x="14973" y="2647"/>
                    <a:pt x="13291" y="3068"/>
                  </a:cubicBezTo>
                  <a:cubicBezTo>
                    <a:pt x="12423" y="3285"/>
                    <a:pt x="11555" y="3529"/>
                    <a:pt x="10687" y="3773"/>
                  </a:cubicBezTo>
                  <a:cubicBezTo>
                    <a:pt x="10204" y="3911"/>
                    <a:pt x="9721" y="3976"/>
                    <a:pt x="9238" y="3976"/>
                  </a:cubicBezTo>
                  <a:cubicBezTo>
                    <a:pt x="8582" y="3976"/>
                    <a:pt x="7925" y="3856"/>
                    <a:pt x="7269" y="3637"/>
                  </a:cubicBezTo>
                  <a:cubicBezTo>
                    <a:pt x="6591" y="3420"/>
                    <a:pt x="5940" y="3149"/>
                    <a:pt x="5343" y="2742"/>
                  </a:cubicBezTo>
                  <a:cubicBezTo>
                    <a:pt x="4665" y="2308"/>
                    <a:pt x="4014" y="1793"/>
                    <a:pt x="3363" y="1332"/>
                  </a:cubicBezTo>
                  <a:cubicBezTo>
                    <a:pt x="2902" y="1006"/>
                    <a:pt x="2441" y="681"/>
                    <a:pt x="1953" y="382"/>
                  </a:cubicBezTo>
                  <a:cubicBezTo>
                    <a:pt x="1709" y="220"/>
                    <a:pt x="1410" y="111"/>
                    <a:pt x="1112" y="30"/>
                  </a:cubicBezTo>
                  <a:cubicBezTo>
                    <a:pt x="1029" y="10"/>
                    <a:pt x="949" y="0"/>
                    <a:pt x="871" y="0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58"/>
            <p:cNvSpPr/>
            <p:nvPr/>
          </p:nvSpPr>
          <p:spPr>
            <a:xfrm>
              <a:off x="5375375" y="3186400"/>
              <a:ext cx="344500" cy="310175"/>
            </a:xfrm>
            <a:custGeom>
              <a:avLst/>
              <a:gdLst/>
              <a:ahLst/>
              <a:cxnLst/>
              <a:rect l="l" t="t" r="r" b="b"/>
              <a:pathLst>
                <a:path w="13780" h="12407" extrusionOk="0">
                  <a:moveTo>
                    <a:pt x="1330" y="0"/>
                  </a:moveTo>
                  <a:cubicBezTo>
                    <a:pt x="896" y="109"/>
                    <a:pt x="516" y="217"/>
                    <a:pt x="164" y="299"/>
                  </a:cubicBezTo>
                  <a:cubicBezTo>
                    <a:pt x="109" y="462"/>
                    <a:pt x="82" y="516"/>
                    <a:pt x="82" y="543"/>
                  </a:cubicBezTo>
                  <a:cubicBezTo>
                    <a:pt x="82" y="651"/>
                    <a:pt x="55" y="733"/>
                    <a:pt x="55" y="841"/>
                  </a:cubicBezTo>
                  <a:cubicBezTo>
                    <a:pt x="1" y="2631"/>
                    <a:pt x="381" y="4313"/>
                    <a:pt x="1059" y="5968"/>
                  </a:cubicBezTo>
                  <a:cubicBezTo>
                    <a:pt x="1899" y="7948"/>
                    <a:pt x="3229" y="9494"/>
                    <a:pt x="5100" y="10579"/>
                  </a:cubicBezTo>
                  <a:cubicBezTo>
                    <a:pt x="5832" y="11040"/>
                    <a:pt x="6619" y="11365"/>
                    <a:pt x="7433" y="11664"/>
                  </a:cubicBezTo>
                  <a:cubicBezTo>
                    <a:pt x="8518" y="12016"/>
                    <a:pt x="9684" y="12233"/>
                    <a:pt x="10823" y="12342"/>
                  </a:cubicBezTo>
                  <a:cubicBezTo>
                    <a:pt x="11286" y="12387"/>
                    <a:pt x="11741" y="12407"/>
                    <a:pt x="12196" y="12407"/>
                  </a:cubicBezTo>
                  <a:cubicBezTo>
                    <a:pt x="12568" y="12407"/>
                    <a:pt x="12941" y="12393"/>
                    <a:pt x="13319" y="12369"/>
                  </a:cubicBezTo>
                  <a:cubicBezTo>
                    <a:pt x="13590" y="11691"/>
                    <a:pt x="13753" y="11040"/>
                    <a:pt x="13780" y="10280"/>
                  </a:cubicBezTo>
                  <a:cubicBezTo>
                    <a:pt x="13682" y="10275"/>
                    <a:pt x="13587" y="10273"/>
                    <a:pt x="13493" y="10273"/>
                  </a:cubicBezTo>
                  <a:cubicBezTo>
                    <a:pt x="13118" y="10273"/>
                    <a:pt x="12771" y="10307"/>
                    <a:pt x="12424" y="10307"/>
                  </a:cubicBezTo>
                  <a:cubicBezTo>
                    <a:pt x="12298" y="10304"/>
                    <a:pt x="12172" y="10303"/>
                    <a:pt x="12046" y="10303"/>
                  </a:cubicBezTo>
                  <a:cubicBezTo>
                    <a:pt x="11668" y="10303"/>
                    <a:pt x="11288" y="10314"/>
                    <a:pt x="10911" y="10314"/>
                  </a:cubicBezTo>
                  <a:cubicBezTo>
                    <a:pt x="10410" y="10314"/>
                    <a:pt x="9915" y="10294"/>
                    <a:pt x="9440" y="10199"/>
                  </a:cubicBezTo>
                  <a:cubicBezTo>
                    <a:pt x="6022" y="9629"/>
                    <a:pt x="3581" y="7731"/>
                    <a:pt x="2306" y="4476"/>
                  </a:cubicBezTo>
                  <a:cubicBezTo>
                    <a:pt x="1845" y="3255"/>
                    <a:pt x="1520" y="1980"/>
                    <a:pt x="1438" y="678"/>
                  </a:cubicBezTo>
                  <a:cubicBezTo>
                    <a:pt x="1411" y="462"/>
                    <a:pt x="1384" y="272"/>
                    <a:pt x="1330" y="0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58"/>
            <p:cNvSpPr/>
            <p:nvPr/>
          </p:nvSpPr>
          <p:spPr>
            <a:xfrm>
              <a:off x="5808675" y="3431050"/>
              <a:ext cx="311275" cy="208825"/>
            </a:xfrm>
            <a:custGeom>
              <a:avLst/>
              <a:gdLst/>
              <a:ahLst/>
              <a:cxnLst/>
              <a:rect l="l" t="t" r="r" b="b"/>
              <a:pathLst>
                <a:path w="12451" h="8353" extrusionOk="0">
                  <a:moveTo>
                    <a:pt x="1936" y="0"/>
                  </a:moveTo>
                  <a:cubicBezTo>
                    <a:pt x="1439" y="0"/>
                    <a:pt x="938" y="31"/>
                    <a:pt x="435" y="87"/>
                  </a:cubicBezTo>
                  <a:cubicBezTo>
                    <a:pt x="408" y="87"/>
                    <a:pt x="381" y="115"/>
                    <a:pt x="299" y="169"/>
                  </a:cubicBezTo>
                  <a:cubicBezTo>
                    <a:pt x="218" y="766"/>
                    <a:pt x="109" y="1417"/>
                    <a:pt x="1" y="2122"/>
                  </a:cubicBezTo>
                  <a:cubicBezTo>
                    <a:pt x="218" y="2122"/>
                    <a:pt x="375" y="2134"/>
                    <a:pt x="519" y="2134"/>
                  </a:cubicBezTo>
                  <a:cubicBezTo>
                    <a:pt x="592" y="2134"/>
                    <a:pt x="661" y="2131"/>
                    <a:pt x="733" y="2122"/>
                  </a:cubicBezTo>
                  <a:cubicBezTo>
                    <a:pt x="1520" y="2122"/>
                    <a:pt x="2306" y="2149"/>
                    <a:pt x="3066" y="2284"/>
                  </a:cubicBezTo>
                  <a:cubicBezTo>
                    <a:pt x="4666" y="2556"/>
                    <a:pt x="6104" y="3152"/>
                    <a:pt x="7324" y="4265"/>
                  </a:cubicBezTo>
                  <a:cubicBezTo>
                    <a:pt x="8301" y="5132"/>
                    <a:pt x="9223" y="6028"/>
                    <a:pt x="9955" y="7113"/>
                  </a:cubicBezTo>
                  <a:cubicBezTo>
                    <a:pt x="10254" y="7519"/>
                    <a:pt x="10579" y="7899"/>
                    <a:pt x="10986" y="8170"/>
                  </a:cubicBezTo>
                  <a:cubicBezTo>
                    <a:pt x="11167" y="8291"/>
                    <a:pt x="11338" y="8353"/>
                    <a:pt x="11500" y="8353"/>
                  </a:cubicBezTo>
                  <a:cubicBezTo>
                    <a:pt x="11702" y="8353"/>
                    <a:pt x="11891" y="8257"/>
                    <a:pt x="12071" y="8062"/>
                  </a:cubicBezTo>
                  <a:cubicBezTo>
                    <a:pt x="12261" y="7872"/>
                    <a:pt x="12369" y="7628"/>
                    <a:pt x="12397" y="7357"/>
                  </a:cubicBezTo>
                  <a:cubicBezTo>
                    <a:pt x="12451" y="6760"/>
                    <a:pt x="12288" y="6245"/>
                    <a:pt x="11908" y="5783"/>
                  </a:cubicBezTo>
                  <a:cubicBezTo>
                    <a:pt x="11474" y="5295"/>
                    <a:pt x="11013" y="4780"/>
                    <a:pt x="10606" y="4292"/>
                  </a:cubicBezTo>
                  <a:cubicBezTo>
                    <a:pt x="9521" y="2963"/>
                    <a:pt x="8192" y="1959"/>
                    <a:pt x="6701" y="1145"/>
                  </a:cubicBezTo>
                  <a:cubicBezTo>
                    <a:pt x="5180" y="333"/>
                    <a:pt x="3579" y="0"/>
                    <a:pt x="1936" y="0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58"/>
            <p:cNvSpPr/>
            <p:nvPr/>
          </p:nvSpPr>
          <p:spPr>
            <a:xfrm>
              <a:off x="5259425" y="2817000"/>
              <a:ext cx="162100" cy="288050"/>
            </a:xfrm>
            <a:custGeom>
              <a:avLst/>
              <a:gdLst/>
              <a:ahLst/>
              <a:cxnLst/>
              <a:rect l="l" t="t" r="r" b="b"/>
              <a:pathLst>
                <a:path w="6484" h="11522" extrusionOk="0">
                  <a:moveTo>
                    <a:pt x="532" y="0"/>
                  </a:moveTo>
                  <a:cubicBezTo>
                    <a:pt x="394" y="0"/>
                    <a:pt x="264" y="56"/>
                    <a:pt x="163" y="157"/>
                  </a:cubicBezTo>
                  <a:cubicBezTo>
                    <a:pt x="1" y="347"/>
                    <a:pt x="28" y="564"/>
                    <a:pt x="136" y="753"/>
                  </a:cubicBezTo>
                  <a:cubicBezTo>
                    <a:pt x="218" y="943"/>
                    <a:pt x="326" y="1079"/>
                    <a:pt x="462" y="1215"/>
                  </a:cubicBezTo>
                  <a:cubicBezTo>
                    <a:pt x="706" y="1459"/>
                    <a:pt x="977" y="1648"/>
                    <a:pt x="1194" y="1893"/>
                  </a:cubicBezTo>
                  <a:cubicBezTo>
                    <a:pt x="1737" y="2408"/>
                    <a:pt x="2279" y="2896"/>
                    <a:pt x="2740" y="3439"/>
                  </a:cubicBezTo>
                  <a:cubicBezTo>
                    <a:pt x="3635" y="4524"/>
                    <a:pt x="4286" y="5744"/>
                    <a:pt x="4557" y="7100"/>
                  </a:cubicBezTo>
                  <a:cubicBezTo>
                    <a:pt x="4802" y="8267"/>
                    <a:pt x="4829" y="9406"/>
                    <a:pt x="4693" y="10572"/>
                  </a:cubicBezTo>
                  <a:cubicBezTo>
                    <a:pt x="4666" y="10871"/>
                    <a:pt x="4639" y="11169"/>
                    <a:pt x="4612" y="11522"/>
                  </a:cubicBezTo>
                  <a:cubicBezTo>
                    <a:pt x="5154" y="11467"/>
                    <a:pt x="5615" y="11250"/>
                    <a:pt x="6131" y="11115"/>
                  </a:cubicBezTo>
                  <a:cubicBezTo>
                    <a:pt x="6185" y="10898"/>
                    <a:pt x="6239" y="10681"/>
                    <a:pt x="6293" y="10437"/>
                  </a:cubicBezTo>
                  <a:cubicBezTo>
                    <a:pt x="6483" y="9325"/>
                    <a:pt x="6429" y="8185"/>
                    <a:pt x="6293" y="7046"/>
                  </a:cubicBezTo>
                  <a:cubicBezTo>
                    <a:pt x="6131" y="5798"/>
                    <a:pt x="5805" y="4632"/>
                    <a:pt x="5208" y="3547"/>
                  </a:cubicBezTo>
                  <a:cubicBezTo>
                    <a:pt x="4910" y="3005"/>
                    <a:pt x="4557" y="2489"/>
                    <a:pt x="4069" y="2082"/>
                  </a:cubicBezTo>
                  <a:cubicBezTo>
                    <a:pt x="3201" y="1350"/>
                    <a:pt x="2225" y="726"/>
                    <a:pt x="1221" y="211"/>
                  </a:cubicBezTo>
                  <a:cubicBezTo>
                    <a:pt x="1058" y="130"/>
                    <a:pt x="869" y="75"/>
                    <a:pt x="679" y="21"/>
                  </a:cubicBezTo>
                  <a:cubicBezTo>
                    <a:pt x="630" y="7"/>
                    <a:pt x="581" y="0"/>
                    <a:pt x="532" y="0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58"/>
            <p:cNvSpPr/>
            <p:nvPr/>
          </p:nvSpPr>
          <p:spPr>
            <a:xfrm>
              <a:off x="5267575" y="2945000"/>
              <a:ext cx="79350" cy="90875"/>
            </a:xfrm>
            <a:custGeom>
              <a:avLst/>
              <a:gdLst/>
              <a:ahLst/>
              <a:cxnLst/>
              <a:rect l="l" t="t" r="r" b="b"/>
              <a:pathLst>
                <a:path w="3174" h="3635" extrusionOk="0">
                  <a:moveTo>
                    <a:pt x="2523" y="0"/>
                  </a:moveTo>
                  <a:cubicBezTo>
                    <a:pt x="1628" y="923"/>
                    <a:pt x="814" y="1736"/>
                    <a:pt x="0" y="2604"/>
                  </a:cubicBezTo>
                  <a:cubicBezTo>
                    <a:pt x="434" y="2957"/>
                    <a:pt x="814" y="3282"/>
                    <a:pt x="1248" y="3635"/>
                  </a:cubicBezTo>
                  <a:cubicBezTo>
                    <a:pt x="1817" y="3038"/>
                    <a:pt x="2414" y="2496"/>
                    <a:pt x="2957" y="1926"/>
                  </a:cubicBezTo>
                  <a:cubicBezTo>
                    <a:pt x="3146" y="1736"/>
                    <a:pt x="3174" y="1492"/>
                    <a:pt x="3065" y="1248"/>
                  </a:cubicBezTo>
                  <a:cubicBezTo>
                    <a:pt x="2902" y="868"/>
                    <a:pt x="2740" y="489"/>
                    <a:pt x="2523" y="0"/>
                  </a:cubicBezTo>
                  <a:close/>
                </a:path>
              </a:pathLst>
            </a:custGeom>
            <a:solidFill>
              <a:srgbClr val="4E8C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58"/>
            <p:cNvSpPr/>
            <p:nvPr/>
          </p:nvSpPr>
          <p:spPr>
            <a:xfrm>
              <a:off x="5199750" y="3025700"/>
              <a:ext cx="82075" cy="75275"/>
            </a:xfrm>
            <a:custGeom>
              <a:avLst/>
              <a:gdLst/>
              <a:ahLst/>
              <a:cxnLst/>
              <a:rect l="l" t="t" r="r" b="b"/>
              <a:pathLst>
                <a:path w="3283" h="3011" extrusionOk="0">
                  <a:moveTo>
                    <a:pt x="2089" y="0"/>
                  </a:moveTo>
                  <a:cubicBezTo>
                    <a:pt x="1384" y="760"/>
                    <a:pt x="652" y="1438"/>
                    <a:pt x="1" y="2170"/>
                  </a:cubicBezTo>
                  <a:cubicBezTo>
                    <a:pt x="435" y="2577"/>
                    <a:pt x="733" y="2767"/>
                    <a:pt x="1384" y="3011"/>
                  </a:cubicBezTo>
                  <a:cubicBezTo>
                    <a:pt x="2035" y="2387"/>
                    <a:pt x="2659" y="1763"/>
                    <a:pt x="3283" y="1112"/>
                  </a:cubicBezTo>
                  <a:cubicBezTo>
                    <a:pt x="2876" y="732"/>
                    <a:pt x="2496" y="380"/>
                    <a:pt x="2089" y="0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58"/>
            <p:cNvSpPr/>
            <p:nvPr/>
          </p:nvSpPr>
          <p:spPr>
            <a:xfrm>
              <a:off x="5928025" y="3585125"/>
              <a:ext cx="95650" cy="84775"/>
            </a:xfrm>
            <a:custGeom>
              <a:avLst/>
              <a:gdLst/>
              <a:ahLst/>
              <a:cxnLst/>
              <a:rect l="l" t="t" r="r" b="b"/>
              <a:pathLst>
                <a:path w="3826" h="3391" extrusionOk="0">
                  <a:moveTo>
                    <a:pt x="3093" y="0"/>
                  </a:moveTo>
                  <a:cubicBezTo>
                    <a:pt x="2089" y="868"/>
                    <a:pt x="1086" y="1709"/>
                    <a:pt x="82" y="2523"/>
                  </a:cubicBezTo>
                  <a:cubicBezTo>
                    <a:pt x="55" y="2550"/>
                    <a:pt x="55" y="2604"/>
                    <a:pt x="1" y="2685"/>
                  </a:cubicBezTo>
                  <a:cubicBezTo>
                    <a:pt x="218" y="2902"/>
                    <a:pt x="435" y="3147"/>
                    <a:pt x="652" y="3391"/>
                  </a:cubicBezTo>
                  <a:cubicBezTo>
                    <a:pt x="1221" y="3065"/>
                    <a:pt x="3418" y="1194"/>
                    <a:pt x="3825" y="733"/>
                  </a:cubicBezTo>
                  <a:cubicBezTo>
                    <a:pt x="3608" y="461"/>
                    <a:pt x="3418" y="163"/>
                    <a:pt x="3093" y="0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58"/>
            <p:cNvSpPr/>
            <p:nvPr/>
          </p:nvSpPr>
          <p:spPr>
            <a:xfrm>
              <a:off x="5519150" y="3188425"/>
              <a:ext cx="82750" cy="69200"/>
            </a:xfrm>
            <a:custGeom>
              <a:avLst/>
              <a:gdLst/>
              <a:ahLst/>
              <a:cxnLst/>
              <a:rect l="l" t="t" r="r" b="b"/>
              <a:pathLst>
                <a:path w="3310" h="2768" extrusionOk="0">
                  <a:moveTo>
                    <a:pt x="1763" y="1"/>
                  </a:moveTo>
                  <a:cubicBezTo>
                    <a:pt x="787" y="842"/>
                    <a:pt x="298" y="1438"/>
                    <a:pt x="0" y="2035"/>
                  </a:cubicBezTo>
                  <a:cubicBezTo>
                    <a:pt x="326" y="2279"/>
                    <a:pt x="624" y="2578"/>
                    <a:pt x="1031" y="2767"/>
                  </a:cubicBezTo>
                  <a:cubicBezTo>
                    <a:pt x="1790" y="2062"/>
                    <a:pt x="2523" y="1357"/>
                    <a:pt x="3309" y="625"/>
                  </a:cubicBezTo>
                  <a:cubicBezTo>
                    <a:pt x="2767" y="299"/>
                    <a:pt x="2306" y="28"/>
                    <a:pt x="1763" y="1"/>
                  </a:cubicBezTo>
                  <a:close/>
                </a:path>
              </a:pathLst>
            </a:custGeom>
            <a:solidFill>
              <a:srgbClr val="4E8C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58"/>
            <p:cNvSpPr/>
            <p:nvPr/>
          </p:nvSpPr>
          <p:spPr>
            <a:xfrm>
              <a:off x="5557100" y="3349150"/>
              <a:ext cx="79375" cy="64425"/>
            </a:xfrm>
            <a:custGeom>
              <a:avLst/>
              <a:gdLst/>
              <a:ahLst/>
              <a:cxnLst/>
              <a:rect l="l" t="t" r="r" b="b"/>
              <a:pathLst>
                <a:path w="3175" h="2577" extrusionOk="0">
                  <a:moveTo>
                    <a:pt x="2306" y="0"/>
                  </a:moveTo>
                  <a:cubicBezTo>
                    <a:pt x="1520" y="488"/>
                    <a:pt x="272" y="1628"/>
                    <a:pt x="1" y="2089"/>
                  </a:cubicBezTo>
                  <a:cubicBezTo>
                    <a:pt x="462" y="2306"/>
                    <a:pt x="896" y="2577"/>
                    <a:pt x="1330" y="2577"/>
                  </a:cubicBezTo>
                  <a:cubicBezTo>
                    <a:pt x="1981" y="1926"/>
                    <a:pt x="2578" y="1329"/>
                    <a:pt x="3174" y="732"/>
                  </a:cubicBezTo>
                  <a:cubicBezTo>
                    <a:pt x="2876" y="461"/>
                    <a:pt x="2578" y="244"/>
                    <a:pt x="2306" y="0"/>
                  </a:cubicBezTo>
                  <a:close/>
                </a:path>
              </a:pathLst>
            </a:custGeom>
            <a:solidFill>
              <a:srgbClr val="4E8C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58"/>
            <p:cNvSpPr/>
            <p:nvPr/>
          </p:nvSpPr>
          <p:spPr>
            <a:xfrm>
              <a:off x="5457425" y="3254200"/>
              <a:ext cx="69875" cy="71225"/>
            </a:xfrm>
            <a:custGeom>
              <a:avLst/>
              <a:gdLst/>
              <a:ahLst/>
              <a:cxnLst/>
              <a:rect l="l" t="t" r="r" b="b"/>
              <a:pathLst>
                <a:path w="2795" h="2849" extrusionOk="0">
                  <a:moveTo>
                    <a:pt x="1818" y="1"/>
                  </a:moveTo>
                  <a:cubicBezTo>
                    <a:pt x="1113" y="543"/>
                    <a:pt x="570" y="1167"/>
                    <a:pt x="1" y="1791"/>
                  </a:cubicBezTo>
                  <a:cubicBezTo>
                    <a:pt x="136" y="2171"/>
                    <a:pt x="272" y="2523"/>
                    <a:pt x="597" y="2849"/>
                  </a:cubicBezTo>
                  <a:cubicBezTo>
                    <a:pt x="1330" y="2144"/>
                    <a:pt x="2035" y="1493"/>
                    <a:pt x="2795" y="787"/>
                  </a:cubicBezTo>
                  <a:cubicBezTo>
                    <a:pt x="2442" y="489"/>
                    <a:pt x="2144" y="245"/>
                    <a:pt x="1818" y="1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58"/>
            <p:cNvSpPr/>
            <p:nvPr/>
          </p:nvSpPr>
          <p:spPr>
            <a:xfrm>
              <a:off x="5843950" y="3511200"/>
              <a:ext cx="73250" cy="57000"/>
            </a:xfrm>
            <a:custGeom>
              <a:avLst/>
              <a:gdLst/>
              <a:ahLst/>
              <a:cxnLst/>
              <a:rect l="l" t="t" r="r" b="b"/>
              <a:pathLst>
                <a:path w="2930" h="2280" extrusionOk="0">
                  <a:moveTo>
                    <a:pt x="1574" y="1"/>
                  </a:moveTo>
                  <a:cubicBezTo>
                    <a:pt x="1058" y="489"/>
                    <a:pt x="543" y="950"/>
                    <a:pt x="0" y="1465"/>
                  </a:cubicBezTo>
                  <a:cubicBezTo>
                    <a:pt x="136" y="1628"/>
                    <a:pt x="272" y="1764"/>
                    <a:pt x="380" y="1899"/>
                  </a:cubicBezTo>
                  <a:cubicBezTo>
                    <a:pt x="516" y="2035"/>
                    <a:pt x="651" y="2171"/>
                    <a:pt x="760" y="2279"/>
                  </a:cubicBezTo>
                  <a:cubicBezTo>
                    <a:pt x="1628" y="1682"/>
                    <a:pt x="2577" y="896"/>
                    <a:pt x="2930" y="408"/>
                  </a:cubicBezTo>
                  <a:cubicBezTo>
                    <a:pt x="2523" y="163"/>
                    <a:pt x="2062" y="109"/>
                    <a:pt x="1574" y="1"/>
                  </a:cubicBezTo>
                  <a:close/>
                </a:path>
              </a:pathLst>
            </a:custGeom>
            <a:solidFill>
              <a:srgbClr val="4E8C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58"/>
            <p:cNvSpPr/>
            <p:nvPr/>
          </p:nvSpPr>
          <p:spPr>
            <a:xfrm>
              <a:off x="5630350" y="3278625"/>
              <a:ext cx="71900" cy="72575"/>
            </a:xfrm>
            <a:custGeom>
              <a:avLst/>
              <a:gdLst/>
              <a:ahLst/>
              <a:cxnLst/>
              <a:rect l="l" t="t" r="r" b="b"/>
              <a:pathLst>
                <a:path w="2876" h="2903" extrusionOk="0">
                  <a:moveTo>
                    <a:pt x="2469" y="0"/>
                  </a:moveTo>
                  <a:cubicBezTo>
                    <a:pt x="1628" y="760"/>
                    <a:pt x="814" y="1465"/>
                    <a:pt x="0" y="2224"/>
                  </a:cubicBezTo>
                  <a:cubicBezTo>
                    <a:pt x="326" y="2469"/>
                    <a:pt x="624" y="2658"/>
                    <a:pt x="950" y="2902"/>
                  </a:cubicBezTo>
                  <a:cubicBezTo>
                    <a:pt x="1601" y="2143"/>
                    <a:pt x="2360" y="1546"/>
                    <a:pt x="2875" y="651"/>
                  </a:cubicBezTo>
                  <a:cubicBezTo>
                    <a:pt x="2740" y="461"/>
                    <a:pt x="2604" y="244"/>
                    <a:pt x="2469" y="0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58"/>
            <p:cNvSpPr/>
            <p:nvPr/>
          </p:nvSpPr>
          <p:spPr>
            <a:xfrm>
              <a:off x="5786300" y="3563425"/>
              <a:ext cx="58350" cy="60375"/>
            </a:xfrm>
            <a:custGeom>
              <a:avLst/>
              <a:gdLst/>
              <a:ahLst/>
              <a:cxnLst/>
              <a:rect l="l" t="t" r="r" b="b"/>
              <a:pathLst>
                <a:path w="2334" h="2415" extrusionOk="0">
                  <a:moveTo>
                    <a:pt x="1574" y="0"/>
                  </a:moveTo>
                  <a:cubicBezTo>
                    <a:pt x="1032" y="353"/>
                    <a:pt x="598" y="733"/>
                    <a:pt x="164" y="1139"/>
                  </a:cubicBezTo>
                  <a:cubicBezTo>
                    <a:pt x="82" y="1221"/>
                    <a:pt x="1" y="1384"/>
                    <a:pt x="1" y="1519"/>
                  </a:cubicBezTo>
                  <a:cubicBezTo>
                    <a:pt x="1" y="1818"/>
                    <a:pt x="55" y="2116"/>
                    <a:pt x="299" y="2414"/>
                  </a:cubicBezTo>
                  <a:cubicBezTo>
                    <a:pt x="1004" y="1899"/>
                    <a:pt x="1683" y="1411"/>
                    <a:pt x="2333" y="814"/>
                  </a:cubicBezTo>
                  <a:cubicBezTo>
                    <a:pt x="2062" y="516"/>
                    <a:pt x="1818" y="271"/>
                    <a:pt x="1574" y="0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70" name="Google Shape;1270;p58"/>
          <p:cNvGrpSpPr/>
          <p:nvPr/>
        </p:nvGrpSpPr>
        <p:grpSpPr>
          <a:xfrm>
            <a:off x="648713" y="1246520"/>
            <a:ext cx="234576" cy="353694"/>
            <a:chOff x="7509313" y="3231788"/>
            <a:chExt cx="249575" cy="365575"/>
          </a:xfrm>
        </p:grpSpPr>
        <p:sp>
          <p:nvSpPr>
            <p:cNvPr id="1271" name="Google Shape;1271;p58"/>
            <p:cNvSpPr/>
            <p:nvPr/>
          </p:nvSpPr>
          <p:spPr>
            <a:xfrm>
              <a:off x="7509313" y="3231788"/>
              <a:ext cx="249575" cy="365575"/>
            </a:xfrm>
            <a:custGeom>
              <a:avLst/>
              <a:gdLst/>
              <a:ahLst/>
              <a:cxnLst/>
              <a:rect l="l" t="t" r="r" b="b"/>
              <a:pathLst>
                <a:path w="9983" h="14623" extrusionOk="0">
                  <a:moveTo>
                    <a:pt x="5019" y="3909"/>
                  </a:moveTo>
                  <a:cubicBezTo>
                    <a:pt x="5398" y="4560"/>
                    <a:pt x="5832" y="5184"/>
                    <a:pt x="6293" y="5780"/>
                  </a:cubicBezTo>
                  <a:cubicBezTo>
                    <a:pt x="6836" y="6323"/>
                    <a:pt x="7433" y="6838"/>
                    <a:pt x="8029" y="7326"/>
                  </a:cubicBezTo>
                  <a:cubicBezTo>
                    <a:pt x="6809" y="8222"/>
                    <a:pt x="5805" y="9279"/>
                    <a:pt x="5371" y="10825"/>
                  </a:cubicBezTo>
                  <a:cubicBezTo>
                    <a:pt x="5100" y="10391"/>
                    <a:pt x="4802" y="9985"/>
                    <a:pt x="4503" y="9578"/>
                  </a:cubicBezTo>
                  <a:cubicBezTo>
                    <a:pt x="4178" y="9198"/>
                    <a:pt x="3798" y="8873"/>
                    <a:pt x="3391" y="8574"/>
                  </a:cubicBezTo>
                  <a:cubicBezTo>
                    <a:pt x="3011" y="8303"/>
                    <a:pt x="2577" y="8086"/>
                    <a:pt x="2035" y="7760"/>
                  </a:cubicBezTo>
                  <a:lnTo>
                    <a:pt x="2062" y="7760"/>
                  </a:lnTo>
                  <a:cubicBezTo>
                    <a:pt x="3310" y="6621"/>
                    <a:pt x="4639" y="5672"/>
                    <a:pt x="5019" y="3909"/>
                  </a:cubicBezTo>
                  <a:close/>
                  <a:moveTo>
                    <a:pt x="5342" y="0"/>
                  </a:moveTo>
                  <a:cubicBezTo>
                    <a:pt x="5260" y="0"/>
                    <a:pt x="5177" y="19"/>
                    <a:pt x="5100" y="57"/>
                  </a:cubicBezTo>
                  <a:cubicBezTo>
                    <a:pt x="4693" y="247"/>
                    <a:pt x="4395" y="600"/>
                    <a:pt x="4341" y="1061"/>
                  </a:cubicBezTo>
                  <a:cubicBezTo>
                    <a:pt x="4205" y="1875"/>
                    <a:pt x="4015" y="2688"/>
                    <a:pt x="3852" y="3502"/>
                  </a:cubicBezTo>
                  <a:cubicBezTo>
                    <a:pt x="3717" y="4207"/>
                    <a:pt x="3337" y="4885"/>
                    <a:pt x="2794" y="5374"/>
                  </a:cubicBezTo>
                  <a:cubicBezTo>
                    <a:pt x="2225" y="5889"/>
                    <a:pt x="1628" y="6377"/>
                    <a:pt x="1059" y="6865"/>
                  </a:cubicBezTo>
                  <a:cubicBezTo>
                    <a:pt x="814" y="7055"/>
                    <a:pt x="597" y="7245"/>
                    <a:pt x="380" y="7462"/>
                  </a:cubicBezTo>
                  <a:cubicBezTo>
                    <a:pt x="1" y="7815"/>
                    <a:pt x="109" y="8411"/>
                    <a:pt x="597" y="8628"/>
                  </a:cubicBezTo>
                  <a:cubicBezTo>
                    <a:pt x="923" y="8764"/>
                    <a:pt x="1248" y="8900"/>
                    <a:pt x="1601" y="9035"/>
                  </a:cubicBezTo>
                  <a:cubicBezTo>
                    <a:pt x="3011" y="9524"/>
                    <a:pt x="4096" y="10663"/>
                    <a:pt x="4503" y="12100"/>
                  </a:cubicBezTo>
                  <a:cubicBezTo>
                    <a:pt x="4693" y="12724"/>
                    <a:pt x="4856" y="13321"/>
                    <a:pt x="5046" y="13918"/>
                  </a:cubicBezTo>
                  <a:cubicBezTo>
                    <a:pt x="5154" y="14162"/>
                    <a:pt x="5263" y="14379"/>
                    <a:pt x="5398" y="14623"/>
                  </a:cubicBezTo>
                  <a:cubicBezTo>
                    <a:pt x="5751" y="14297"/>
                    <a:pt x="5995" y="13836"/>
                    <a:pt x="6104" y="13375"/>
                  </a:cubicBezTo>
                  <a:cubicBezTo>
                    <a:pt x="6266" y="12778"/>
                    <a:pt x="6456" y="12209"/>
                    <a:pt x="6565" y="11639"/>
                  </a:cubicBezTo>
                  <a:cubicBezTo>
                    <a:pt x="6863" y="10120"/>
                    <a:pt x="7785" y="9090"/>
                    <a:pt x="9033" y="8276"/>
                  </a:cubicBezTo>
                  <a:cubicBezTo>
                    <a:pt x="9196" y="8167"/>
                    <a:pt x="9358" y="8059"/>
                    <a:pt x="9521" y="7950"/>
                  </a:cubicBezTo>
                  <a:cubicBezTo>
                    <a:pt x="9955" y="7679"/>
                    <a:pt x="9982" y="7055"/>
                    <a:pt x="9575" y="6757"/>
                  </a:cubicBezTo>
                  <a:cubicBezTo>
                    <a:pt x="9413" y="6648"/>
                    <a:pt x="9223" y="6540"/>
                    <a:pt x="9087" y="6431"/>
                  </a:cubicBezTo>
                  <a:cubicBezTo>
                    <a:pt x="8626" y="6079"/>
                    <a:pt x="8138" y="5780"/>
                    <a:pt x="7731" y="5401"/>
                  </a:cubicBezTo>
                  <a:cubicBezTo>
                    <a:pt x="6890" y="4723"/>
                    <a:pt x="6348" y="3773"/>
                    <a:pt x="6185" y="2688"/>
                  </a:cubicBezTo>
                  <a:cubicBezTo>
                    <a:pt x="6104" y="2173"/>
                    <a:pt x="6049" y="1658"/>
                    <a:pt x="5995" y="1115"/>
                  </a:cubicBezTo>
                  <a:cubicBezTo>
                    <a:pt x="5968" y="844"/>
                    <a:pt x="5914" y="600"/>
                    <a:pt x="5832" y="356"/>
                  </a:cubicBezTo>
                  <a:cubicBezTo>
                    <a:pt x="5754" y="122"/>
                    <a:pt x="5551" y="0"/>
                    <a:pt x="5342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58"/>
            <p:cNvSpPr/>
            <p:nvPr/>
          </p:nvSpPr>
          <p:spPr>
            <a:xfrm>
              <a:off x="7509313" y="3231788"/>
              <a:ext cx="249575" cy="365575"/>
            </a:xfrm>
            <a:custGeom>
              <a:avLst/>
              <a:gdLst/>
              <a:ahLst/>
              <a:cxnLst/>
              <a:rect l="l" t="t" r="r" b="b"/>
              <a:pathLst>
                <a:path w="9983" h="14623" extrusionOk="0">
                  <a:moveTo>
                    <a:pt x="5019" y="3909"/>
                  </a:moveTo>
                  <a:cubicBezTo>
                    <a:pt x="5398" y="4560"/>
                    <a:pt x="5832" y="5184"/>
                    <a:pt x="6293" y="5780"/>
                  </a:cubicBezTo>
                  <a:cubicBezTo>
                    <a:pt x="6836" y="6323"/>
                    <a:pt x="7433" y="6838"/>
                    <a:pt x="8029" y="7326"/>
                  </a:cubicBezTo>
                  <a:cubicBezTo>
                    <a:pt x="6809" y="8222"/>
                    <a:pt x="5805" y="9279"/>
                    <a:pt x="5371" y="10825"/>
                  </a:cubicBezTo>
                  <a:cubicBezTo>
                    <a:pt x="5100" y="10391"/>
                    <a:pt x="4802" y="9985"/>
                    <a:pt x="4503" y="9578"/>
                  </a:cubicBezTo>
                  <a:cubicBezTo>
                    <a:pt x="4178" y="9198"/>
                    <a:pt x="3798" y="8873"/>
                    <a:pt x="3391" y="8574"/>
                  </a:cubicBezTo>
                  <a:cubicBezTo>
                    <a:pt x="3011" y="8303"/>
                    <a:pt x="2577" y="8086"/>
                    <a:pt x="2035" y="7760"/>
                  </a:cubicBezTo>
                  <a:lnTo>
                    <a:pt x="2062" y="7760"/>
                  </a:lnTo>
                  <a:cubicBezTo>
                    <a:pt x="3310" y="6621"/>
                    <a:pt x="4639" y="5672"/>
                    <a:pt x="5019" y="3909"/>
                  </a:cubicBezTo>
                  <a:close/>
                  <a:moveTo>
                    <a:pt x="5342" y="0"/>
                  </a:moveTo>
                  <a:cubicBezTo>
                    <a:pt x="5260" y="0"/>
                    <a:pt x="5177" y="19"/>
                    <a:pt x="5100" y="57"/>
                  </a:cubicBezTo>
                  <a:cubicBezTo>
                    <a:pt x="4693" y="247"/>
                    <a:pt x="4395" y="600"/>
                    <a:pt x="4341" y="1061"/>
                  </a:cubicBezTo>
                  <a:cubicBezTo>
                    <a:pt x="4205" y="1875"/>
                    <a:pt x="4015" y="2688"/>
                    <a:pt x="3852" y="3502"/>
                  </a:cubicBezTo>
                  <a:cubicBezTo>
                    <a:pt x="3717" y="4207"/>
                    <a:pt x="3337" y="4885"/>
                    <a:pt x="2794" y="5374"/>
                  </a:cubicBezTo>
                  <a:cubicBezTo>
                    <a:pt x="2225" y="5889"/>
                    <a:pt x="1628" y="6377"/>
                    <a:pt x="1059" y="6865"/>
                  </a:cubicBezTo>
                  <a:cubicBezTo>
                    <a:pt x="814" y="7055"/>
                    <a:pt x="597" y="7245"/>
                    <a:pt x="380" y="7462"/>
                  </a:cubicBezTo>
                  <a:cubicBezTo>
                    <a:pt x="1" y="7815"/>
                    <a:pt x="109" y="8411"/>
                    <a:pt x="597" y="8628"/>
                  </a:cubicBezTo>
                  <a:cubicBezTo>
                    <a:pt x="923" y="8764"/>
                    <a:pt x="1248" y="8900"/>
                    <a:pt x="1601" y="9035"/>
                  </a:cubicBezTo>
                  <a:cubicBezTo>
                    <a:pt x="3011" y="9524"/>
                    <a:pt x="4096" y="10663"/>
                    <a:pt x="4503" y="12100"/>
                  </a:cubicBezTo>
                  <a:cubicBezTo>
                    <a:pt x="4693" y="12724"/>
                    <a:pt x="4856" y="13321"/>
                    <a:pt x="5046" y="13918"/>
                  </a:cubicBezTo>
                  <a:cubicBezTo>
                    <a:pt x="5154" y="14162"/>
                    <a:pt x="5263" y="14379"/>
                    <a:pt x="5398" y="14623"/>
                  </a:cubicBezTo>
                  <a:cubicBezTo>
                    <a:pt x="5751" y="14297"/>
                    <a:pt x="5995" y="13836"/>
                    <a:pt x="6104" y="13375"/>
                  </a:cubicBezTo>
                  <a:cubicBezTo>
                    <a:pt x="6266" y="12778"/>
                    <a:pt x="6456" y="12209"/>
                    <a:pt x="6565" y="11639"/>
                  </a:cubicBezTo>
                  <a:cubicBezTo>
                    <a:pt x="6863" y="10120"/>
                    <a:pt x="7785" y="9090"/>
                    <a:pt x="9033" y="8276"/>
                  </a:cubicBezTo>
                  <a:cubicBezTo>
                    <a:pt x="9196" y="8167"/>
                    <a:pt x="9358" y="8059"/>
                    <a:pt x="9521" y="7950"/>
                  </a:cubicBezTo>
                  <a:cubicBezTo>
                    <a:pt x="9955" y="7679"/>
                    <a:pt x="9982" y="7055"/>
                    <a:pt x="9575" y="6757"/>
                  </a:cubicBezTo>
                  <a:cubicBezTo>
                    <a:pt x="9413" y="6648"/>
                    <a:pt x="9223" y="6540"/>
                    <a:pt x="9087" y="6431"/>
                  </a:cubicBezTo>
                  <a:cubicBezTo>
                    <a:pt x="8626" y="6079"/>
                    <a:pt x="8138" y="5780"/>
                    <a:pt x="7731" y="5401"/>
                  </a:cubicBezTo>
                  <a:cubicBezTo>
                    <a:pt x="6890" y="4723"/>
                    <a:pt x="6348" y="3773"/>
                    <a:pt x="6185" y="2688"/>
                  </a:cubicBezTo>
                  <a:cubicBezTo>
                    <a:pt x="6104" y="2173"/>
                    <a:pt x="6049" y="1658"/>
                    <a:pt x="5995" y="1115"/>
                  </a:cubicBezTo>
                  <a:cubicBezTo>
                    <a:pt x="5968" y="844"/>
                    <a:pt x="5914" y="600"/>
                    <a:pt x="5832" y="356"/>
                  </a:cubicBezTo>
                  <a:cubicBezTo>
                    <a:pt x="5754" y="122"/>
                    <a:pt x="5551" y="0"/>
                    <a:pt x="5342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58"/>
            <p:cNvSpPr/>
            <p:nvPr/>
          </p:nvSpPr>
          <p:spPr>
            <a:xfrm>
              <a:off x="7560863" y="3329488"/>
              <a:ext cx="149200" cy="172950"/>
            </a:xfrm>
            <a:custGeom>
              <a:avLst/>
              <a:gdLst/>
              <a:ahLst/>
              <a:cxnLst/>
              <a:rect l="l" t="t" r="r" b="b"/>
              <a:pathLst>
                <a:path w="5968" h="6918" extrusionOk="0">
                  <a:moveTo>
                    <a:pt x="2957" y="1"/>
                  </a:moveTo>
                  <a:cubicBezTo>
                    <a:pt x="2577" y="1764"/>
                    <a:pt x="1248" y="2713"/>
                    <a:pt x="0" y="3852"/>
                  </a:cubicBezTo>
                  <a:cubicBezTo>
                    <a:pt x="543" y="4178"/>
                    <a:pt x="977" y="4395"/>
                    <a:pt x="1356" y="4666"/>
                  </a:cubicBezTo>
                  <a:cubicBezTo>
                    <a:pt x="1763" y="4965"/>
                    <a:pt x="2116" y="5290"/>
                    <a:pt x="2441" y="5670"/>
                  </a:cubicBezTo>
                  <a:cubicBezTo>
                    <a:pt x="2767" y="6077"/>
                    <a:pt x="3065" y="6483"/>
                    <a:pt x="3309" y="6917"/>
                  </a:cubicBezTo>
                  <a:cubicBezTo>
                    <a:pt x="3770" y="5371"/>
                    <a:pt x="4774" y="4314"/>
                    <a:pt x="5967" y="3418"/>
                  </a:cubicBezTo>
                  <a:cubicBezTo>
                    <a:pt x="5371" y="2930"/>
                    <a:pt x="4801" y="2415"/>
                    <a:pt x="4259" y="1872"/>
                  </a:cubicBezTo>
                  <a:cubicBezTo>
                    <a:pt x="3770" y="1276"/>
                    <a:pt x="3336" y="652"/>
                    <a:pt x="2957" y="1"/>
                  </a:cubicBezTo>
                  <a:close/>
                </a:path>
              </a:pathLst>
            </a:custGeom>
            <a:solidFill>
              <a:srgbClr val="4E8C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74" name="Google Shape;1274;p58"/>
          <p:cNvGrpSpPr/>
          <p:nvPr/>
        </p:nvGrpSpPr>
        <p:grpSpPr>
          <a:xfrm rot="5973186">
            <a:off x="7993650" y="800978"/>
            <a:ext cx="525721" cy="428640"/>
            <a:chOff x="5426900" y="3064075"/>
            <a:chExt cx="281450" cy="229525"/>
          </a:xfrm>
        </p:grpSpPr>
        <p:sp>
          <p:nvSpPr>
            <p:cNvPr id="1275" name="Google Shape;1275;p58"/>
            <p:cNvSpPr/>
            <p:nvPr/>
          </p:nvSpPr>
          <p:spPr>
            <a:xfrm>
              <a:off x="5426900" y="3211925"/>
              <a:ext cx="75975" cy="81675"/>
            </a:xfrm>
            <a:custGeom>
              <a:avLst/>
              <a:gdLst/>
              <a:ahLst/>
              <a:cxnLst/>
              <a:rect l="l" t="t" r="r" b="b"/>
              <a:pathLst>
                <a:path w="3039" h="3267" extrusionOk="0">
                  <a:moveTo>
                    <a:pt x="1589" y="644"/>
                  </a:moveTo>
                  <a:cubicBezTo>
                    <a:pt x="1879" y="644"/>
                    <a:pt x="2168" y="822"/>
                    <a:pt x="2279" y="1141"/>
                  </a:cubicBezTo>
                  <a:cubicBezTo>
                    <a:pt x="2306" y="1195"/>
                    <a:pt x="2334" y="1276"/>
                    <a:pt x="2334" y="1330"/>
                  </a:cubicBezTo>
                  <a:lnTo>
                    <a:pt x="2334" y="1358"/>
                  </a:lnTo>
                  <a:cubicBezTo>
                    <a:pt x="2388" y="1737"/>
                    <a:pt x="2306" y="2117"/>
                    <a:pt x="2062" y="2443"/>
                  </a:cubicBezTo>
                  <a:cubicBezTo>
                    <a:pt x="2023" y="2522"/>
                    <a:pt x="1925" y="2572"/>
                    <a:pt x="1822" y="2572"/>
                  </a:cubicBezTo>
                  <a:cubicBezTo>
                    <a:pt x="1784" y="2572"/>
                    <a:pt x="1746" y="2566"/>
                    <a:pt x="1710" y="2551"/>
                  </a:cubicBezTo>
                  <a:cubicBezTo>
                    <a:pt x="1520" y="2497"/>
                    <a:pt x="1357" y="2443"/>
                    <a:pt x="1194" y="2334"/>
                  </a:cubicBezTo>
                  <a:cubicBezTo>
                    <a:pt x="679" y="2036"/>
                    <a:pt x="598" y="1330"/>
                    <a:pt x="1032" y="924"/>
                  </a:cubicBezTo>
                  <a:cubicBezTo>
                    <a:pt x="1177" y="733"/>
                    <a:pt x="1384" y="644"/>
                    <a:pt x="1589" y="644"/>
                  </a:cubicBezTo>
                  <a:close/>
                  <a:moveTo>
                    <a:pt x="1493" y="0"/>
                  </a:moveTo>
                  <a:cubicBezTo>
                    <a:pt x="1475" y="0"/>
                    <a:pt x="1457" y="1"/>
                    <a:pt x="1438" y="1"/>
                  </a:cubicBezTo>
                  <a:cubicBezTo>
                    <a:pt x="570" y="191"/>
                    <a:pt x="1" y="1005"/>
                    <a:pt x="137" y="1873"/>
                  </a:cubicBezTo>
                  <a:cubicBezTo>
                    <a:pt x="137" y="1927"/>
                    <a:pt x="137" y="1981"/>
                    <a:pt x="164" y="2036"/>
                  </a:cubicBezTo>
                  <a:cubicBezTo>
                    <a:pt x="191" y="2090"/>
                    <a:pt x="218" y="2144"/>
                    <a:pt x="245" y="2198"/>
                  </a:cubicBezTo>
                  <a:cubicBezTo>
                    <a:pt x="516" y="2822"/>
                    <a:pt x="1059" y="3066"/>
                    <a:pt x="1655" y="3256"/>
                  </a:cubicBezTo>
                  <a:cubicBezTo>
                    <a:pt x="1700" y="3263"/>
                    <a:pt x="1744" y="3266"/>
                    <a:pt x="1786" y="3266"/>
                  </a:cubicBezTo>
                  <a:cubicBezTo>
                    <a:pt x="1922" y="3266"/>
                    <a:pt x="2046" y="3231"/>
                    <a:pt x="2171" y="3148"/>
                  </a:cubicBezTo>
                  <a:cubicBezTo>
                    <a:pt x="2334" y="3066"/>
                    <a:pt x="2469" y="2931"/>
                    <a:pt x="2578" y="2795"/>
                  </a:cubicBezTo>
                  <a:cubicBezTo>
                    <a:pt x="2903" y="2361"/>
                    <a:pt x="3039" y="1819"/>
                    <a:pt x="2985" y="1276"/>
                  </a:cubicBezTo>
                  <a:cubicBezTo>
                    <a:pt x="2879" y="535"/>
                    <a:pt x="2230" y="0"/>
                    <a:pt x="1493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58"/>
            <p:cNvSpPr/>
            <p:nvPr/>
          </p:nvSpPr>
          <p:spPr>
            <a:xfrm>
              <a:off x="5592375" y="3064075"/>
              <a:ext cx="61050" cy="63350"/>
            </a:xfrm>
            <a:custGeom>
              <a:avLst/>
              <a:gdLst/>
              <a:ahLst/>
              <a:cxnLst/>
              <a:rect l="l" t="t" r="r" b="b"/>
              <a:pathLst>
                <a:path w="2442" h="2534" extrusionOk="0">
                  <a:moveTo>
                    <a:pt x="1314" y="656"/>
                  </a:moveTo>
                  <a:cubicBezTo>
                    <a:pt x="1583" y="656"/>
                    <a:pt x="1813" y="893"/>
                    <a:pt x="1790" y="1169"/>
                  </a:cubicBezTo>
                  <a:cubicBezTo>
                    <a:pt x="1790" y="1413"/>
                    <a:pt x="1682" y="1630"/>
                    <a:pt x="1519" y="1820"/>
                  </a:cubicBezTo>
                  <a:cubicBezTo>
                    <a:pt x="1439" y="1920"/>
                    <a:pt x="1313" y="1976"/>
                    <a:pt x="1188" y="1976"/>
                  </a:cubicBezTo>
                  <a:cubicBezTo>
                    <a:pt x="1144" y="1976"/>
                    <a:pt x="1100" y="1969"/>
                    <a:pt x="1058" y="1955"/>
                  </a:cubicBezTo>
                  <a:cubicBezTo>
                    <a:pt x="841" y="1901"/>
                    <a:pt x="705" y="1738"/>
                    <a:pt x="651" y="1521"/>
                  </a:cubicBezTo>
                  <a:cubicBezTo>
                    <a:pt x="624" y="1169"/>
                    <a:pt x="841" y="816"/>
                    <a:pt x="1166" y="681"/>
                  </a:cubicBezTo>
                  <a:cubicBezTo>
                    <a:pt x="1216" y="664"/>
                    <a:pt x="1266" y="656"/>
                    <a:pt x="1314" y="656"/>
                  </a:cubicBezTo>
                  <a:close/>
                  <a:moveTo>
                    <a:pt x="1328" y="0"/>
                  </a:moveTo>
                  <a:cubicBezTo>
                    <a:pt x="1200" y="0"/>
                    <a:pt x="1072" y="27"/>
                    <a:pt x="949" y="84"/>
                  </a:cubicBezTo>
                  <a:cubicBezTo>
                    <a:pt x="353" y="355"/>
                    <a:pt x="0" y="952"/>
                    <a:pt x="0" y="1576"/>
                  </a:cubicBezTo>
                  <a:cubicBezTo>
                    <a:pt x="0" y="1684"/>
                    <a:pt x="27" y="1765"/>
                    <a:pt x="54" y="1847"/>
                  </a:cubicBezTo>
                  <a:cubicBezTo>
                    <a:pt x="263" y="2283"/>
                    <a:pt x="710" y="2534"/>
                    <a:pt x="1164" y="2534"/>
                  </a:cubicBezTo>
                  <a:cubicBezTo>
                    <a:pt x="1360" y="2534"/>
                    <a:pt x="1557" y="2487"/>
                    <a:pt x="1736" y="2389"/>
                  </a:cubicBezTo>
                  <a:cubicBezTo>
                    <a:pt x="2197" y="2064"/>
                    <a:pt x="2441" y="1467"/>
                    <a:pt x="2360" y="897"/>
                  </a:cubicBezTo>
                  <a:cubicBezTo>
                    <a:pt x="2306" y="653"/>
                    <a:pt x="2170" y="436"/>
                    <a:pt x="1980" y="274"/>
                  </a:cubicBezTo>
                  <a:cubicBezTo>
                    <a:pt x="1803" y="96"/>
                    <a:pt x="1568" y="0"/>
                    <a:pt x="1328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58"/>
            <p:cNvSpPr/>
            <p:nvPr/>
          </p:nvSpPr>
          <p:spPr>
            <a:xfrm>
              <a:off x="5635775" y="3219375"/>
              <a:ext cx="72575" cy="65775"/>
            </a:xfrm>
            <a:custGeom>
              <a:avLst/>
              <a:gdLst/>
              <a:ahLst/>
              <a:cxnLst/>
              <a:rect l="l" t="t" r="r" b="b"/>
              <a:pathLst>
                <a:path w="2903" h="2631" extrusionOk="0">
                  <a:moveTo>
                    <a:pt x="1532" y="643"/>
                  </a:moveTo>
                  <a:cubicBezTo>
                    <a:pt x="1774" y="643"/>
                    <a:pt x="2017" y="823"/>
                    <a:pt x="2089" y="1087"/>
                  </a:cubicBezTo>
                  <a:cubicBezTo>
                    <a:pt x="2186" y="1575"/>
                    <a:pt x="1822" y="1998"/>
                    <a:pt x="1352" y="1998"/>
                  </a:cubicBezTo>
                  <a:cubicBezTo>
                    <a:pt x="1301" y="1998"/>
                    <a:pt x="1247" y="1993"/>
                    <a:pt x="1193" y="1982"/>
                  </a:cubicBezTo>
                  <a:cubicBezTo>
                    <a:pt x="705" y="1900"/>
                    <a:pt x="543" y="1304"/>
                    <a:pt x="895" y="978"/>
                  </a:cubicBezTo>
                  <a:cubicBezTo>
                    <a:pt x="1031" y="788"/>
                    <a:pt x="1221" y="680"/>
                    <a:pt x="1438" y="653"/>
                  </a:cubicBezTo>
                  <a:cubicBezTo>
                    <a:pt x="1469" y="647"/>
                    <a:pt x="1500" y="643"/>
                    <a:pt x="1532" y="643"/>
                  </a:cubicBezTo>
                  <a:close/>
                  <a:moveTo>
                    <a:pt x="1570" y="1"/>
                  </a:moveTo>
                  <a:cubicBezTo>
                    <a:pt x="836" y="1"/>
                    <a:pt x="213" y="508"/>
                    <a:pt x="54" y="1222"/>
                  </a:cubicBezTo>
                  <a:cubicBezTo>
                    <a:pt x="0" y="1602"/>
                    <a:pt x="109" y="1982"/>
                    <a:pt x="380" y="2253"/>
                  </a:cubicBezTo>
                  <a:cubicBezTo>
                    <a:pt x="601" y="2494"/>
                    <a:pt x="910" y="2631"/>
                    <a:pt x="1232" y="2631"/>
                  </a:cubicBezTo>
                  <a:cubicBezTo>
                    <a:pt x="1346" y="2631"/>
                    <a:pt x="1460" y="2614"/>
                    <a:pt x="1573" y="2579"/>
                  </a:cubicBezTo>
                  <a:cubicBezTo>
                    <a:pt x="2143" y="2551"/>
                    <a:pt x="2631" y="2117"/>
                    <a:pt x="2712" y="1548"/>
                  </a:cubicBezTo>
                  <a:cubicBezTo>
                    <a:pt x="2902" y="788"/>
                    <a:pt x="2387" y="56"/>
                    <a:pt x="1627" y="2"/>
                  </a:cubicBezTo>
                  <a:cubicBezTo>
                    <a:pt x="1608" y="1"/>
                    <a:pt x="1589" y="1"/>
                    <a:pt x="1570" y="1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58"/>
            <p:cNvSpPr/>
            <p:nvPr/>
          </p:nvSpPr>
          <p:spPr>
            <a:xfrm>
              <a:off x="5426900" y="3211925"/>
              <a:ext cx="75975" cy="81675"/>
            </a:xfrm>
            <a:custGeom>
              <a:avLst/>
              <a:gdLst/>
              <a:ahLst/>
              <a:cxnLst/>
              <a:rect l="l" t="t" r="r" b="b"/>
              <a:pathLst>
                <a:path w="3039" h="3267" extrusionOk="0">
                  <a:moveTo>
                    <a:pt x="1589" y="644"/>
                  </a:moveTo>
                  <a:cubicBezTo>
                    <a:pt x="1879" y="644"/>
                    <a:pt x="2168" y="822"/>
                    <a:pt x="2279" y="1141"/>
                  </a:cubicBezTo>
                  <a:cubicBezTo>
                    <a:pt x="2306" y="1195"/>
                    <a:pt x="2334" y="1276"/>
                    <a:pt x="2334" y="1330"/>
                  </a:cubicBezTo>
                  <a:lnTo>
                    <a:pt x="2334" y="1358"/>
                  </a:lnTo>
                  <a:cubicBezTo>
                    <a:pt x="2388" y="1737"/>
                    <a:pt x="2306" y="2117"/>
                    <a:pt x="2062" y="2443"/>
                  </a:cubicBezTo>
                  <a:cubicBezTo>
                    <a:pt x="2023" y="2522"/>
                    <a:pt x="1925" y="2572"/>
                    <a:pt x="1822" y="2572"/>
                  </a:cubicBezTo>
                  <a:cubicBezTo>
                    <a:pt x="1784" y="2572"/>
                    <a:pt x="1746" y="2566"/>
                    <a:pt x="1710" y="2551"/>
                  </a:cubicBezTo>
                  <a:cubicBezTo>
                    <a:pt x="1520" y="2497"/>
                    <a:pt x="1357" y="2443"/>
                    <a:pt x="1194" y="2334"/>
                  </a:cubicBezTo>
                  <a:cubicBezTo>
                    <a:pt x="679" y="2036"/>
                    <a:pt x="598" y="1330"/>
                    <a:pt x="1032" y="924"/>
                  </a:cubicBezTo>
                  <a:cubicBezTo>
                    <a:pt x="1177" y="733"/>
                    <a:pt x="1384" y="644"/>
                    <a:pt x="1589" y="644"/>
                  </a:cubicBezTo>
                  <a:close/>
                  <a:moveTo>
                    <a:pt x="1493" y="0"/>
                  </a:moveTo>
                  <a:cubicBezTo>
                    <a:pt x="1475" y="0"/>
                    <a:pt x="1457" y="1"/>
                    <a:pt x="1438" y="1"/>
                  </a:cubicBezTo>
                  <a:cubicBezTo>
                    <a:pt x="570" y="191"/>
                    <a:pt x="1" y="1005"/>
                    <a:pt x="137" y="1873"/>
                  </a:cubicBezTo>
                  <a:cubicBezTo>
                    <a:pt x="137" y="1927"/>
                    <a:pt x="137" y="1981"/>
                    <a:pt x="164" y="2036"/>
                  </a:cubicBezTo>
                  <a:cubicBezTo>
                    <a:pt x="191" y="2090"/>
                    <a:pt x="218" y="2144"/>
                    <a:pt x="245" y="2198"/>
                  </a:cubicBezTo>
                  <a:cubicBezTo>
                    <a:pt x="516" y="2822"/>
                    <a:pt x="1059" y="3066"/>
                    <a:pt x="1655" y="3256"/>
                  </a:cubicBezTo>
                  <a:cubicBezTo>
                    <a:pt x="1700" y="3263"/>
                    <a:pt x="1744" y="3266"/>
                    <a:pt x="1786" y="3266"/>
                  </a:cubicBezTo>
                  <a:cubicBezTo>
                    <a:pt x="1922" y="3266"/>
                    <a:pt x="2046" y="3231"/>
                    <a:pt x="2171" y="3148"/>
                  </a:cubicBezTo>
                  <a:cubicBezTo>
                    <a:pt x="2334" y="3066"/>
                    <a:pt x="2469" y="2931"/>
                    <a:pt x="2578" y="2795"/>
                  </a:cubicBezTo>
                  <a:cubicBezTo>
                    <a:pt x="2903" y="2361"/>
                    <a:pt x="3039" y="1819"/>
                    <a:pt x="2985" y="1276"/>
                  </a:cubicBezTo>
                  <a:cubicBezTo>
                    <a:pt x="2879" y="535"/>
                    <a:pt x="2230" y="0"/>
                    <a:pt x="1493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58"/>
            <p:cNvSpPr/>
            <p:nvPr/>
          </p:nvSpPr>
          <p:spPr>
            <a:xfrm>
              <a:off x="5441825" y="3228025"/>
              <a:ext cx="44775" cy="48875"/>
            </a:xfrm>
            <a:custGeom>
              <a:avLst/>
              <a:gdLst/>
              <a:ahLst/>
              <a:cxnLst/>
              <a:rect l="l" t="t" r="r" b="b"/>
              <a:pathLst>
                <a:path w="1791" h="1955" extrusionOk="0">
                  <a:moveTo>
                    <a:pt x="992" y="0"/>
                  </a:moveTo>
                  <a:cubicBezTo>
                    <a:pt x="787" y="0"/>
                    <a:pt x="580" y="89"/>
                    <a:pt x="435" y="280"/>
                  </a:cubicBezTo>
                  <a:cubicBezTo>
                    <a:pt x="1" y="686"/>
                    <a:pt x="82" y="1392"/>
                    <a:pt x="597" y="1690"/>
                  </a:cubicBezTo>
                  <a:cubicBezTo>
                    <a:pt x="760" y="1799"/>
                    <a:pt x="923" y="1880"/>
                    <a:pt x="1113" y="1934"/>
                  </a:cubicBezTo>
                  <a:cubicBezTo>
                    <a:pt x="1148" y="1948"/>
                    <a:pt x="1185" y="1955"/>
                    <a:pt x="1221" y="1955"/>
                  </a:cubicBezTo>
                  <a:cubicBezTo>
                    <a:pt x="1325" y="1955"/>
                    <a:pt x="1425" y="1899"/>
                    <a:pt x="1465" y="1799"/>
                  </a:cubicBezTo>
                  <a:cubicBezTo>
                    <a:pt x="1709" y="1473"/>
                    <a:pt x="1791" y="1093"/>
                    <a:pt x="1737" y="714"/>
                  </a:cubicBezTo>
                  <a:cubicBezTo>
                    <a:pt x="1737" y="632"/>
                    <a:pt x="1709" y="578"/>
                    <a:pt x="1682" y="497"/>
                  </a:cubicBezTo>
                  <a:cubicBezTo>
                    <a:pt x="1571" y="178"/>
                    <a:pt x="1282" y="0"/>
                    <a:pt x="9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58"/>
            <p:cNvSpPr/>
            <p:nvPr/>
          </p:nvSpPr>
          <p:spPr>
            <a:xfrm>
              <a:off x="5592375" y="3064075"/>
              <a:ext cx="61050" cy="63350"/>
            </a:xfrm>
            <a:custGeom>
              <a:avLst/>
              <a:gdLst/>
              <a:ahLst/>
              <a:cxnLst/>
              <a:rect l="l" t="t" r="r" b="b"/>
              <a:pathLst>
                <a:path w="2442" h="2534" extrusionOk="0">
                  <a:moveTo>
                    <a:pt x="1314" y="656"/>
                  </a:moveTo>
                  <a:cubicBezTo>
                    <a:pt x="1583" y="656"/>
                    <a:pt x="1813" y="893"/>
                    <a:pt x="1790" y="1169"/>
                  </a:cubicBezTo>
                  <a:cubicBezTo>
                    <a:pt x="1790" y="1413"/>
                    <a:pt x="1682" y="1630"/>
                    <a:pt x="1519" y="1820"/>
                  </a:cubicBezTo>
                  <a:cubicBezTo>
                    <a:pt x="1439" y="1920"/>
                    <a:pt x="1313" y="1976"/>
                    <a:pt x="1188" y="1976"/>
                  </a:cubicBezTo>
                  <a:cubicBezTo>
                    <a:pt x="1144" y="1976"/>
                    <a:pt x="1100" y="1969"/>
                    <a:pt x="1058" y="1955"/>
                  </a:cubicBezTo>
                  <a:cubicBezTo>
                    <a:pt x="841" y="1901"/>
                    <a:pt x="705" y="1738"/>
                    <a:pt x="651" y="1521"/>
                  </a:cubicBezTo>
                  <a:cubicBezTo>
                    <a:pt x="624" y="1169"/>
                    <a:pt x="841" y="816"/>
                    <a:pt x="1166" y="681"/>
                  </a:cubicBezTo>
                  <a:cubicBezTo>
                    <a:pt x="1216" y="664"/>
                    <a:pt x="1266" y="656"/>
                    <a:pt x="1314" y="656"/>
                  </a:cubicBezTo>
                  <a:close/>
                  <a:moveTo>
                    <a:pt x="1328" y="0"/>
                  </a:moveTo>
                  <a:cubicBezTo>
                    <a:pt x="1200" y="0"/>
                    <a:pt x="1072" y="27"/>
                    <a:pt x="949" y="84"/>
                  </a:cubicBezTo>
                  <a:cubicBezTo>
                    <a:pt x="353" y="355"/>
                    <a:pt x="0" y="952"/>
                    <a:pt x="0" y="1576"/>
                  </a:cubicBezTo>
                  <a:cubicBezTo>
                    <a:pt x="0" y="1684"/>
                    <a:pt x="27" y="1765"/>
                    <a:pt x="54" y="1847"/>
                  </a:cubicBezTo>
                  <a:cubicBezTo>
                    <a:pt x="263" y="2283"/>
                    <a:pt x="710" y="2534"/>
                    <a:pt x="1164" y="2534"/>
                  </a:cubicBezTo>
                  <a:cubicBezTo>
                    <a:pt x="1360" y="2534"/>
                    <a:pt x="1557" y="2487"/>
                    <a:pt x="1736" y="2389"/>
                  </a:cubicBezTo>
                  <a:cubicBezTo>
                    <a:pt x="2197" y="2064"/>
                    <a:pt x="2441" y="1467"/>
                    <a:pt x="2360" y="897"/>
                  </a:cubicBezTo>
                  <a:cubicBezTo>
                    <a:pt x="2306" y="653"/>
                    <a:pt x="2170" y="436"/>
                    <a:pt x="1980" y="274"/>
                  </a:cubicBezTo>
                  <a:cubicBezTo>
                    <a:pt x="1803" y="96"/>
                    <a:pt x="1568" y="0"/>
                    <a:pt x="132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58"/>
            <p:cNvSpPr/>
            <p:nvPr/>
          </p:nvSpPr>
          <p:spPr>
            <a:xfrm>
              <a:off x="5607950" y="3080475"/>
              <a:ext cx="29675" cy="33025"/>
            </a:xfrm>
            <a:custGeom>
              <a:avLst/>
              <a:gdLst/>
              <a:ahLst/>
              <a:cxnLst/>
              <a:rect l="l" t="t" r="r" b="b"/>
              <a:pathLst>
                <a:path w="1187" h="1321" extrusionOk="0">
                  <a:moveTo>
                    <a:pt x="691" y="0"/>
                  </a:moveTo>
                  <a:cubicBezTo>
                    <a:pt x="643" y="0"/>
                    <a:pt x="593" y="8"/>
                    <a:pt x="543" y="25"/>
                  </a:cubicBezTo>
                  <a:cubicBezTo>
                    <a:pt x="218" y="160"/>
                    <a:pt x="1" y="513"/>
                    <a:pt x="28" y="865"/>
                  </a:cubicBezTo>
                  <a:cubicBezTo>
                    <a:pt x="55" y="1082"/>
                    <a:pt x="218" y="1245"/>
                    <a:pt x="408" y="1299"/>
                  </a:cubicBezTo>
                  <a:cubicBezTo>
                    <a:pt x="457" y="1313"/>
                    <a:pt x="504" y="1320"/>
                    <a:pt x="549" y="1320"/>
                  </a:cubicBezTo>
                  <a:cubicBezTo>
                    <a:pt x="678" y="1320"/>
                    <a:pt x="788" y="1264"/>
                    <a:pt x="869" y="1164"/>
                  </a:cubicBezTo>
                  <a:cubicBezTo>
                    <a:pt x="1032" y="974"/>
                    <a:pt x="1140" y="757"/>
                    <a:pt x="1140" y="513"/>
                  </a:cubicBezTo>
                  <a:cubicBezTo>
                    <a:pt x="1186" y="237"/>
                    <a:pt x="960" y="0"/>
                    <a:pt x="6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58"/>
            <p:cNvSpPr/>
            <p:nvPr/>
          </p:nvSpPr>
          <p:spPr>
            <a:xfrm>
              <a:off x="5635775" y="3219375"/>
              <a:ext cx="72575" cy="65775"/>
            </a:xfrm>
            <a:custGeom>
              <a:avLst/>
              <a:gdLst/>
              <a:ahLst/>
              <a:cxnLst/>
              <a:rect l="l" t="t" r="r" b="b"/>
              <a:pathLst>
                <a:path w="2903" h="2631" extrusionOk="0">
                  <a:moveTo>
                    <a:pt x="1532" y="643"/>
                  </a:moveTo>
                  <a:cubicBezTo>
                    <a:pt x="1774" y="643"/>
                    <a:pt x="2017" y="823"/>
                    <a:pt x="2089" y="1087"/>
                  </a:cubicBezTo>
                  <a:cubicBezTo>
                    <a:pt x="2186" y="1575"/>
                    <a:pt x="1822" y="1998"/>
                    <a:pt x="1352" y="1998"/>
                  </a:cubicBezTo>
                  <a:cubicBezTo>
                    <a:pt x="1301" y="1998"/>
                    <a:pt x="1247" y="1993"/>
                    <a:pt x="1193" y="1982"/>
                  </a:cubicBezTo>
                  <a:cubicBezTo>
                    <a:pt x="705" y="1900"/>
                    <a:pt x="543" y="1304"/>
                    <a:pt x="895" y="978"/>
                  </a:cubicBezTo>
                  <a:cubicBezTo>
                    <a:pt x="1031" y="788"/>
                    <a:pt x="1221" y="680"/>
                    <a:pt x="1438" y="653"/>
                  </a:cubicBezTo>
                  <a:cubicBezTo>
                    <a:pt x="1469" y="647"/>
                    <a:pt x="1500" y="643"/>
                    <a:pt x="1532" y="643"/>
                  </a:cubicBezTo>
                  <a:close/>
                  <a:moveTo>
                    <a:pt x="1570" y="1"/>
                  </a:moveTo>
                  <a:cubicBezTo>
                    <a:pt x="836" y="1"/>
                    <a:pt x="213" y="508"/>
                    <a:pt x="54" y="1222"/>
                  </a:cubicBezTo>
                  <a:cubicBezTo>
                    <a:pt x="0" y="1602"/>
                    <a:pt x="109" y="1982"/>
                    <a:pt x="380" y="2253"/>
                  </a:cubicBezTo>
                  <a:cubicBezTo>
                    <a:pt x="601" y="2494"/>
                    <a:pt x="910" y="2631"/>
                    <a:pt x="1232" y="2631"/>
                  </a:cubicBezTo>
                  <a:cubicBezTo>
                    <a:pt x="1346" y="2631"/>
                    <a:pt x="1460" y="2614"/>
                    <a:pt x="1573" y="2579"/>
                  </a:cubicBezTo>
                  <a:cubicBezTo>
                    <a:pt x="2143" y="2551"/>
                    <a:pt x="2631" y="2117"/>
                    <a:pt x="2712" y="1548"/>
                  </a:cubicBezTo>
                  <a:cubicBezTo>
                    <a:pt x="2902" y="788"/>
                    <a:pt x="2387" y="56"/>
                    <a:pt x="1627" y="2"/>
                  </a:cubicBezTo>
                  <a:cubicBezTo>
                    <a:pt x="1608" y="1"/>
                    <a:pt x="1589" y="1"/>
                    <a:pt x="1570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58"/>
            <p:cNvSpPr/>
            <p:nvPr/>
          </p:nvSpPr>
          <p:spPr>
            <a:xfrm>
              <a:off x="5648650" y="3235450"/>
              <a:ext cx="41725" cy="33875"/>
            </a:xfrm>
            <a:custGeom>
              <a:avLst/>
              <a:gdLst/>
              <a:ahLst/>
              <a:cxnLst/>
              <a:rect l="l" t="t" r="r" b="b"/>
              <a:pathLst>
                <a:path w="1669" h="1355" extrusionOk="0">
                  <a:moveTo>
                    <a:pt x="1017" y="0"/>
                  </a:moveTo>
                  <a:cubicBezTo>
                    <a:pt x="985" y="0"/>
                    <a:pt x="954" y="4"/>
                    <a:pt x="923" y="10"/>
                  </a:cubicBezTo>
                  <a:cubicBezTo>
                    <a:pt x="706" y="37"/>
                    <a:pt x="489" y="145"/>
                    <a:pt x="353" y="335"/>
                  </a:cubicBezTo>
                  <a:cubicBezTo>
                    <a:pt x="0" y="661"/>
                    <a:pt x="190" y="1257"/>
                    <a:pt x="678" y="1339"/>
                  </a:cubicBezTo>
                  <a:cubicBezTo>
                    <a:pt x="732" y="1350"/>
                    <a:pt x="786" y="1355"/>
                    <a:pt x="837" y="1355"/>
                  </a:cubicBezTo>
                  <a:cubicBezTo>
                    <a:pt x="1307" y="1355"/>
                    <a:pt x="1669" y="932"/>
                    <a:pt x="1546" y="444"/>
                  </a:cubicBezTo>
                  <a:cubicBezTo>
                    <a:pt x="1498" y="180"/>
                    <a:pt x="1259" y="0"/>
                    <a:pt x="10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5250020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9" name="Google Shape;1399;p61"/>
          <p:cNvSpPr txBox="1">
            <a:spLocks noGrp="1"/>
          </p:cNvSpPr>
          <p:nvPr>
            <p:ph type="title" idx="8"/>
          </p:nvPr>
        </p:nvSpPr>
        <p:spPr>
          <a:xfrm>
            <a:off x="720000" y="585216"/>
            <a:ext cx="7704000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</a:rPr>
              <a:t>Lực làm thay đổi hình dạng của vật</a:t>
            </a:r>
            <a:endParaRPr>
              <a:solidFill>
                <a:schemeClr val="accent3"/>
              </a:solidFill>
            </a:endParaRPr>
          </a:p>
        </p:txBody>
      </p:sp>
      <p:grpSp>
        <p:nvGrpSpPr>
          <p:cNvPr id="1403" name="Google Shape;1403;p61"/>
          <p:cNvGrpSpPr/>
          <p:nvPr/>
        </p:nvGrpSpPr>
        <p:grpSpPr>
          <a:xfrm>
            <a:off x="648039" y="590888"/>
            <a:ext cx="320453" cy="409255"/>
            <a:chOff x="5905475" y="2032050"/>
            <a:chExt cx="454350" cy="580175"/>
          </a:xfrm>
        </p:grpSpPr>
        <p:sp>
          <p:nvSpPr>
            <p:cNvPr id="1404" name="Google Shape;1404;p61"/>
            <p:cNvSpPr/>
            <p:nvPr/>
          </p:nvSpPr>
          <p:spPr>
            <a:xfrm>
              <a:off x="6111625" y="2032050"/>
              <a:ext cx="248200" cy="365225"/>
            </a:xfrm>
            <a:custGeom>
              <a:avLst/>
              <a:gdLst/>
              <a:ahLst/>
              <a:cxnLst/>
              <a:rect l="l" t="t" r="r" b="b"/>
              <a:pathLst>
                <a:path w="9928" h="14609" extrusionOk="0">
                  <a:moveTo>
                    <a:pt x="4991" y="3922"/>
                  </a:moveTo>
                  <a:cubicBezTo>
                    <a:pt x="5371" y="4573"/>
                    <a:pt x="5805" y="5196"/>
                    <a:pt x="6266" y="5793"/>
                  </a:cubicBezTo>
                  <a:cubicBezTo>
                    <a:pt x="6835" y="6336"/>
                    <a:pt x="7405" y="6851"/>
                    <a:pt x="8002" y="7312"/>
                  </a:cubicBezTo>
                  <a:cubicBezTo>
                    <a:pt x="6808" y="8234"/>
                    <a:pt x="5805" y="9265"/>
                    <a:pt x="5344" y="10838"/>
                  </a:cubicBezTo>
                  <a:cubicBezTo>
                    <a:pt x="5099" y="10404"/>
                    <a:pt x="4801" y="9970"/>
                    <a:pt x="4476" y="9590"/>
                  </a:cubicBezTo>
                  <a:cubicBezTo>
                    <a:pt x="4150" y="9211"/>
                    <a:pt x="3797" y="8885"/>
                    <a:pt x="3391" y="8587"/>
                  </a:cubicBezTo>
                  <a:cubicBezTo>
                    <a:pt x="3011" y="8289"/>
                    <a:pt x="2550" y="8072"/>
                    <a:pt x="2034" y="7746"/>
                  </a:cubicBezTo>
                  <a:cubicBezTo>
                    <a:pt x="3282" y="6634"/>
                    <a:pt x="4611" y="5685"/>
                    <a:pt x="4991" y="3922"/>
                  </a:cubicBezTo>
                  <a:close/>
                  <a:moveTo>
                    <a:pt x="5296" y="0"/>
                  </a:moveTo>
                  <a:cubicBezTo>
                    <a:pt x="5211" y="0"/>
                    <a:pt x="5124" y="22"/>
                    <a:pt x="5045" y="70"/>
                  </a:cubicBezTo>
                  <a:cubicBezTo>
                    <a:pt x="4638" y="233"/>
                    <a:pt x="4340" y="613"/>
                    <a:pt x="4286" y="1046"/>
                  </a:cubicBezTo>
                  <a:cubicBezTo>
                    <a:pt x="4150" y="1860"/>
                    <a:pt x="3960" y="2674"/>
                    <a:pt x="3825" y="3488"/>
                  </a:cubicBezTo>
                  <a:cubicBezTo>
                    <a:pt x="3689" y="4220"/>
                    <a:pt x="3309" y="4871"/>
                    <a:pt x="2767" y="5359"/>
                  </a:cubicBezTo>
                  <a:cubicBezTo>
                    <a:pt x="2197" y="5875"/>
                    <a:pt x="1600" y="6363"/>
                    <a:pt x="1031" y="6851"/>
                  </a:cubicBezTo>
                  <a:cubicBezTo>
                    <a:pt x="787" y="7041"/>
                    <a:pt x="570" y="7231"/>
                    <a:pt x="353" y="7448"/>
                  </a:cubicBezTo>
                  <a:cubicBezTo>
                    <a:pt x="0" y="7800"/>
                    <a:pt x="109" y="8424"/>
                    <a:pt x="570" y="8614"/>
                  </a:cubicBezTo>
                  <a:cubicBezTo>
                    <a:pt x="895" y="8777"/>
                    <a:pt x="1248" y="8912"/>
                    <a:pt x="1600" y="9021"/>
                  </a:cubicBezTo>
                  <a:cubicBezTo>
                    <a:pt x="2984" y="9536"/>
                    <a:pt x="4069" y="10675"/>
                    <a:pt x="4476" y="12113"/>
                  </a:cubicBezTo>
                  <a:cubicBezTo>
                    <a:pt x="4665" y="12710"/>
                    <a:pt x="4828" y="13306"/>
                    <a:pt x="5018" y="13903"/>
                  </a:cubicBezTo>
                  <a:cubicBezTo>
                    <a:pt x="5127" y="14147"/>
                    <a:pt x="5235" y="14391"/>
                    <a:pt x="5371" y="14608"/>
                  </a:cubicBezTo>
                  <a:cubicBezTo>
                    <a:pt x="5723" y="14283"/>
                    <a:pt x="5967" y="13849"/>
                    <a:pt x="6076" y="13388"/>
                  </a:cubicBezTo>
                  <a:cubicBezTo>
                    <a:pt x="6239" y="12791"/>
                    <a:pt x="6401" y="12221"/>
                    <a:pt x="6510" y="11652"/>
                  </a:cubicBezTo>
                  <a:cubicBezTo>
                    <a:pt x="6808" y="10133"/>
                    <a:pt x="7730" y="9102"/>
                    <a:pt x="8978" y="8289"/>
                  </a:cubicBezTo>
                  <a:cubicBezTo>
                    <a:pt x="9141" y="8153"/>
                    <a:pt x="9331" y="8072"/>
                    <a:pt x="9466" y="7936"/>
                  </a:cubicBezTo>
                  <a:cubicBezTo>
                    <a:pt x="9927" y="7692"/>
                    <a:pt x="9927" y="7068"/>
                    <a:pt x="9521" y="6770"/>
                  </a:cubicBezTo>
                  <a:cubicBezTo>
                    <a:pt x="9358" y="6634"/>
                    <a:pt x="9195" y="6553"/>
                    <a:pt x="9032" y="6417"/>
                  </a:cubicBezTo>
                  <a:cubicBezTo>
                    <a:pt x="8571" y="6092"/>
                    <a:pt x="8110" y="5766"/>
                    <a:pt x="7676" y="5413"/>
                  </a:cubicBezTo>
                  <a:cubicBezTo>
                    <a:pt x="6835" y="4735"/>
                    <a:pt x="6293" y="3759"/>
                    <a:pt x="6130" y="2701"/>
                  </a:cubicBezTo>
                  <a:cubicBezTo>
                    <a:pt x="6049" y="2159"/>
                    <a:pt x="6022" y="1643"/>
                    <a:pt x="5940" y="1101"/>
                  </a:cubicBezTo>
                  <a:cubicBezTo>
                    <a:pt x="5913" y="857"/>
                    <a:pt x="5859" y="585"/>
                    <a:pt x="5778" y="341"/>
                  </a:cubicBezTo>
                  <a:cubicBezTo>
                    <a:pt x="5701" y="130"/>
                    <a:pt x="5502" y="0"/>
                    <a:pt x="5296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61"/>
            <p:cNvSpPr/>
            <p:nvPr/>
          </p:nvSpPr>
          <p:spPr>
            <a:xfrm>
              <a:off x="5905475" y="2353850"/>
              <a:ext cx="173625" cy="258375"/>
            </a:xfrm>
            <a:custGeom>
              <a:avLst/>
              <a:gdLst/>
              <a:ahLst/>
              <a:cxnLst/>
              <a:rect l="l" t="t" r="r" b="b"/>
              <a:pathLst>
                <a:path w="6945" h="10335" extrusionOk="0">
                  <a:moveTo>
                    <a:pt x="3472" y="3147"/>
                  </a:moveTo>
                  <a:cubicBezTo>
                    <a:pt x="3933" y="3798"/>
                    <a:pt x="4449" y="4476"/>
                    <a:pt x="4964" y="5154"/>
                  </a:cubicBezTo>
                  <a:cubicBezTo>
                    <a:pt x="4666" y="5425"/>
                    <a:pt x="4313" y="5696"/>
                    <a:pt x="4042" y="5995"/>
                  </a:cubicBezTo>
                  <a:cubicBezTo>
                    <a:pt x="3771" y="6320"/>
                    <a:pt x="3527" y="6700"/>
                    <a:pt x="3201" y="7161"/>
                  </a:cubicBezTo>
                  <a:lnTo>
                    <a:pt x="3201" y="7188"/>
                  </a:lnTo>
                  <a:cubicBezTo>
                    <a:pt x="2957" y="6402"/>
                    <a:pt x="2496" y="5724"/>
                    <a:pt x="1818" y="5262"/>
                  </a:cubicBezTo>
                  <a:lnTo>
                    <a:pt x="3472" y="3147"/>
                  </a:lnTo>
                  <a:close/>
                  <a:moveTo>
                    <a:pt x="3228" y="0"/>
                  </a:moveTo>
                  <a:cubicBezTo>
                    <a:pt x="3065" y="55"/>
                    <a:pt x="2930" y="163"/>
                    <a:pt x="2876" y="326"/>
                  </a:cubicBezTo>
                  <a:cubicBezTo>
                    <a:pt x="2821" y="516"/>
                    <a:pt x="2794" y="706"/>
                    <a:pt x="2794" y="896"/>
                  </a:cubicBezTo>
                  <a:cubicBezTo>
                    <a:pt x="2740" y="2360"/>
                    <a:pt x="2008" y="3472"/>
                    <a:pt x="896" y="4367"/>
                  </a:cubicBezTo>
                  <a:cubicBezTo>
                    <a:pt x="733" y="4530"/>
                    <a:pt x="516" y="4639"/>
                    <a:pt x="353" y="4801"/>
                  </a:cubicBezTo>
                  <a:cubicBezTo>
                    <a:pt x="0" y="5073"/>
                    <a:pt x="28" y="5615"/>
                    <a:pt x="434" y="5832"/>
                  </a:cubicBezTo>
                  <a:cubicBezTo>
                    <a:pt x="597" y="5941"/>
                    <a:pt x="787" y="6022"/>
                    <a:pt x="977" y="6103"/>
                  </a:cubicBezTo>
                  <a:cubicBezTo>
                    <a:pt x="1601" y="6375"/>
                    <a:pt x="2035" y="6944"/>
                    <a:pt x="2143" y="7595"/>
                  </a:cubicBezTo>
                  <a:cubicBezTo>
                    <a:pt x="2197" y="7893"/>
                    <a:pt x="2279" y="8192"/>
                    <a:pt x="2333" y="8490"/>
                  </a:cubicBezTo>
                  <a:cubicBezTo>
                    <a:pt x="2387" y="8897"/>
                    <a:pt x="2442" y="9331"/>
                    <a:pt x="2550" y="9765"/>
                  </a:cubicBezTo>
                  <a:cubicBezTo>
                    <a:pt x="2604" y="9955"/>
                    <a:pt x="2794" y="10091"/>
                    <a:pt x="2984" y="10335"/>
                  </a:cubicBezTo>
                  <a:cubicBezTo>
                    <a:pt x="3228" y="10145"/>
                    <a:pt x="3445" y="10036"/>
                    <a:pt x="3527" y="9819"/>
                  </a:cubicBezTo>
                  <a:cubicBezTo>
                    <a:pt x="3689" y="9412"/>
                    <a:pt x="3771" y="8978"/>
                    <a:pt x="3879" y="8572"/>
                  </a:cubicBezTo>
                  <a:cubicBezTo>
                    <a:pt x="4313" y="7188"/>
                    <a:pt x="4964" y="5995"/>
                    <a:pt x="6510" y="5561"/>
                  </a:cubicBezTo>
                  <a:cubicBezTo>
                    <a:pt x="6917" y="5452"/>
                    <a:pt x="6944" y="4991"/>
                    <a:pt x="6592" y="4720"/>
                  </a:cubicBezTo>
                  <a:cubicBezTo>
                    <a:pt x="6483" y="4639"/>
                    <a:pt x="6375" y="4557"/>
                    <a:pt x="6266" y="4503"/>
                  </a:cubicBezTo>
                  <a:cubicBezTo>
                    <a:pt x="5425" y="4015"/>
                    <a:pt x="4801" y="3228"/>
                    <a:pt x="4476" y="2306"/>
                  </a:cubicBezTo>
                  <a:cubicBezTo>
                    <a:pt x="4286" y="1845"/>
                    <a:pt x="4150" y="1357"/>
                    <a:pt x="3988" y="896"/>
                  </a:cubicBezTo>
                  <a:cubicBezTo>
                    <a:pt x="3906" y="651"/>
                    <a:pt x="3798" y="407"/>
                    <a:pt x="3635" y="190"/>
                  </a:cubicBezTo>
                  <a:cubicBezTo>
                    <a:pt x="3527" y="55"/>
                    <a:pt x="3391" y="0"/>
                    <a:pt x="3228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61"/>
            <p:cNvSpPr/>
            <p:nvPr/>
          </p:nvSpPr>
          <p:spPr>
            <a:xfrm>
              <a:off x="6111625" y="2032050"/>
              <a:ext cx="248200" cy="365225"/>
            </a:xfrm>
            <a:custGeom>
              <a:avLst/>
              <a:gdLst/>
              <a:ahLst/>
              <a:cxnLst/>
              <a:rect l="l" t="t" r="r" b="b"/>
              <a:pathLst>
                <a:path w="9928" h="14609" extrusionOk="0">
                  <a:moveTo>
                    <a:pt x="4991" y="3922"/>
                  </a:moveTo>
                  <a:cubicBezTo>
                    <a:pt x="5371" y="4573"/>
                    <a:pt x="5805" y="5196"/>
                    <a:pt x="6266" y="5793"/>
                  </a:cubicBezTo>
                  <a:cubicBezTo>
                    <a:pt x="6835" y="6336"/>
                    <a:pt x="7405" y="6851"/>
                    <a:pt x="8002" y="7312"/>
                  </a:cubicBezTo>
                  <a:cubicBezTo>
                    <a:pt x="6808" y="8234"/>
                    <a:pt x="5805" y="9265"/>
                    <a:pt x="5344" y="10838"/>
                  </a:cubicBezTo>
                  <a:cubicBezTo>
                    <a:pt x="5099" y="10404"/>
                    <a:pt x="4801" y="9970"/>
                    <a:pt x="4476" y="9590"/>
                  </a:cubicBezTo>
                  <a:cubicBezTo>
                    <a:pt x="4150" y="9211"/>
                    <a:pt x="3797" y="8885"/>
                    <a:pt x="3391" y="8587"/>
                  </a:cubicBezTo>
                  <a:cubicBezTo>
                    <a:pt x="3011" y="8289"/>
                    <a:pt x="2550" y="8072"/>
                    <a:pt x="2034" y="7746"/>
                  </a:cubicBezTo>
                  <a:cubicBezTo>
                    <a:pt x="3282" y="6634"/>
                    <a:pt x="4611" y="5685"/>
                    <a:pt x="4991" y="3922"/>
                  </a:cubicBezTo>
                  <a:close/>
                  <a:moveTo>
                    <a:pt x="5296" y="0"/>
                  </a:moveTo>
                  <a:cubicBezTo>
                    <a:pt x="5211" y="0"/>
                    <a:pt x="5124" y="22"/>
                    <a:pt x="5045" y="70"/>
                  </a:cubicBezTo>
                  <a:cubicBezTo>
                    <a:pt x="4638" y="233"/>
                    <a:pt x="4340" y="613"/>
                    <a:pt x="4286" y="1046"/>
                  </a:cubicBezTo>
                  <a:cubicBezTo>
                    <a:pt x="4150" y="1860"/>
                    <a:pt x="3960" y="2674"/>
                    <a:pt x="3825" y="3488"/>
                  </a:cubicBezTo>
                  <a:cubicBezTo>
                    <a:pt x="3689" y="4220"/>
                    <a:pt x="3309" y="4871"/>
                    <a:pt x="2767" y="5359"/>
                  </a:cubicBezTo>
                  <a:cubicBezTo>
                    <a:pt x="2197" y="5875"/>
                    <a:pt x="1600" y="6363"/>
                    <a:pt x="1031" y="6851"/>
                  </a:cubicBezTo>
                  <a:cubicBezTo>
                    <a:pt x="787" y="7041"/>
                    <a:pt x="570" y="7231"/>
                    <a:pt x="353" y="7448"/>
                  </a:cubicBezTo>
                  <a:cubicBezTo>
                    <a:pt x="0" y="7800"/>
                    <a:pt x="109" y="8424"/>
                    <a:pt x="570" y="8614"/>
                  </a:cubicBezTo>
                  <a:cubicBezTo>
                    <a:pt x="895" y="8777"/>
                    <a:pt x="1248" y="8912"/>
                    <a:pt x="1600" y="9021"/>
                  </a:cubicBezTo>
                  <a:cubicBezTo>
                    <a:pt x="2984" y="9536"/>
                    <a:pt x="4069" y="10675"/>
                    <a:pt x="4476" y="12113"/>
                  </a:cubicBezTo>
                  <a:cubicBezTo>
                    <a:pt x="4665" y="12710"/>
                    <a:pt x="4828" y="13306"/>
                    <a:pt x="5018" y="13903"/>
                  </a:cubicBezTo>
                  <a:cubicBezTo>
                    <a:pt x="5127" y="14147"/>
                    <a:pt x="5235" y="14391"/>
                    <a:pt x="5371" y="14608"/>
                  </a:cubicBezTo>
                  <a:cubicBezTo>
                    <a:pt x="5723" y="14283"/>
                    <a:pt x="5967" y="13849"/>
                    <a:pt x="6076" y="13388"/>
                  </a:cubicBezTo>
                  <a:cubicBezTo>
                    <a:pt x="6239" y="12791"/>
                    <a:pt x="6401" y="12221"/>
                    <a:pt x="6510" y="11652"/>
                  </a:cubicBezTo>
                  <a:cubicBezTo>
                    <a:pt x="6808" y="10133"/>
                    <a:pt x="7730" y="9102"/>
                    <a:pt x="8978" y="8289"/>
                  </a:cubicBezTo>
                  <a:cubicBezTo>
                    <a:pt x="9141" y="8153"/>
                    <a:pt x="9331" y="8072"/>
                    <a:pt x="9466" y="7936"/>
                  </a:cubicBezTo>
                  <a:cubicBezTo>
                    <a:pt x="9927" y="7692"/>
                    <a:pt x="9927" y="7068"/>
                    <a:pt x="9521" y="6770"/>
                  </a:cubicBezTo>
                  <a:cubicBezTo>
                    <a:pt x="9358" y="6634"/>
                    <a:pt x="9195" y="6553"/>
                    <a:pt x="9032" y="6417"/>
                  </a:cubicBezTo>
                  <a:cubicBezTo>
                    <a:pt x="8571" y="6092"/>
                    <a:pt x="8110" y="5766"/>
                    <a:pt x="7676" y="5413"/>
                  </a:cubicBezTo>
                  <a:cubicBezTo>
                    <a:pt x="6835" y="4735"/>
                    <a:pt x="6293" y="3759"/>
                    <a:pt x="6130" y="2701"/>
                  </a:cubicBezTo>
                  <a:cubicBezTo>
                    <a:pt x="6049" y="2159"/>
                    <a:pt x="6022" y="1643"/>
                    <a:pt x="5940" y="1101"/>
                  </a:cubicBezTo>
                  <a:cubicBezTo>
                    <a:pt x="5913" y="857"/>
                    <a:pt x="5859" y="585"/>
                    <a:pt x="5778" y="341"/>
                  </a:cubicBezTo>
                  <a:cubicBezTo>
                    <a:pt x="5701" y="130"/>
                    <a:pt x="5502" y="0"/>
                    <a:pt x="5296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61"/>
            <p:cNvSpPr/>
            <p:nvPr/>
          </p:nvSpPr>
          <p:spPr>
            <a:xfrm>
              <a:off x="6162475" y="2130075"/>
              <a:ext cx="149200" cy="172950"/>
            </a:xfrm>
            <a:custGeom>
              <a:avLst/>
              <a:gdLst/>
              <a:ahLst/>
              <a:cxnLst/>
              <a:rect l="l" t="t" r="r" b="b"/>
              <a:pathLst>
                <a:path w="5968" h="6918" extrusionOk="0">
                  <a:moveTo>
                    <a:pt x="2957" y="1"/>
                  </a:moveTo>
                  <a:cubicBezTo>
                    <a:pt x="2577" y="1764"/>
                    <a:pt x="1248" y="2713"/>
                    <a:pt x="0" y="3825"/>
                  </a:cubicBezTo>
                  <a:cubicBezTo>
                    <a:pt x="516" y="4151"/>
                    <a:pt x="977" y="4368"/>
                    <a:pt x="1357" y="4666"/>
                  </a:cubicBezTo>
                  <a:cubicBezTo>
                    <a:pt x="1763" y="4964"/>
                    <a:pt x="2116" y="5290"/>
                    <a:pt x="2442" y="5642"/>
                  </a:cubicBezTo>
                  <a:cubicBezTo>
                    <a:pt x="2767" y="6049"/>
                    <a:pt x="3065" y="6483"/>
                    <a:pt x="3310" y="6917"/>
                  </a:cubicBezTo>
                  <a:cubicBezTo>
                    <a:pt x="3771" y="5344"/>
                    <a:pt x="4774" y="4313"/>
                    <a:pt x="5968" y="3391"/>
                  </a:cubicBezTo>
                  <a:cubicBezTo>
                    <a:pt x="5371" y="2930"/>
                    <a:pt x="4801" y="2415"/>
                    <a:pt x="4232" y="1872"/>
                  </a:cubicBezTo>
                  <a:cubicBezTo>
                    <a:pt x="3771" y="1275"/>
                    <a:pt x="3337" y="652"/>
                    <a:pt x="29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61"/>
            <p:cNvSpPr/>
            <p:nvPr/>
          </p:nvSpPr>
          <p:spPr>
            <a:xfrm>
              <a:off x="5905475" y="2353850"/>
              <a:ext cx="173625" cy="258375"/>
            </a:xfrm>
            <a:custGeom>
              <a:avLst/>
              <a:gdLst/>
              <a:ahLst/>
              <a:cxnLst/>
              <a:rect l="l" t="t" r="r" b="b"/>
              <a:pathLst>
                <a:path w="6945" h="10335" extrusionOk="0">
                  <a:moveTo>
                    <a:pt x="3472" y="3147"/>
                  </a:moveTo>
                  <a:cubicBezTo>
                    <a:pt x="3933" y="3798"/>
                    <a:pt x="4449" y="4476"/>
                    <a:pt x="4964" y="5154"/>
                  </a:cubicBezTo>
                  <a:cubicBezTo>
                    <a:pt x="4666" y="5425"/>
                    <a:pt x="4313" y="5696"/>
                    <a:pt x="4042" y="5995"/>
                  </a:cubicBezTo>
                  <a:cubicBezTo>
                    <a:pt x="3771" y="6320"/>
                    <a:pt x="3527" y="6700"/>
                    <a:pt x="3201" y="7161"/>
                  </a:cubicBezTo>
                  <a:lnTo>
                    <a:pt x="3201" y="7188"/>
                  </a:lnTo>
                  <a:cubicBezTo>
                    <a:pt x="2957" y="6402"/>
                    <a:pt x="2496" y="5724"/>
                    <a:pt x="1818" y="5262"/>
                  </a:cubicBezTo>
                  <a:lnTo>
                    <a:pt x="3472" y="3147"/>
                  </a:lnTo>
                  <a:close/>
                  <a:moveTo>
                    <a:pt x="3228" y="0"/>
                  </a:moveTo>
                  <a:cubicBezTo>
                    <a:pt x="3065" y="55"/>
                    <a:pt x="2930" y="163"/>
                    <a:pt x="2876" y="326"/>
                  </a:cubicBezTo>
                  <a:cubicBezTo>
                    <a:pt x="2821" y="516"/>
                    <a:pt x="2794" y="706"/>
                    <a:pt x="2794" y="896"/>
                  </a:cubicBezTo>
                  <a:cubicBezTo>
                    <a:pt x="2740" y="2360"/>
                    <a:pt x="2008" y="3472"/>
                    <a:pt x="896" y="4367"/>
                  </a:cubicBezTo>
                  <a:cubicBezTo>
                    <a:pt x="733" y="4530"/>
                    <a:pt x="516" y="4639"/>
                    <a:pt x="353" y="4801"/>
                  </a:cubicBezTo>
                  <a:cubicBezTo>
                    <a:pt x="0" y="5073"/>
                    <a:pt x="28" y="5615"/>
                    <a:pt x="434" y="5832"/>
                  </a:cubicBezTo>
                  <a:cubicBezTo>
                    <a:pt x="597" y="5941"/>
                    <a:pt x="787" y="6022"/>
                    <a:pt x="977" y="6103"/>
                  </a:cubicBezTo>
                  <a:cubicBezTo>
                    <a:pt x="1601" y="6375"/>
                    <a:pt x="2035" y="6944"/>
                    <a:pt x="2143" y="7595"/>
                  </a:cubicBezTo>
                  <a:cubicBezTo>
                    <a:pt x="2197" y="7893"/>
                    <a:pt x="2279" y="8192"/>
                    <a:pt x="2333" y="8490"/>
                  </a:cubicBezTo>
                  <a:cubicBezTo>
                    <a:pt x="2387" y="8897"/>
                    <a:pt x="2442" y="9331"/>
                    <a:pt x="2550" y="9765"/>
                  </a:cubicBezTo>
                  <a:cubicBezTo>
                    <a:pt x="2604" y="9955"/>
                    <a:pt x="2794" y="10091"/>
                    <a:pt x="2984" y="10335"/>
                  </a:cubicBezTo>
                  <a:cubicBezTo>
                    <a:pt x="3228" y="10145"/>
                    <a:pt x="3445" y="10036"/>
                    <a:pt x="3527" y="9819"/>
                  </a:cubicBezTo>
                  <a:cubicBezTo>
                    <a:pt x="3689" y="9412"/>
                    <a:pt x="3771" y="8978"/>
                    <a:pt x="3879" y="8572"/>
                  </a:cubicBezTo>
                  <a:cubicBezTo>
                    <a:pt x="4313" y="7188"/>
                    <a:pt x="4964" y="5995"/>
                    <a:pt x="6510" y="5561"/>
                  </a:cubicBezTo>
                  <a:cubicBezTo>
                    <a:pt x="6917" y="5452"/>
                    <a:pt x="6944" y="4991"/>
                    <a:pt x="6592" y="4720"/>
                  </a:cubicBezTo>
                  <a:cubicBezTo>
                    <a:pt x="6483" y="4639"/>
                    <a:pt x="6375" y="4557"/>
                    <a:pt x="6266" y="4503"/>
                  </a:cubicBezTo>
                  <a:cubicBezTo>
                    <a:pt x="5425" y="4015"/>
                    <a:pt x="4801" y="3228"/>
                    <a:pt x="4476" y="2306"/>
                  </a:cubicBezTo>
                  <a:cubicBezTo>
                    <a:pt x="4286" y="1845"/>
                    <a:pt x="4150" y="1357"/>
                    <a:pt x="3988" y="896"/>
                  </a:cubicBezTo>
                  <a:cubicBezTo>
                    <a:pt x="3906" y="651"/>
                    <a:pt x="3798" y="407"/>
                    <a:pt x="3635" y="190"/>
                  </a:cubicBezTo>
                  <a:cubicBezTo>
                    <a:pt x="3527" y="55"/>
                    <a:pt x="3391" y="0"/>
                    <a:pt x="322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61"/>
            <p:cNvSpPr/>
            <p:nvPr/>
          </p:nvSpPr>
          <p:spPr>
            <a:xfrm>
              <a:off x="5950900" y="2433175"/>
              <a:ext cx="78700" cy="100400"/>
            </a:xfrm>
            <a:custGeom>
              <a:avLst/>
              <a:gdLst/>
              <a:ahLst/>
              <a:cxnLst/>
              <a:rect l="l" t="t" r="r" b="b"/>
              <a:pathLst>
                <a:path w="3148" h="4016" extrusionOk="0">
                  <a:moveTo>
                    <a:pt x="1655" y="1"/>
                  </a:moveTo>
                  <a:lnTo>
                    <a:pt x="1" y="2089"/>
                  </a:lnTo>
                  <a:cubicBezTo>
                    <a:pt x="679" y="2551"/>
                    <a:pt x="1140" y="3229"/>
                    <a:pt x="1384" y="4015"/>
                  </a:cubicBezTo>
                  <a:cubicBezTo>
                    <a:pt x="1710" y="3527"/>
                    <a:pt x="1954" y="3174"/>
                    <a:pt x="2225" y="2849"/>
                  </a:cubicBezTo>
                  <a:cubicBezTo>
                    <a:pt x="2496" y="2523"/>
                    <a:pt x="2849" y="2279"/>
                    <a:pt x="3147" y="1981"/>
                  </a:cubicBezTo>
                  <a:cubicBezTo>
                    <a:pt x="2632" y="1303"/>
                    <a:pt x="2116" y="625"/>
                    <a:pt x="16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10" name="Google Shape;1410;p61"/>
          <p:cNvGrpSpPr/>
          <p:nvPr/>
        </p:nvGrpSpPr>
        <p:grpSpPr>
          <a:xfrm>
            <a:off x="3036621" y="4583544"/>
            <a:ext cx="244304" cy="306056"/>
            <a:chOff x="7249250" y="2312150"/>
            <a:chExt cx="433317" cy="542846"/>
          </a:xfrm>
        </p:grpSpPr>
        <p:sp>
          <p:nvSpPr>
            <p:cNvPr id="1411" name="Google Shape;1411;p61"/>
            <p:cNvSpPr/>
            <p:nvPr/>
          </p:nvSpPr>
          <p:spPr>
            <a:xfrm>
              <a:off x="7249250" y="2312150"/>
              <a:ext cx="433317" cy="542846"/>
            </a:xfrm>
            <a:custGeom>
              <a:avLst/>
              <a:gdLst/>
              <a:ahLst/>
              <a:cxnLst/>
              <a:rect l="l" t="t" r="r" b="b"/>
              <a:pathLst>
                <a:path w="9847" h="12336" extrusionOk="0">
                  <a:moveTo>
                    <a:pt x="5127" y="3809"/>
                  </a:moveTo>
                  <a:cubicBezTo>
                    <a:pt x="5886" y="4894"/>
                    <a:pt x="6836" y="5816"/>
                    <a:pt x="7921" y="6576"/>
                  </a:cubicBezTo>
                  <a:cubicBezTo>
                    <a:pt x="7514" y="6928"/>
                    <a:pt x="7026" y="7064"/>
                    <a:pt x="6673" y="7362"/>
                  </a:cubicBezTo>
                  <a:cubicBezTo>
                    <a:pt x="6266" y="7661"/>
                    <a:pt x="5886" y="7986"/>
                    <a:pt x="5534" y="8339"/>
                  </a:cubicBezTo>
                  <a:cubicBezTo>
                    <a:pt x="5208" y="8718"/>
                    <a:pt x="4883" y="9125"/>
                    <a:pt x="4584" y="9559"/>
                  </a:cubicBezTo>
                  <a:cubicBezTo>
                    <a:pt x="4177" y="8366"/>
                    <a:pt x="3391" y="7335"/>
                    <a:pt x="2333" y="6603"/>
                  </a:cubicBezTo>
                  <a:cubicBezTo>
                    <a:pt x="2876" y="6196"/>
                    <a:pt x="3418" y="5789"/>
                    <a:pt x="3906" y="5328"/>
                  </a:cubicBezTo>
                  <a:cubicBezTo>
                    <a:pt x="4340" y="4840"/>
                    <a:pt x="4747" y="4352"/>
                    <a:pt x="5127" y="3809"/>
                  </a:cubicBezTo>
                  <a:close/>
                  <a:moveTo>
                    <a:pt x="4961" y="1"/>
                  </a:moveTo>
                  <a:cubicBezTo>
                    <a:pt x="4799" y="1"/>
                    <a:pt x="4634" y="98"/>
                    <a:pt x="4557" y="283"/>
                  </a:cubicBezTo>
                  <a:cubicBezTo>
                    <a:pt x="4449" y="554"/>
                    <a:pt x="4394" y="825"/>
                    <a:pt x="4394" y="1124"/>
                  </a:cubicBezTo>
                  <a:cubicBezTo>
                    <a:pt x="4259" y="3185"/>
                    <a:pt x="3337" y="4704"/>
                    <a:pt x="1329" y="5491"/>
                  </a:cubicBezTo>
                  <a:cubicBezTo>
                    <a:pt x="1058" y="5572"/>
                    <a:pt x="787" y="5708"/>
                    <a:pt x="516" y="5843"/>
                  </a:cubicBezTo>
                  <a:cubicBezTo>
                    <a:pt x="0" y="6087"/>
                    <a:pt x="0" y="6820"/>
                    <a:pt x="489" y="7064"/>
                  </a:cubicBezTo>
                  <a:cubicBezTo>
                    <a:pt x="597" y="7145"/>
                    <a:pt x="706" y="7227"/>
                    <a:pt x="841" y="7281"/>
                  </a:cubicBezTo>
                  <a:cubicBezTo>
                    <a:pt x="2442" y="8013"/>
                    <a:pt x="3337" y="9288"/>
                    <a:pt x="3662" y="10997"/>
                  </a:cubicBezTo>
                  <a:cubicBezTo>
                    <a:pt x="3689" y="11322"/>
                    <a:pt x="3771" y="11648"/>
                    <a:pt x="3906" y="11946"/>
                  </a:cubicBezTo>
                  <a:cubicBezTo>
                    <a:pt x="3988" y="12136"/>
                    <a:pt x="4205" y="12245"/>
                    <a:pt x="4313" y="12326"/>
                  </a:cubicBezTo>
                  <a:cubicBezTo>
                    <a:pt x="4347" y="12332"/>
                    <a:pt x="4382" y="12335"/>
                    <a:pt x="4416" y="12335"/>
                  </a:cubicBezTo>
                  <a:cubicBezTo>
                    <a:pt x="4677" y="12335"/>
                    <a:pt x="4922" y="12156"/>
                    <a:pt x="5018" y="11892"/>
                  </a:cubicBezTo>
                  <a:cubicBezTo>
                    <a:pt x="5235" y="11458"/>
                    <a:pt x="5425" y="10997"/>
                    <a:pt x="5615" y="10536"/>
                  </a:cubicBezTo>
                  <a:cubicBezTo>
                    <a:pt x="6130" y="9180"/>
                    <a:pt x="7242" y="8122"/>
                    <a:pt x="8626" y="7688"/>
                  </a:cubicBezTo>
                  <a:cubicBezTo>
                    <a:pt x="8870" y="7606"/>
                    <a:pt x="9114" y="7525"/>
                    <a:pt x="9358" y="7389"/>
                  </a:cubicBezTo>
                  <a:cubicBezTo>
                    <a:pt x="9711" y="7227"/>
                    <a:pt x="9846" y="6793"/>
                    <a:pt x="9629" y="6467"/>
                  </a:cubicBezTo>
                  <a:cubicBezTo>
                    <a:pt x="9467" y="6223"/>
                    <a:pt x="9250" y="6006"/>
                    <a:pt x="9006" y="5816"/>
                  </a:cubicBezTo>
                  <a:cubicBezTo>
                    <a:pt x="8436" y="5328"/>
                    <a:pt x="7812" y="4894"/>
                    <a:pt x="7242" y="4379"/>
                  </a:cubicBezTo>
                  <a:cubicBezTo>
                    <a:pt x="6293" y="3565"/>
                    <a:pt x="5751" y="2371"/>
                    <a:pt x="5724" y="1124"/>
                  </a:cubicBezTo>
                  <a:cubicBezTo>
                    <a:pt x="5724" y="771"/>
                    <a:pt x="5588" y="419"/>
                    <a:pt x="5290" y="174"/>
                  </a:cubicBezTo>
                  <a:cubicBezTo>
                    <a:pt x="5208" y="57"/>
                    <a:pt x="5085" y="1"/>
                    <a:pt x="4961" y="1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61"/>
            <p:cNvSpPr/>
            <p:nvPr/>
          </p:nvSpPr>
          <p:spPr>
            <a:xfrm>
              <a:off x="7249250" y="2312150"/>
              <a:ext cx="433317" cy="542846"/>
            </a:xfrm>
            <a:custGeom>
              <a:avLst/>
              <a:gdLst/>
              <a:ahLst/>
              <a:cxnLst/>
              <a:rect l="l" t="t" r="r" b="b"/>
              <a:pathLst>
                <a:path w="9847" h="12336" extrusionOk="0">
                  <a:moveTo>
                    <a:pt x="5127" y="3809"/>
                  </a:moveTo>
                  <a:cubicBezTo>
                    <a:pt x="5886" y="4894"/>
                    <a:pt x="6836" y="5816"/>
                    <a:pt x="7921" y="6576"/>
                  </a:cubicBezTo>
                  <a:cubicBezTo>
                    <a:pt x="7514" y="6928"/>
                    <a:pt x="7026" y="7064"/>
                    <a:pt x="6673" y="7362"/>
                  </a:cubicBezTo>
                  <a:cubicBezTo>
                    <a:pt x="6266" y="7661"/>
                    <a:pt x="5886" y="7986"/>
                    <a:pt x="5534" y="8339"/>
                  </a:cubicBezTo>
                  <a:cubicBezTo>
                    <a:pt x="5208" y="8718"/>
                    <a:pt x="4883" y="9125"/>
                    <a:pt x="4584" y="9559"/>
                  </a:cubicBezTo>
                  <a:cubicBezTo>
                    <a:pt x="4177" y="8366"/>
                    <a:pt x="3391" y="7335"/>
                    <a:pt x="2333" y="6603"/>
                  </a:cubicBezTo>
                  <a:cubicBezTo>
                    <a:pt x="2876" y="6196"/>
                    <a:pt x="3418" y="5789"/>
                    <a:pt x="3906" y="5328"/>
                  </a:cubicBezTo>
                  <a:cubicBezTo>
                    <a:pt x="4340" y="4840"/>
                    <a:pt x="4747" y="4352"/>
                    <a:pt x="5127" y="3809"/>
                  </a:cubicBezTo>
                  <a:close/>
                  <a:moveTo>
                    <a:pt x="4961" y="1"/>
                  </a:moveTo>
                  <a:cubicBezTo>
                    <a:pt x="4799" y="1"/>
                    <a:pt x="4634" y="98"/>
                    <a:pt x="4557" y="283"/>
                  </a:cubicBezTo>
                  <a:cubicBezTo>
                    <a:pt x="4449" y="554"/>
                    <a:pt x="4394" y="825"/>
                    <a:pt x="4394" y="1124"/>
                  </a:cubicBezTo>
                  <a:cubicBezTo>
                    <a:pt x="4259" y="3185"/>
                    <a:pt x="3337" y="4704"/>
                    <a:pt x="1329" y="5491"/>
                  </a:cubicBezTo>
                  <a:cubicBezTo>
                    <a:pt x="1058" y="5572"/>
                    <a:pt x="787" y="5708"/>
                    <a:pt x="516" y="5843"/>
                  </a:cubicBezTo>
                  <a:cubicBezTo>
                    <a:pt x="0" y="6087"/>
                    <a:pt x="0" y="6820"/>
                    <a:pt x="489" y="7064"/>
                  </a:cubicBezTo>
                  <a:cubicBezTo>
                    <a:pt x="597" y="7145"/>
                    <a:pt x="706" y="7227"/>
                    <a:pt x="841" y="7281"/>
                  </a:cubicBezTo>
                  <a:cubicBezTo>
                    <a:pt x="2442" y="8013"/>
                    <a:pt x="3337" y="9288"/>
                    <a:pt x="3662" y="10997"/>
                  </a:cubicBezTo>
                  <a:cubicBezTo>
                    <a:pt x="3689" y="11322"/>
                    <a:pt x="3771" y="11648"/>
                    <a:pt x="3906" y="11946"/>
                  </a:cubicBezTo>
                  <a:cubicBezTo>
                    <a:pt x="3988" y="12136"/>
                    <a:pt x="4205" y="12245"/>
                    <a:pt x="4313" y="12326"/>
                  </a:cubicBezTo>
                  <a:cubicBezTo>
                    <a:pt x="4347" y="12332"/>
                    <a:pt x="4382" y="12335"/>
                    <a:pt x="4416" y="12335"/>
                  </a:cubicBezTo>
                  <a:cubicBezTo>
                    <a:pt x="4677" y="12335"/>
                    <a:pt x="4922" y="12156"/>
                    <a:pt x="5018" y="11892"/>
                  </a:cubicBezTo>
                  <a:cubicBezTo>
                    <a:pt x="5235" y="11458"/>
                    <a:pt x="5425" y="10997"/>
                    <a:pt x="5615" y="10536"/>
                  </a:cubicBezTo>
                  <a:cubicBezTo>
                    <a:pt x="6130" y="9180"/>
                    <a:pt x="7242" y="8122"/>
                    <a:pt x="8626" y="7688"/>
                  </a:cubicBezTo>
                  <a:cubicBezTo>
                    <a:pt x="8870" y="7606"/>
                    <a:pt x="9114" y="7525"/>
                    <a:pt x="9358" y="7389"/>
                  </a:cubicBezTo>
                  <a:cubicBezTo>
                    <a:pt x="9711" y="7227"/>
                    <a:pt x="9846" y="6793"/>
                    <a:pt x="9629" y="6467"/>
                  </a:cubicBezTo>
                  <a:cubicBezTo>
                    <a:pt x="9467" y="6223"/>
                    <a:pt x="9250" y="6006"/>
                    <a:pt x="9006" y="5816"/>
                  </a:cubicBezTo>
                  <a:cubicBezTo>
                    <a:pt x="8436" y="5328"/>
                    <a:pt x="7812" y="4894"/>
                    <a:pt x="7242" y="4379"/>
                  </a:cubicBezTo>
                  <a:cubicBezTo>
                    <a:pt x="6293" y="3565"/>
                    <a:pt x="5751" y="2371"/>
                    <a:pt x="5724" y="1124"/>
                  </a:cubicBezTo>
                  <a:cubicBezTo>
                    <a:pt x="5724" y="771"/>
                    <a:pt x="5588" y="419"/>
                    <a:pt x="5290" y="174"/>
                  </a:cubicBezTo>
                  <a:cubicBezTo>
                    <a:pt x="5208" y="57"/>
                    <a:pt x="5085" y="1"/>
                    <a:pt x="4961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61"/>
            <p:cNvSpPr/>
            <p:nvPr/>
          </p:nvSpPr>
          <p:spPr>
            <a:xfrm>
              <a:off x="7351916" y="2479768"/>
              <a:ext cx="245900" cy="253073"/>
            </a:xfrm>
            <a:custGeom>
              <a:avLst/>
              <a:gdLst/>
              <a:ahLst/>
              <a:cxnLst/>
              <a:rect l="l" t="t" r="r" b="b"/>
              <a:pathLst>
                <a:path w="5588" h="5751" extrusionOk="0">
                  <a:moveTo>
                    <a:pt x="2794" y="0"/>
                  </a:moveTo>
                  <a:cubicBezTo>
                    <a:pt x="2414" y="543"/>
                    <a:pt x="2007" y="1031"/>
                    <a:pt x="1573" y="1519"/>
                  </a:cubicBezTo>
                  <a:cubicBezTo>
                    <a:pt x="1085" y="1980"/>
                    <a:pt x="543" y="2387"/>
                    <a:pt x="0" y="2794"/>
                  </a:cubicBezTo>
                  <a:cubicBezTo>
                    <a:pt x="1058" y="3526"/>
                    <a:pt x="1844" y="4557"/>
                    <a:pt x="2251" y="5750"/>
                  </a:cubicBezTo>
                  <a:cubicBezTo>
                    <a:pt x="2550" y="5316"/>
                    <a:pt x="2875" y="4909"/>
                    <a:pt x="3201" y="4530"/>
                  </a:cubicBezTo>
                  <a:cubicBezTo>
                    <a:pt x="3553" y="4177"/>
                    <a:pt x="3933" y="3852"/>
                    <a:pt x="4340" y="3553"/>
                  </a:cubicBezTo>
                  <a:cubicBezTo>
                    <a:pt x="4693" y="3255"/>
                    <a:pt x="5181" y="3119"/>
                    <a:pt x="5588" y="2767"/>
                  </a:cubicBezTo>
                  <a:cubicBezTo>
                    <a:pt x="4503" y="2007"/>
                    <a:pt x="3553" y="1085"/>
                    <a:pt x="279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14" name="Google Shape;1414;p61"/>
          <p:cNvGrpSpPr/>
          <p:nvPr/>
        </p:nvGrpSpPr>
        <p:grpSpPr>
          <a:xfrm>
            <a:off x="8045639" y="4174288"/>
            <a:ext cx="320453" cy="409255"/>
            <a:chOff x="5905475" y="2032050"/>
            <a:chExt cx="454350" cy="580175"/>
          </a:xfrm>
        </p:grpSpPr>
        <p:sp>
          <p:nvSpPr>
            <p:cNvPr id="1415" name="Google Shape;1415;p61"/>
            <p:cNvSpPr/>
            <p:nvPr/>
          </p:nvSpPr>
          <p:spPr>
            <a:xfrm>
              <a:off x="6111625" y="2032050"/>
              <a:ext cx="248200" cy="365225"/>
            </a:xfrm>
            <a:custGeom>
              <a:avLst/>
              <a:gdLst/>
              <a:ahLst/>
              <a:cxnLst/>
              <a:rect l="l" t="t" r="r" b="b"/>
              <a:pathLst>
                <a:path w="9928" h="14609" extrusionOk="0">
                  <a:moveTo>
                    <a:pt x="4991" y="3922"/>
                  </a:moveTo>
                  <a:cubicBezTo>
                    <a:pt x="5371" y="4573"/>
                    <a:pt x="5805" y="5196"/>
                    <a:pt x="6266" y="5793"/>
                  </a:cubicBezTo>
                  <a:cubicBezTo>
                    <a:pt x="6835" y="6336"/>
                    <a:pt x="7405" y="6851"/>
                    <a:pt x="8002" y="7312"/>
                  </a:cubicBezTo>
                  <a:cubicBezTo>
                    <a:pt x="6808" y="8234"/>
                    <a:pt x="5805" y="9265"/>
                    <a:pt x="5344" y="10838"/>
                  </a:cubicBezTo>
                  <a:cubicBezTo>
                    <a:pt x="5099" y="10404"/>
                    <a:pt x="4801" y="9970"/>
                    <a:pt x="4476" y="9590"/>
                  </a:cubicBezTo>
                  <a:cubicBezTo>
                    <a:pt x="4150" y="9211"/>
                    <a:pt x="3797" y="8885"/>
                    <a:pt x="3391" y="8587"/>
                  </a:cubicBezTo>
                  <a:cubicBezTo>
                    <a:pt x="3011" y="8289"/>
                    <a:pt x="2550" y="8072"/>
                    <a:pt x="2034" y="7746"/>
                  </a:cubicBezTo>
                  <a:cubicBezTo>
                    <a:pt x="3282" y="6634"/>
                    <a:pt x="4611" y="5685"/>
                    <a:pt x="4991" y="3922"/>
                  </a:cubicBezTo>
                  <a:close/>
                  <a:moveTo>
                    <a:pt x="5296" y="0"/>
                  </a:moveTo>
                  <a:cubicBezTo>
                    <a:pt x="5211" y="0"/>
                    <a:pt x="5124" y="22"/>
                    <a:pt x="5045" y="70"/>
                  </a:cubicBezTo>
                  <a:cubicBezTo>
                    <a:pt x="4638" y="233"/>
                    <a:pt x="4340" y="613"/>
                    <a:pt x="4286" y="1046"/>
                  </a:cubicBezTo>
                  <a:cubicBezTo>
                    <a:pt x="4150" y="1860"/>
                    <a:pt x="3960" y="2674"/>
                    <a:pt x="3825" y="3488"/>
                  </a:cubicBezTo>
                  <a:cubicBezTo>
                    <a:pt x="3689" y="4220"/>
                    <a:pt x="3309" y="4871"/>
                    <a:pt x="2767" y="5359"/>
                  </a:cubicBezTo>
                  <a:cubicBezTo>
                    <a:pt x="2197" y="5875"/>
                    <a:pt x="1600" y="6363"/>
                    <a:pt x="1031" y="6851"/>
                  </a:cubicBezTo>
                  <a:cubicBezTo>
                    <a:pt x="787" y="7041"/>
                    <a:pt x="570" y="7231"/>
                    <a:pt x="353" y="7448"/>
                  </a:cubicBezTo>
                  <a:cubicBezTo>
                    <a:pt x="0" y="7800"/>
                    <a:pt x="109" y="8424"/>
                    <a:pt x="570" y="8614"/>
                  </a:cubicBezTo>
                  <a:cubicBezTo>
                    <a:pt x="895" y="8777"/>
                    <a:pt x="1248" y="8912"/>
                    <a:pt x="1600" y="9021"/>
                  </a:cubicBezTo>
                  <a:cubicBezTo>
                    <a:pt x="2984" y="9536"/>
                    <a:pt x="4069" y="10675"/>
                    <a:pt x="4476" y="12113"/>
                  </a:cubicBezTo>
                  <a:cubicBezTo>
                    <a:pt x="4665" y="12710"/>
                    <a:pt x="4828" y="13306"/>
                    <a:pt x="5018" y="13903"/>
                  </a:cubicBezTo>
                  <a:cubicBezTo>
                    <a:pt x="5127" y="14147"/>
                    <a:pt x="5235" y="14391"/>
                    <a:pt x="5371" y="14608"/>
                  </a:cubicBezTo>
                  <a:cubicBezTo>
                    <a:pt x="5723" y="14283"/>
                    <a:pt x="5967" y="13849"/>
                    <a:pt x="6076" y="13388"/>
                  </a:cubicBezTo>
                  <a:cubicBezTo>
                    <a:pt x="6239" y="12791"/>
                    <a:pt x="6401" y="12221"/>
                    <a:pt x="6510" y="11652"/>
                  </a:cubicBezTo>
                  <a:cubicBezTo>
                    <a:pt x="6808" y="10133"/>
                    <a:pt x="7730" y="9102"/>
                    <a:pt x="8978" y="8289"/>
                  </a:cubicBezTo>
                  <a:cubicBezTo>
                    <a:pt x="9141" y="8153"/>
                    <a:pt x="9331" y="8072"/>
                    <a:pt x="9466" y="7936"/>
                  </a:cubicBezTo>
                  <a:cubicBezTo>
                    <a:pt x="9927" y="7692"/>
                    <a:pt x="9927" y="7068"/>
                    <a:pt x="9521" y="6770"/>
                  </a:cubicBezTo>
                  <a:cubicBezTo>
                    <a:pt x="9358" y="6634"/>
                    <a:pt x="9195" y="6553"/>
                    <a:pt x="9032" y="6417"/>
                  </a:cubicBezTo>
                  <a:cubicBezTo>
                    <a:pt x="8571" y="6092"/>
                    <a:pt x="8110" y="5766"/>
                    <a:pt x="7676" y="5413"/>
                  </a:cubicBezTo>
                  <a:cubicBezTo>
                    <a:pt x="6835" y="4735"/>
                    <a:pt x="6293" y="3759"/>
                    <a:pt x="6130" y="2701"/>
                  </a:cubicBezTo>
                  <a:cubicBezTo>
                    <a:pt x="6049" y="2159"/>
                    <a:pt x="6022" y="1643"/>
                    <a:pt x="5940" y="1101"/>
                  </a:cubicBezTo>
                  <a:cubicBezTo>
                    <a:pt x="5913" y="857"/>
                    <a:pt x="5859" y="585"/>
                    <a:pt x="5778" y="341"/>
                  </a:cubicBezTo>
                  <a:cubicBezTo>
                    <a:pt x="5701" y="130"/>
                    <a:pt x="5502" y="0"/>
                    <a:pt x="5296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61"/>
            <p:cNvSpPr/>
            <p:nvPr/>
          </p:nvSpPr>
          <p:spPr>
            <a:xfrm>
              <a:off x="5905475" y="2353850"/>
              <a:ext cx="173625" cy="258375"/>
            </a:xfrm>
            <a:custGeom>
              <a:avLst/>
              <a:gdLst/>
              <a:ahLst/>
              <a:cxnLst/>
              <a:rect l="l" t="t" r="r" b="b"/>
              <a:pathLst>
                <a:path w="6945" h="10335" extrusionOk="0">
                  <a:moveTo>
                    <a:pt x="3472" y="3147"/>
                  </a:moveTo>
                  <a:cubicBezTo>
                    <a:pt x="3933" y="3798"/>
                    <a:pt x="4449" y="4476"/>
                    <a:pt x="4964" y="5154"/>
                  </a:cubicBezTo>
                  <a:cubicBezTo>
                    <a:pt x="4666" y="5425"/>
                    <a:pt x="4313" y="5696"/>
                    <a:pt x="4042" y="5995"/>
                  </a:cubicBezTo>
                  <a:cubicBezTo>
                    <a:pt x="3771" y="6320"/>
                    <a:pt x="3527" y="6700"/>
                    <a:pt x="3201" y="7161"/>
                  </a:cubicBezTo>
                  <a:lnTo>
                    <a:pt x="3201" y="7188"/>
                  </a:lnTo>
                  <a:cubicBezTo>
                    <a:pt x="2957" y="6402"/>
                    <a:pt x="2496" y="5724"/>
                    <a:pt x="1818" y="5262"/>
                  </a:cubicBezTo>
                  <a:lnTo>
                    <a:pt x="3472" y="3147"/>
                  </a:lnTo>
                  <a:close/>
                  <a:moveTo>
                    <a:pt x="3228" y="0"/>
                  </a:moveTo>
                  <a:cubicBezTo>
                    <a:pt x="3065" y="55"/>
                    <a:pt x="2930" y="163"/>
                    <a:pt x="2876" y="326"/>
                  </a:cubicBezTo>
                  <a:cubicBezTo>
                    <a:pt x="2821" y="516"/>
                    <a:pt x="2794" y="706"/>
                    <a:pt x="2794" y="896"/>
                  </a:cubicBezTo>
                  <a:cubicBezTo>
                    <a:pt x="2740" y="2360"/>
                    <a:pt x="2008" y="3472"/>
                    <a:pt x="896" y="4367"/>
                  </a:cubicBezTo>
                  <a:cubicBezTo>
                    <a:pt x="733" y="4530"/>
                    <a:pt x="516" y="4639"/>
                    <a:pt x="353" y="4801"/>
                  </a:cubicBezTo>
                  <a:cubicBezTo>
                    <a:pt x="0" y="5073"/>
                    <a:pt x="28" y="5615"/>
                    <a:pt x="434" y="5832"/>
                  </a:cubicBezTo>
                  <a:cubicBezTo>
                    <a:pt x="597" y="5941"/>
                    <a:pt x="787" y="6022"/>
                    <a:pt x="977" y="6103"/>
                  </a:cubicBezTo>
                  <a:cubicBezTo>
                    <a:pt x="1601" y="6375"/>
                    <a:pt x="2035" y="6944"/>
                    <a:pt x="2143" y="7595"/>
                  </a:cubicBezTo>
                  <a:cubicBezTo>
                    <a:pt x="2197" y="7893"/>
                    <a:pt x="2279" y="8192"/>
                    <a:pt x="2333" y="8490"/>
                  </a:cubicBezTo>
                  <a:cubicBezTo>
                    <a:pt x="2387" y="8897"/>
                    <a:pt x="2442" y="9331"/>
                    <a:pt x="2550" y="9765"/>
                  </a:cubicBezTo>
                  <a:cubicBezTo>
                    <a:pt x="2604" y="9955"/>
                    <a:pt x="2794" y="10091"/>
                    <a:pt x="2984" y="10335"/>
                  </a:cubicBezTo>
                  <a:cubicBezTo>
                    <a:pt x="3228" y="10145"/>
                    <a:pt x="3445" y="10036"/>
                    <a:pt x="3527" y="9819"/>
                  </a:cubicBezTo>
                  <a:cubicBezTo>
                    <a:pt x="3689" y="9412"/>
                    <a:pt x="3771" y="8978"/>
                    <a:pt x="3879" y="8572"/>
                  </a:cubicBezTo>
                  <a:cubicBezTo>
                    <a:pt x="4313" y="7188"/>
                    <a:pt x="4964" y="5995"/>
                    <a:pt x="6510" y="5561"/>
                  </a:cubicBezTo>
                  <a:cubicBezTo>
                    <a:pt x="6917" y="5452"/>
                    <a:pt x="6944" y="4991"/>
                    <a:pt x="6592" y="4720"/>
                  </a:cubicBezTo>
                  <a:cubicBezTo>
                    <a:pt x="6483" y="4639"/>
                    <a:pt x="6375" y="4557"/>
                    <a:pt x="6266" y="4503"/>
                  </a:cubicBezTo>
                  <a:cubicBezTo>
                    <a:pt x="5425" y="4015"/>
                    <a:pt x="4801" y="3228"/>
                    <a:pt x="4476" y="2306"/>
                  </a:cubicBezTo>
                  <a:cubicBezTo>
                    <a:pt x="4286" y="1845"/>
                    <a:pt x="4150" y="1357"/>
                    <a:pt x="3988" y="896"/>
                  </a:cubicBezTo>
                  <a:cubicBezTo>
                    <a:pt x="3906" y="651"/>
                    <a:pt x="3798" y="407"/>
                    <a:pt x="3635" y="190"/>
                  </a:cubicBezTo>
                  <a:cubicBezTo>
                    <a:pt x="3527" y="55"/>
                    <a:pt x="3391" y="0"/>
                    <a:pt x="3228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61"/>
            <p:cNvSpPr/>
            <p:nvPr/>
          </p:nvSpPr>
          <p:spPr>
            <a:xfrm>
              <a:off x="6111625" y="2032050"/>
              <a:ext cx="248200" cy="365225"/>
            </a:xfrm>
            <a:custGeom>
              <a:avLst/>
              <a:gdLst/>
              <a:ahLst/>
              <a:cxnLst/>
              <a:rect l="l" t="t" r="r" b="b"/>
              <a:pathLst>
                <a:path w="9928" h="14609" extrusionOk="0">
                  <a:moveTo>
                    <a:pt x="4991" y="3922"/>
                  </a:moveTo>
                  <a:cubicBezTo>
                    <a:pt x="5371" y="4573"/>
                    <a:pt x="5805" y="5196"/>
                    <a:pt x="6266" y="5793"/>
                  </a:cubicBezTo>
                  <a:cubicBezTo>
                    <a:pt x="6835" y="6336"/>
                    <a:pt x="7405" y="6851"/>
                    <a:pt x="8002" y="7312"/>
                  </a:cubicBezTo>
                  <a:cubicBezTo>
                    <a:pt x="6808" y="8234"/>
                    <a:pt x="5805" y="9265"/>
                    <a:pt x="5344" y="10838"/>
                  </a:cubicBezTo>
                  <a:cubicBezTo>
                    <a:pt x="5099" y="10404"/>
                    <a:pt x="4801" y="9970"/>
                    <a:pt x="4476" y="9590"/>
                  </a:cubicBezTo>
                  <a:cubicBezTo>
                    <a:pt x="4150" y="9211"/>
                    <a:pt x="3797" y="8885"/>
                    <a:pt x="3391" y="8587"/>
                  </a:cubicBezTo>
                  <a:cubicBezTo>
                    <a:pt x="3011" y="8289"/>
                    <a:pt x="2550" y="8072"/>
                    <a:pt x="2034" y="7746"/>
                  </a:cubicBezTo>
                  <a:cubicBezTo>
                    <a:pt x="3282" y="6634"/>
                    <a:pt x="4611" y="5685"/>
                    <a:pt x="4991" y="3922"/>
                  </a:cubicBezTo>
                  <a:close/>
                  <a:moveTo>
                    <a:pt x="5296" y="0"/>
                  </a:moveTo>
                  <a:cubicBezTo>
                    <a:pt x="5211" y="0"/>
                    <a:pt x="5124" y="22"/>
                    <a:pt x="5045" y="70"/>
                  </a:cubicBezTo>
                  <a:cubicBezTo>
                    <a:pt x="4638" y="233"/>
                    <a:pt x="4340" y="613"/>
                    <a:pt x="4286" y="1046"/>
                  </a:cubicBezTo>
                  <a:cubicBezTo>
                    <a:pt x="4150" y="1860"/>
                    <a:pt x="3960" y="2674"/>
                    <a:pt x="3825" y="3488"/>
                  </a:cubicBezTo>
                  <a:cubicBezTo>
                    <a:pt x="3689" y="4220"/>
                    <a:pt x="3309" y="4871"/>
                    <a:pt x="2767" y="5359"/>
                  </a:cubicBezTo>
                  <a:cubicBezTo>
                    <a:pt x="2197" y="5875"/>
                    <a:pt x="1600" y="6363"/>
                    <a:pt x="1031" y="6851"/>
                  </a:cubicBezTo>
                  <a:cubicBezTo>
                    <a:pt x="787" y="7041"/>
                    <a:pt x="570" y="7231"/>
                    <a:pt x="353" y="7448"/>
                  </a:cubicBezTo>
                  <a:cubicBezTo>
                    <a:pt x="0" y="7800"/>
                    <a:pt x="109" y="8424"/>
                    <a:pt x="570" y="8614"/>
                  </a:cubicBezTo>
                  <a:cubicBezTo>
                    <a:pt x="895" y="8777"/>
                    <a:pt x="1248" y="8912"/>
                    <a:pt x="1600" y="9021"/>
                  </a:cubicBezTo>
                  <a:cubicBezTo>
                    <a:pt x="2984" y="9536"/>
                    <a:pt x="4069" y="10675"/>
                    <a:pt x="4476" y="12113"/>
                  </a:cubicBezTo>
                  <a:cubicBezTo>
                    <a:pt x="4665" y="12710"/>
                    <a:pt x="4828" y="13306"/>
                    <a:pt x="5018" y="13903"/>
                  </a:cubicBezTo>
                  <a:cubicBezTo>
                    <a:pt x="5127" y="14147"/>
                    <a:pt x="5235" y="14391"/>
                    <a:pt x="5371" y="14608"/>
                  </a:cubicBezTo>
                  <a:cubicBezTo>
                    <a:pt x="5723" y="14283"/>
                    <a:pt x="5967" y="13849"/>
                    <a:pt x="6076" y="13388"/>
                  </a:cubicBezTo>
                  <a:cubicBezTo>
                    <a:pt x="6239" y="12791"/>
                    <a:pt x="6401" y="12221"/>
                    <a:pt x="6510" y="11652"/>
                  </a:cubicBezTo>
                  <a:cubicBezTo>
                    <a:pt x="6808" y="10133"/>
                    <a:pt x="7730" y="9102"/>
                    <a:pt x="8978" y="8289"/>
                  </a:cubicBezTo>
                  <a:cubicBezTo>
                    <a:pt x="9141" y="8153"/>
                    <a:pt x="9331" y="8072"/>
                    <a:pt x="9466" y="7936"/>
                  </a:cubicBezTo>
                  <a:cubicBezTo>
                    <a:pt x="9927" y="7692"/>
                    <a:pt x="9927" y="7068"/>
                    <a:pt x="9521" y="6770"/>
                  </a:cubicBezTo>
                  <a:cubicBezTo>
                    <a:pt x="9358" y="6634"/>
                    <a:pt x="9195" y="6553"/>
                    <a:pt x="9032" y="6417"/>
                  </a:cubicBezTo>
                  <a:cubicBezTo>
                    <a:pt x="8571" y="6092"/>
                    <a:pt x="8110" y="5766"/>
                    <a:pt x="7676" y="5413"/>
                  </a:cubicBezTo>
                  <a:cubicBezTo>
                    <a:pt x="6835" y="4735"/>
                    <a:pt x="6293" y="3759"/>
                    <a:pt x="6130" y="2701"/>
                  </a:cubicBezTo>
                  <a:cubicBezTo>
                    <a:pt x="6049" y="2159"/>
                    <a:pt x="6022" y="1643"/>
                    <a:pt x="5940" y="1101"/>
                  </a:cubicBezTo>
                  <a:cubicBezTo>
                    <a:pt x="5913" y="857"/>
                    <a:pt x="5859" y="585"/>
                    <a:pt x="5778" y="341"/>
                  </a:cubicBezTo>
                  <a:cubicBezTo>
                    <a:pt x="5701" y="130"/>
                    <a:pt x="5502" y="0"/>
                    <a:pt x="5296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61"/>
            <p:cNvSpPr/>
            <p:nvPr/>
          </p:nvSpPr>
          <p:spPr>
            <a:xfrm>
              <a:off x="6162475" y="2130075"/>
              <a:ext cx="149200" cy="172950"/>
            </a:xfrm>
            <a:custGeom>
              <a:avLst/>
              <a:gdLst/>
              <a:ahLst/>
              <a:cxnLst/>
              <a:rect l="l" t="t" r="r" b="b"/>
              <a:pathLst>
                <a:path w="5968" h="6918" extrusionOk="0">
                  <a:moveTo>
                    <a:pt x="2957" y="1"/>
                  </a:moveTo>
                  <a:cubicBezTo>
                    <a:pt x="2577" y="1764"/>
                    <a:pt x="1248" y="2713"/>
                    <a:pt x="0" y="3825"/>
                  </a:cubicBezTo>
                  <a:cubicBezTo>
                    <a:pt x="516" y="4151"/>
                    <a:pt x="977" y="4368"/>
                    <a:pt x="1357" y="4666"/>
                  </a:cubicBezTo>
                  <a:cubicBezTo>
                    <a:pt x="1763" y="4964"/>
                    <a:pt x="2116" y="5290"/>
                    <a:pt x="2442" y="5642"/>
                  </a:cubicBezTo>
                  <a:cubicBezTo>
                    <a:pt x="2767" y="6049"/>
                    <a:pt x="3065" y="6483"/>
                    <a:pt x="3310" y="6917"/>
                  </a:cubicBezTo>
                  <a:cubicBezTo>
                    <a:pt x="3771" y="5344"/>
                    <a:pt x="4774" y="4313"/>
                    <a:pt x="5968" y="3391"/>
                  </a:cubicBezTo>
                  <a:cubicBezTo>
                    <a:pt x="5371" y="2930"/>
                    <a:pt x="4801" y="2415"/>
                    <a:pt x="4232" y="1872"/>
                  </a:cubicBezTo>
                  <a:cubicBezTo>
                    <a:pt x="3771" y="1275"/>
                    <a:pt x="3337" y="652"/>
                    <a:pt x="2957" y="1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61"/>
            <p:cNvSpPr/>
            <p:nvPr/>
          </p:nvSpPr>
          <p:spPr>
            <a:xfrm>
              <a:off x="5905475" y="2353850"/>
              <a:ext cx="173625" cy="258375"/>
            </a:xfrm>
            <a:custGeom>
              <a:avLst/>
              <a:gdLst/>
              <a:ahLst/>
              <a:cxnLst/>
              <a:rect l="l" t="t" r="r" b="b"/>
              <a:pathLst>
                <a:path w="6945" h="10335" extrusionOk="0">
                  <a:moveTo>
                    <a:pt x="3472" y="3147"/>
                  </a:moveTo>
                  <a:cubicBezTo>
                    <a:pt x="3933" y="3798"/>
                    <a:pt x="4449" y="4476"/>
                    <a:pt x="4964" y="5154"/>
                  </a:cubicBezTo>
                  <a:cubicBezTo>
                    <a:pt x="4666" y="5425"/>
                    <a:pt x="4313" y="5696"/>
                    <a:pt x="4042" y="5995"/>
                  </a:cubicBezTo>
                  <a:cubicBezTo>
                    <a:pt x="3771" y="6320"/>
                    <a:pt x="3527" y="6700"/>
                    <a:pt x="3201" y="7161"/>
                  </a:cubicBezTo>
                  <a:lnTo>
                    <a:pt x="3201" y="7188"/>
                  </a:lnTo>
                  <a:cubicBezTo>
                    <a:pt x="2957" y="6402"/>
                    <a:pt x="2496" y="5724"/>
                    <a:pt x="1818" y="5262"/>
                  </a:cubicBezTo>
                  <a:lnTo>
                    <a:pt x="3472" y="3147"/>
                  </a:lnTo>
                  <a:close/>
                  <a:moveTo>
                    <a:pt x="3228" y="0"/>
                  </a:moveTo>
                  <a:cubicBezTo>
                    <a:pt x="3065" y="55"/>
                    <a:pt x="2930" y="163"/>
                    <a:pt x="2876" y="326"/>
                  </a:cubicBezTo>
                  <a:cubicBezTo>
                    <a:pt x="2821" y="516"/>
                    <a:pt x="2794" y="706"/>
                    <a:pt x="2794" y="896"/>
                  </a:cubicBezTo>
                  <a:cubicBezTo>
                    <a:pt x="2740" y="2360"/>
                    <a:pt x="2008" y="3472"/>
                    <a:pt x="896" y="4367"/>
                  </a:cubicBezTo>
                  <a:cubicBezTo>
                    <a:pt x="733" y="4530"/>
                    <a:pt x="516" y="4639"/>
                    <a:pt x="353" y="4801"/>
                  </a:cubicBezTo>
                  <a:cubicBezTo>
                    <a:pt x="0" y="5073"/>
                    <a:pt x="28" y="5615"/>
                    <a:pt x="434" y="5832"/>
                  </a:cubicBezTo>
                  <a:cubicBezTo>
                    <a:pt x="597" y="5941"/>
                    <a:pt x="787" y="6022"/>
                    <a:pt x="977" y="6103"/>
                  </a:cubicBezTo>
                  <a:cubicBezTo>
                    <a:pt x="1601" y="6375"/>
                    <a:pt x="2035" y="6944"/>
                    <a:pt x="2143" y="7595"/>
                  </a:cubicBezTo>
                  <a:cubicBezTo>
                    <a:pt x="2197" y="7893"/>
                    <a:pt x="2279" y="8192"/>
                    <a:pt x="2333" y="8490"/>
                  </a:cubicBezTo>
                  <a:cubicBezTo>
                    <a:pt x="2387" y="8897"/>
                    <a:pt x="2442" y="9331"/>
                    <a:pt x="2550" y="9765"/>
                  </a:cubicBezTo>
                  <a:cubicBezTo>
                    <a:pt x="2604" y="9955"/>
                    <a:pt x="2794" y="10091"/>
                    <a:pt x="2984" y="10335"/>
                  </a:cubicBezTo>
                  <a:cubicBezTo>
                    <a:pt x="3228" y="10145"/>
                    <a:pt x="3445" y="10036"/>
                    <a:pt x="3527" y="9819"/>
                  </a:cubicBezTo>
                  <a:cubicBezTo>
                    <a:pt x="3689" y="9412"/>
                    <a:pt x="3771" y="8978"/>
                    <a:pt x="3879" y="8572"/>
                  </a:cubicBezTo>
                  <a:cubicBezTo>
                    <a:pt x="4313" y="7188"/>
                    <a:pt x="4964" y="5995"/>
                    <a:pt x="6510" y="5561"/>
                  </a:cubicBezTo>
                  <a:cubicBezTo>
                    <a:pt x="6917" y="5452"/>
                    <a:pt x="6944" y="4991"/>
                    <a:pt x="6592" y="4720"/>
                  </a:cubicBezTo>
                  <a:cubicBezTo>
                    <a:pt x="6483" y="4639"/>
                    <a:pt x="6375" y="4557"/>
                    <a:pt x="6266" y="4503"/>
                  </a:cubicBezTo>
                  <a:cubicBezTo>
                    <a:pt x="5425" y="4015"/>
                    <a:pt x="4801" y="3228"/>
                    <a:pt x="4476" y="2306"/>
                  </a:cubicBezTo>
                  <a:cubicBezTo>
                    <a:pt x="4286" y="1845"/>
                    <a:pt x="4150" y="1357"/>
                    <a:pt x="3988" y="896"/>
                  </a:cubicBezTo>
                  <a:cubicBezTo>
                    <a:pt x="3906" y="651"/>
                    <a:pt x="3798" y="407"/>
                    <a:pt x="3635" y="190"/>
                  </a:cubicBezTo>
                  <a:cubicBezTo>
                    <a:pt x="3527" y="55"/>
                    <a:pt x="3391" y="0"/>
                    <a:pt x="322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61"/>
            <p:cNvSpPr/>
            <p:nvPr/>
          </p:nvSpPr>
          <p:spPr>
            <a:xfrm>
              <a:off x="5950900" y="2433175"/>
              <a:ext cx="78700" cy="100400"/>
            </a:xfrm>
            <a:custGeom>
              <a:avLst/>
              <a:gdLst/>
              <a:ahLst/>
              <a:cxnLst/>
              <a:rect l="l" t="t" r="r" b="b"/>
              <a:pathLst>
                <a:path w="3148" h="4016" extrusionOk="0">
                  <a:moveTo>
                    <a:pt x="1655" y="1"/>
                  </a:moveTo>
                  <a:lnTo>
                    <a:pt x="1" y="2089"/>
                  </a:lnTo>
                  <a:cubicBezTo>
                    <a:pt x="679" y="2551"/>
                    <a:pt x="1140" y="3229"/>
                    <a:pt x="1384" y="4015"/>
                  </a:cubicBezTo>
                  <a:cubicBezTo>
                    <a:pt x="1710" y="3527"/>
                    <a:pt x="1954" y="3174"/>
                    <a:pt x="2225" y="2849"/>
                  </a:cubicBezTo>
                  <a:cubicBezTo>
                    <a:pt x="2496" y="2523"/>
                    <a:pt x="2849" y="2279"/>
                    <a:pt x="3147" y="1981"/>
                  </a:cubicBezTo>
                  <a:cubicBezTo>
                    <a:pt x="2632" y="1303"/>
                    <a:pt x="2116" y="625"/>
                    <a:pt x="1655" y="1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21" name="Google Shape;1421;p61"/>
          <p:cNvGrpSpPr/>
          <p:nvPr/>
        </p:nvGrpSpPr>
        <p:grpSpPr>
          <a:xfrm rot="5973186">
            <a:off x="8037750" y="1559228"/>
            <a:ext cx="525721" cy="428640"/>
            <a:chOff x="5426900" y="3064075"/>
            <a:chExt cx="281450" cy="229525"/>
          </a:xfrm>
        </p:grpSpPr>
        <p:sp>
          <p:nvSpPr>
            <p:cNvPr id="1422" name="Google Shape;1422;p61"/>
            <p:cNvSpPr/>
            <p:nvPr/>
          </p:nvSpPr>
          <p:spPr>
            <a:xfrm>
              <a:off x="5426900" y="3211925"/>
              <a:ext cx="75975" cy="81675"/>
            </a:xfrm>
            <a:custGeom>
              <a:avLst/>
              <a:gdLst/>
              <a:ahLst/>
              <a:cxnLst/>
              <a:rect l="l" t="t" r="r" b="b"/>
              <a:pathLst>
                <a:path w="3039" h="3267" extrusionOk="0">
                  <a:moveTo>
                    <a:pt x="1589" y="644"/>
                  </a:moveTo>
                  <a:cubicBezTo>
                    <a:pt x="1879" y="644"/>
                    <a:pt x="2168" y="822"/>
                    <a:pt x="2279" y="1141"/>
                  </a:cubicBezTo>
                  <a:cubicBezTo>
                    <a:pt x="2306" y="1195"/>
                    <a:pt x="2334" y="1276"/>
                    <a:pt x="2334" y="1330"/>
                  </a:cubicBezTo>
                  <a:lnTo>
                    <a:pt x="2334" y="1358"/>
                  </a:lnTo>
                  <a:cubicBezTo>
                    <a:pt x="2388" y="1737"/>
                    <a:pt x="2306" y="2117"/>
                    <a:pt x="2062" y="2443"/>
                  </a:cubicBezTo>
                  <a:cubicBezTo>
                    <a:pt x="2023" y="2522"/>
                    <a:pt x="1925" y="2572"/>
                    <a:pt x="1822" y="2572"/>
                  </a:cubicBezTo>
                  <a:cubicBezTo>
                    <a:pt x="1784" y="2572"/>
                    <a:pt x="1746" y="2566"/>
                    <a:pt x="1710" y="2551"/>
                  </a:cubicBezTo>
                  <a:cubicBezTo>
                    <a:pt x="1520" y="2497"/>
                    <a:pt x="1357" y="2443"/>
                    <a:pt x="1194" y="2334"/>
                  </a:cubicBezTo>
                  <a:cubicBezTo>
                    <a:pt x="679" y="2036"/>
                    <a:pt x="598" y="1330"/>
                    <a:pt x="1032" y="924"/>
                  </a:cubicBezTo>
                  <a:cubicBezTo>
                    <a:pt x="1177" y="733"/>
                    <a:pt x="1384" y="644"/>
                    <a:pt x="1589" y="644"/>
                  </a:cubicBezTo>
                  <a:close/>
                  <a:moveTo>
                    <a:pt x="1493" y="0"/>
                  </a:moveTo>
                  <a:cubicBezTo>
                    <a:pt x="1475" y="0"/>
                    <a:pt x="1457" y="1"/>
                    <a:pt x="1438" y="1"/>
                  </a:cubicBezTo>
                  <a:cubicBezTo>
                    <a:pt x="570" y="191"/>
                    <a:pt x="1" y="1005"/>
                    <a:pt x="137" y="1873"/>
                  </a:cubicBezTo>
                  <a:cubicBezTo>
                    <a:pt x="137" y="1927"/>
                    <a:pt x="137" y="1981"/>
                    <a:pt x="164" y="2036"/>
                  </a:cubicBezTo>
                  <a:cubicBezTo>
                    <a:pt x="191" y="2090"/>
                    <a:pt x="218" y="2144"/>
                    <a:pt x="245" y="2198"/>
                  </a:cubicBezTo>
                  <a:cubicBezTo>
                    <a:pt x="516" y="2822"/>
                    <a:pt x="1059" y="3066"/>
                    <a:pt x="1655" y="3256"/>
                  </a:cubicBezTo>
                  <a:cubicBezTo>
                    <a:pt x="1700" y="3263"/>
                    <a:pt x="1744" y="3266"/>
                    <a:pt x="1786" y="3266"/>
                  </a:cubicBezTo>
                  <a:cubicBezTo>
                    <a:pt x="1922" y="3266"/>
                    <a:pt x="2046" y="3231"/>
                    <a:pt x="2171" y="3148"/>
                  </a:cubicBezTo>
                  <a:cubicBezTo>
                    <a:pt x="2334" y="3066"/>
                    <a:pt x="2469" y="2931"/>
                    <a:pt x="2578" y="2795"/>
                  </a:cubicBezTo>
                  <a:cubicBezTo>
                    <a:pt x="2903" y="2361"/>
                    <a:pt x="3039" y="1819"/>
                    <a:pt x="2985" y="1276"/>
                  </a:cubicBezTo>
                  <a:cubicBezTo>
                    <a:pt x="2879" y="535"/>
                    <a:pt x="2230" y="0"/>
                    <a:pt x="1493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61"/>
            <p:cNvSpPr/>
            <p:nvPr/>
          </p:nvSpPr>
          <p:spPr>
            <a:xfrm>
              <a:off x="5592375" y="3064075"/>
              <a:ext cx="61050" cy="63350"/>
            </a:xfrm>
            <a:custGeom>
              <a:avLst/>
              <a:gdLst/>
              <a:ahLst/>
              <a:cxnLst/>
              <a:rect l="l" t="t" r="r" b="b"/>
              <a:pathLst>
                <a:path w="2442" h="2534" extrusionOk="0">
                  <a:moveTo>
                    <a:pt x="1314" y="656"/>
                  </a:moveTo>
                  <a:cubicBezTo>
                    <a:pt x="1583" y="656"/>
                    <a:pt x="1813" y="893"/>
                    <a:pt x="1790" y="1169"/>
                  </a:cubicBezTo>
                  <a:cubicBezTo>
                    <a:pt x="1790" y="1413"/>
                    <a:pt x="1682" y="1630"/>
                    <a:pt x="1519" y="1820"/>
                  </a:cubicBezTo>
                  <a:cubicBezTo>
                    <a:pt x="1439" y="1920"/>
                    <a:pt x="1313" y="1976"/>
                    <a:pt x="1188" y="1976"/>
                  </a:cubicBezTo>
                  <a:cubicBezTo>
                    <a:pt x="1144" y="1976"/>
                    <a:pt x="1100" y="1969"/>
                    <a:pt x="1058" y="1955"/>
                  </a:cubicBezTo>
                  <a:cubicBezTo>
                    <a:pt x="841" y="1901"/>
                    <a:pt x="705" y="1738"/>
                    <a:pt x="651" y="1521"/>
                  </a:cubicBezTo>
                  <a:cubicBezTo>
                    <a:pt x="624" y="1169"/>
                    <a:pt x="841" y="816"/>
                    <a:pt x="1166" y="681"/>
                  </a:cubicBezTo>
                  <a:cubicBezTo>
                    <a:pt x="1216" y="664"/>
                    <a:pt x="1266" y="656"/>
                    <a:pt x="1314" y="656"/>
                  </a:cubicBezTo>
                  <a:close/>
                  <a:moveTo>
                    <a:pt x="1328" y="0"/>
                  </a:moveTo>
                  <a:cubicBezTo>
                    <a:pt x="1200" y="0"/>
                    <a:pt x="1072" y="27"/>
                    <a:pt x="949" y="84"/>
                  </a:cubicBezTo>
                  <a:cubicBezTo>
                    <a:pt x="353" y="355"/>
                    <a:pt x="0" y="952"/>
                    <a:pt x="0" y="1576"/>
                  </a:cubicBezTo>
                  <a:cubicBezTo>
                    <a:pt x="0" y="1684"/>
                    <a:pt x="27" y="1765"/>
                    <a:pt x="54" y="1847"/>
                  </a:cubicBezTo>
                  <a:cubicBezTo>
                    <a:pt x="263" y="2283"/>
                    <a:pt x="710" y="2534"/>
                    <a:pt x="1164" y="2534"/>
                  </a:cubicBezTo>
                  <a:cubicBezTo>
                    <a:pt x="1360" y="2534"/>
                    <a:pt x="1557" y="2487"/>
                    <a:pt x="1736" y="2389"/>
                  </a:cubicBezTo>
                  <a:cubicBezTo>
                    <a:pt x="2197" y="2064"/>
                    <a:pt x="2441" y="1467"/>
                    <a:pt x="2360" y="897"/>
                  </a:cubicBezTo>
                  <a:cubicBezTo>
                    <a:pt x="2306" y="653"/>
                    <a:pt x="2170" y="436"/>
                    <a:pt x="1980" y="274"/>
                  </a:cubicBezTo>
                  <a:cubicBezTo>
                    <a:pt x="1803" y="96"/>
                    <a:pt x="1568" y="0"/>
                    <a:pt x="1328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61"/>
            <p:cNvSpPr/>
            <p:nvPr/>
          </p:nvSpPr>
          <p:spPr>
            <a:xfrm>
              <a:off x="5635775" y="3219375"/>
              <a:ext cx="72575" cy="65775"/>
            </a:xfrm>
            <a:custGeom>
              <a:avLst/>
              <a:gdLst/>
              <a:ahLst/>
              <a:cxnLst/>
              <a:rect l="l" t="t" r="r" b="b"/>
              <a:pathLst>
                <a:path w="2903" h="2631" extrusionOk="0">
                  <a:moveTo>
                    <a:pt x="1532" y="643"/>
                  </a:moveTo>
                  <a:cubicBezTo>
                    <a:pt x="1774" y="643"/>
                    <a:pt x="2017" y="823"/>
                    <a:pt x="2089" y="1087"/>
                  </a:cubicBezTo>
                  <a:cubicBezTo>
                    <a:pt x="2186" y="1575"/>
                    <a:pt x="1822" y="1998"/>
                    <a:pt x="1352" y="1998"/>
                  </a:cubicBezTo>
                  <a:cubicBezTo>
                    <a:pt x="1301" y="1998"/>
                    <a:pt x="1247" y="1993"/>
                    <a:pt x="1193" y="1982"/>
                  </a:cubicBezTo>
                  <a:cubicBezTo>
                    <a:pt x="705" y="1900"/>
                    <a:pt x="543" y="1304"/>
                    <a:pt x="895" y="978"/>
                  </a:cubicBezTo>
                  <a:cubicBezTo>
                    <a:pt x="1031" y="788"/>
                    <a:pt x="1221" y="680"/>
                    <a:pt x="1438" y="653"/>
                  </a:cubicBezTo>
                  <a:cubicBezTo>
                    <a:pt x="1469" y="647"/>
                    <a:pt x="1500" y="643"/>
                    <a:pt x="1532" y="643"/>
                  </a:cubicBezTo>
                  <a:close/>
                  <a:moveTo>
                    <a:pt x="1570" y="1"/>
                  </a:moveTo>
                  <a:cubicBezTo>
                    <a:pt x="836" y="1"/>
                    <a:pt x="213" y="508"/>
                    <a:pt x="54" y="1222"/>
                  </a:cubicBezTo>
                  <a:cubicBezTo>
                    <a:pt x="0" y="1602"/>
                    <a:pt x="109" y="1982"/>
                    <a:pt x="380" y="2253"/>
                  </a:cubicBezTo>
                  <a:cubicBezTo>
                    <a:pt x="601" y="2494"/>
                    <a:pt x="910" y="2631"/>
                    <a:pt x="1232" y="2631"/>
                  </a:cubicBezTo>
                  <a:cubicBezTo>
                    <a:pt x="1346" y="2631"/>
                    <a:pt x="1460" y="2614"/>
                    <a:pt x="1573" y="2579"/>
                  </a:cubicBezTo>
                  <a:cubicBezTo>
                    <a:pt x="2143" y="2551"/>
                    <a:pt x="2631" y="2117"/>
                    <a:pt x="2712" y="1548"/>
                  </a:cubicBezTo>
                  <a:cubicBezTo>
                    <a:pt x="2902" y="788"/>
                    <a:pt x="2387" y="56"/>
                    <a:pt x="1627" y="2"/>
                  </a:cubicBezTo>
                  <a:cubicBezTo>
                    <a:pt x="1608" y="1"/>
                    <a:pt x="1589" y="1"/>
                    <a:pt x="1570" y="1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61"/>
            <p:cNvSpPr/>
            <p:nvPr/>
          </p:nvSpPr>
          <p:spPr>
            <a:xfrm>
              <a:off x="5426900" y="3211925"/>
              <a:ext cx="75975" cy="81675"/>
            </a:xfrm>
            <a:custGeom>
              <a:avLst/>
              <a:gdLst/>
              <a:ahLst/>
              <a:cxnLst/>
              <a:rect l="l" t="t" r="r" b="b"/>
              <a:pathLst>
                <a:path w="3039" h="3267" extrusionOk="0">
                  <a:moveTo>
                    <a:pt x="1589" y="644"/>
                  </a:moveTo>
                  <a:cubicBezTo>
                    <a:pt x="1879" y="644"/>
                    <a:pt x="2168" y="822"/>
                    <a:pt x="2279" y="1141"/>
                  </a:cubicBezTo>
                  <a:cubicBezTo>
                    <a:pt x="2306" y="1195"/>
                    <a:pt x="2334" y="1276"/>
                    <a:pt x="2334" y="1330"/>
                  </a:cubicBezTo>
                  <a:lnTo>
                    <a:pt x="2334" y="1358"/>
                  </a:lnTo>
                  <a:cubicBezTo>
                    <a:pt x="2388" y="1737"/>
                    <a:pt x="2306" y="2117"/>
                    <a:pt x="2062" y="2443"/>
                  </a:cubicBezTo>
                  <a:cubicBezTo>
                    <a:pt x="2023" y="2522"/>
                    <a:pt x="1925" y="2572"/>
                    <a:pt x="1822" y="2572"/>
                  </a:cubicBezTo>
                  <a:cubicBezTo>
                    <a:pt x="1784" y="2572"/>
                    <a:pt x="1746" y="2566"/>
                    <a:pt x="1710" y="2551"/>
                  </a:cubicBezTo>
                  <a:cubicBezTo>
                    <a:pt x="1520" y="2497"/>
                    <a:pt x="1357" y="2443"/>
                    <a:pt x="1194" y="2334"/>
                  </a:cubicBezTo>
                  <a:cubicBezTo>
                    <a:pt x="679" y="2036"/>
                    <a:pt x="598" y="1330"/>
                    <a:pt x="1032" y="924"/>
                  </a:cubicBezTo>
                  <a:cubicBezTo>
                    <a:pt x="1177" y="733"/>
                    <a:pt x="1384" y="644"/>
                    <a:pt x="1589" y="644"/>
                  </a:cubicBezTo>
                  <a:close/>
                  <a:moveTo>
                    <a:pt x="1493" y="0"/>
                  </a:moveTo>
                  <a:cubicBezTo>
                    <a:pt x="1475" y="0"/>
                    <a:pt x="1457" y="1"/>
                    <a:pt x="1438" y="1"/>
                  </a:cubicBezTo>
                  <a:cubicBezTo>
                    <a:pt x="570" y="191"/>
                    <a:pt x="1" y="1005"/>
                    <a:pt x="137" y="1873"/>
                  </a:cubicBezTo>
                  <a:cubicBezTo>
                    <a:pt x="137" y="1927"/>
                    <a:pt x="137" y="1981"/>
                    <a:pt x="164" y="2036"/>
                  </a:cubicBezTo>
                  <a:cubicBezTo>
                    <a:pt x="191" y="2090"/>
                    <a:pt x="218" y="2144"/>
                    <a:pt x="245" y="2198"/>
                  </a:cubicBezTo>
                  <a:cubicBezTo>
                    <a:pt x="516" y="2822"/>
                    <a:pt x="1059" y="3066"/>
                    <a:pt x="1655" y="3256"/>
                  </a:cubicBezTo>
                  <a:cubicBezTo>
                    <a:pt x="1700" y="3263"/>
                    <a:pt x="1744" y="3266"/>
                    <a:pt x="1786" y="3266"/>
                  </a:cubicBezTo>
                  <a:cubicBezTo>
                    <a:pt x="1922" y="3266"/>
                    <a:pt x="2046" y="3231"/>
                    <a:pt x="2171" y="3148"/>
                  </a:cubicBezTo>
                  <a:cubicBezTo>
                    <a:pt x="2334" y="3066"/>
                    <a:pt x="2469" y="2931"/>
                    <a:pt x="2578" y="2795"/>
                  </a:cubicBezTo>
                  <a:cubicBezTo>
                    <a:pt x="2903" y="2361"/>
                    <a:pt x="3039" y="1819"/>
                    <a:pt x="2985" y="1276"/>
                  </a:cubicBezTo>
                  <a:cubicBezTo>
                    <a:pt x="2879" y="535"/>
                    <a:pt x="2230" y="0"/>
                    <a:pt x="1493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61"/>
            <p:cNvSpPr/>
            <p:nvPr/>
          </p:nvSpPr>
          <p:spPr>
            <a:xfrm>
              <a:off x="5441825" y="3228025"/>
              <a:ext cx="44775" cy="48875"/>
            </a:xfrm>
            <a:custGeom>
              <a:avLst/>
              <a:gdLst/>
              <a:ahLst/>
              <a:cxnLst/>
              <a:rect l="l" t="t" r="r" b="b"/>
              <a:pathLst>
                <a:path w="1791" h="1955" extrusionOk="0">
                  <a:moveTo>
                    <a:pt x="992" y="0"/>
                  </a:moveTo>
                  <a:cubicBezTo>
                    <a:pt x="787" y="0"/>
                    <a:pt x="580" y="89"/>
                    <a:pt x="435" y="280"/>
                  </a:cubicBezTo>
                  <a:cubicBezTo>
                    <a:pt x="1" y="686"/>
                    <a:pt x="82" y="1392"/>
                    <a:pt x="597" y="1690"/>
                  </a:cubicBezTo>
                  <a:cubicBezTo>
                    <a:pt x="760" y="1799"/>
                    <a:pt x="923" y="1880"/>
                    <a:pt x="1113" y="1934"/>
                  </a:cubicBezTo>
                  <a:cubicBezTo>
                    <a:pt x="1148" y="1948"/>
                    <a:pt x="1185" y="1955"/>
                    <a:pt x="1221" y="1955"/>
                  </a:cubicBezTo>
                  <a:cubicBezTo>
                    <a:pt x="1325" y="1955"/>
                    <a:pt x="1425" y="1899"/>
                    <a:pt x="1465" y="1799"/>
                  </a:cubicBezTo>
                  <a:cubicBezTo>
                    <a:pt x="1709" y="1473"/>
                    <a:pt x="1791" y="1093"/>
                    <a:pt x="1737" y="714"/>
                  </a:cubicBezTo>
                  <a:cubicBezTo>
                    <a:pt x="1737" y="632"/>
                    <a:pt x="1709" y="578"/>
                    <a:pt x="1682" y="497"/>
                  </a:cubicBezTo>
                  <a:cubicBezTo>
                    <a:pt x="1571" y="178"/>
                    <a:pt x="1282" y="0"/>
                    <a:pt x="992" y="0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61"/>
            <p:cNvSpPr/>
            <p:nvPr/>
          </p:nvSpPr>
          <p:spPr>
            <a:xfrm>
              <a:off x="5592375" y="3064075"/>
              <a:ext cx="61050" cy="63350"/>
            </a:xfrm>
            <a:custGeom>
              <a:avLst/>
              <a:gdLst/>
              <a:ahLst/>
              <a:cxnLst/>
              <a:rect l="l" t="t" r="r" b="b"/>
              <a:pathLst>
                <a:path w="2442" h="2534" extrusionOk="0">
                  <a:moveTo>
                    <a:pt x="1314" y="656"/>
                  </a:moveTo>
                  <a:cubicBezTo>
                    <a:pt x="1583" y="656"/>
                    <a:pt x="1813" y="893"/>
                    <a:pt x="1790" y="1169"/>
                  </a:cubicBezTo>
                  <a:cubicBezTo>
                    <a:pt x="1790" y="1413"/>
                    <a:pt x="1682" y="1630"/>
                    <a:pt x="1519" y="1820"/>
                  </a:cubicBezTo>
                  <a:cubicBezTo>
                    <a:pt x="1439" y="1920"/>
                    <a:pt x="1313" y="1976"/>
                    <a:pt x="1188" y="1976"/>
                  </a:cubicBezTo>
                  <a:cubicBezTo>
                    <a:pt x="1144" y="1976"/>
                    <a:pt x="1100" y="1969"/>
                    <a:pt x="1058" y="1955"/>
                  </a:cubicBezTo>
                  <a:cubicBezTo>
                    <a:pt x="841" y="1901"/>
                    <a:pt x="705" y="1738"/>
                    <a:pt x="651" y="1521"/>
                  </a:cubicBezTo>
                  <a:cubicBezTo>
                    <a:pt x="624" y="1169"/>
                    <a:pt x="841" y="816"/>
                    <a:pt x="1166" y="681"/>
                  </a:cubicBezTo>
                  <a:cubicBezTo>
                    <a:pt x="1216" y="664"/>
                    <a:pt x="1266" y="656"/>
                    <a:pt x="1314" y="656"/>
                  </a:cubicBezTo>
                  <a:close/>
                  <a:moveTo>
                    <a:pt x="1328" y="0"/>
                  </a:moveTo>
                  <a:cubicBezTo>
                    <a:pt x="1200" y="0"/>
                    <a:pt x="1072" y="27"/>
                    <a:pt x="949" y="84"/>
                  </a:cubicBezTo>
                  <a:cubicBezTo>
                    <a:pt x="353" y="355"/>
                    <a:pt x="0" y="952"/>
                    <a:pt x="0" y="1576"/>
                  </a:cubicBezTo>
                  <a:cubicBezTo>
                    <a:pt x="0" y="1684"/>
                    <a:pt x="27" y="1765"/>
                    <a:pt x="54" y="1847"/>
                  </a:cubicBezTo>
                  <a:cubicBezTo>
                    <a:pt x="263" y="2283"/>
                    <a:pt x="710" y="2534"/>
                    <a:pt x="1164" y="2534"/>
                  </a:cubicBezTo>
                  <a:cubicBezTo>
                    <a:pt x="1360" y="2534"/>
                    <a:pt x="1557" y="2487"/>
                    <a:pt x="1736" y="2389"/>
                  </a:cubicBezTo>
                  <a:cubicBezTo>
                    <a:pt x="2197" y="2064"/>
                    <a:pt x="2441" y="1467"/>
                    <a:pt x="2360" y="897"/>
                  </a:cubicBezTo>
                  <a:cubicBezTo>
                    <a:pt x="2306" y="653"/>
                    <a:pt x="2170" y="436"/>
                    <a:pt x="1980" y="274"/>
                  </a:cubicBezTo>
                  <a:cubicBezTo>
                    <a:pt x="1803" y="96"/>
                    <a:pt x="1568" y="0"/>
                    <a:pt x="132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61"/>
            <p:cNvSpPr/>
            <p:nvPr/>
          </p:nvSpPr>
          <p:spPr>
            <a:xfrm>
              <a:off x="5607950" y="3080475"/>
              <a:ext cx="29675" cy="33025"/>
            </a:xfrm>
            <a:custGeom>
              <a:avLst/>
              <a:gdLst/>
              <a:ahLst/>
              <a:cxnLst/>
              <a:rect l="l" t="t" r="r" b="b"/>
              <a:pathLst>
                <a:path w="1187" h="1321" extrusionOk="0">
                  <a:moveTo>
                    <a:pt x="691" y="0"/>
                  </a:moveTo>
                  <a:cubicBezTo>
                    <a:pt x="643" y="0"/>
                    <a:pt x="593" y="8"/>
                    <a:pt x="543" y="25"/>
                  </a:cubicBezTo>
                  <a:cubicBezTo>
                    <a:pt x="218" y="160"/>
                    <a:pt x="1" y="513"/>
                    <a:pt x="28" y="865"/>
                  </a:cubicBezTo>
                  <a:cubicBezTo>
                    <a:pt x="55" y="1082"/>
                    <a:pt x="218" y="1245"/>
                    <a:pt x="408" y="1299"/>
                  </a:cubicBezTo>
                  <a:cubicBezTo>
                    <a:pt x="457" y="1313"/>
                    <a:pt x="504" y="1320"/>
                    <a:pt x="549" y="1320"/>
                  </a:cubicBezTo>
                  <a:cubicBezTo>
                    <a:pt x="678" y="1320"/>
                    <a:pt x="788" y="1264"/>
                    <a:pt x="869" y="1164"/>
                  </a:cubicBezTo>
                  <a:cubicBezTo>
                    <a:pt x="1032" y="974"/>
                    <a:pt x="1140" y="757"/>
                    <a:pt x="1140" y="513"/>
                  </a:cubicBezTo>
                  <a:cubicBezTo>
                    <a:pt x="1186" y="237"/>
                    <a:pt x="960" y="0"/>
                    <a:pt x="691" y="0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61"/>
            <p:cNvSpPr/>
            <p:nvPr/>
          </p:nvSpPr>
          <p:spPr>
            <a:xfrm>
              <a:off x="5635775" y="3219375"/>
              <a:ext cx="72575" cy="65775"/>
            </a:xfrm>
            <a:custGeom>
              <a:avLst/>
              <a:gdLst/>
              <a:ahLst/>
              <a:cxnLst/>
              <a:rect l="l" t="t" r="r" b="b"/>
              <a:pathLst>
                <a:path w="2903" h="2631" extrusionOk="0">
                  <a:moveTo>
                    <a:pt x="1532" y="643"/>
                  </a:moveTo>
                  <a:cubicBezTo>
                    <a:pt x="1774" y="643"/>
                    <a:pt x="2017" y="823"/>
                    <a:pt x="2089" y="1087"/>
                  </a:cubicBezTo>
                  <a:cubicBezTo>
                    <a:pt x="2186" y="1575"/>
                    <a:pt x="1822" y="1998"/>
                    <a:pt x="1352" y="1998"/>
                  </a:cubicBezTo>
                  <a:cubicBezTo>
                    <a:pt x="1301" y="1998"/>
                    <a:pt x="1247" y="1993"/>
                    <a:pt x="1193" y="1982"/>
                  </a:cubicBezTo>
                  <a:cubicBezTo>
                    <a:pt x="705" y="1900"/>
                    <a:pt x="543" y="1304"/>
                    <a:pt x="895" y="978"/>
                  </a:cubicBezTo>
                  <a:cubicBezTo>
                    <a:pt x="1031" y="788"/>
                    <a:pt x="1221" y="680"/>
                    <a:pt x="1438" y="653"/>
                  </a:cubicBezTo>
                  <a:cubicBezTo>
                    <a:pt x="1469" y="647"/>
                    <a:pt x="1500" y="643"/>
                    <a:pt x="1532" y="643"/>
                  </a:cubicBezTo>
                  <a:close/>
                  <a:moveTo>
                    <a:pt x="1570" y="1"/>
                  </a:moveTo>
                  <a:cubicBezTo>
                    <a:pt x="836" y="1"/>
                    <a:pt x="213" y="508"/>
                    <a:pt x="54" y="1222"/>
                  </a:cubicBezTo>
                  <a:cubicBezTo>
                    <a:pt x="0" y="1602"/>
                    <a:pt x="109" y="1982"/>
                    <a:pt x="380" y="2253"/>
                  </a:cubicBezTo>
                  <a:cubicBezTo>
                    <a:pt x="601" y="2494"/>
                    <a:pt x="910" y="2631"/>
                    <a:pt x="1232" y="2631"/>
                  </a:cubicBezTo>
                  <a:cubicBezTo>
                    <a:pt x="1346" y="2631"/>
                    <a:pt x="1460" y="2614"/>
                    <a:pt x="1573" y="2579"/>
                  </a:cubicBezTo>
                  <a:cubicBezTo>
                    <a:pt x="2143" y="2551"/>
                    <a:pt x="2631" y="2117"/>
                    <a:pt x="2712" y="1548"/>
                  </a:cubicBezTo>
                  <a:cubicBezTo>
                    <a:pt x="2902" y="788"/>
                    <a:pt x="2387" y="56"/>
                    <a:pt x="1627" y="2"/>
                  </a:cubicBezTo>
                  <a:cubicBezTo>
                    <a:pt x="1608" y="1"/>
                    <a:pt x="1589" y="1"/>
                    <a:pt x="1570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61"/>
            <p:cNvSpPr/>
            <p:nvPr/>
          </p:nvSpPr>
          <p:spPr>
            <a:xfrm>
              <a:off x="5648650" y="3235450"/>
              <a:ext cx="41725" cy="33875"/>
            </a:xfrm>
            <a:custGeom>
              <a:avLst/>
              <a:gdLst/>
              <a:ahLst/>
              <a:cxnLst/>
              <a:rect l="l" t="t" r="r" b="b"/>
              <a:pathLst>
                <a:path w="1669" h="1355" extrusionOk="0">
                  <a:moveTo>
                    <a:pt x="1017" y="0"/>
                  </a:moveTo>
                  <a:cubicBezTo>
                    <a:pt x="985" y="0"/>
                    <a:pt x="954" y="4"/>
                    <a:pt x="923" y="10"/>
                  </a:cubicBezTo>
                  <a:cubicBezTo>
                    <a:pt x="706" y="37"/>
                    <a:pt x="489" y="145"/>
                    <a:pt x="353" y="335"/>
                  </a:cubicBezTo>
                  <a:cubicBezTo>
                    <a:pt x="0" y="661"/>
                    <a:pt x="190" y="1257"/>
                    <a:pt x="678" y="1339"/>
                  </a:cubicBezTo>
                  <a:cubicBezTo>
                    <a:pt x="732" y="1350"/>
                    <a:pt x="786" y="1355"/>
                    <a:pt x="837" y="1355"/>
                  </a:cubicBezTo>
                  <a:cubicBezTo>
                    <a:pt x="1307" y="1355"/>
                    <a:pt x="1669" y="932"/>
                    <a:pt x="1546" y="444"/>
                  </a:cubicBezTo>
                  <a:cubicBezTo>
                    <a:pt x="1498" y="180"/>
                    <a:pt x="1259" y="0"/>
                    <a:pt x="1017" y="0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31" name="Google Shape;1431;p61"/>
          <p:cNvGrpSpPr/>
          <p:nvPr/>
        </p:nvGrpSpPr>
        <p:grpSpPr>
          <a:xfrm rot="678343">
            <a:off x="684979" y="3952152"/>
            <a:ext cx="525734" cy="428651"/>
            <a:chOff x="5426900" y="3064075"/>
            <a:chExt cx="281450" cy="229525"/>
          </a:xfrm>
        </p:grpSpPr>
        <p:sp>
          <p:nvSpPr>
            <p:cNvPr id="1432" name="Google Shape;1432;p61"/>
            <p:cNvSpPr/>
            <p:nvPr/>
          </p:nvSpPr>
          <p:spPr>
            <a:xfrm>
              <a:off x="5426900" y="3211925"/>
              <a:ext cx="75975" cy="81675"/>
            </a:xfrm>
            <a:custGeom>
              <a:avLst/>
              <a:gdLst/>
              <a:ahLst/>
              <a:cxnLst/>
              <a:rect l="l" t="t" r="r" b="b"/>
              <a:pathLst>
                <a:path w="3039" h="3267" extrusionOk="0">
                  <a:moveTo>
                    <a:pt x="1589" y="644"/>
                  </a:moveTo>
                  <a:cubicBezTo>
                    <a:pt x="1879" y="644"/>
                    <a:pt x="2168" y="822"/>
                    <a:pt x="2279" y="1141"/>
                  </a:cubicBezTo>
                  <a:cubicBezTo>
                    <a:pt x="2306" y="1195"/>
                    <a:pt x="2334" y="1276"/>
                    <a:pt x="2334" y="1330"/>
                  </a:cubicBezTo>
                  <a:lnTo>
                    <a:pt x="2334" y="1358"/>
                  </a:lnTo>
                  <a:cubicBezTo>
                    <a:pt x="2388" y="1737"/>
                    <a:pt x="2306" y="2117"/>
                    <a:pt x="2062" y="2443"/>
                  </a:cubicBezTo>
                  <a:cubicBezTo>
                    <a:pt x="2023" y="2522"/>
                    <a:pt x="1925" y="2572"/>
                    <a:pt x="1822" y="2572"/>
                  </a:cubicBezTo>
                  <a:cubicBezTo>
                    <a:pt x="1784" y="2572"/>
                    <a:pt x="1746" y="2566"/>
                    <a:pt x="1710" y="2551"/>
                  </a:cubicBezTo>
                  <a:cubicBezTo>
                    <a:pt x="1520" y="2497"/>
                    <a:pt x="1357" y="2443"/>
                    <a:pt x="1194" y="2334"/>
                  </a:cubicBezTo>
                  <a:cubicBezTo>
                    <a:pt x="679" y="2036"/>
                    <a:pt x="598" y="1330"/>
                    <a:pt x="1032" y="924"/>
                  </a:cubicBezTo>
                  <a:cubicBezTo>
                    <a:pt x="1177" y="733"/>
                    <a:pt x="1384" y="644"/>
                    <a:pt x="1589" y="644"/>
                  </a:cubicBezTo>
                  <a:close/>
                  <a:moveTo>
                    <a:pt x="1493" y="0"/>
                  </a:moveTo>
                  <a:cubicBezTo>
                    <a:pt x="1475" y="0"/>
                    <a:pt x="1457" y="1"/>
                    <a:pt x="1438" y="1"/>
                  </a:cubicBezTo>
                  <a:cubicBezTo>
                    <a:pt x="570" y="191"/>
                    <a:pt x="1" y="1005"/>
                    <a:pt x="137" y="1873"/>
                  </a:cubicBezTo>
                  <a:cubicBezTo>
                    <a:pt x="137" y="1927"/>
                    <a:pt x="137" y="1981"/>
                    <a:pt x="164" y="2036"/>
                  </a:cubicBezTo>
                  <a:cubicBezTo>
                    <a:pt x="191" y="2090"/>
                    <a:pt x="218" y="2144"/>
                    <a:pt x="245" y="2198"/>
                  </a:cubicBezTo>
                  <a:cubicBezTo>
                    <a:pt x="516" y="2822"/>
                    <a:pt x="1059" y="3066"/>
                    <a:pt x="1655" y="3256"/>
                  </a:cubicBezTo>
                  <a:cubicBezTo>
                    <a:pt x="1700" y="3263"/>
                    <a:pt x="1744" y="3266"/>
                    <a:pt x="1786" y="3266"/>
                  </a:cubicBezTo>
                  <a:cubicBezTo>
                    <a:pt x="1922" y="3266"/>
                    <a:pt x="2046" y="3231"/>
                    <a:pt x="2171" y="3148"/>
                  </a:cubicBezTo>
                  <a:cubicBezTo>
                    <a:pt x="2334" y="3066"/>
                    <a:pt x="2469" y="2931"/>
                    <a:pt x="2578" y="2795"/>
                  </a:cubicBezTo>
                  <a:cubicBezTo>
                    <a:pt x="2903" y="2361"/>
                    <a:pt x="3039" y="1819"/>
                    <a:pt x="2985" y="1276"/>
                  </a:cubicBezTo>
                  <a:cubicBezTo>
                    <a:pt x="2879" y="535"/>
                    <a:pt x="2230" y="0"/>
                    <a:pt x="1493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61"/>
            <p:cNvSpPr/>
            <p:nvPr/>
          </p:nvSpPr>
          <p:spPr>
            <a:xfrm>
              <a:off x="5592375" y="3064075"/>
              <a:ext cx="61050" cy="63350"/>
            </a:xfrm>
            <a:custGeom>
              <a:avLst/>
              <a:gdLst/>
              <a:ahLst/>
              <a:cxnLst/>
              <a:rect l="l" t="t" r="r" b="b"/>
              <a:pathLst>
                <a:path w="2442" h="2534" extrusionOk="0">
                  <a:moveTo>
                    <a:pt x="1314" y="656"/>
                  </a:moveTo>
                  <a:cubicBezTo>
                    <a:pt x="1583" y="656"/>
                    <a:pt x="1813" y="893"/>
                    <a:pt x="1790" y="1169"/>
                  </a:cubicBezTo>
                  <a:cubicBezTo>
                    <a:pt x="1790" y="1413"/>
                    <a:pt x="1682" y="1630"/>
                    <a:pt x="1519" y="1820"/>
                  </a:cubicBezTo>
                  <a:cubicBezTo>
                    <a:pt x="1439" y="1920"/>
                    <a:pt x="1313" y="1976"/>
                    <a:pt x="1188" y="1976"/>
                  </a:cubicBezTo>
                  <a:cubicBezTo>
                    <a:pt x="1144" y="1976"/>
                    <a:pt x="1100" y="1969"/>
                    <a:pt x="1058" y="1955"/>
                  </a:cubicBezTo>
                  <a:cubicBezTo>
                    <a:pt x="841" y="1901"/>
                    <a:pt x="705" y="1738"/>
                    <a:pt x="651" y="1521"/>
                  </a:cubicBezTo>
                  <a:cubicBezTo>
                    <a:pt x="624" y="1169"/>
                    <a:pt x="841" y="816"/>
                    <a:pt x="1166" y="681"/>
                  </a:cubicBezTo>
                  <a:cubicBezTo>
                    <a:pt x="1216" y="664"/>
                    <a:pt x="1266" y="656"/>
                    <a:pt x="1314" y="656"/>
                  </a:cubicBezTo>
                  <a:close/>
                  <a:moveTo>
                    <a:pt x="1328" y="0"/>
                  </a:moveTo>
                  <a:cubicBezTo>
                    <a:pt x="1200" y="0"/>
                    <a:pt x="1072" y="27"/>
                    <a:pt x="949" y="84"/>
                  </a:cubicBezTo>
                  <a:cubicBezTo>
                    <a:pt x="353" y="355"/>
                    <a:pt x="0" y="952"/>
                    <a:pt x="0" y="1576"/>
                  </a:cubicBezTo>
                  <a:cubicBezTo>
                    <a:pt x="0" y="1684"/>
                    <a:pt x="27" y="1765"/>
                    <a:pt x="54" y="1847"/>
                  </a:cubicBezTo>
                  <a:cubicBezTo>
                    <a:pt x="263" y="2283"/>
                    <a:pt x="710" y="2534"/>
                    <a:pt x="1164" y="2534"/>
                  </a:cubicBezTo>
                  <a:cubicBezTo>
                    <a:pt x="1360" y="2534"/>
                    <a:pt x="1557" y="2487"/>
                    <a:pt x="1736" y="2389"/>
                  </a:cubicBezTo>
                  <a:cubicBezTo>
                    <a:pt x="2197" y="2064"/>
                    <a:pt x="2441" y="1467"/>
                    <a:pt x="2360" y="897"/>
                  </a:cubicBezTo>
                  <a:cubicBezTo>
                    <a:pt x="2306" y="653"/>
                    <a:pt x="2170" y="436"/>
                    <a:pt x="1980" y="274"/>
                  </a:cubicBezTo>
                  <a:cubicBezTo>
                    <a:pt x="1803" y="96"/>
                    <a:pt x="1568" y="0"/>
                    <a:pt x="1328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61"/>
            <p:cNvSpPr/>
            <p:nvPr/>
          </p:nvSpPr>
          <p:spPr>
            <a:xfrm>
              <a:off x="5635775" y="3219375"/>
              <a:ext cx="72575" cy="65775"/>
            </a:xfrm>
            <a:custGeom>
              <a:avLst/>
              <a:gdLst/>
              <a:ahLst/>
              <a:cxnLst/>
              <a:rect l="l" t="t" r="r" b="b"/>
              <a:pathLst>
                <a:path w="2903" h="2631" extrusionOk="0">
                  <a:moveTo>
                    <a:pt x="1532" y="643"/>
                  </a:moveTo>
                  <a:cubicBezTo>
                    <a:pt x="1774" y="643"/>
                    <a:pt x="2017" y="823"/>
                    <a:pt x="2089" y="1087"/>
                  </a:cubicBezTo>
                  <a:cubicBezTo>
                    <a:pt x="2186" y="1575"/>
                    <a:pt x="1822" y="1998"/>
                    <a:pt x="1352" y="1998"/>
                  </a:cubicBezTo>
                  <a:cubicBezTo>
                    <a:pt x="1301" y="1998"/>
                    <a:pt x="1247" y="1993"/>
                    <a:pt x="1193" y="1982"/>
                  </a:cubicBezTo>
                  <a:cubicBezTo>
                    <a:pt x="705" y="1900"/>
                    <a:pt x="543" y="1304"/>
                    <a:pt x="895" y="978"/>
                  </a:cubicBezTo>
                  <a:cubicBezTo>
                    <a:pt x="1031" y="788"/>
                    <a:pt x="1221" y="680"/>
                    <a:pt x="1438" y="653"/>
                  </a:cubicBezTo>
                  <a:cubicBezTo>
                    <a:pt x="1469" y="647"/>
                    <a:pt x="1500" y="643"/>
                    <a:pt x="1532" y="643"/>
                  </a:cubicBezTo>
                  <a:close/>
                  <a:moveTo>
                    <a:pt x="1570" y="1"/>
                  </a:moveTo>
                  <a:cubicBezTo>
                    <a:pt x="836" y="1"/>
                    <a:pt x="213" y="508"/>
                    <a:pt x="54" y="1222"/>
                  </a:cubicBezTo>
                  <a:cubicBezTo>
                    <a:pt x="0" y="1602"/>
                    <a:pt x="109" y="1982"/>
                    <a:pt x="380" y="2253"/>
                  </a:cubicBezTo>
                  <a:cubicBezTo>
                    <a:pt x="601" y="2494"/>
                    <a:pt x="910" y="2631"/>
                    <a:pt x="1232" y="2631"/>
                  </a:cubicBezTo>
                  <a:cubicBezTo>
                    <a:pt x="1346" y="2631"/>
                    <a:pt x="1460" y="2614"/>
                    <a:pt x="1573" y="2579"/>
                  </a:cubicBezTo>
                  <a:cubicBezTo>
                    <a:pt x="2143" y="2551"/>
                    <a:pt x="2631" y="2117"/>
                    <a:pt x="2712" y="1548"/>
                  </a:cubicBezTo>
                  <a:cubicBezTo>
                    <a:pt x="2902" y="788"/>
                    <a:pt x="2387" y="56"/>
                    <a:pt x="1627" y="2"/>
                  </a:cubicBezTo>
                  <a:cubicBezTo>
                    <a:pt x="1608" y="1"/>
                    <a:pt x="1589" y="1"/>
                    <a:pt x="1570" y="1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61"/>
            <p:cNvSpPr/>
            <p:nvPr/>
          </p:nvSpPr>
          <p:spPr>
            <a:xfrm>
              <a:off x="5426900" y="3211925"/>
              <a:ext cx="75975" cy="81675"/>
            </a:xfrm>
            <a:custGeom>
              <a:avLst/>
              <a:gdLst/>
              <a:ahLst/>
              <a:cxnLst/>
              <a:rect l="l" t="t" r="r" b="b"/>
              <a:pathLst>
                <a:path w="3039" h="3267" extrusionOk="0">
                  <a:moveTo>
                    <a:pt x="1589" y="644"/>
                  </a:moveTo>
                  <a:cubicBezTo>
                    <a:pt x="1879" y="644"/>
                    <a:pt x="2168" y="822"/>
                    <a:pt x="2279" y="1141"/>
                  </a:cubicBezTo>
                  <a:cubicBezTo>
                    <a:pt x="2306" y="1195"/>
                    <a:pt x="2334" y="1276"/>
                    <a:pt x="2334" y="1330"/>
                  </a:cubicBezTo>
                  <a:lnTo>
                    <a:pt x="2334" y="1358"/>
                  </a:lnTo>
                  <a:cubicBezTo>
                    <a:pt x="2388" y="1737"/>
                    <a:pt x="2306" y="2117"/>
                    <a:pt x="2062" y="2443"/>
                  </a:cubicBezTo>
                  <a:cubicBezTo>
                    <a:pt x="2023" y="2522"/>
                    <a:pt x="1925" y="2572"/>
                    <a:pt x="1822" y="2572"/>
                  </a:cubicBezTo>
                  <a:cubicBezTo>
                    <a:pt x="1784" y="2572"/>
                    <a:pt x="1746" y="2566"/>
                    <a:pt x="1710" y="2551"/>
                  </a:cubicBezTo>
                  <a:cubicBezTo>
                    <a:pt x="1520" y="2497"/>
                    <a:pt x="1357" y="2443"/>
                    <a:pt x="1194" y="2334"/>
                  </a:cubicBezTo>
                  <a:cubicBezTo>
                    <a:pt x="679" y="2036"/>
                    <a:pt x="598" y="1330"/>
                    <a:pt x="1032" y="924"/>
                  </a:cubicBezTo>
                  <a:cubicBezTo>
                    <a:pt x="1177" y="733"/>
                    <a:pt x="1384" y="644"/>
                    <a:pt x="1589" y="644"/>
                  </a:cubicBezTo>
                  <a:close/>
                  <a:moveTo>
                    <a:pt x="1493" y="0"/>
                  </a:moveTo>
                  <a:cubicBezTo>
                    <a:pt x="1475" y="0"/>
                    <a:pt x="1457" y="1"/>
                    <a:pt x="1438" y="1"/>
                  </a:cubicBezTo>
                  <a:cubicBezTo>
                    <a:pt x="570" y="191"/>
                    <a:pt x="1" y="1005"/>
                    <a:pt x="137" y="1873"/>
                  </a:cubicBezTo>
                  <a:cubicBezTo>
                    <a:pt x="137" y="1927"/>
                    <a:pt x="137" y="1981"/>
                    <a:pt x="164" y="2036"/>
                  </a:cubicBezTo>
                  <a:cubicBezTo>
                    <a:pt x="191" y="2090"/>
                    <a:pt x="218" y="2144"/>
                    <a:pt x="245" y="2198"/>
                  </a:cubicBezTo>
                  <a:cubicBezTo>
                    <a:pt x="516" y="2822"/>
                    <a:pt x="1059" y="3066"/>
                    <a:pt x="1655" y="3256"/>
                  </a:cubicBezTo>
                  <a:cubicBezTo>
                    <a:pt x="1700" y="3263"/>
                    <a:pt x="1744" y="3266"/>
                    <a:pt x="1786" y="3266"/>
                  </a:cubicBezTo>
                  <a:cubicBezTo>
                    <a:pt x="1922" y="3266"/>
                    <a:pt x="2046" y="3231"/>
                    <a:pt x="2171" y="3148"/>
                  </a:cubicBezTo>
                  <a:cubicBezTo>
                    <a:pt x="2334" y="3066"/>
                    <a:pt x="2469" y="2931"/>
                    <a:pt x="2578" y="2795"/>
                  </a:cubicBezTo>
                  <a:cubicBezTo>
                    <a:pt x="2903" y="2361"/>
                    <a:pt x="3039" y="1819"/>
                    <a:pt x="2985" y="1276"/>
                  </a:cubicBezTo>
                  <a:cubicBezTo>
                    <a:pt x="2879" y="535"/>
                    <a:pt x="2230" y="0"/>
                    <a:pt x="1493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61"/>
            <p:cNvSpPr/>
            <p:nvPr/>
          </p:nvSpPr>
          <p:spPr>
            <a:xfrm>
              <a:off x="5441825" y="3228025"/>
              <a:ext cx="44775" cy="48875"/>
            </a:xfrm>
            <a:custGeom>
              <a:avLst/>
              <a:gdLst/>
              <a:ahLst/>
              <a:cxnLst/>
              <a:rect l="l" t="t" r="r" b="b"/>
              <a:pathLst>
                <a:path w="1791" h="1955" extrusionOk="0">
                  <a:moveTo>
                    <a:pt x="992" y="0"/>
                  </a:moveTo>
                  <a:cubicBezTo>
                    <a:pt x="787" y="0"/>
                    <a:pt x="580" y="89"/>
                    <a:pt x="435" y="280"/>
                  </a:cubicBezTo>
                  <a:cubicBezTo>
                    <a:pt x="1" y="686"/>
                    <a:pt x="82" y="1392"/>
                    <a:pt x="597" y="1690"/>
                  </a:cubicBezTo>
                  <a:cubicBezTo>
                    <a:pt x="760" y="1799"/>
                    <a:pt x="923" y="1880"/>
                    <a:pt x="1113" y="1934"/>
                  </a:cubicBezTo>
                  <a:cubicBezTo>
                    <a:pt x="1148" y="1948"/>
                    <a:pt x="1185" y="1955"/>
                    <a:pt x="1221" y="1955"/>
                  </a:cubicBezTo>
                  <a:cubicBezTo>
                    <a:pt x="1325" y="1955"/>
                    <a:pt x="1425" y="1899"/>
                    <a:pt x="1465" y="1799"/>
                  </a:cubicBezTo>
                  <a:cubicBezTo>
                    <a:pt x="1709" y="1473"/>
                    <a:pt x="1791" y="1093"/>
                    <a:pt x="1737" y="714"/>
                  </a:cubicBezTo>
                  <a:cubicBezTo>
                    <a:pt x="1737" y="632"/>
                    <a:pt x="1709" y="578"/>
                    <a:pt x="1682" y="497"/>
                  </a:cubicBezTo>
                  <a:cubicBezTo>
                    <a:pt x="1571" y="178"/>
                    <a:pt x="1282" y="0"/>
                    <a:pt x="9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61"/>
            <p:cNvSpPr/>
            <p:nvPr/>
          </p:nvSpPr>
          <p:spPr>
            <a:xfrm>
              <a:off x="5592375" y="3064075"/>
              <a:ext cx="61050" cy="63350"/>
            </a:xfrm>
            <a:custGeom>
              <a:avLst/>
              <a:gdLst/>
              <a:ahLst/>
              <a:cxnLst/>
              <a:rect l="l" t="t" r="r" b="b"/>
              <a:pathLst>
                <a:path w="2442" h="2534" extrusionOk="0">
                  <a:moveTo>
                    <a:pt x="1314" y="656"/>
                  </a:moveTo>
                  <a:cubicBezTo>
                    <a:pt x="1583" y="656"/>
                    <a:pt x="1813" y="893"/>
                    <a:pt x="1790" y="1169"/>
                  </a:cubicBezTo>
                  <a:cubicBezTo>
                    <a:pt x="1790" y="1413"/>
                    <a:pt x="1682" y="1630"/>
                    <a:pt x="1519" y="1820"/>
                  </a:cubicBezTo>
                  <a:cubicBezTo>
                    <a:pt x="1439" y="1920"/>
                    <a:pt x="1313" y="1976"/>
                    <a:pt x="1188" y="1976"/>
                  </a:cubicBezTo>
                  <a:cubicBezTo>
                    <a:pt x="1144" y="1976"/>
                    <a:pt x="1100" y="1969"/>
                    <a:pt x="1058" y="1955"/>
                  </a:cubicBezTo>
                  <a:cubicBezTo>
                    <a:pt x="841" y="1901"/>
                    <a:pt x="705" y="1738"/>
                    <a:pt x="651" y="1521"/>
                  </a:cubicBezTo>
                  <a:cubicBezTo>
                    <a:pt x="624" y="1169"/>
                    <a:pt x="841" y="816"/>
                    <a:pt x="1166" y="681"/>
                  </a:cubicBezTo>
                  <a:cubicBezTo>
                    <a:pt x="1216" y="664"/>
                    <a:pt x="1266" y="656"/>
                    <a:pt x="1314" y="656"/>
                  </a:cubicBezTo>
                  <a:close/>
                  <a:moveTo>
                    <a:pt x="1328" y="0"/>
                  </a:moveTo>
                  <a:cubicBezTo>
                    <a:pt x="1200" y="0"/>
                    <a:pt x="1072" y="27"/>
                    <a:pt x="949" y="84"/>
                  </a:cubicBezTo>
                  <a:cubicBezTo>
                    <a:pt x="353" y="355"/>
                    <a:pt x="0" y="952"/>
                    <a:pt x="0" y="1576"/>
                  </a:cubicBezTo>
                  <a:cubicBezTo>
                    <a:pt x="0" y="1684"/>
                    <a:pt x="27" y="1765"/>
                    <a:pt x="54" y="1847"/>
                  </a:cubicBezTo>
                  <a:cubicBezTo>
                    <a:pt x="263" y="2283"/>
                    <a:pt x="710" y="2534"/>
                    <a:pt x="1164" y="2534"/>
                  </a:cubicBezTo>
                  <a:cubicBezTo>
                    <a:pt x="1360" y="2534"/>
                    <a:pt x="1557" y="2487"/>
                    <a:pt x="1736" y="2389"/>
                  </a:cubicBezTo>
                  <a:cubicBezTo>
                    <a:pt x="2197" y="2064"/>
                    <a:pt x="2441" y="1467"/>
                    <a:pt x="2360" y="897"/>
                  </a:cubicBezTo>
                  <a:cubicBezTo>
                    <a:pt x="2306" y="653"/>
                    <a:pt x="2170" y="436"/>
                    <a:pt x="1980" y="274"/>
                  </a:cubicBezTo>
                  <a:cubicBezTo>
                    <a:pt x="1803" y="96"/>
                    <a:pt x="1568" y="0"/>
                    <a:pt x="132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61"/>
            <p:cNvSpPr/>
            <p:nvPr/>
          </p:nvSpPr>
          <p:spPr>
            <a:xfrm>
              <a:off x="5607950" y="3080475"/>
              <a:ext cx="29675" cy="33025"/>
            </a:xfrm>
            <a:custGeom>
              <a:avLst/>
              <a:gdLst/>
              <a:ahLst/>
              <a:cxnLst/>
              <a:rect l="l" t="t" r="r" b="b"/>
              <a:pathLst>
                <a:path w="1187" h="1321" extrusionOk="0">
                  <a:moveTo>
                    <a:pt x="691" y="0"/>
                  </a:moveTo>
                  <a:cubicBezTo>
                    <a:pt x="643" y="0"/>
                    <a:pt x="593" y="8"/>
                    <a:pt x="543" y="25"/>
                  </a:cubicBezTo>
                  <a:cubicBezTo>
                    <a:pt x="218" y="160"/>
                    <a:pt x="1" y="513"/>
                    <a:pt x="28" y="865"/>
                  </a:cubicBezTo>
                  <a:cubicBezTo>
                    <a:pt x="55" y="1082"/>
                    <a:pt x="218" y="1245"/>
                    <a:pt x="408" y="1299"/>
                  </a:cubicBezTo>
                  <a:cubicBezTo>
                    <a:pt x="457" y="1313"/>
                    <a:pt x="504" y="1320"/>
                    <a:pt x="549" y="1320"/>
                  </a:cubicBezTo>
                  <a:cubicBezTo>
                    <a:pt x="678" y="1320"/>
                    <a:pt x="788" y="1264"/>
                    <a:pt x="869" y="1164"/>
                  </a:cubicBezTo>
                  <a:cubicBezTo>
                    <a:pt x="1032" y="974"/>
                    <a:pt x="1140" y="757"/>
                    <a:pt x="1140" y="513"/>
                  </a:cubicBezTo>
                  <a:cubicBezTo>
                    <a:pt x="1186" y="237"/>
                    <a:pt x="960" y="0"/>
                    <a:pt x="6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61"/>
            <p:cNvSpPr/>
            <p:nvPr/>
          </p:nvSpPr>
          <p:spPr>
            <a:xfrm>
              <a:off x="5635775" y="3219375"/>
              <a:ext cx="72575" cy="65775"/>
            </a:xfrm>
            <a:custGeom>
              <a:avLst/>
              <a:gdLst/>
              <a:ahLst/>
              <a:cxnLst/>
              <a:rect l="l" t="t" r="r" b="b"/>
              <a:pathLst>
                <a:path w="2903" h="2631" extrusionOk="0">
                  <a:moveTo>
                    <a:pt x="1532" y="643"/>
                  </a:moveTo>
                  <a:cubicBezTo>
                    <a:pt x="1774" y="643"/>
                    <a:pt x="2017" y="823"/>
                    <a:pt x="2089" y="1087"/>
                  </a:cubicBezTo>
                  <a:cubicBezTo>
                    <a:pt x="2186" y="1575"/>
                    <a:pt x="1822" y="1998"/>
                    <a:pt x="1352" y="1998"/>
                  </a:cubicBezTo>
                  <a:cubicBezTo>
                    <a:pt x="1301" y="1998"/>
                    <a:pt x="1247" y="1993"/>
                    <a:pt x="1193" y="1982"/>
                  </a:cubicBezTo>
                  <a:cubicBezTo>
                    <a:pt x="705" y="1900"/>
                    <a:pt x="543" y="1304"/>
                    <a:pt x="895" y="978"/>
                  </a:cubicBezTo>
                  <a:cubicBezTo>
                    <a:pt x="1031" y="788"/>
                    <a:pt x="1221" y="680"/>
                    <a:pt x="1438" y="653"/>
                  </a:cubicBezTo>
                  <a:cubicBezTo>
                    <a:pt x="1469" y="647"/>
                    <a:pt x="1500" y="643"/>
                    <a:pt x="1532" y="643"/>
                  </a:cubicBezTo>
                  <a:close/>
                  <a:moveTo>
                    <a:pt x="1570" y="1"/>
                  </a:moveTo>
                  <a:cubicBezTo>
                    <a:pt x="836" y="1"/>
                    <a:pt x="213" y="508"/>
                    <a:pt x="54" y="1222"/>
                  </a:cubicBezTo>
                  <a:cubicBezTo>
                    <a:pt x="0" y="1602"/>
                    <a:pt x="109" y="1982"/>
                    <a:pt x="380" y="2253"/>
                  </a:cubicBezTo>
                  <a:cubicBezTo>
                    <a:pt x="601" y="2494"/>
                    <a:pt x="910" y="2631"/>
                    <a:pt x="1232" y="2631"/>
                  </a:cubicBezTo>
                  <a:cubicBezTo>
                    <a:pt x="1346" y="2631"/>
                    <a:pt x="1460" y="2614"/>
                    <a:pt x="1573" y="2579"/>
                  </a:cubicBezTo>
                  <a:cubicBezTo>
                    <a:pt x="2143" y="2551"/>
                    <a:pt x="2631" y="2117"/>
                    <a:pt x="2712" y="1548"/>
                  </a:cubicBezTo>
                  <a:cubicBezTo>
                    <a:pt x="2902" y="788"/>
                    <a:pt x="2387" y="56"/>
                    <a:pt x="1627" y="2"/>
                  </a:cubicBezTo>
                  <a:cubicBezTo>
                    <a:pt x="1608" y="1"/>
                    <a:pt x="1589" y="1"/>
                    <a:pt x="1570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61"/>
            <p:cNvSpPr/>
            <p:nvPr/>
          </p:nvSpPr>
          <p:spPr>
            <a:xfrm>
              <a:off x="5648650" y="3235450"/>
              <a:ext cx="41725" cy="33875"/>
            </a:xfrm>
            <a:custGeom>
              <a:avLst/>
              <a:gdLst/>
              <a:ahLst/>
              <a:cxnLst/>
              <a:rect l="l" t="t" r="r" b="b"/>
              <a:pathLst>
                <a:path w="1669" h="1355" extrusionOk="0">
                  <a:moveTo>
                    <a:pt x="1017" y="0"/>
                  </a:moveTo>
                  <a:cubicBezTo>
                    <a:pt x="985" y="0"/>
                    <a:pt x="954" y="4"/>
                    <a:pt x="923" y="10"/>
                  </a:cubicBezTo>
                  <a:cubicBezTo>
                    <a:pt x="706" y="37"/>
                    <a:pt x="489" y="145"/>
                    <a:pt x="353" y="335"/>
                  </a:cubicBezTo>
                  <a:cubicBezTo>
                    <a:pt x="0" y="661"/>
                    <a:pt x="190" y="1257"/>
                    <a:pt x="678" y="1339"/>
                  </a:cubicBezTo>
                  <a:cubicBezTo>
                    <a:pt x="732" y="1350"/>
                    <a:pt x="786" y="1355"/>
                    <a:pt x="837" y="1355"/>
                  </a:cubicBezTo>
                  <a:cubicBezTo>
                    <a:pt x="1307" y="1355"/>
                    <a:pt x="1669" y="932"/>
                    <a:pt x="1546" y="444"/>
                  </a:cubicBezTo>
                  <a:cubicBezTo>
                    <a:pt x="1498" y="180"/>
                    <a:pt x="1259" y="0"/>
                    <a:pt x="10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7C2DD37D-655D-68C4-560A-E8723A4A3F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039" y="1686029"/>
            <a:ext cx="2194599" cy="205556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7C6A893-93B6-B8B9-39BF-375D6E5A38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1985" y="1686029"/>
            <a:ext cx="2446763" cy="206538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ED4FEB4-ACB7-93A8-21F6-C425BD2AD0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8095" y="1676209"/>
            <a:ext cx="2724780" cy="2065383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CA2A">
            <a:alpha val="10270"/>
          </a:srgbClr>
        </a:solidFill>
        <a:effectLst/>
      </p:bgPr>
    </p:bg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46"/>
          <p:cNvSpPr/>
          <p:nvPr/>
        </p:nvSpPr>
        <p:spPr>
          <a:xfrm>
            <a:off x="4746480" y="1795925"/>
            <a:ext cx="710989" cy="694889"/>
          </a:xfrm>
          <a:custGeom>
            <a:avLst/>
            <a:gdLst/>
            <a:ahLst/>
            <a:cxnLst/>
            <a:rect l="l" t="t" r="r" b="b"/>
            <a:pathLst>
              <a:path w="13852" h="13539" extrusionOk="0">
                <a:moveTo>
                  <a:pt x="6804" y="1"/>
                </a:moveTo>
                <a:cubicBezTo>
                  <a:pt x="6711" y="1"/>
                  <a:pt x="6619" y="1"/>
                  <a:pt x="6526" y="2"/>
                </a:cubicBezTo>
                <a:cubicBezTo>
                  <a:pt x="5168" y="14"/>
                  <a:pt x="3797" y="168"/>
                  <a:pt x="2439" y="168"/>
                </a:cubicBezTo>
                <a:cubicBezTo>
                  <a:pt x="2313" y="168"/>
                  <a:pt x="2186" y="167"/>
                  <a:pt x="2060" y="164"/>
                </a:cubicBezTo>
                <a:cubicBezTo>
                  <a:pt x="2032" y="163"/>
                  <a:pt x="2005" y="163"/>
                  <a:pt x="1977" y="163"/>
                </a:cubicBezTo>
                <a:cubicBezTo>
                  <a:pt x="1531" y="163"/>
                  <a:pt x="1041" y="249"/>
                  <a:pt x="734" y="597"/>
                </a:cubicBezTo>
                <a:cubicBezTo>
                  <a:pt x="338" y="1049"/>
                  <a:pt x="407" y="1829"/>
                  <a:pt x="351" y="2391"/>
                </a:cubicBezTo>
                <a:cubicBezTo>
                  <a:pt x="199" y="3909"/>
                  <a:pt x="80" y="5430"/>
                  <a:pt x="34" y="6956"/>
                </a:cubicBezTo>
                <a:cubicBezTo>
                  <a:pt x="0" y="8044"/>
                  <a:pt x="8" y="9140"/>
                  <a:pt x="175" y="10217"/>
                </a:cubicBezTo>
                <a:cubicBezTo>
                  <a:pt x="307" y="11063"/>
                  <a:pt x="510" y="12323"/>
                  <a:pt x="1269" y="12867"/>
                </a:cubicBezTo>
                <a:cubicBezTo>
                  <a:pt x="1834" y="13272"/>
                  <a:pt x="2570" y="13317"/>
                  <a:pt x="3263" y="13346"/>
                </a:cubicBezTo>
                <a:cubicBezTo>
                  <a:pt x="4522" y="13399"/>
                  <a:pt x="5760" y="13539"/>
                  <a:pt x="7024" y="13539"/>
                </a:cubicBezTo>
                <a:cubicBezTo>
                  <a:pt x="7090" y="13539"/>
                  <a:pt x="7157" y="13538"/>
                  <a:pt x="7223" y="13537"/>
                </a:cubicBezTo>
                <a:cubicBezTo>
                  <a:pt x="8592" y="13520"/>
                  <a:pt x="9960" y="13425"/>
                  <a:pt x="11322" y="13283"/>
                </a:cubicBezTo>
                <a:cubicBezTo>
                  <a:pt x="12252" y="13186"/>
                  <a:pt x="13013" y="12553"/>
                  <a:pt x="13344" y="11689"/>
                </a:cubicBezTo>
                <a:cubicBezTo>
                  <a:pt x="13533" y="11198"/>
                  <a:pt x="13600" y="10669"/>
                  <a:pt x="13647" y="10143"/>
                </a:cubicBezTo>
                <a:cubicBezTo>
                  <a:pt x="13651" y="10095"/>
                  <a:pt x="13655" y="10047"/>
                  <a:pt x="13658" y="10000"/>
                </a:cubicBezTo>
                <a:cubicBezTo>
                  <a:pt x="13851" y="7634"/>
                  <a:pt x="13819" y="5244"/>
                  <a:pt x="13553" y="2884"/>
                </a:cubicBezTo>
                <a:cubicBezTo>
                  <a:pt x="13505" y="2456"/>
                  <a:pt x="13473" y="2010"/>
                  <a:pt x="13382" y="1588"/>
                </a:cubicBezTo>
                <a:cubicBezTo>
                  <a:pt x="13327" y="1330"/>
                  <a:pt x="13281" y="816"/>
                  <a:pt x="13124" y="613"/>
                </a:cubicBezTo>
                <a:cubicBezTo>
                  <a:pt x="12821" y="223"/>
                  <a:pt x="12261" y="177"/>
                  <a:pt x="11768" y="164"/>
                </a:cubicBezTo>
                <a:cubicBezTo>
                  <a:pt x="10111" y="113"/>
                  <a:pt x="8463" y="1"/>
                  <a:pt x="680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529" name="Google Shape;529;p46"/>
          <p:cNvSpPr/>
          <p:nvPr/>
        </p:nvSpPr>
        <p:spPr>
          <a:xfrm rot="10800000" flipH="1">
            <a:off x="4746480" y="3127088"/>
            <a:ext cx="710989" cy="694889"/>
          </a:xfrm>
          <a:custGeom>
            <a:avLst/>
            <a:gdLst/>
            <a:ahLst/>
            <a:cxnLst/>
            <a:rect l="l" t="t" r="r" b="b"/>
            <a:pathLst>
              <a:path w="13852" h="13539" extrusionOk="0">
                <a:moveTo>
                  <a:pt x="6804" y="1"/>
                </a:moveTo>
                <a:cubicBezTo>
                  <a:pt x="6711" y="1"/>
                  <a:pt x="6619" y="1"/>
                  <a:pt x="6526" y="2"/>
                </a:cubicBezTo>
                <a:cubicBezTo>
                  <a:pt x="5168" y="14"/>
                  <a:pt x="3797" y="168"/>
                  <a:pt x="2439" y="168"/>
                </a:cubicBezTo>
                <a:cubicBezTo>
                  <a:pt x="2313" y="168"/>
                  <a:pt x="2186" y="167"/>
                  <a:pt x="2060" y="164"/>
                </a:cubicBezTo>
                <a:cubicBezTo>
                  <a:pt x="2032" y="163"/>
                  <a:pt x="2005" y="163"/>
                  <a:pt x="1977" y="163"/>
                </a:cubicBezTo>
                <a:cubicBezTo>
                  <a:pt x="1531" y="163"/>
                  <a:pt x="1041" y="249"/>
                  <a:pt x="734" y="597"/>
                </a:cubicBezTo>
                <a:cubicBezTo>
                  <a:pt x="338" y="1049"/>
                  <a:pt x="407" y="1829"/>
                  <a:pt x="351" y="2391"/>
                </a:cubicBezTo>
                <a:cubicBezTo>
                  <a:pt x="199" y="3909"/>
                  <a:pt x="80" y="5430"/>
                  <a:pt x="34" y="6956"/>
                </a:cubicBezTo>
                <a:cubicBezTo>
                  <a:pt x="0" y="8044"/>
                  <a:pt x="8" y="9140"/>
                  <a:pt x="175" y="10217"/>
                </a:cubicBezTo>
                <a:cubicBezTo>
                  <a:pt x="307" y="11063"/>
                  <a:pt x="510" y="12323"/>
                  <a:pt x="1269" y="12867"/>
                </a:cubicBezTo>
                <a:cubicBezTo>
                  <a:pt x="1834" y="13272"/>
                  <a:pt x="2570" y="13317"/>
                  <a:pt x="3263" y="13346"/>
                </a:cubicBezTo>
                <a:cubicBezTo>
                  <a:pt x="4522" y="13399"/>
                  <a:pt x="5760" y="13539"/>
                  <a:pt x="7024" y="13539"/>
                </a:cubicBezTo>
                <a:cubicBezTo>
                  <a:pt x="7090" y="13539"/>
                  <a:pt x="7157" y="13538"/>
                  <a:pt x="7223" y="13537"/>
                </a:cubicBezTo>
                <a:cubicBezTo>
                  <a:pt x="8592" y="13520"/>
                  <a:pt x="9960" y="13425"/>
                  <a:pt x="11322" y="13283"/>
                </a:cubicBezTo>
                <a:cubicBezTo>
                  <a:pt x="12252" y="13186"/>
                  <a:pt x="13013" y="12553"/>
                  <a:pt x="13344" y="11689"/>
                </a:cubicBezTo>
                <a:cubicBezTo>
                  <a:pt x="13533" y="11198"/>
                  <a:pt x="13600" y="10669"/>
                  <a:pt x="13647" y="10143"/>
                </a:cubicBezTo>
                <a:cubicBezTo>
                  <a:pt x="13651" y="10095"/>
                  <a:pt x="13655" y="10047"/>
                  <a:pt x="13658" y="10000"/>
                </a:cubicBezTo>
                <a:cubicBezTo>
                  <a:pt x="13851" y="7634"/>
                  <a:pt x="13819" y="5244"/>
                  <a:pt x="13553" y="2884"/>
                </a:cubicBezTo>
                <a:cubicBezTo>
                  <a:pt x="13505" y="2456"/>
                  <a:pt x="13473" y="2010"/>
                  <a:pt x="13382" y="1588"/>
                </a:cubicBezTo>
                <a:cubicBezTo>
                  <a:pt x="13327" y="1330"/>
                  <a:pt x="13281" y="816"/>
                  <a:pt x="13124" y="613"/>
                </a:cubicBezTo>
                <a:cubicBezTo>
                  <a:pt x="12821" y="223"/>
                  <a:pt x="12261" y="177"/>
                  <a:pt x="11768" y="164"/>
                </a:cubicBezTo>
                <a:cubicBezTo>
                  <a:pt x="10111" y="113"/>
                  <a:pt x="8463" y="1"/>
                  <a:pt x="680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530" name="Google Shape;530;p46"/>
          <p:cNvSpPr/>
          <p:nvPr/>
        </p:nvSpPr>
        <p:spPr>
          <a:xfrm>
            <a:off x="1074255" y="1795925"/>
            <a:ext cx="710989" cy="694889"/>
          </a:xfrm>
          <a:custGeom>
            <a:avLst/>
            <a:gdLst/>
            <a:ahLst/>
            <a:cxnLst/>
            <a:rect l="l" t="t" r="r" b="b"/>
            <a:pathLst>
              <a:path w="13852" h="13539" extrusionOk="0">
                <a:moveTo>
                  <a:pt x="6804" y="1"/>
                </a:moveTo>
                <a:cubicBezTo>
                  <a:pt x="6711" y="1"/>
                  <a:pt x="6619" y="1"/>
                  <a:pt x="6526" y="2"/>
                </a:cubicBezTo>
                <a:cubicBezTo>
                  <a:pt x="5168" y="14"/>
                  <a:pt x="3797" y="168"/>
                  <a:pt x="2439" y="168"/>
                </a:cubicBezTo>
                <a:cubicBezTo>
                  <a:pt x="2313" y="168"/>
                  <a:pt x="2186" y="167"/>
                  <a:pt x="2060" y="164"/>
                </a:cubicBezTo>
                <a:cubicBezTo>
                  <a:pt x="2032" y="163"/>
                  <a:pt x="2005" y="163"/>
                  <a:pt x="1977" y="163"/>
                </a:cubicBezTo>
                <a:cubicBezTo>
                  <a:pt x="1531" y="163"/>
                  <a:pt x="1041" y="249"/>
                  <a:pt x="734" y="597"/>
                </a:cubicBezTo>
                <a:cubicBezTo>
                  <a:pt x="338" y="1049"/>
                  <a:pt x="407" y="1829"/>
                  <a:pt x="351" y="2391"/>
                </a:cubicBezTo>
                <a:cubicBezTo>
                  <a:pt x="199" y="3909"/>
                  <a:pt x="80" y="5430"/>
                  <a:pt x="34" y="6956"/>
                </a:cubicBezTo>
                <a:cubicBezTo>
                  <a:pt x="0" y="8044"/>
                  <a:pt x="8" y="9140"/>
                  <a:pt x="175" y="10217"/>
                </a:cubicBezTo>
                <a:cubicBezTo>
                  <a:pt x="307" y="11063"/>
                  <a:pt x="510" y="12323"/>
                  <a:pt x="1269" y="12867"/>
                </a:cubicBezTo>
                <a:cubicBezTo>
                  <a:pt x="1834" y="13272"/>
                  <a:pt x="2570" y="13317"/>
                  <a:pt x="3263" y="13346"/>
                </a:cubicBezTo>
                <a:cubicBezTo>
                  <a:pt x="4522" y="13399"/>
                  <a:pt x="5760" y="13539"/>
                  <a:pt x="7024" y="13539"/>
                </a:cubicBezTo>
                <a:cubicBezTo>
                  <a:pt x="7090" y="13539"/>
                  <a:pt x="7157" y="13538"/>
                  <a:pt x="7223" y="13537"/>
                </a:cubicBezTo>
                <a:cubicBezTo>
                  <a:pt x="8592" y="13520"/>
                  <a:pt x="9960" y="13425"/>
                  <a:pt x="11322" y="13283"/>
                </a:cubicBezTo>
                <a:cubicBezTo>
                  <a:pt x="12252" y="13186"/>
                  <a:pt x="13013" y="12553"/>
                  <a:pt x="13344" y="11689"/>
                </a:cubicBezTo>
                <a:cubicBezTo>
                  <a:pt x="13533" y="11198"/>
                  <a:pt x="13600" y="10669"/>
                  <a:pt x="13647" y="10143"/>
                </a:cubicBezTo>
                <a:cubicBezTo>
                  <a:pt x="13651" y="10095"/>
                  <a:pt x="13655" y="10047"/>
                  <a:pt x="13658" y="10000"/>
                </a:cubicBezTo>
                <a:cubicBezTo>
                  <a:pt x="13851" y="7634"/>
                  <a:pt x="13819" y="5244"/>
                  <a:pt x="13553" y="2884"/>
                </a:cubicBezTo>
                <a:cubicBezTo>
                  <a:pt x="13505" y="2456"/>
                  <a:pt x="13473" y="2010"/>
                  <a:pt x="13382" y="1588"/>
                </a:cubicBezTo>
                <a:cubicBezTo>
                  <a:pt x="13327" y="1330"/>
                  <a:pt x="13281" y="816"/>
                  <a:pt x="13124" y="613"/>
                </a:cubicBezTo>
                <a:cubicBezTo>
                  <a:pt x="12821" y="223"/>
                  <a:pt x="12261" y="177"/>
                  <a:pt x="11768" y="164"/>
                </a:cubicBezTo>
                <a:cubicBezTo>
                  <a:pt x="10111" y="113"/>
                  <a:pt x="8463" y="1"/>
                  <a:pt x="680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531" name="Google Shape;531;p46"/>
          <p:cNvSpPr/>
          <p:nvPr/>
        </p:nvSpPr>
        <p:spPr>
          <a:xfrm rot="10800000" flipH="1">
            <a:off x="1071717" y="3127088"/>
            <a:ext cx="710989" cy="694889"/>
          </a:xfrm>
          <a:custGeom>
            <a:avLst/>
            <a:gdLst/>
            <a:ahLst/>
            <a:cxnLst/>
            <a:rect l="l" t="t" r="r" b="b"/>
            <a:pathLst>
              <a:path w="13852" h="13539" extrusionOk="0">
                <a:moveTo>
                  <a:pt x="6804" y="1"/>
                </a:moveTo>
                <a:cubicBezTo>
                  <a:pt x="6711" y="1"/>
                  <a:pt x="6619" y="1"/>
                  <a:pt x="6526" y="2"/>
                </a:cubicBezTo>
                <a:cubicBezTo>
                  <a:pt x="5168" y="14"/>
                  <a:pt x="3797" y="168"/>
                  <a:pt x="2439" y="168"/>
                </a:cubicBezTo>
                <a:cubicBezTo>
                  <a:pt x="2313" y="168"/>
                  <a:pt x="2186" y="167"/>
                  <a:pt x="2060" y="164"/>
                </a:cubicBezTo>
                <a:cubicBezTo>
                  <a:pt x="2032" y="163"/>
                  <a:pt x="2005" y="163"/>
                  <a:pt x="1977" y="163"/>
                </a:cubicBezTo>
                <a:cubicBezTo>
                  <a:pt x="1531" y="163"/>
                  <a:pt x="1041" y="249"/>
                  <a:pt x="734" y="597"/>
                </a:cubicBezTo>
                <a:cubicBezTo>
                  <a:pt x="338" y="1049"/>
                  <a:pt x="407" y="1829"/>
                  <a:pt x="351" y="2391"/>
                </a:cubicBezTo>
                <a:cubicBezTo>
                  <a:pt x="199" y="3909"/>
                  <a:pt x="80" y="5430"/>
                  <a:pt x="34" y="6956"/>
                </a:cubicBezTo>
                <a:cubicBezTo>
                  <a:pt x="0" y="8044"/>
                  <a:pt x="8" y="9140"/>
                  <a:pt x="175" y="10217"/>
                </a:cubicBezTo>
                <a:cubicBezTo>
                  <a:pt x="307" y="11063"/>
                  <a:pt x="510" y="12323"/>
                  <a:pt x="1269" y="12867"/>
                </a:cubicBezTo>
                <a:cubicBezTo>
                  <a:pt x="1834" y="13272"/>
                  <a:pt x="2570" y="13317"/>
                  <a:pt x="3263" y="13346"/>
                </a:cubicBezTo>
                <a:cubicBezTo>
                  <a:pt x="4522" y="13399"/>
                  <a:pt x="5760" y="13539"/>
                  <a:pt x="7024" y="13539"/>
                </a:cubicBezTo>
                <a:cubicBezTo>
                  <a:pt x="7090" y="13539"/>
                  <a:pt x="7157" y="13538"/>
                  <a:pt x="7223" y="13537"/>
                </a:cubicBezTo>
                <a:cubicBezTo>
                  <a:pt x="8592" y="13520"/>
                  <a:pt x="9960" y="13425"/>
                  <a:pt x="11322" y="13283"/>
                </a:cubicBezTo>
                <a:cubicBezTo>
                  <a:pt x="12252" y="13186"/>
                  <a:pt x="13013" y="12553"/>
                  <a:pt x="13344" y="11689"/>
                </a:cubicBezTo>
                <a:cubicBezTo>
                  <a:pt x="13533" y="11198"/>
                  <a:pt x="13600" y="10669"/>
                  <a:pt x="13647" y="10143"/>
                </a:cubicBezTo>
                <a:cubicBezTo>
                  <a:pt x="13651" y="10095"/>
                  <a:pt x="13655" y="10047"/>
                  <a:pt x="13658" y="10000"/>
                </a:cubicBezTo>
                <a:cubicBezTo>
                  <a:pt x="13851" y="7634"/>
                  <a:pt x="13819" y="5244"/>
                  <a:pt x="13553" y="2884"/>
                </a:cubicBezTo>
                <a:cubicBezTo>
                  <a:pt x="13505" y="2456"/>
                  <a:pt x="13473" y="2010"/>
                  <a:pt x="13382" y="1588"/>
                </a:cubicBezTo>
                <a:cubicBezTo>
                  <a:pt x="13327" y="1330"/>
                  <a:pt x="13281" y="816"/>
                  <a:pt x="13124" y="613"/>
                </a:cubicBezTo>
                <a:cubicBezTo>
                  <a:pt x="12821" y="223"/>
                  <a:pt x="12261" y="177"/>
                  <a:pt x="11768" y="164"/>
                </a:cubicBezTo>
                <a:cubicBezTo>
                  <a:pt x="10111" y="113"/>
                  <a:pt x="8463" y="1"/>
                  <a:pt x="680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532" name="Google Shape;532;p46"/>
          <p:cNvSpPr txBox="1">
            <a:spLocks noGrp="1"/>
          </p:cNvSpPr>
          <p:nvPr>
            <p:ph type="title" idx="2"/>
          </p:nvPr>
        </p:nvSpPr>
        <p:spPr>
          <a:xfrm rot="1545">
            <a:off x="4762608" y="1799750"/>
            <a:ext cx="667500" cy="3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533" name="Google Shape;533;p46"/>
          <p:cNvSpPr txBox="1">
            <a:spLocks noGrp="1"/>
          </p:cNvSpPr>
          <p:nvPr>
            <p:ph type="title" idx="3"/>
          </p:nvPr>
        </p:nvSpPr>
        <p:spPr>
          <a:xfrm>
            <a:off x="1900962" y="1799600"/>
            <a:ext cx="2748934" cy="3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/>
              <a:t>Lực và sự đẩy, kéo</a:t>
            </a:r>
            <a:endParaRPr sz="2200" b="1"/>
          </a:p>
        </p:txBody>
      </p:sp>
      <p:sp>
        <p:nvSpPr>
          <p:cNvPr id="535" name="Google Shape;535;p46"/>
          <p:cNvSpPr txBox="1">
            <a:spLocks noGrp="1"/>
          </p:cNvSpPr>
          <p:nvPr>
            <p:ph type="title" idx="4"/>
          </p:nvPr>
        </p:nvSpPr>
        <p:spPr>
          <a:xfrm>
            <a:off x="1900962" y="3127021"/>
            <a:ext cx="2518200" cy="3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/>
              <a:t>Tác dụng của lực</a:t>
            </a:r>
            <a:endParaRPr sz="2200" b="1"/>
          </a:p>
        </p:txBody>
      </p:sp>
      <p:sp>
        <p:nvSpPr>
          <p:cNvPr id="537" name="Google Shape;537;p46"/>
          <p:cNvSpPr txBox="1">
            <a:spLocks noGrp="1"/>
          </p:cNvSpPr>
          <p:nvPr>
            <p:ph type="title" idx="6"/>
          </p:nvPr>
        </p:nvSpPr>
        <p:spPr>
          <a:xfrm rot="1545">
            <a:off x="4762608" y="3127171"/>
            <a:ext cx="667500" cy="3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  <p:sp>
        <p:nvSpPr>
          <p:cNvPr id="538" name="Google Shape;538;p46"/>
          <p:cNvSpPr txBox="1">
            <a:spLocks noGrp="1"/>
          </p:cNvSpPr>
          <p:nvPr>
            <p:ph type="title" idx="7"/>
          </p:nvPr>
        </p:nvSpPr>
        <p:spPr>
          <a:xfrm>
            <a:off x="5554063" y="3127021"/>
            <a:ext cx="2518200" cy="38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/>
              <a:t>Vận dụng</a:t>
            </a:r>
            <a:endParaRPr sz="2200" b="1"/>
          </a:p>
        </p:txBody>
      </p:sp>
      <p:sp>
        <p:nvSpPr>
          <p:cNvPr id="540" name="Google Shape;540;p46"/>
          <p:cNvSpPr txBox="1">
            <a:spLocks noGrp="1"/>
          </p:cNvSpPr>
          <p:nvPr>
            <p:ph type="title"/>
          </p:nvPr>
        </p:nvSpPr>
        <p:spPr>
          <a:xfrm>
            <a:off x="720000" y="585216"/>
            <a:ext cx="7704000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NỘI DUNG CHÍNH</a:t>
            </a:r>
            <a:endParaRPr>
              <a:solidFill>
                <a:schemeClr val="accent3"/>
              </a:solidFill>
            </a:endParaRPr>
          </a:p>
        </p:txBody>
      </p:sp>
      <p:sp>
        <p:nvSpPr>
          <p:cNvPr id="541" name="Google Shape;541;p46"/>
          <p:cNvSpPr txBox="1">
            <a:spLocks noGrp="1"/>
          </p:cNvSpPr>
          <p:nvPr>
            <p:ph type="title" idx="9"/>
          </p:nvPr>
        </p:nvSpPr>
        <p:spPr>
          <a:xfrm rot="1538">
            <a:off x="1108152" y="1799750"/>
            <a:ext cx="670500" cy="3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542" name="Google Shape;542;p46"/>
          <p:cNvSpPr txBox="1">
            <a:spLocks noGrp="1"/>
          </p:cNvSpPr>
          <p:nvPr>
            <p:ph type="title" idx="13"/>
          </p:nvPr>
        </p:nvSpPr>
        <p:spPr>
          <a:xfrm rot="3107">
            <a:off x="1108152" y="3127321"/>
            <a:ext cx="663900" cy="39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543" name="Google Shape;543;p46"/>
          <p:cNvSpPr txBox="1">
            <a:spLocks noGrp="1"/>
          </p:cNvSpPr>
          <p:nvPr>
            <p:ph type="title" idx="14"/>
          </p:nvPr>
        </p:nvSpPr>
        <p:spPr>
          <a:xfrm>
            <a:off x="5554053" y="1799600"/>
            <a:ext cx="2864652" cy="38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/>
              <a:t>Lực tiếp xúc và lực không tiếp xúc</a:t>
            </a:r>
            <a:endParaRPr sz="2200" b="1"/>
          </a:p>
        </p:txBody>
      </p:sp>
      <p:grpSp>
        <p:nvGrpSpPr>
          <p:cNvPr id="545" name="Google Shape;545;p46"/>
          <p:cNvGrpSpPr/>
          <p:nvPr/>
        </p:nvGrpSpPr>
        <p:grpSpPr>
          <a:xfrm>
            <a:off x="6758450" y="493988"/>
            <a:ext cx="339775" cy="728413"/>
            <a:chOff x="7941975" y="230788"/>
            <a:chExt cx="339775" cy="728413"/>
          </a:xfrm>
        </p:grpSpPr>
        <p:sp>
          <p:nvSpPr>
            <p:cNvPr id="546" name="Google Shape;546;p46"/>
            <p:cNvSpPr/>
            <p:nvPr/>
          </p:nvSpPr>
          <p:spPr>
            <a:xfrm>
              <a:off x="7941975" y="230800"/>
              <a:ext cx="339775" cy="728400"/>
            </a:xfrm>
            <a:custGeom>
              <a:avLst/>
              <a:gdLst/>
              <a:ahLst/>
              <a:cxnLst/>
              <a:rect l="l" t="t" r="r" b="b"/>
              <a:pathLst>
                <a:path w="13591" h="29136" extrusionOk="0">
                  <a:moveTo>
                    <a:pt x="6296" y="677"/>
                  </a:moveTo>
                  <a:cubicBezTo>
                    <a:pt x="6442" y="677"/>
                    <a:pt x="6590" y="696"/>
                    <a:pt x="6728" y="747"/>
                  </a:cubicBezTo>
                  <a:cubicBezTo>
                    <a:pt x="7243" y="856"/>
                    <a:pt x="7758" y="964"/>
                    <a:pt x="8247" y="1100"/>
                  </a:cubicBezTo>
                  <a:cubicBezTo>
                    <a:pt x="9169" y="1371"/>
                    <a:pt x="10091" y="1642"/>
                    <a:pt x="11013" y="1914"/>
                  </a:cubicBezTo>
                  <a:cubicBezTo>
                    <a:pt x="11203" y="1995"/>
                    <a:pt x="11393" y="2076"/>
                    <a:pt x="11610" y="2158"/>
                  </a:cubicBezTo>
                  <a:cubicBezTo>
                    <a:pt x="11393" y="2890"/>
                    <a:pt x="11176" y="3623"/>
                    <a:pt x="10878" y="4355"/>
                  </a:cubicBezTo>
                  <a:cubicBezTo>
                    <a:pt x="10010" y="4219"/>
                    <a:pt x="9142" y="4056"/>
                    <a:pt x="8301" y="3839"/>
                  </a:cubicBezTo>
                  <a:cubicBezTo>
                    <a:pt x="7433" y="3650"/>
                    <a:pt x="6592" y="3487"/>
                    <a:pt x="5751" y="3243"/>
                  </a:cubicBezTo>
                  <a:cubicBezTo>
                    <a:pt x="5751" y="2375"/>
                    <a:pt x="5860" y="1534"/>
                    <a:pt x="6050" y="693"/>
                  </a:cubicBezTo>
                  <a:cubicBezTo>
                    <a:pt x="6129" y="683"/>
                    <a:pt x="6212" y="677"/>
                    <a:pt x="6296" y="677"/>
                  </a:cubicBezTo>
                  <a:close/>
                  <a:moveTo>
                    <a:pt x="3066" y="3460"/>
                  </a:moveTo>
                  <a:cubicBezTo>
                    <a:pt x="3174" y="3487"/>
                    <a:pt x="3283" y="3487"/>
                    <a:pt x="3364" y="3514"/>
                  </a:cubicBezTo>
                  <a:lnTo>
                    <a:pt x="12586" y="5494"/>
                  </a:lnTo>
                  <a:cubicBezTo>
                    <a:pt x="12641" y="5521"/>
                    <a:pt x="12695" y="5548"/>
                    <a:pt x="12749" y="5575"/>
                  </a:cubicBezTo>
                  <a:cubicBezTo>
                    <a:pt x="12586" y="6335"/>
                    <a:pt x="12424" y="7121"/>
                    <a:pt x="12261" y="7908"/>
                  </a:cubicBezTo>
                  <a:cubicBezTo>
                    <a:pt x="8952" y="7474"/>
                    <a:pt x="5751" y="6850"/>
                    <a:pt x="2524" y="6335"/>
                  </a:cubicBezTo>
                  <a:cubicBezTo>
                    <a:pt x="2578" y="5358"/>
                    <a:pt x="2768" y="4382"/>
                    <a:pt x="3066" y="3460"/>
                  </a:cubicBezTo>
                  <a:close/>
                  <a:moveTo>
                    <a:pt x="5399" y="7610"/>
                  </a:moveTo>
                  <a:lnTo>
                    <a:pt x="9413" y="8261"/>
                  </a:lnTo>
                  <a:cubicBezTo>
                    <a:pt x="9440" y="8803"/>
                    <a:pt x="9223" y="9319"/>
                    <a:pt x="8843" y="9644"/>
                  </a:cubicBezTo>
                  <a:cubicBezTo>
                    <a:pt x="8708" y="9752"/>
                    <a:pt x="8545" y="9807"/>
                    <a:pt x="8382" y="9807"/>
                  </a:cubicBezTo>
                  <a:cubicBezTo>
                    <a:pt x="8295" y="9815"/>
                    <a:pt x="8207" y="9818"/>
                    <a:pt x="8121" y="9818"/>
                  </a:cubicBezTo>
                  <a:cubicBezTo>
                    <a:pt x="7911" y="9818"/>
                    <a:pt x="7706" y="9799"/>
                    <a:pt x="7514" y="9780"/>
                  </a:cubicBezTo>
                  <a:cubicBezTo>
                    <a:pt x="7107" y="9725"/>
                    <a:pt x="6728" y="9617"/>
                    <a:pt x="6375" y="9508"/>
                  </a:cubicBezTo>
                  <a:cubicBezTo>
                    <a:pt x="5589" y="9264"/>
                    <a:pt x="5236" y="8776"/>
                    <a:pt x="5344" y="7989"/>
                  </a:cubicBezTo>
                  <a:cubicBezTo>
                    <a:pt x="5372" y="7881"/>
                    <a:pt x="5399" y="7772"/>
                    <a:pt x="5399" y="7610"/>
                  </a:cubicBezTo>
                  <a:close/>
                  <a:moveTo>
                    <a:pt x="3717" y="7284"/>
                  </a:moveTo>
                  <a:lnTo>
                    <a:pt x="4639" y="7447"/>
                  </a:lnTo>
                  <a:lnTo>
                    <a:pt x="4639" y="8098"/>
                  </a:lnTo>
                  <a:cubicBezTo>
                    <a:pt x="4612" y="8505"/>
                    <a:pt x="4721" y="8912"/>
                    <a:pt x="4883" y="9264"/>
                  </a:cubicBezTo>
                  <a:cubicBezTo>
                    <a:pt x="5073" y="9644"/>
                    <a:pt x="5399" y="9915"/>
                    <a:pt x="5778" y="10078"/>
                  </a:cubicBezTo>
                  <a:cubicBezTo>
                    <a:pt x="6375" y="10322"/>
                    <a:pt x="6999" y="10485"/>
                    <a:pt x="7623" y="10539"/>
                  </a:cubicBezTo>
                  <a:cubicBezTo>
                    <a:pt x="7746" y="10550"/>
                    <a:pt x="7865" y="10557"/>
                    <a:pt x="7982" y="10557"/>
                  </a:cubicBezTo>
                  <a:cubicBezTo>
                    <a:pt x="8146" y="10557"/>
                    <a:pt x="8305" y="10544"/>
                    <a:pt x="8464" y="10512"/>
                  </a:cubicBezTo>
                  <a:cubicBezTo>
                    <a:pt x="9087" y="10403"/>
                    <a:pt x="9603" y="10024"/>
                    <a:pt x="9874" y="9454"/>
                  </a:cubicBezTo>
                  <a:cubicBezTo>
                    <a:pt x="10037" y="9102"/>
                    <a:pt x="10172" y="8776"/>
                    <a:pt x="10335" y="8423"/>
                  </a:cubicBezTo>
                  <a:lnTo>
                    <a:pt x="10552" y="8423"/>
                  </a:lnTo>
                  <a:cubicBezTo>
                    <a:pt x="10606" y="8423"/>
                    <a:pt x="10688" y="8451"/>
                    <a:pt x="10769" y="8478"/>
                  </a:cubicBezTo>
                  <a:cubicBezTo>
                    <a:pt x="10769" y="8532"/>
                    <a:pt x="10796" y="8586"/>
                    <a:pt x="10796" y="8640"/>
                  </a:cubicBezTo>
                  <a:cubicBezTo>
                    <a:pt x="10552" y="10241"/>
                    <a:pt x="10335" y="11868"/>
                    <a:pt x="10037" y="13441"/>
                  </a:cubicBezTo>
                  <a:cubicBezTo>
                    <a:pt x="9467" y="16452"/>
                    <a:pt x="8843" y="19463"/>
                    <a:pt x="8111" y="22446"/>
                  </a:cubicBezTo>
                  <a:cubicBezTo>
                    <a:pt x="7867" y="23558"/>
                    <a:pt x="7514" y="24643"/>
                    <a:pt x="7107" y="25728"/>
                  </a:cubicBezTo>
                  <a:cubicBezTo>
                    <a:pt x="6890" y="26271"/>
                    <a:pt x="6619" y="26813"/>
                    <a:pt x="6321" y="27302"/>
                  </a:cubicBezTo>
                  <a:cubicBezTo>
                    <a:pt x="5968" y="27925"/>
                    <a:pt x="5317" y="28332"/>
                    <a:pt x="4585" y="28359"/>
                  </a:cubicBezTo>
                  <a:cubicBezTo>
                    <a:pt x="4487" y="28369"/>
                    <a:pt x="4389" y="28374"/>
                    <a:pt x="4291" y="28374"/>
                  </a:cubicBezTo>
                  <a:cubicBezTo>
                    <a:pt x="3545" y="28374"/>
                    <a:pt x="2800" y="28103"/>
                    <a:pt x="2225" y="27600"/>
                  </a:cubicBezTo>
                  <a:cubicBezTo>
                    <a:pt x="1873" y="27329"/>
                    <a:pt x="1628" y="26976"/>
                    <a:pt x="1466" y="26596"/>
                  </a:cubicBezTo>
                  <a:cubicBezTo>
                    <a:pt x="1357" y="26271"/>
                    <a:pt x="1249" y="25973"/>
                    <a:pt x="1140" y="25647"/>
                  </a:cubicBezTo>
                  <a:cubicBezTo>
                    <a:pt x="788" y="24698"/>
                    <a:pt x="706" y="23667"/>
                    <a:pt x="869" y="22636"/>
                  </a:cubicBezTo>
                  <a:cubicBezTo>
                    <a:pt x="1059" y="21253"/>
                    <a:pt x="1276" y="19897"/>
                    <a:pt x="1493" y="18541"/>
                  </a:cubicBezTo>
                  <a:cubicBezTo>
                    <a:pt x="2117" y="14906"/>
                    <a:pt x="2822" y="11271"/>
                    <a:pt x="3608" y="7664"/>
                  </a:cubicBezTo>
                  <a:cubicBezTo>
                    <a:pt x="3636" y="7555"/>
                    <a:pt x="3663" y="7447"/>
                    <a:pt x="3717" y="7284"/>
                  </a:cubicBezTo>
                  <a:close/>
                  <a:moveTo>
                    <a:pt x="6085" y="1"/>
                  </a:moveTo>
                  <a:cubicBezTo>
                    <a:pt x="5779" y="1"/>
                    <a:pt x="5501" y="248"/>
                    <a:pt x="5453" y="558"/>
                  </a:cubicBezTo>
                  <a:cubicBezTo>
                    <a:pt x="5399" y="693"/>
                    <a:pt x="5372" y="802"/>
                    <a:pt x="5372" y="937"/>
                  </a:cubicBezTo>
                  <a:cubicBezTo>
                    <a:pt x="5290" y="1561"/>
                    <a:pt x="5182" y="2185"/>
                    <a:pt x="5100" y="2809"/>
                  </a:cubicBezTo>
                  <a:cubicBezTo>
                    <a:pt x="5073" y="2890"/>
                    <a:pt x="5046" y="2999"/>
                    <a:pt x="5019" y="3107"/>
                  </a:cubicBezTo>
                  <a:cubicBezTo>
                    <a:pt x="4422" y="2972"/>
                    <a:pt x="3853" y="2863"/>
                    <a:pt x="3283" y="2755"/>
                  </a:cubicBezTo>
                  <a:cubicBezTo>
                    <a:pt x="3126" y="2729"/>
                    <a:pt x="2998" y="2714"/>
                    <a:pt x="2892" y="2714"/>
                  </a:cubicBezTo>
                  <a:cubicBezTo>
                    <a:pt x="2541" y="2714"/>
                    <a:pt x="2432" y="2878"/>
                    <a:pt x="2307" y="3378"/>
                  </a:cubicBezTo>
                  <a:cubicBezTo>
                    <a:pt x="2117" y="4165"/>
                    <a:pt x="1981" y="4952"/>
                    <a:pt x="1818" y="5765"/>
                  </a:cubicBezTo>
                  <a:cubicBezTo>
                    <a:pt x="1791" y="5955"/>
                    <a:pt x="1764" y="6118"/>
                    <a:pt x="1764" y="6308"/>
                  </a:cubicBezTo>
                  <a:cubicBezTo>
                    <a:pt x="1737" y="6742"/>
                    <a:pt x="1873" y="6904"/>
                    <a:pt x="2307" y="7013"/>
                  </a:cubicBezTo>
                  <a:cubicBezTo>
                    <a:pt x="2496" y="7067"/>
                    <a:pt x="2713" y="7094"/>
                    <a:pt x="2985" y="7149"/>
                  </a:cubicBezTo>
                  <a:cubicBezTo>
                    <a:pt x="2822" y="7881"/>
                    <a:pt x="2659" y="8559"/>
                    <a:pt x="2524" y="9210"/>
                  </a:cubicBezTo>
                  <a:cubicBezTo>
                    <a:pt x="1764" y="12899"/>
                    <a:pt x="1059" y="16588"/>
                    <a:pt x="435" y="20304"/>
                  </a:cubicBezTo>
                  <a:cubicBezTo>
                    <a:pt x="299" y="21226"/>
                    <a:pt x="164" y="22175"/>
                    <a:pt x="109" y="23097"/>
                  </a:cubicBezTo>
                  <a:cubicBezTo>
                    <a:pt x="1" y="24426"/>
                    <a:pt x="218" y="25756"/>
                    <a:pt x="815" y="26922"/>
                  </a:cubicBezTo>
                  <a:cubicBezTo>
                    <a:pt x="1167" y="27708"/>
                    <a:pt x="1791" y="28332"/>
                    <a:pt x="2578" y="28685"/>
                  </a:cubicBezTo>
                  <a:cubicBezTo>
                    <a:pt x="3012" y="28875"/>
                    <a:pt x="3473" y="29010"/>
                    <a:pt x="3961" y="29092"/>
                  </a:cubicBezTo>
                  <a:cubicBezTo>
                    <a:pt x="4128" y="29121"/>
                    <a:pt x="4295" y="29136"/>
                    <a:pt x="4460" y="29136"/>
                  </a:cubicBezTo>
                  <a:cubicBezTo>
                    <a:pt x="5504" y="29136"/>
                    <a:pt x="6484" y="28560"/>
                    <a:pt x="6999" y="27600"/>
                  </a:cubicBezTo>
                  <a:cubicBezTo>
                    <a:pt x="7379" y="26949"/>
                    <a:pt x="7677" y="26271"/>
                    <a:pt x="7948" y="25539"/>
                  </a:cubicBezTo>
                  <a:cubicBezTo>
                    <a:pt x="8355" y="24291"/>
                    <a:pt x="8735" y="23016"/>
                    <a:pt x="9033" y="21714"/>
                  </a:cubicBezTo>
                  <a:cubicBezTo>
                    <a:pt x="10064" y="17537"/>
                    <a:pt x="10905" y="13306"/>
                    <a:pt x="11529" y="9047"/>
                  </a:cubicBezTo>
                  <a:cubicBezTo>
                    <a:pt x="11529" y="8912"/>
                    <a:pt x="11583" y="8776"/>
                    <a:pt x="11610" y="8613"/>
                  </a:cubicBezTo>
                  <a:cubicBezTo>
                    <a:pt x="11791" y="8613"/>
                    <a:pt x="11960" y="8625"/>
                    <a:pt x="12116" y="8625"/>
                  </a:cubicBezTo>
                  <a:cubicBezTo>
                    <a:pt x="12195" y="8625"/>
                    <a:pt x="12270" y="8622"/>
                    <a:pt x="12342" y="8613"/>
                  </a:cubicBezTo>
                  <a:cubicBezTo>
                    <a:pt x="12803" y="8586"/>
                    <a:pt x="12885" y="8532"/>
                    <a:pt x="12966" y="8071"/>
                  </a:cubicBezTo>
                  <a:cubicBezTo>
                    <a:pt x="13156" y="7257"/>
                    <a:pt x="13319" y="6443"/>
                    <a:pt x="13482" y="5630"/>
                  </a:cubicBezTo>
                  <a:cubicBezTo>
                    <a:pt x="13590" y="5223"/>
                    <a:pt x="13509" y="5114"/>
                    <a:pt x="13129" y="4952"/>
                  </a:cubicBezTo>
                  <a:cubicBezTo>
                    <a:pt x="12831" y="4843"/>
                    <a:pt x="12478" y="4762"/>
                    <a:pt x="12180" y="4680"/>
                  </a:cubicBezTo>
                  <a:lnTo>
                    <a:pt x="11637" y="4518"/>
                  </a:lnTo>
                  <a:cubicBezTo>
                    <a:pt x="11691" y="4273"/>
                    <a:pt x="11746" y="4084"/>
                    <a:pt x="11800" y="3894"/>
                  </a:cubicBezTo>
                  <a:cubicBezTo>
                    <a:pt x="11936" y="3351"/>
                    <a:pt x="12098" y="2809"/>
                    <a:pt x="12234" y="2239"/>
                  </a:cubicBezTo>
                  <a:cubicBezTo>
                    <a:pt x="12315" y="1859"/>
                    <a:pt x="12207" y="1697"/>
                    <a:pt x="11881" y="1534"/>
                  </a:cubicBezTo>
                  <a:cubicBezTo>
                    <a:pt x="11746" y="1453"/>
                    <a:pt x="11610" y="1398"/>
                    <a:pt x="11474" y="1371"/>
                  </a:cubicBezTo>
                  <a:cubicBezTo>
                    <a:pt x="10145" y="964"/>
                    <a:pt x="8816" y="558"/>
                    <a:pt x="7487" y="205"/>
                  </a:cubicBezTo>
                  <a:cubicBezTo>
                    <a:pt x="7053" y="96"/>
                    <a:pt x="6646" y="42"/>
                    <a:pt x="6212" y="15"/>
                  </a:cubicBezTo>
                  <a:cubicBezTo>
                    <a:pt x="6170" y="5"/>
                    <a:pt x="6127" y="1"/>
                    <a:pt x="6085" y="1"/>
                  </a:cubicBezTo>
                  <a:close/>
                </a:path>
              </a:pathLst>
            </a:custGeom>
            <a:solidFill>
              <a:srgbClr val="FFFDFE"/>
            </a:solidFill>
            <a:ln w="1143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46"/>
            <p:cNvSpPr/>
            <p:nvPr/>
          </p:nvSpPr>
          <p:spPr>
            <a:xfrm>
              <a:off x="7941975" y="230788"/>
              <a:ext cx="339775" cy="728400"/>
            </a:xfrm>
            <a:custGeom>
              <a:avLst/>
              <a:gdLst/>
              <a:ahLst/>
              <a:cxnLst/>
              <a:rect l="l" t="t" r="r" b="b"/>
              <a:pathLst>
                <a:path w="13591" h="29136" extrusionOk="0">
                  <a:moveTo>
                    <a:pt x="6296" y="677"/>
                  </a:moveTo>
                  <a:cubicBezTo>
                    <a:pt x="6442" y="677"/>
                    <a:pt x="6590" y="696"/>
                    <a:pt x="6728" y="747"/>
                  </a:cubicBezTo>
                  <a:cubicBezTo>
                    <a:pt x="7243" y="856"/>
                    <a:pt x="7758" y="964"/>
                    <a:pt x="8247" y="1100"/>
                  </a:cubicBezTo>
                  <a:cubicBezTo>
                    <a:pt x="9169" y="1371"/>
                    <a:pt x="10091" y="1642"/>
                    <a:pt x="11013" y="1914"/>
                  </a:cubicBezTo>
                  <a:cubicBezTo>
                    <a:pt x="11203" y="1995"/>
                    <a:pt x="11393" y="2076"/>
                    <a:pt x="11610" y="2158"/>
                  </a:cubicBezTo>
                  <a:cubicBezTo>
                    <a:pt x="11393" y="2890"/>
                    <a:pt x="11176" y="3623"/>
                    <a:pt x="10878" y="4355"/>
                  </a:cubicBezTo>
                  <a:cubicBezTo>
                    <a:pt x="10010" y="4219"/>
                    <a:pt x="9142" y="4056"/>
                    <a:pt x="8301" y="3839"/>
                  </a:cubicBezTo>
                  <a:cubicBezTo>
                    <a:pt x="7433" y="3650"/>
                    <a:pt x="6592" y="3487"/>
                    <a:pt x="5751" y="3243"/>
                  </a:cubicBezTo>
                  <a:cubicBezTo>
                    <a:pt x="5751" y="2375"/>
                    <a:pt x="5860" y="1534"/>
                    <a:pt x="6050" y="693"/>
                  </a:cubicBezTo>
                  <a:cubicBezTo>
                    <a:pt x="6129" y="683"/>
                    <a:pt x="6212" y="677"/>
                    <a:pt x="6296" y="677"/>
                  </a:cubicBezTo>
                  <a:close/>
                  <a:moveTo>
                    <a:pt x="3066" y="3460"/>
                  </a:moveTo>
                  <a:cubicBezTo>
                    <a:pt x="3174" y="3487"/>
                    <a:pt x="3283" y="3487"/>
                    <a:pt x="3364" y="3514"/>
                  </a:cubicBezTo>
                  <a:lnTo>
                    <a:pt x="12586" y="5494"/>
                  </a:lnTo>
                  <a:cubicBezTo>
                    <a:pt x="12641" y="5521"/>
                    <a:pt x="12695" y="5548"/>
                    <a:pt x="12749" y="5575"/>
                  </a:cubicBezTo>
                  <a:cubicBezTo>
                    <a:pt x="12586" y="6335"/>
                    <a:pt x="12424" y="7121"/>
                    <a:pt x="12261" y="7908"/>
                  </a:cubicBezTo>
                  <a:cubicBezTo>
                    <a:pt x="8952" y="7474"/>
                    <a:pt x="5751" y="6850"/>
                    <a:pt x="2524" y="6335"/>
                  </a:cubicBezTo>
                  <a:cubicBezTo>
                    <a:pt x="2578" y="5358"/>
                    <a:pt x="2768" y="4382"/>
                    <a:pt x="3066" y="3460"/>
                  </a:cubicBezTo>
                  <a:close/>
                  <a:moveTo>
                    <a:pt x="5399" y="7610"/>
                  </a:moveTo>
                  <a:lnTo>
                    <a:pt x="9413" y="8261"/>
                  </a:lnTo>
                  <a:cubicBezTo>
                    <a:pt x="9440" y="8803"/>
                    <a:pt x="9223" y="9319"/>
                    <a:pt x="8843" y="9644"/>
                  </a:cubicBezTo>
                  <a:cubicBezTo>
                    <a:pt x="8708" y="9752"/>
                    <a:pt x="8545" y="9807"/>
                    <a:pt x="8382" y="9807"/>
                  </a:cubicBezTo>
                  <a:cubicBezTo>
                    <a:pt x="8295" y="9815"/>
                    <a:pt x="8207" y="9818"/>
                    <a:pt x="8121" y="9818"/>
                  </a:cubicBezTo>
                  <a:cubicBezTo>
                    <a:pt x="7911" y="9818"/>
                    <a:pt x="7706" y="9799"/>
                    <a:pt x="7514" y="9780"/>
                  </a:cubicBezTo>
                  <a:cubicBezTo>
                    <a:pt x="7107" y="9725"/>
                    <a:pt x="6728" y="9617"/>
                    <a:pt x="6375" y="9508"/>
                  </a:cubicBezTo>
                  <a:cubicBezTo>
                    <a:pt x="5589" y="9264"/>
                    <a:pt x="5236" y="8776"/>
                    <a:pt x="5344" y="7989"/>
                  </a:cubicBezTo>
                  <a:cubicBezTo>
                    <a:pt x="5372" y="7881"/>
                    <a:pt x="5399" y="7772"/>
                    <a:pt x="5399" y="7610"/>
                  </a:cubicBezTo>
                  <a:close/>
                  <a:moveTo>
                    <a:pt x="3717" y="7284"/>
                  </a:moveTo>
                  <a:lnTo>
                    <a:pt x="4639" y="7447"/>
                  </a:lnTo>
                  <a:lnTo>
                    <a:pt x="4639" y="8098"/>
                  </a:lnTo>
                  <a:cubicBezTo>
                    <a:pt x="4612" y="8505"/>
                    <a:pt x="4721" y="8912"/>
                    <a:pt x="4883" y="9264"/>
                  </a:cubicBezTo>
                  <a:cubicBezTo>
                    <a:pt x="5073" y="9644"/>
                    <a:pt x="5399" y="9915"/>
                    <a:pt x="5778" y="10078"/>
                  </a:cubicBezTo>
                  <a:cubicBezTo>
                    <a:pt x="6375" y="10322"/>
                    <a:pt x="6999" y="10485"/>
                    <a:pt x="7623" y="10539"/>
                  </a:cubicBezTo>
                  <a:cubicBezTo>
                    <a:pt x="7746" y="10550"/>
                    <a:pt x="7865" y="10557"/>
                    <a:pt x="7982" y="10557"/>
                  </a:cubicBezTo>
                  <a:cubicBezTo>
                    <a:pt x="8146" y="10557"/>
                    <a:pt x="8305" y="10544"/>
                    <a:pt x="8464" y="10512"/>
                  </a:cubicBezTo>
                  <a:cubicBezTo>
                    <a:pt x="9087" y="10403"/>
                    <a:pt x="9603" y="10024"/>
                    <a:pt x="9874" y="9454"/>
                  </a:cubicBezTo>
                  <a:cubicBezTo>
                    <a:pt x="10037" y="9102"/>
                    <a:pt x="10172" y="8776"/>
                    <a:pt x="10335" y="8423"/>
                  </a:cubicBezTo>
                  <a:lnTo>
                    <a:pt x="10552" y="8423"/>
                  </a:lnTo>
                  <a:cubicBezTo>
                    <a:pt x="10606" y="8423"/>
                    <a:pt x="10688" y="8451"/>
                    <a:pt x="10769" y="8478"/>
                  </a:cubicBezTo>
                  <a:cubicBezTo>
                    <a:pt x="10769" y="8532"/>
                    <a:pt x="10796" y="8586"/>
                    <a:pt x="10796" y="8640"/>
                  </a:cubicBezTo>
                  <a:cubicBezTo>
                    <a:pt x="10552" y="10241"/>
                    <a:pt x="10335" y="11868"/>
                    <a:pt x="10037" y="13441"/>
                  </a:cubicBezTo>
                  <a:cubicBezTo>
                    <a:pt x="9467" y="16452"/>
                    <a:pt x="8843" y="19463"/>
                    <a:pt x="8111" y="22446"/>
                  </a:cubicBezTo>
                  <a:cubicBezTo>
                    <a:pt x="7867" y="23558"/>
                    <a:pt x="7514" y="24643"/>
                    <a:pt x="7107" y="25728"/>
                  </a:cubicBezTo>
                  <a:cubicBezTo>
                    <a:pt x="6890" y="26271"/>
                    <a:pt x="6619" y="26813"/>
                    <a:pt x="6321" y="27302"/>
                  </a:cubicBezTo>
                  <a:cubicBezTo>
                    <a:pt x="5968" y="27925"/>
                    <a:pt x="5317" y="28332"/>
                    <a:pt x="4585" y="28359"/>
                  </a:cubicBezTo>
                  <a:cubicBezTo>
                    <a:pt x="4487" y="28369"/>
                    <a:pt x="4389" y="28374"/>
                    <a:pt x="4291" y="28374"/>
                  </a:cubicBezTo>
                  <a:cubicBezTo>
                    <a:pt x="3545" y="28374"/>
                    <a:pt x="2800" y="28103"/>
                    <a:pt x="2225" y="27600"/>
                  </a:cubicBezTo>
                  <a:cubicBezTo>
                    <a:pt x="1873" y="27329"/>
                    <a:pt x="1628" y="26976"/>
                    <a:pt x="1466" y="26596"/>
                  </a:cubicBezTo>
                  <a:cubicBezTo>
                    <a:pt x="1357" y="26271"/>
                    <a:pt x="1249" y="25973"/>
                    <a:pt x="1140" y="25647"/>
                  </a:cubicBezTo>
                  <a:cubicBezTo>
                    <a:pt x="788" y="24698"/>
                    <a:pt x="706" y="23667"/>
                    <a:pt x="869" y="22636"/>
                  </a:cubicBezTo>
                  <a:cubicBezTo>
                    <a:pt x="1059" y="21253"/>
                    <a:pt x="1276" y="19897"/>
                    <a:pt x="1493" y="18541"/>
                  </a:cubicBezTo>
                  <a:cubicBezTo>
                    <a:pt x="2117" y="14906"/>
                    <a:pt x="2822" y="11271"/>
                    <a:pt x="3608" y="7664"/>
                  </a:cubicBezTo>
                  <a:cubicBezTo>
                    <a:pt x="3636" y="7555"/>
                    <a:pt x="3663" y="7447"/>
                    <a:pt x="3717" y="7284"/>
                  </a:cubicBezTo>
                  <a:close/>
                  <a:moveTo>
                    <a:pt x="6085" y="1"/>
                  </a:moveTo>
                  <a:cubicBezTo>
                    <a:pt x="5779" y="1"/>
                    <a:pt x="5501" y="248"/>
                    <a:pt x="5453" y="558"/>
                  </a:cubicBezTo>
                  <a:cubicBezTo>
                    <a:pt x="5399" y="693"/>
                    <a:pt x="5372" y="802"/>
                    <a:pt x="5372" y="937"/>
                  </a:cubicBezTo>
                  <a:cubicBezTo>
                    <a:pt x="5290" y="1561"/>
                    <a:pt x="5182" y="2185"/>
                    <a:pt x="5100" y="2809"/>
                  </a:cubicBezTo>
                  <a:cubicBezTo>
                    <a:pt x="5073" y="2890"/>
                    <a:pt x="5046" y="2999"/>
                    <a:pt x="5019" y="3107"/>
                  </a:cubicBezTo>
                  <a:cubicBezTo>
                    <a:pt x="4422" y="2972"/>
                    <a:pt x="3853" y="2863"/>
                    <a:pt x="3283" y="2755"/>
                  </a:cubicBezTo>
                  <a:cubicBezTo>
                    <a:pt x="3126" y="2729"/>
                    <a:pt x="2998" y="2714"/>
                    <a:pt x="2892" y="2714"/>
                  </a:cubicBezTo>
                  <a:cubicBezTo>
                    <a:pt x="2541" y="2714"/>
                    <a:pt x="2432" y="2878"/>
                    <a:pt x="2307" y="3378"/>
                  </a:cubicBezTo>
                  <a:cubicBezTo>
                    <a:pt x="2117" y="4165"/>
                    <a:pt x="1981" y="4952"/>
                    <a:pt x="1818" y="5765"/>
                  </a:cubicBezTo>
                  <a:cubicBezTo>
                    <a:pt x="1791" y="5955"/>
                    <a:pt x="1764" y="6118"/>
                    <a:pt x="1764" y="6308"/>
                  </a:cubicBezTo>
                  <a:cubicBezTo>
                    <a:pt x="1737" y="6742"/>
                    <a:pt x="1873" y="6904"/>
                    <a:pt x="2307" y="7013"/>
                  </a:cubicBezTo>
                  <a:cubicBezTo>
                    <a:pt x="2496" y="7067"/>
                    <a:pt x="2713" y="7094"/>
                    <a:pt x="2985" y="7149"/>
                  </a:cubicBezTo>
                  <a:cubicBezTo>
                    <a:pt x="2822" y="7881"/>
                    <a:pt x="2659" y="8559"/>
                    <a:pt x="2524" y="9210"/>
                  </a:cubicBezTo>
                  <a:cubicBezTo>
                    <a:pt x="1764" y="12899"/>
                    <a:pt x="1059" y="16588"/>
                    <a:pt x="435" y="20304"/>
                  </a:cubicBezTo>
                  <a:cubicBezTo>
                    <a:pt x="299" y="21226"/>
                    <a:pt x="164" y="22175"/>
                    <a:pt x="109" y="23097"/>
                  </a:cubicBezTo>
                  <a:cubicBezTo>
                    <a:pt x="1" y="24426"/>
                    <a:pt x="218" y="25756"/>
                    <a:pt x="815" y="26922"/>
                  </a:cubicBezTo>
                  <a:cubicBezTo>
                    <a:pt x="1167" y="27708"/>
                    <a:pt x="1791" y="28332"/>
                    <a:pt x="2578" y="28685"/>
                  </a:cubicBezTo>
                  <a:cubicBezTo>
                    <a:pt x="3012" y="28875"/>
                    <a:pt x="3473" y="29010"/>
                    <a:pt x="3961" y="29092"/>
                  </a:cubicBezTo>
                  <a:cubicBezTo>
                    <a:pt x="4128" y="29121"/>
                    <a:pt x="4295" y="29136"/>
                    <a:pt x="4460" y="29136"/>
                  </a:cubicBezTo>
                  <a:cubicBezTo>
                    <a:pt x="5504" y="29136"/>
                    <a:pt x="6484" y="28560"/>
                    <a:pt x="6999" y="27600"/>
                  </a:cubicBezTo>
                  <a:cubicBezTo>
                    <a:pt x="7379" y="26949"/>
                    <a:pt x="7677" y="26271"/>
                    <a:pt x="7948" y="25539"/>
                  </a:cubicBezTo>
                  <a:cubicBezTo>
                    <a:pt x="8355" y="24291"/>
                    <a:pt x="8735" y="23016"/>
                    <a:pt x="9033" y="21714"/>
                  </a:cubicBezTo>
                  <a:cubicBezTo>
                    <a:pt x="10064" y="17537"/>
                    <a:pt x="10905" y="13306"/>
                    <a:pt x="11529" y="9047"/>
                  </a:cubicBezTo>
                  <a:cubicBezTo>
                    <a:pt x="11529" y="8912"/>
                    <a:pt x="11583" y="8776"/>
                    <a:pt x="11610" y="8613"/>
                  </a:cubicBezTo>
                  <a:cubicBezTo>
                    <a:pt x="11791" y="8613"/>
                    <a:pt x="11960" y="8625"/>
                    <a:pt x="12116" y="8625"/>
                  </a:cubicBezTo>
                  <a:cubicBezTo>
                    <a:pt x="12195" y="8625"/>
                    <a:pt x="12270" y="8622"/>
                    <a:pt x="12342" y="8613"/>
                  </a:cubicBezTo>
                  <a:cubicBezTo>
                    <a:pt x="12803" y="8586"/>
                    <a:pt x="12885" y="8532"/>
                    <a:pt x="12966" y="8071"/>
                  </a:cubicBezTo>
                  <a:cubicBezTo>
                    <a:pt x="13156" y="7257"/>
                    <a:pt x="13319" y="6443"/>
                    <a:pt x="13482" y="5630"/>
                  </a:cubicBezTo>
                  <a:cubicBezTo>
                    <a:pt x="13590" y="5223"/>
                    <a:pt x="13509" y="5114"/>
                    <a:pt x="13129" y="4952"/>
                  </a:cubicBezTo>
                  <a:cubicBezTo>
                    <a:pt x="12831" y="4843"/>
                    <a:pt x="12478" y="4762"/>
                    <a:pt x="12180" y="4680"/>
                  </a:cubicBezTo>
                  <a:lnTo>
                    <a:pt x="11637" y="4518"/>
                  </a:lnTo>
                  <a:cubicBezTo>
                    <a:pt x="11691" y="4273"/>
                    <a:pt x="11746" y="4084"/>
                    <a:pt x="11800" y="3894"/>
                  </a:cubicBezTo>
                  <a:cubicBezTo>
                    <a:pt x="11936" y="3351"/>
                    <a:pt x="12098" y="2809"/>
                    <a:pt x="12234" y="2239"/>
                  </a:cubicBezTo>
                  <a:cubicBezTo>
                    <a:pt x="12315" y="1859"/>
                    <a:pt x="12207" y="1697"/>
                    <a:pt x="11881" y="1534"/>
                  </a:cubicBezTo>
                  <a:cubicBezTo>
                    <a:pt x="11746" y="1453"/>
                    <a:pt x="11610" y="1398"/>
                    <a:pt x="11474" y="1371"/>
                  </a:cubicBezTo>
                  <a:cubicBezTo>
                    <a:pt x="10145" y="964"/>
                    <a:pt x="8816" y="558"/>
                    <a:pt x="7487" y="205"/>
                  </a:cubicBezTo>
                  <a:cubicBezTo>
                    <a:pt x="7053" y="96"/>
                    <a:pt x="6646" y="42"/>
                    <a:pt x="6212" y="15"/>
                  </a:cubicBezTo>
                  <a:cubicBezTo>
                    <a:pt x="6170" y="5"/>
                    <a:pt x="6127" y="1"/>
                    <a:pt x="6085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46"/>
            <p:cNvSpPr/>
            <p:nvPr/>
          </p:nvSpPr>
          <p:spPr>
            <a:xfrm>
              <a:off x="7959625" y="412888"/>
              <a:ext cx="252275" cy="527250"/>
            </a:xfrm>
            <a:custGeom>
              <a:avLst/>
              <a:gdLst/>
              <a:ahLst/>
              <a:cxnLst/>
              <a:rect l="l" t="t" r="r" b="b"/>
              <a:pathLst>
                <a:path w="10091" h="21090" extrusionOk="0">
                  <a:moveTo>
                    <a:pt x="3011" y="0"/>
                  </a:moveTo>
                  <a:cubicBezTo>
                    <a:pt x="2957" y="163"/>
                    <a:pt x="2930" y="271"/>
                    <a:pt x="2902" y="380"/>
                  </a:cubicBezTo>
                  <a:cubicBezTo>
                    <a:pt x="2116" y="3987"/>
                    <a:pt x="1411" y="7622"/>
                    <a:pt x="787" y="11257"/>
                  </a:cubicBezTo>
                  <a:cubicBezTo>
                    <a:pt x="570" y="12613"/>
                    <a:pt x="353" y="13969"/>
                    <a:pt x="163" y="15352"/>
                  </a:cubicBezTo>
                  <a:cubicBezTo>
                    <a:pt x="0" y="16383"/>
                    <a:pt x="82" y="17414"/>
                    <a:pt x="434" y="18363"/>
                  </a:cubicBezTo>
                  <a:cubicBezTo>
                    <a:pt x="543" y="18689"/>
                    <a:pt x="651" y="18987"/>
                    <a:pt x="760" y="19312"/>
                  </a:cubicBezTo>
                  <a:cubicBezTo>
                    <a:pt x="922" y="19692"/>
                    <a:pt x="1167" y="20045"/>
                    <a:pt x="1519" y="20316"/>
                  </a:cubicBezTo>
                  <a:cubicBezTo>
                    <a:pt x="2094" y="20819"/>
                    <a:pt x="2839" y="21090"/>
                    <a:pt x="3585" y="21090"/>
                  </a:cubicBezTo>
                  <a:cubicBezTo>
                    <a:pt x="3683" y="21090"/>
                    <a:pt x="3781" y="21085"/>
                    <a:pt x="3879" y="21075"/>
                  </a:cubicBezTo>
                  <a:cubicBezTo>
                    <a:pt x="4611" y="21048"/>
                    <a:pt x="5262" y="20641"/>
                    <a:pt x="5615" y="20018"/>
                  </a:cubicBezTo>
                  <a:cubicBezTo>
                    <a:pt x="5913" y="19529"/>
                    <a:pt x="6184" y="18987"/>
                    <a:pt x="6401" y="18444"/>
                  </a:cubicBezTo>
                  <a:cubicBezTo>
                    <a:pt x="6808" y="17359"/>
                    <a:pt x="7161" y="16274"/>
                    <a:pt x="7405" y="15162"/>
                  </a:cubicBezTo>
                  <a:cubicBezTo>
                    <a:pt x="8137" y="12179"/>
                    <a:pt x="8761" y="9168"/>
                    <a:pt x="9331" y="6157"/>
                  </a:cubicBezTo>
                  <a:cubicBezTo>
                    <a:pt x="9629" y="4584"/>
                    <a:pt x="9846" y="2957"/>
                    <a:pt x="10090" y="1356"/>
                  </a:cubicBezTo>
                  <a:cubicBezTo>
                    <a:pt x="10090" y="1302"/>
                    <a:pt x="10063" y="1248"/>
                    <a:pt x="10063" y="1194"/>
                  </a:cubicBezTo>
                  <a:cubicBezTo>
                    <a:pt x="9982" y="1167"/>
                    <a:pt x="9900" y="1139"/>
                    <a:pt x="9846" y="1139"/>
                  </a:cubicBezTo>
                  <a:lnTo>
                    <a:pt x="9629" y="1139"/>
                  </a:lnTo>
                  <a:cubicBezTo>
                    <a:pt x="9466" y="1492"/>
                    <a:pt x="9331" y="1818"/>
                    <a:pt x="9168" y="2170"/>
                  </a:cubicBezTo>
                  <a:cubicBezTo>
                    <a:pt x="8897" y="2740"/>
                    <a:pt x="8381" y="3119"/>
                    <a:pt x="7758" y="3228"/>
                  </a:cubicBezTo>
                  <a:cubicBezTo>
                    <a:pt x="7599" y="3260"/>
                    <a:pt x="7440" y="3273"/>
                    <a:pt x="7276" y="3273"/>
                  </a:cubicBezTo>
                  <a:cubicBezTo>
                    <a:pt x="7159" y="3273"/>
                    <a:pt x="7040" y="3266"/>
                    <a:pt x="6917" y="3255"/>
                  </a:cubicBezTo>
                  <a:cubicBezTo>
                    <a:pt x="6293" y="3201"/>
                    <a:pt x="5669" y="3038"/>
                    <a:pt x="5072" y="2794"/>
                  </a:cubicBezTo>
                  <a:cubicBezTo>
                    <a:pt x="4693" y="2631"/>
                    <a:pt x="4367" y="2360"/>
                    <a:pt x="4177" y="1980"/>
                  </a:cubicBezTo>
                  <a:cubicBezTo>
                    <a:pt x="4015" y="1628"/>
                    <a:pt x="3906" y="1221"/>
                    <a:pt x="3933" y="814"/>
                  </a:cubicBezTo>
                  <a:lnTo>
                    <a:pt x="3933" y="163"/>
                  </a:lnTo>
                  <a:lnTo>
                    <a:pt x="3011" y="0"/>
                  </a:lnTo>
                  <a:close/>
                </a:path>
              </a:pathLst>
            </a:custGeom>
            <a:solidFill>
              <a:srgbClr val="FFFD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46"/>
            <p:cNvSpPr/>
            <p:nvPr/>
          </p:nvSpPr>
          <p:spPr>
            <a:xfrm>
              <a:off x="8005050" y="317263"/>
              <a:ext cx="255675" cy="110550"/>
            </a:xfrm>
            <a:custGeom>
              <a:avLst/>
              <a:gdLst/>
              <a:ahLst/>
              <a:cxnLst/>
              <a:rect l="l" t="t" r="r" b="b"/>
              <a:pathLst>
                <a:path w="10227" h="4422" extrusionOk="0">
                  <a:moveTo>
                    <a:pt x="543" y="1"/>
                  </a:moveTo>
                  <a:cubicBezTo>
                    <a:pt x="245" y="923"/>
                    <a:pt x="55" y="1872"/>
                    <a:pt x="1" y="2849"/>
                  </a:cubicBezTo>
                  <a:cubicBezTo>
                    <a:pt x="3228" y="3391"/>
                    <a:pt x="6429" y="4015"/>
                    <a:pt x="9738" y="4422"/>
                  </a:cubicBezTo>
                  <a:cubicBezTo>
                    <a:pt x="9901" y="3662"/>
                    <a:pt x="10063" y="2876"/>
                    <a:pt x="10226" y="2116"/>
                  </a:cubicBezTo>
                  <a:cubicBezTo>
                    <a:pt x="10172" y="2062"/>
                    <a:pt x="10118" y="2035"/>
                    <a:pt x="10063" y="2035"/>
                  </a:cubicBezTo>
                  <a:lnTo>
                    <a:pt x="841" y="28"/>
                  </a:lnTo>
                  <a:cubicBezTo>
                    <a:pt x="760" y="28"/>
                    <a:pt x="651" y="1"/>
                    <a:pt x="543" y="1"/>
                  </a:cubicBezTo>
                  <a:close/>
                </a:path>
              </a:pathLst>
            </a:custGeom>
            <a:solidFill>
              <a:srgbClr val="FFFD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46"/>
            <p:cNvSpPr/>
            <p:nvPr/>
          </p:nvSpPr>
          <p:spPr>
            <a:xfrm>
              <a:off x="8085750" y="247363"/>
              <a:ext cx="146500" cy="92300"/>
            </a:xfrm>
            <a:custGeom>
              <a:avLst/>
              <a:gdLst/>
              <a:ahLst/>
              <a:cxnLst/>
              <a:rect l="l" t="t" r="r" b="b"/>
              <a:pathLst>
                <a:path w="5860" h="3692" extrusionOk="0">
                  <a:moveTo>
                    <a:pt x="556" y="1"/>
                  </a:moveTo>
                  <a:cubicBezTo>
                    <a:pt x="468" y="1"/>
                    <a:pt x="382" y="9"/>
                    <a:pt x="299" y="30"/>
                  </a:cubicBezTo>
                  <a:cubicBezTo>
                    <a:pt x="109" y="871"/>
                    <a:pt x="0" y="1712"/>
                    <a:pt x="0" y="2580"/>
                  </a:cubicBezTo>
                  <a:cubicBezTo>
                    <a:pt x="841" y="2797"/>
                    <a:pt x="1682" y="2960"/>
                    <a:pt x="2550" y="3149"/>
                  </a:cubicBezTo>
                  <a:cubicBezTo>
                    <a:pt x="3391" y="3366"/>
                    <a:pt x="4259" y="3556"/>
                    <a:pt x="5127" y="3692"/>
                  </a:cubicBezTo>
                  <a:cubicBezTo>
                    <a:pt x="5425" y="2932"/>
                    <a:pt x="5642" y="2227"/>
                    <a:pt x="5859" y="1468"/>
                  </a:cubicBezTo>
                  <a:cubicBezTo>
                    <a:pt x="5642" y="1386"/>
                    <a:pt x="5452" y="1305"/>
                    <a:pt x="5262" y="1251"/>
                  </a:cubicBezTo>
                  <a:cubicBezTo>
                    <a:pt x="4340" y="979"/>
                    <a:pt x="3418" y="681"/>
                    <a:pt x="2496" y="437"/>
                  </a:cubicBezTo>
                  <a:cubicBezTo>
                    <a:pt x="2007" y="301"/>
                    <a:pt x="1492" y="166"/>
                    <a:pt x="977" y="57"/>
                  </a:cubicBezTo>
                  <a:cubicBezTo>
                    <a:pt x="843" y="24"/>
                    <a:pt x="698" y="1"/>
                    <a:pt x="556" y="1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46"/>
            <p:cNvSpPr/>
            <p:nvPr/>
          </p:nvSpPr>
          <p:spPr>
            <a:xfrm>
              <a:off x="8072850" y="420338"/>
              <a:ext cx="105825" cy="55625"/>
            </a:xfrm>
            <a:custGeom>
              <a:avLst/>
              <a:gdLst/>
              <a:ahLst/>
              <a:cxnLst/>
              <a:rect l="l" t="t" r="r" b="b"/>
              <a:pathLst>
                <a:path w="4233" h="2225" extrusionOk="0">
                  <a:moveTo>
                    <a:pt x="164" y="1"/>
                  </a:moveTo>
                  <a:cubicBezTo>
                    <a:pt x="164" y="163"/>
                    <a:pt x="137" y="272"/>
                    <a:pt x="137" y="380"/>
                  </a:cubicBezTo>
                  <a:cubicBezTo>
                    <a:pt x="1" y="1194"/>
                    <a:pt x="354" y="1655"/>
                    <a:pt x="1140" y="1926"/>
                  </a:cubicBezTo>
                  <a:cubicBezTo>
                    <a:pt x="1520" y="2035"/>
                    <a:pt x="1900" y="2116"/>
                    <a:pt x="2279" y="2170"/>
                  </a:cubicBezTo>
                  <a:cubicBezTo>
                    <a:pt x="2551" y="2225"/>
                    <a:pt x="2849" y="2225"/>
                    <a:pt x="3147" y="2225"/>
                  </a:cubicBezTo>
                  <a:cubicBezTo>
                    <a:pt x="3310" y="2225"/>
                    <a:pt x="3473" y="2143"/>
                    <a:pt x="3608" y="2062"/>
                  </a:cubicBezTo>
                  <a:cubicBezTo>
                    <a:pt x="4015" y="1709"/>
                    <a:pt x="4232" y="1194"/>
                    <a:pt x="4178" y="679"/>
                  </a:cubicBezTo>
                  <a:lnTo>
                    <a:pt x="164" y="1"/>
                  </a:ln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46"/>
            <p:cNvSpPr/>
            <p:nvPr/>
          </p:nvSpPr>
          <p:spPr>
            <a:xfrm>
              <a:off x="7996225" y="633688"/>
              <a:ext cx="145150" cy="267025"/>
            </a:xfrm>
            <a:custGeom>
              <a:avLst/>
              <a:gdLst/>
              <a:ahLst/>
              <a:cxnLst/>
              <a:rect l="l" t="t" r="r" b="b"/>
              <a:pathLst>
                <a:path w="5806" h="10681" extrusionOk="0">
                  <a:moveTo>
                    <a:pt x="3182" y="0"/>
                  </a:moveTo>
                  <a:cubicBezTo>
                    <a:pt x="3050" y="0"/>
                    <a:pt x="2917" y="31"/>
                    <a:pt x="2795" y="92"/>
                  </a:cubicBezTo>
                  <a:cubicBezTo>
                    <a:pt x="2740" y="119"/>
                    <a:pt x="2659" y="146"/>
                    <a:pt x="2605" y="173"/>
                  </a:cubicBezTo>
                  <a:cubicBezTo>
                    <a:pt x="2374" y="268"/>
                    <a:pt x="2137" y="316"/>
                    <a:pt x="1900" y="316"/>
                  </a:cubicBezTo>
                  <a:cubicBezTo>
                    <a:pt x="1662" y="316"/>
                    <a:pt x="1425" y="268"/>
                    <a:pt x="1194" y="173"/>
                  </a:cubicBezTo>
                  <a:cubicBezTo>
                    <a:pt x="1086" y="146"/>
                    <a:pt x="977" y="119"/>
                    <a:pt x="869" y="92"/>
                  </a:cubicBezTo>
                  <a:cubicBezTo>
                    <a:pt x="652" y="1801"/>
                    <a:pt x="408" y="3428"/>
                    <a:pt x="191" y="5056"/>
                  </a:cubicBezTo>
                  <a:cubicBezTo>
                    <a:pt x="28" y="6168"/>
                    <a:pt x="1" y="7334"/>
                    <a:pt x="82" y="8473"/>
                  </a:cubicBezTo>
                  <a:cubicBezTo>
                    <a:pt x="109" y="8961"/>
                    <a:pt x="272" y="9450"/>
                    <a:pt x="571" y="9857"/>
                  </a:cubicBezTo>
                  <a:cubicBezTo>
                    <a:pt x="842" y="10236"/>
                    <a:pt x="1249" y="10507"/>
                    <a:pt x="1683" y="10616"/>
                  </a:cubicBezTo>
                  <a:cubicBezTo>
                    <a:pt x="1804" y="10659"/>
                    <a:pt x="1930" y="10680"/>
                    <a:pt x="2056" y="10680"/>
                  </a:cubicBezTo>
                  <a:cubicBezTo>
                    <a:pt x="2325" y="10680"/>
                    <a:pt x="2591" y="10584"/>
                    <a:pt x="2795" y="10399"/>
                  </a:cubicBezTo>
                  <a:cubicBezTo>
                    <a:pt x="3039" y="10209"/>
                    <a:pt x="3256" y="9965"/>
                    <a:pt x="3446" y="9721"/>
                  </a:cubicBezTo>
                  <a:cubicBezTo>
                    <a:pt x="3907" y="9070"/>
                    <a:pt x="4232" y="8338"/>
                    <a:pt x="4449" y="7578"/>
                  </a:cubicBezTo>
                  <a:cubicBezTo>
                    <a:pt x="4585" y="7171"/>
                    <a:pt x="4693" y="6764"/>
                    <a:pt x="4802" y="6330"/>
                  </a:cubicBezTo>
                  <a:cubicBezTo>
                    <a:pt x="5236" y="4649"/>
                    <a:pt x="5561" y="2913"/>
                    <a:pt x="5751" y="1177"/>
                  </a:cubicBezTo>
                  <a:cubicBezTo>
                    <a:pt x="5805" y="1014"/>
                    <a:pt x="5805" y="824"/>
                    <a:pt x="5751" y="662"/>
                  </a:cubicBezTo>
                  <a:cubicBezTo>
                    <a:pt x="5738" y="648"/>
                    <a:pt x="5724" y="641"/>
                    <a:pt x="5710" y="641"/>
                  </a:cubicBezTo>
                  <a:cubicBezTo>
                    <a:pt x="5697" y="641"/>
                    <a:pt x="5683" y="648"/>
                    <a:pt x="5670" y="662"/>
                  </a:cubicBezTo>
                  <a:cubicBezTo>
                    <a:pt x="5616" y="662"/>
                    <a:pt x="5561" y="662"/>
                    <a:pt x="5507" y="689"/>
                  </a:cubicBezTo>
                  <a:cubicBezTo>
                    <a:pt x="5324" y="776"/>
                    <a:pt x="5130" y="818"/>
                    <a:pt x="4938" y="818"/>
                  </a:cubicBezTo>
                  <a:cubicBezTo>
                    <a:pt x="4591" y="818"/>
                    <a:pt x="4250" y="679"/>
                    <a:pt x="3988" y="417"/>
                  </a:cubicBezTo>
                  <a:lnTo>
                    <a:pt x="3771" y="255"/>
                  </a:lnTo>
                  <a:cubicBezTo>
                    <a:pt x="3619" y="85"/>
                    <a:pt x="3402" y="0"/>
                    <a:pt x="31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46"/>
            <p:cNvSpPr/>
            <p:nvPr/>
          </p:nvSpPr>
          <p:spPr>
            <a:xfrm>
              <a:off x="7980650" y="616438"/>
              <a:ext cx="175650" cy="299425"/>
            </a:xfrm>
            <a:custGeom>
              <a:avLst/>
              <a:gdLst/>
              <a:ahLst/>
              <a:cxnLst/>
              <a:rect l="l" t="t" r="r" b="b"/>
              <a:pathLst>
                <a:path w="7026" h="11977" extrusionOk="0">
                  <a:moveTo>
                    <a:pt x="3805" y="690"/>
                  </a:moveTo>
                  <a:cubicBezTo>
                    <a:pt x="4025" y="690"/>
                    <a:pt x="4242" y="775"/>
                    <a:pt x="4394" y="945"/>
                  </a:cubicBezTo>
                  <a:lnTo>
                    <a:pt x="4611" y="1107"/>
                  </a:lnTo>
                  <a:cubicBezTo>
                    <a:pt x="4873" y="1369"/>
                    <a:pt x="5214" y="1508"/>
                    <a:pt x="5561" y="1508"/>
                  </a:cubicBezTo>
                  <a:cubicBezTo>
                    <a:pt x="5753" y="1508"/>
                    <a:pt x="5947" y="1466"/>
                    <a:pt x="6130" y="1379"/>
                  </a:cubicBezTo>
                  <a:cubicBezTo>
                    <a:pt x="6184" y="1352"/>
                    <a:pt x="6239" y="1352"/>
                    <a:pt x="6293" y="1352"/>
                  </a:cubicBezTo>
                  <a:cubicBezTo>
                    <a:pt x="6306" y="1338"/>
                    <a:pt x="6320" y="1331"/>
                    <a:pt x="6333" y="1331"/>
                  </a:cubicBezTo>
                  <a:cubicBezTo>
                    <a:pt x="6347" y="1331"/>
                    <a:pt x="6361" y="1338"/>
                    <a:pt x="6374" y="1352"/>
                  </a:cubicBezTo>
                  <a:cubicBezTo>
                    <a:pt x="6428" y="1514"/>
                    <a:pt x="6428" y="1704"/>
                    <a:pt x="6374" y="1867"/>
                  </a:cubicBezTo>
                  <a:cubicBezTo>
                    <a:pt x="6184" y="3603"/>
                    <a:pt x="5859" y="5339"/>
                    <a:pt x="5425" y="7020"/>
                  </a:cubicBezTo>
                  <a:cubicBezTo>
                    <a:pt x="5316" y="7454"/>
                    <a:pt x="5208" y="7861"/>
                    <a:pt x="5072" y="8268"/>
                  </a:cubicBezTo>
                  <a:cubicBezTo>
                    <a:pt x="4855" y="9028"/>
                    <a:pt x="4530" y="9760"/>
                    <a:pt x="4069" y="10411"/>
                  </a:cubicBezTo>
                  <a:cubicBezTo>
                    <a:pt x="3879" y="10655"/>
                    <a:pt x="3662" y="10899"/>
                    <a:pt x="3418" y="11089"/>
                  </a:cubicBezTo>
                  <a:cubicBezTo>
                    <a:pt x="3214" y="11274"/>
                    <a:pt x="2961" y="11370"/>
                    <a:pt x="2700" y="11370"/>
                  </a:cubicBezTo>
                  <a:cubicBezTo>
                    <a:pt x="2578" y="11370"/>
                    <a:pt x="2454" y="11349"/>
                    <a:pt x="2333" y="11306"/>
                  </a:cubicBezTo>
                  <a:cubicBezTo>
                    <a:pt x="1872" y="11197"/>
                    <a:pt x="1465" y="10926"/>
                    <a:pt x="1194" y="10547"/>
                  </a:cubicBezTo>
                  <a:cubicBezTo>
                    <a:pt x="922" y="10140"/>
                    <a:pt x="732" y="9651"/>
                    <a:pt x="705" y="9163"/>
                  </a:cubicBezTo>
                  <a:cubicBezTo>
                    <a:pt x="624" y="8024"/>
                    <a:pt x="651" y="6858"/>
                    <a:pt x="814" y="5746"/>
                  </a:cubicBezTo>
                  <a:cubicBezTo>
                    <a:pt x="1031" y="4091"/>
                    <a:pt x="1275" y="2491"/>
                    <a:pt x="1492" y="782"/>
                  </a:cubicBezTo>
                  <a:cubicBezTo>
                    <a:pt x="1600" y="809"/>
                    <a:pt x="1709" y="836"/>
                    <a:pt x="1817" y="863"/>
                  </a:cubicBezTo>
                  <a:cubicBezTo>
                    <a:pt x="2048" y="958"/>
                    <a:pt x="2285" y="1006"/>
                    <a:pt x="2523" y="1006"/>
                  </a:cubicBezTo>
                  <a:cubicBezTo>
                    <a:pt x="2760" y="1006"/>
                    <a:pt x="2997" y="958"/>
                    <a:pt x="3228" y="863"/>
                  </a:cubicBezTo>
                  <a:cubicBezTo>
                    <a:pt x="3282" y="836"/>
                    <a:pt x="3363" y="809"/>
                    <a:pt x="3418" y="782"/>
                  </a:cubicBezTo>
                  <a:cubicBezTo>
                    <a:pt x="3540" y="721"/>
                    <a:pt x="3673" y="690"/>
                    <a:pt x="3805" y="690"/>
                  </a:cubicBezTo>
                  <a:close/>
                  <a:moveTo>
                    <a:pt x="3783" y="1"/>
                  </a:moveTo>
                  <a:cubicBezTo>
                    <a:pt x="3577" y="1"/>
                    <a:pt x="3369" y="44"/>
                    <a:pt x="3174" y="131"/>
                  </a:cubicBezTo>
                  <a:cubicBezTo>
                    <a:pt x="2952" y="264"/>
                    <a:pt x="2707" y="332"/>
                    <a:pt x="2459" y="332"/>
                  </a:cubicBezTo>
                  <a:cubicBezTo>
                    <a:pt x="2252" y="332"/>
                    <a:pt x="2042" y="284"/>
                    <a:pt x="1844" y="185"/>
                  </a:cubicBezTo>
                  <a:cubicBezTo>
                    <a:pt x="1817" y="158"/>
                    <a:pt x="1763" y="158"/>
                    <a:pt x="1682" y="158"/>
                  </a:cubicBezTo>
                  <a:cubicBezTo>
                    <a:pt x="1636" y="147"/>
                    <a:pt x="1590" y="142"/>
                    <a:pt x="1544" y="142"/>
                  </a:cubicBezTo>
                  <a:cubicBezTo>
                    <a:pt x="1242" y="142"/>
                    <a:pt x="969" y="367"/>
                    <a:pt x="922" y="673"/>
                  </a:cubicBezTo>
                  <a:cubicBezTo>
                    <a:pt x="895" y="728"/>
                    <a:pt x="868" y="782"/>
                    <a:pt x="868" y="836"/>
                  </a:cubicBezTo>
                  <a:cubicBezTo>
                    <a:pt x="434" y="2925"/>
                    <a:pt x="163" y="5068"/>
                    <a:pt x="27" y="7210"/>
                  </a:cubicBezTo>
                  <a:cubicBezTo>
                    <a:pt x="0" y="7807"/>
                    <a:pt x="27" y="8404"/>
                    <a:pt x="27" y="8892"/>
                  </a:cubicBezTo>
                  <a:cubicBezTo>
                    <a:pt x="136" y="9353"/>
                    <a:pt x="190" y="9679"/>
                    <a:pt x="298" y="9977"/>
                  </a:cubicBezTo>
                  <a:cubicBezTo>
                    <a:pt x="515" y="10682"/>
                    <a:pt x="977" y="11279"/>
                    <a:pt x="1600" y="11659"/>
                  </a:cubicBezTo>
                  <a:cubicBezTo>
                    <a:pt x="1921" y="11872"/>
                    <a:pt x="2288" y="11977"/>
                    <a:pt x="2655" y="11977"/>
                  </a:cubicBezTo>
                  <a:cubicBezTo>
                    <a:pt x="3125" y="11977"/>
                    <a:pt x="3594" y="11804"/>
                    <a:pt x="3960" y="11469"/>
                  </a:cubicBezTo>
                  <a:cubicBezTo>
                    <a:pt x="4177" y="11225"/>
                    <a:pt x="4394" y="11008"/>
                    <a:pt x="4584" y="10764"/>
                  </a:cubicBezTo>
                  <a:cubicBezTo>
                    <a:pt x="5018" y="10140"/>
                    <a:pt x="5343" y="9434"/>
                    <a:pt x="5560" y="8729"/>
                  </a:cubicBezTo>
                  <a:cubicBezTo>
                    <a:pt x="6266" y="6397"/>
                    <a:pt x="6754" y="4037"/>
                    <a:pt x="6998" y="1623"/>
                  </a:cubicBezTo>
                  <a:cubicBezTo>
                    <a:pt x="7025" y="1406"/>
                    <a:pt x="7025" y="1216"/>
                    <a:pt x="6998" y="1026"/>
                  </a:cubicBezTo>
                  <a:cubicBezTo>
                    <a:pt x="6998" y="715"/>
                    <a:pt x="6761" y="499"/>
                    <a:pt x="6491" y="499"/>
                  </a:cubicBezTo>
                  <a:cubicBezTo>
                    <a:pt x="6408" y="499"/>
                    <a:pt x="6322" y="520"/>
                    <a:pt x="6239" y="565"/>
                  </a:cubicBezTo>
                  <a:cubicBezTo>
                    <a:pt x="6103" y="592"/>
                    <a:pt x="5994" y="646"/>
                    <a:pt x="5886" y="701"/>
                  </a:cubicBezTo>
                  <a:cubicBezTo>
                    <a:pt x="5767" y="776"/>
                    <a:pt x="5636" y="813"/>
                    <a:pt x="5507" y="813"/>
                  </a:cubicBezTo>
                  <a:cubicBezTo>
                    <a:pt x="5311" y="813"/>
                    <a:pt x="5122" y="728"/>
                    <a:pt x="4991" y="565"/>
                  </a:cubicBezTo>
                  <a:cubicBezTo>
                    <a:pt x="4882" y="484"/>
                    <a:pt x="4774" y="375"/>
                    <a:pt x="4638" y="294"/>
                  </a:cubicBezTo>
                  <a:cubicBezTo>
                    <a:pt x="4394" y="98"/>
                    <a:pt x="4091" y="1"/>
                    <a:pt x="3783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46"/>
            <p:cNvSpPr/>
            <p:nvPr/>
          </p:nvSpPr>
          <p:spPr>
            <a:xfrm>
              <a:off x="8014550" y="833313"/>
              <a:ext cx="66375" cy="34675"/>
            </a:xfrm>
            <a:custGeom>
              <a:avLst/>
              <a:gdLst/>
              <a:ahLst/>
              <a:cxnLst/>
              <a:rect l="l" t="t" r="r" b="b"/>
              <a:pathLst>
                <a:path w="2655" h="1387" extrusionOk="0">
                  <a:moveTo>
                    <a:pt x="325" y="1"/>
                  </a:moveTo>
                  <a:cubicBezTo>
                    <a:pt x="279" y="1"/>
                    <a:pt x="233" y="10"/>
                    <a:pt x="190" y="27"/>
                  </a:cubicBezTo>
                  <a:cubicBezTo>
                    <a:pt x="55" y="108"/>
                    <a:pt x="0" y="271"/>
                    <a:pt x="27" y="407"/>
                  </a:cubicBezTo>
                  <a:cubicBezTo>
                    <a:pt x="55" y="542"/>
                    <a:pt x="109" y="651"/>
                    <a:pt x="163" y="759"/>
                  </a:cubicBezTo>
                  <a:cubicBezTo>
                    <a:pt x="463" y="1234"/>
                    <a:pt x="923" y="1387"/>
                    <a:pt x="1439" y="1387"/>
                  </a:cubicBezTo>
                  <a:cubicBezTo>
                    <a:pt x="1484" y="1387"/>
                    <a:pt x="1528" y="1385"/>
                    <a:pt x="1573" y="1383"/>
                  </a:cubicBezTo>
                  <a:cubicBezTo>
                    <a:pt x="1818" y="1302"/>
                    <a:pt x="2062" y="1193"/>
                    <a:pt x="2306" y="1085"/>
                  </a:cubicBezTo>
                  <a:cubicBezTo>
                    <a:pt x="2496" y="976"/>
                    <a:pt x="2631" y="759"/>
                    <a:pt x="2631" y="542"/>
                  </a:cubicBezTo>
                  <a:cubicBezTo>
                    <a:pt x="2654" y="428"/>
                    <a:pt x="2580" y="313"/>
                    <a:pt x="2475" y="313"/>
                  </a:cubicBezTo>
                  <a:cubicBezTo>
                    <a:pt x="2456" y="313"/>
                    <a:pt x="2435" y="317"/>
                    <a:pt x="2414" y="325"/>
                  </a:cubicBezTo>
                  <a:cubicBezTo>
                    <a:pt x="2306" y="353"/>
                    <a:pt x="2197" y="407"/>
                    <a:pt x="2116" y="461"/>
                  </a:cubicBezTo>
                  <a:cubicBezTo>
                    <a:pt x="1872" y="542"/>
                    <a:pt x="1655" y="597"/>
                    <a:pt x="1438" y="651"/>
                  </a:cubicBezTo>
                  <a:cubicBezTo>
                    <a:pt x="1397" y="659"/>
                    <a:pt x="1357" y="663"/>
                    <a:pt x="1317" y="663"/>
                  </a:cubicBezTo>
                  <a:cubicBezTo>
                    <a:pt x="1089" y="663"/>
                    <a:pt x="875" y="537"/>
                    <a:pt x="760" y="353"/>
                  </a:cubicBezTo>
                  <a:cubicBezTo>
                    <a:pt x="705" y="271"/>
                    <a:pt x="651" y="190"/>
                    <a:pt x="597" y="136"/>
                  </a:cubicBezTo>
                  <a:cubicBezTo>
                    <a:pt x="523" y="43"/>
                    <a:pt x="423" y="1"/>
                    <a:pt x="325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46"/>
            <p:cNvSpPr/>
            <p:nvPr/>
          </p:nvSpPr>
          <p:spPr>
            <a:xfrm>
              <a:off x="8013200" y="787863"/>
              <a:ext cx="16975" cy="16300"/>
            </a:xfrm>
            <a:custGeom>
              <a:avLst/>
              <a:gdLst/>
              <a:ahLst/>
              <a:cxnLst/>
              <a:rect l="l" t="t" r="r" b="b"/>
              <a:pathLst>
                <a:path w="679" h="652" extrusionOk="0">
                  <a:moveTo>
                    <a:pt x="325" y="1"/>
                  </a:moveTo>
                  <a:cubicBezTo>
                    <a:pt x="136" y="28"/>
                    <a:pt x="0" y="218"/>
                    <a:pt x="27" y="408"/>
                  </a:cubicBezTo>
                  <a:cubicBezTo>
                    <a:pt x="54" y="543"/>
                    <a:pt x="190" y="652"/>
                    <a:pt x="325" y="652"/>
                  </a:cubicBezTo>
                  <a:cubicBezTo>
                    <a:pt x="515" y="652"/>
                    <a:pt x="678" y="489"/>
                    <a:pt x="651" y="299"/>
                  </a:cubicBezTo>
                  <a:cubicBezTo>
                    <a:pt x="651" y="136"/>
                    <a:pt x="488" y="1"/>
                    <a:pt x="325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46"/>
            <p:cNvSpPr/>
            <p:nvPr/>
          </p:nvSpPr>
          <p:spPr>
            <a:xfrm>
              <a:off x="8066350" y="799938"/>
              <a:ext cx="18750" cy="16925"/>
            </a:xfrm>
            <a:custGeom>
              <a:avLst/>
              <a:gdLst/>
              <a:ahLst/>
              <a:cxnLst/>
              <a:rect l="l" t="t" r="r" b="b"/>
              <a:pathLst>
                <a:path w="750" h="677" extrusionOk="0">
                  <a:moveTo>
                    <a:pt x="319" y="1"/>
                  </a:moveTo>
                  <a:cubicBezTo>
                    <a:pt x="1" y="1"/>
                    <a:pt x="49" y="677"/>
                    <a:pt x="356" y="677"/>
                  </a:cubicBezTo>
                  <a:cubicBezTo>
                    <a:pt x="385" y="677"/>
                    <a:pt x="417" y="670"/>
                    <a:pt x="451" y="657"/>
                  </a:cubicBezTo>
                  <a:cubicBezTo>
                    <a:pt x="641" y="630"/>
                    <a:pt x="749" y="440"/>
                    <a:pt x="722" y="250"/>
                  </a:cubicBezTo>
                  <a:cubicBezTo>
                    <a:pt x="695" y="87"/>
                    <a:pt x="532" y="6"/>
                    <a:pt x="369" y="6"/>
                  </a:cubicBezTo>
                  <a:cubicBezTo>
                    <a:pt x="352" y="2"/>
                    <a:pt x="335" y="1"/>
                    <a:pt x="319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7" name="Google Shape;557;p46"/>
          <p:cNvGrpSpPr/>
          <p:nvPr/>
        </p:nvGrpSpPr>
        <p:grpSpPr>
          <a:xfrm>
            <a:off x="8424292" y="4284416"/>
            <a:ext cx="277437" cy="391513"/>
            <a:chOff x="8424292" y="4284416"/>
            <a:chExt cx="277437" cy="391513"/>
          </a:xfrm>
        </p:grpSpPr>
        <p:grpSp>
          <p:nvGrpSpPr>
            <p:cNvPr id="558" name="Google Shape;558;p46"/>
            <p:cNvGrpSpPr/>
            <p:nvPr/>
          </p:nvGrpSpPr>
          <p:grpSpPr>
            <a:xfrm>
              <a:off x="8424292" y="4480091"/>
              <a:ext cx="129879" cy="195839"/>
              <a:chOff x="7509313" y="3231788"/>
              <a:chExt cx="249575" cy="365575"/>
            </a:xfrm>
          </p:grpSpPr>
          <p:sp>
            <p:nvSpPr>
              <p:cNvPr id="559" name="Google Shape;559;p46"/>
              <p:cNvSpPr/>
              <p:nvPr/>
            </p:nvSpPr>
            <p:spPr>
              <a:xfrm>
                <a:off x="7509313" y="3231788"/>
                <a:ext cx="249575" cy="365575"/>
              </a:xfrm>
              <a:custGeom>
                <a:avLst/>
                <a:gdLst/>
                <a:ahLst/>
                <a:cxnLst/>
                <a:rect l="l" t="t" r="r" b="b"/>
                <a:pathLst>
                  <a:path w="9983" h="14623" extrusionOk="0">
                    <a:moveTo>
                      <a:pt x="5019" y="3909"/>
                    </a:moveTo>
                    <a:cubicBezTo>
                      <a:pt x="5398" y="4560"/>
                      <a:pt x="5832" y="5184"/>
                      <a:pt x="6293" y="5780"/>
                    </a:cubicBezTo>
                    <a:cubicBezTo>
                      <a:pt x="6836" y="6323"/>
                      <a:pt x="7433" y="6838"/>
                      <a:pt x="8029" y="7326"/>
                    </a:cubicBezTo>
                    <a:cubicBezTo>
                      <a:pt x="6809" y="8222"/>
                      <a:pt x="5805" y="9279"/>
                      <a:pt x="5371" y="10825"/>
                    </a:cubicBezTo>
                    <a:cubicBezTo>
                      <a:pt x="5100" y="10391"/>
                      <a:pt x="4802" y="9985"/>
                      <a:pt x="4503" y="9578"/>
                    </a:cubicBezTo>
                    <a:cubicBezTo>
                      <a:pt x="4178" y="9198"/>
                      <a:pt x="3798" y="8873"/>
                      <a:pt x="3391" y="8574"/>
                    </a:cubicBezTo>
                    <a:cubicBezTo>
                      <a:pt x="3011" y="8303"/>
                      <a:pt x="2577" y="8086"/>
                      <a:pt x="2035" y="7760"/>
                    </a:cubicBezTo>
                    <a:lnTo>
                      <a:pt x="2062" y="7760"/>
                    </a:lnTo>
                    <a:cubicBezTo>
                      <a:pt x="3310" y="6621"/>
                      <a:pt x="4639" y="5672"/>
                      <a:pt x="5019" y="3909"/>
                    </a:cubicBezTo>
                    <a:close/>
                    <a:moveTo>
                      <a:pt x="5342" y="0"/>
                    </a:moveTo>
                    <a:cubicBezTo>
                      <a:pt x="5260" y="0"/>
                      <a:pt x="5177" y="19"/>
                      <a:pt x="5100" y="57"/>
                    </a:cubicBezTo>
                    <a:cubicBezTo>
                      <a:pt x="4693" y="247"/>
                      <a:pt x="4395" y="600"/>
                      <a:pt x="4341" y="1061"/>
                    </a:cubicBezTo>
                    <a:cubicBezTo>
                      <a:pt x="4205" y="1875"/>
                      <a:pt x="4015" y="2688"/>
                      <a:pt x="3852" y="3502"/>
                    </a:cubicBezTo>
                    <a:cubicBezTo>
                      <a:pt x="3717" y="4207"/>
                      <a:pt x="3337" y="4885"/>
                      <a:pt x="2794" y="5374"/>
                    </a:cubicBezTo>
                    <a:cubicBezTo>
                      <a:pt x="2225" y="5889"/>
                      <a:pt x="1628" y="6377"/>
                      <a:pt x="1059" y="6865"/>
                    </a:cubicBezTo>
                    <a:cubicBezTo>
                      <a:pt x="814" y="7055"/>
                      <a:pt x="597" y="7245"/>
                      <a:pt x="380" y="7462"/>
                    </a:cubicBezTo>
                    <a:cubicBezTo>
                      <a:pt x="1" y="7815"/>
                      <a:pt x="109" y="8411"/>
                      <a:pt x="597" y="8628"/>
                    </a:cubicBezTo>
                    <a:cubicBezTo>
                      <a:pt x="923" y="8764"/>
                      <a:pt x="1248" y="8900"/>
                      <a:pt x="1601" y="9035"/>
                    </a:cubicBezTo>
                    <a:cubicBezTo>
                      <a:pt x="3011" y="9524"/>
                      <a:pt x="4096" y="10663"/>
                      <a:pt x="4503" y="12100"/>
                    </a:cubicBezTo>
                    <a:cubicBezTo>
                      <a:pt x="4693" y="12724"/>
                      <a:pt x="4856" y="13321"/>
                      <a:pt x="5046" y="13918"/>
                    </a:cubicBezTo>
                    <a:cubicBezTo>
                      <a:pt x="5154" y="14162"/>
                      <a:pt x="5263" y="14379"/>
                      <a:pt x="5398" y="14623"/>
                    </a:cubicBezTo>
                    <a:cubicBezTo>
                      <a:pt x="5751" y="14297"/>
                      <a:pt x="5995" y="13836"/>
                      <a:pt x="6104" y="13375"/>
                    </a:cubicBezTo>
                    <a:cubicBezTo>
                      <a:pt x="6266" y="12778"/>
                      <a:pt x="6456" y="12209"/>
                      <a:pt x="6565" y="11639"/>
                    </a:cubicBezTo>
                    <a:cubicBezTo>
                      <a:pt x="6863" y="10120"/>
                      <a:pt x="7785" y="9090"/>
                      <a:pt x="9033" y="8276"/>
                    </a:cubicBezTo>
                    <a:cubicBezTo>
                      <a:pt x="9196" y="8167"/>
                      <a:pt x="9358" y="8059"/>
                      <a:pt x="9521" y="7950"/>
                    </a:cubicBezTo>
                    <a:cubicBezTo>
                      <a:pt x="9955" y="7679"/>
                      <a:pt x="9982" y="7055"/>
                      <a:pt x="9575" y="6757"/>
                    </a:cubicBezTo>
                    <a:cubicBezTo>
                      <a:pt x="9413" y="6648"/>
                      <a:pt x="9223" y="6540"/>
                      <a:pt x="9087" y="6431"/>
                    </a:cubicBezTo>
                    <a:cubicBezTo>
                      <a:pt x="8626" y="6079"/>
                      <a:pt x="8138" y="5780"/>
                      <a:pt x="7731" y="5401"/>
                    </a:cubicBezTo>
                    <a:cubicBezTo>
                      <a:pt x="6890" y="4723"/>
                      <a:pt x="6348" y="3773"/>
                      <a:pt x="6185" y="2688"/>
                    </a:cubicBezTo>
                    <a:cubicBezTo>
                      <a:pt x="6104" y="2173"/>
                      <a:pt x="6049" y="1658"/>
                      <a:pt x="5995" y="1115"/>
                    </a:cubicBezTo>
                    <a:cubicBezTo>
                      <a:pt x="5968" y="844"/>
                      <a:pt x="5914" y="600"/>
                      <a:pt x="5832" y="356"/>
                    </a:cubicBezTo>
                    <a:cubicBezTo>
                      <a:pt x="5754" y="122"/>
                      <a:pt x="5551" y="0"/>
                      <a:pt x="5342" y="0"/>
                    </a:cubicBezTo>
                    <a:close/>
                  </a:path>
                </a:pathLst>
              </a:custGeom>
              <a:solidFill>
                <a:srgbClr val="1A2646"/>
              </a:solidFill>
              <a:ln w="76200" cap="flat" cmpd="sng">
                <a:solidFill>
                  <a:srgbClr val="FFFDFE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" name="Google Shape;560;p46"/>
              <p:cNvSpPr/>
              <p:nvPr/>
            </p:nvSpPr>
            <p:spPr>
              <a:xfrm>
                <a:off x="7509313" y="3231788"/>
                <a:ext cx="249575" cy="365575"/>
              </a:xfrm>
              <a:custGeom>
                <a:avLst/>
                <a:gdLst/>
                <a:ahLst/>
                <a:cxnLst/>
                <a:rect l="l" t="t" r="r" b="b"/>
                <a:pathLst>
                  <a:path w="9983" h="14623" extrusionOk="0">
                    <a:moveTo>
                      <a:pt x="5019" y="3909"/>
                    </a:moveTo>
                    <a:cubicBezTo>
                      <a:pt x="5398" y="4560"/>
                      <a:pt x="5832" y="5184"/>
                      <a:pt x="6293" y="5780"/>
                    </a:cubicBezTo>
                    <a:cubicBezTo>
                      <a:pt x="6836" y="6323"/>
                      <a:pt x="7433" y="6838"/>
                      <a:pt x="8029" y="7326"/>
                    </a:cubicBezTo>
                    <a:cubicBezTo>
                      <a:pt x="6809" y="8222"/>
                      <a:pt x="5805" y="9279"/>
                      <a:pt x="5371" y="10825"/>
                    </a:cubicBezTo>
                    <a:cubicBezTo>
                      <a:pt x="5100" y="10391"/>
                      <a:pt x="4802" y="9985"/>
                      <a:pt x="4503" y="9578"/>
                    </a:cubicBezTo>
                    <a:cubicBezTo>
                      <a:pt x="4178" y="9198"/>
                      <a:pt x="3798" y="8873"/>
                      <a:pt x="3391" y="8574"/>
                    </a:cubicBezTo>
                    <a:cubicBezTo>
                      <a:pt x="3011" y="8303"/>
                      <a:pt x="2577" y="8086"/>
                      <a:pt x="2035" y="7760"/>
                    </a:cubicBezTo>
                    <a:lnTo>
                      <a:pt x="2062" y="7760"/>
                    </a:lnTo>
                    <a:cubicBezTo>
                      <a:pt x="3310" y="6621"/>
                      <a:pt x="4639" y="5672"/>
                      <a:pt x="5019" y="3909"/>
                    </a:cubicBezTo>
                    <a:close/>
                    <a:moveTo>
                      <a:pt x="5342" y="0"/>
                    </a:moveTo>
                    <a:cubicBezTo>
                      <a:pt x="5260" y="0"/>
                      <a:pt x="5177" y="19"/>
                      <a:pt x="5100" y="57"/>
                    </a:cubicBezTo>
                    <a:cubicBezTo>
                      <a:pt x="4693" y="247"/>
                      <a:pt x="4395" y="600"/>
                      <a:pt x="4341" y="1061"/>
                    </a:cubicBezTo>
                    <a:cubicBezTo>
                      <a:pt x="4205" y="1875"/>
                      <a:pt x="4015" y="2688"/>
                      <a:pt x="3852" y="3502"/>
                    </a:cubicBezTo>
                    <a:cubicBezTo>
                      <a:pt x="3717" y="4207"/>
                      <a:pt x="3337" y="4885"/>
                      <a:pt x="2794" y="5374"/>
                    </a:cubicBezTo>
                    <a:cubicBezTo>
                      <a:pt x="2225" y="5889"/>
                      <a:pt x="1628" y="6377"/>
                      <a:pt x="1059" y="6865"/>
                    </a:cubicBezTo>
                    <a:cubicBezTo>
                      <a:pt x="814" y="7055"/>
                      <a:pt x="597" y="7245"/>
                      <a:pt x="380" y="7462"/>
                    </a:cubicBezTo>
                    <a:cubicBezTo>
                      <a:pt x="1" y="7815"/>
                      <a:pt x="109" y="8411"/>
                      <a:pt x="597" y="8628"/>
                    </a:cubicBezTo>
                    <a:cubicBezTo>
                      <a:pt x="923" y="8764"/>
                      <a:pt x="1248" y="8900"/>
                      <a:pt x="1601" y="9035"/>
                    </a:cubicBezTo>
                    <a:cubicBezTo>
                      <a:pt x="3011" y="9524"/>
                      <a:pt x="4096" y="10663"/>
                      <a:pt x="4503" y="12100"/>
                    </a:cubicBezTo>
                    <a:cubicBezTo>
                      <a:pt x="4693" y="12724"/>
                      <a:pt x="4856" y="13321"/>
                      <a:pt x="5046" y="13918"/>
                    </a:cubicBezTo>
                    <a:cubicBezTo>
                      <a:pt x="5154" y="14162"/>
                      <a:pt x="5263" y="14379"/>
                      <a:pt x="5398" y="14623"/>
                    </a:cubicBezTo>
                    <a:cubicBezTo>
                      <a:pt x="5751" y="14297"/>
                      <a:pt x="5995" y="13836"/>
                      <a:pt x="6104" y="13375"/>
                    </a:cubicBezTo>
                    <a:cubicBezTo>
                      <a:pt x="6266" y="12778"/>
                      <a:pt x="6456" y="12209"/>
                      <a:pt x="6565" y="11639"/>
                    </a:cubicBezTo>
                    <a:cubicBezTo>
                      <a:pt x="6863" y="10120"/>
                      <a:pt x="7785" y="9090"/>
                      <a:pt x="9033" y="8276"/>
                    </a:cubicBezTo>
                    <a:cubicBezTo>
                      <a:pt x="9196" y="8167"/>
                      <a:pt x="9358" y="8059"/>
                      <a:pt x="9521" y="7950"/>
                    </a:cubicBezTo>
                    <a:cubicBezTo>
                      <a:pt x="9955" y="7679"/>
                      <a:pt x="9982" y="7055"/>
                      <a:pt x="9575" y="6757"/>
                    </a:cubicBezTo>
                    <a:cubicBezTo>
                      <a:pt x="9413" y="6648"/>
                      <a:pt x="9223" y="6540"/>
                      <a:pt x="9087" y="6431"/>
                    </a:cubicBezTo>
                    <a:cubicBezTo>
                      <a:pt x="8626" y="6079"/>
                      <a:pt x="8138" y="5780"/>
                      <a:pt x="7731" y="5401"/>
                    </a:cubicBezTo>
                    <a:cubicBezTo>
                      <a:pt x="6890" y="4723"/>
                      <a:pt x="6348" y="3773"/>
                      <a:pt x="6185" y="2688"/>
                    </a:cubicBezTo>
                    <a:cubicBezTo>
                      <a:pt x="6104" y="2173"/>
                      <a:pt x="6049" y="1658"/>
                      <a:pt x="5995" y="1115"/>
                    </a:cubicBezTo>
                    <a:cubicBezTo>
                      <a:pt x="5968" y="844"/>
                      <a:pt x="5914" y="600"/>
                      <a:pt x="5832" y="356"/>
                    </a:cubicBezTo>
                    <a:cubicBezTo>
                      <a:pt x="5754" y="122"/>
                      <a:pt x="5551" y="0"/>
                      <a:pt x="5342" y="0"/>
                    </a:cubicBezTo>
                    <a:close/>
                  </a:path>
                </a:pathLst>
              </a:custGeom>
              <a:solidFill>
                <a:srgbClr val="1A26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" name="Google Shape;561;p46"/>
              <p:cNvSpPr/>
              <p:nvPr/>
            </p:nvSpPr>
            <p:spPr>
              <a:xfrm>
                <a:off x="7560863" y="3329488"/>
                <a:ext cx="149200" cy="172950"/>
              </a:xfrm>
              <a:custGeom>
                <a:avLst/>
                <a:gdLst/>
                <a:ahLst/>
                <a:cxnLst/>
                <a:rect l="l" t="t" r="r" b="b"/>
                <a:pathLst>
                  <a:path w="5968" h="6918" extrusionOk="0">
                    <a:moveTo>
                      <a:pt x="2957" y="1"/>
                    </a:moveTo>
                    <a:cubicBezTo>
                      <a:pt x="2577" y="1764"/>
                      <a:pt x="1248" y="2713"/>
                      <a:pt x="0" y="3852"/>
                    </a:cubicBezTo>
                    <a:cubicBezTo>
                      <a:pt x="543" y="4178"/>
                      <a:pt x="977" y="4395"/>
                      <a:pt x="1356" y="4666"/>
                    </a:cubicBezTo>
                    <a:cubicBezTo>
                      <a:pt x="1763" y="4965"/>
                      <a:pt x="2116" y="5290"/>
                      <a:pt x="2441" y="5670"/>
                    </a:cubicBezTo>
                    <a:cubicBezTo>
                      <a:pt x="2767" y="6077"/>
                      <a:pt x="3065" y="6483"/>
                      <a:pt x="3309" y="6917"/>
                    </a:cubicBezTo>
                    <a:cubicBezTo>
                      <a:pt x="3770" y="5371"/>
                      <a:pt x="4774" y="4314"/>
                      <a:pt x="5967" y="3418"/>
                    </a:cubicBezTo>
                    <a:cubicBezTo>
                      <a:pt x="5371" y="2930"/>
                      <a:pt x="4801" y="2415"/>
                      <a:pt x="4259" y="1872"/>
                    </a:cubicBezTo>
                    <a:cubicBezTo>
                      <a:pt x="3770" y="1276"/>
                      <a:pt x="3336" y="652"/>
                      <a:pt x="295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62" name="Google Shape;562;p46"/>
            <p:cNvGrpSpPr/>
            <p:nvPr/>
          </p:nvGrpSpPr>
          <p:grpSpPr>
            <a:xfrm>
              <a:off x="8571875" y="4284416"/>
              <a:ext cx="129854" cy="195839"/>
              <a:chOff x="7509313" y="3231788"/>
              <a:chExt cx="249575" cy="365575"/>
            </a:xfrm>
          </p:grpSpPr>
          <p:sp>
            <p:nvSpPr>
              <p:cNvPr id="563" name="Google Shape;563;p46"/>
              <p:cNvSpPr/>
              <p:nvPr/>
            </p:nvSpPr>
            <p:spPr>
              <a:xfrm>
                <a:off x="7509313" y="3231788"/>
                <a:ext cx="249575" cy="365575"/>
              </a:xfrm>
              <a:custGeom>
                <a:avLst/>
                <a:gdLst/>
                <a:ahLst/>
                <a:cxnLst/>
                <a:rect l="l" t="t" r="r" b="b"/>
                <a:pathLst>
                  <a:path w="9983" h="14623" extrusionOk="0">
                    <a:moveTo>
                      <a:pt x="5019" y="3909"/>
                    </a:moveTo>
                    <a:cubicBezTo>
                      <a:pt x="5398" y="4560"/>
                      <a:pt x="5832" y="5184"/>
                      <a:pt x="6293" y="5780"/>
                    </a:cubicBezTo>
                    <a:cubicBezTo>
                      <a:pt x="6836" y="6323"/>
                      <a:pt x="7433" y="6838"/>
                      <a:pt x="8029" y="7326"/>
                    </a:cubicBezTo>
                    <a:cubicBezTo>
                      <a:pt x="6809" y="8222"/>
                      <a:pt x="5805" y="9279"/>
                      <a:pt x="5371" y="10825"/>
                    </a:cubicBezTo>
                    <a:cubicBezTo>
                      <a:pt x="5100" y="10391"/>
                      <a:pt x="4802" y="9985"/>
                      <a:pt x="4503" y="9578"/>
                    </a:cubicBezTo>
                    <a:cubicBezTo>
                      <a:pt x="4178" y="9198"/>
                      <a:pt x="3798" y="8873"/>
                      <a:pt x="3391" y="8574"/>
                    </a:cubicBezTo>
                    <a:cubicBezTo>
                      <a:pt x="3011" y="8303"/>
                      <a:pt x="2577" y="8086"/>
                      <a:pt x="2035" y="7760"/>
                    </a:cubicBezTo>
                    <a:lnTo>
                      <a:pt x="2062" y="7760"/>
                    </a:lnTo>
                    <a:cubicBezTo>
                      <a:pt x="3310" y="6621"/>
                      <a:pt x="4639" y="5672"/>
                      <a:pt x="5019" y="3909"/>
                    </a:cubicBezTo>
                    <a:close/>
                    <a:moveTo>
                      <a:pt x="5342" y="0"/>
                    </a:moveTo>
                    <a:cubicBezTo>
                      <a:pt x="5260" y="0"/>
                      <a:pt x="5177" y="19"/>
                      <a:pt x="5100" y="57"/>
                    </a:cubicBezTo>
                    <a:cubicBezTo>
                      <a:pt x="4693" y="247"/>
                      <a:pt x="4395" y="600"/>
                      <a:pt x="4341" y="1061"/>
                    </a:cubicBezTo>
                    <a:cubicBezTo>
                      <a:pt x="4205" y="1875"/>
                      <a:pt x="4015" y="2688"/>
                      <a:pt x="3852" y="3502"/>
                    </a:cubicBezTo>
                    <a:cubicBezTo>
                      <a:pt x="3717" y="4207"/>
                      <a:pt x="3337" y="4885"/>
                      <a:pt x="2794" y="5374"/>
                    </a:cubicBezTo>
                    <a:cubicBezTo>
                      <a:pt x="2225" y="5889"/>
                      <a:pt x="1628" y="6377"/>
                      <a:pt x="1059" y="6865"/>
                    </a:cubicBezTo>
                    <a:cubicBezTo>
                      <a:pt x="814" y="7055"/>
                      <a:pt x="597" y="7245"/>
                      <a:pt x="380" y="7462"/>
                    </a:cubicBezTo>
                    <a:cubicBezTo>
                      <a:pt x="1" y="7815"/>
                      <a:pt x="109" y="8411"/>
                      <a:pt x="597" y="8628"/>
                    </a:cubicBezTo>
                    <a:cubicBezTo>
                      <a:pt x="923" y="8764"/>
                      <a:pt x="1248" y="8900"/>
                      <a:pt x="1601" y="9035"/>
                    </a:cubicBezTo>
                    <a:cubicBezTo>
                      <a:pt x="3011" y="9524"/>
                      <a:pt x="4096" y="10663"/>
                      <a:pt x="4503" y="12100"/>
                    </a:cubicBezTo>
                    <a:cubicBezTo>
                      <a:pt x="4693" y="12724"/>
                      <a:pt x="4856" y="13321"/>
                      <a:pt x="5046" y="13918"/>
                    </a:cubicBezTo>
                    <a:cubicBezTo>
                      <a:pt x="5154" y="14162"/>
                      <a:pt x="5263" y="14379"/>
                      <a:pt x="5398" y="14623"/>
                    </a:cubicBezTo>
                    <a:cubicBezTo>
                      <a:pt x="5751" y="14297"/>
                      <a:pt x="5995" y="13836"/>
                      <a:pt x="6104" y="13375"/>
                    </a:cubicBezTo>
                    <a:cubicBezTo>
                      <a:pt x="6266" y="12778"/>
                      <a:pt x="6456" y="12209"/>
                      <a:pt x="6565" y="11639"/>
                    </a:cubicBezTo>
                    <a:cubicBezTo>
                      <a:pt x="6863" y="10120"/>
                      <a:pt x="7785" y="9090"/>
                      <a:pt x="9033" y="8276"/>
                    </a:cubicBezTo>
                    <a:cubicBezTo>
                      <a:pt x="9196" y="8167"/>
                      <a:pt x="9358" y="8059"/>
                      <a:pt x="9521" y="7950"/>
                    </a:cubicBezTo>
                    <a:cubicBezTo>
                      <a:pt x="9955" y="7679"/>
                      <a:pt x="9982" y="7055"/>
                      <a:pt x="9575" y="6757"/>
                    </a:cubicBezTo>
                    <a:cubicBezTo>
                      <a:pt x="9413" y="6648"/>
                      <a:pt x="9223" y="6540"/>
                      <a:pt x="9087" y="6431"/>
                    </a:cubicBezTo>
                    <a:cubicBezTo>
                      <a:pt x="8626" y="6079"/>
                      <a:pt x="8138" y="5780"/>
                      <a:pt x="7731" y="5401"/>
                    </a:cubicBezTo>
                    <a:cubicBezTo>
                      <a:pt x="6890" y="4723"/>
                      <a:pt x="6348" y="3773"/>
                      <a:pt x="6185" y="2688"/>
                    </a:cubicBezTo>
                    <a:cubicBezTo>
                      <a:pt x="6104" y="2173"/>
                      <a:pt x="6049" y="1658"/>
                      <a:pt x="5995" y="1115"/>
                    </a:cubicBezTo>
                    <a:cubicBezTo>
                      <a:pt x="5968" y="844"/>
                      <a:pt x="5914" y="600"/>
                      <a:pt x="5832" y="356"/>
                    </a:cubicBezTo>
                    <a:cubicBezTo>
                      <a:pt x="5754" y="122"/>
                      <a:pt x="5551" y="0"/>
                      <a:pt x="5342" y="0"/>
                    </a:cubicBezTo>
                    <a:close/>
                  </a:path>
                </a:pathLst>
              </a:custGeom>
              <a:solidFill>
                <a:srgbClr val="1A2646"/>
              </a:solidFill>
              <a:ln w="76200" cap="flat" cmpd="sng">
                <a:solidFill>
                  <a:srgbClr val="FFFDFE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" name="Google Shape;564;p46"/>
              <p:cNvSpPr/>
              <p:nvPr/>
            </p:nvSpPr>
            <p:spPr>
              <a:xfrm>
                <a:off x="7509313" y="3231788"/>
                <a:ext cx="249575" cy="365575"/>
              </a:xfrm>
              <a:custGeom>
                <a:avLst/>
                <a:gdLst/>
                <a:ahLst/>
                <a:cxnLst/>
                <a:rect l="l" t="t" r="r" b="b"/>
                <a:pathLst>
                  <a:path w="9983" h="14623" extrusionOk="0">
                    <a:moveTo>
                      <a:pt x="5019" y="3909"/>
                    </a:moveTo>
                    <a:cubicBezTo>
                      <a:pt x="5398" y="4560"/>
                      <a:pt x="5832" y="5184"/>
                      <a:pt x="6293" y="5780"/>
                    </a:cubicBezTo>
                    <a:cubicBezTo>
                      <a:pt x="6836" y="6323"/>
                      <a:pt x="7433" y="6838"/>
                      <a:pt x="8029" y="7326"/>
                    </a:cubicBezTo>
                    <a:cubicBezTo>
                      <a:pt x="6809" y="8222"/>
                      <a:pt x="5805" y="9279"/>
                      <a:pt x="5371" y="10825"/>
                    </a:cubicBezTo>
                    <a:cubicBezTo>
                      <a:pt x="5100" y="10391"/>
                      <a:pt x="4802" y="9985"/>
                      <a:pt x="4503" y="9578"/>
                    </a:cubicBezTo>
                    <a:cubicBezTo>
                      <a:pt x="4178" y="9198"/>
                      <a:pt x="3798" y="8873"/>
                      <a:pt x="3391" y="8574"/>
                    </a:cubicBezTo>
                    <a:cubicBezTo>
                      <a:pt x="3011" y="8303"/>
                      <a:pt x="2577" y="8086"/>
                      <a:pt x="2035" y="7760"/>
                    </a:cubicBezTo>
                    <a:lnTo>
                      <a:pt x="2062" y="7760"/>
                    </a:lnTo>
                    <a:cubicBezTo>
                      <a:pt x="3310" y="6621"/>
                      <a:pt x="4639" y="5672"/>
                      <a:pt x="5019" y="3909"/>
                    </a:cubicBezTo>
                    <a:close/>
                    <a:moveTo>
                      <a:pt x="5342" y="0"/>
                    </a:moveTo>
                    <a:cubicBezTo>
                      <a:pt x="5260" y="0"/>
                      <a:pt x="5177" y="19"/>
                      <a:pt x="5100" y="57"/>
                    </a:cubicBezTo>
                    <a:cubicBezTo>
                      <a:pt x="4693" y="247"/>
                      <a:pt x="4395" y="600"/>
                      <a:pt x="4341" y="1061"/>
                    </a:cubicBezTo>
                    <a:cubicBezTo>
                      <a:pt x="4205" y="1875"/>
                      <a:pt x="4015" y="2688"/>
                      <a:pt x="3852" y="3502"/>
                    </a:cubicBezTo>
                    <a:cubicBezTo>
                      <a:pt x="3717" y="4207"/>
                      <a:pt x="3337" y="4885"/>
                      <a:pt x="2794" y="5374"/>
                    </a:cubicBezTo>
                    <a:cubicBezTo>
                      <a:pt x="2225" y="5889"/>
                      <a:pt x="1628" y="6377"/>
                      <a:pt x="1059" y="6865"/>
                    </a:cubicBezTo>
                    <a:cubicBezTo>
                      <a:pt x="814" y="7055"/>
                      <a:pt x="597" y="7245"/>
                      <a:pt x="380" y="7462"/>
                    </a:cubicBezTo>
                    <a:cubicBezTo>
                      <a:pt x="1" y="7815"/>
                      <a:pt x="109" y="8411"/>
                      <a:pt x="597" y="8628"/>
                    </a:cubicBezTo>
                    <a:cubicBezTo>
                      <a:pt x="923" y="8764"/>
                      <a:pt x="1248" y="8900"/>
                      <a:pt x="1601" y="9035"/>
                    </a:cubicBezTo>
                    <a:cubicBezTo>
                      <a:pt x="3011" y="9524"/>
                      <a:pt x="4096" y="10663"/>
                      <a:pt x="4503" y="12100"/>
                    </a:cubicBezTo>
                    <a:cubicBezTo>
                      <a:pt x="4693" y="12724"/>
                      <a:pt x="4856" y="13321"/>
                      <a:pt x="5046" y="13918"/>
                    </a:cubicBezTo>
                    <a:cubicBezTo>
                      <a:pt x="5154" y="14162"/>
                      <a:pt x="5263" y="14379"/>
                      <a:pt x="5398" y="14623"/>
                    </a:cubicBezTo>
                    <a:cubicBezTo>
                      <a:pt x="5751" y="14297"/>
                      <a:pt x="5995" y="13836"/>
                      <a:pt x="6104" y="13375"/>
                    </a:cubicBezTo>
                    <a:cubicBezTo>
                      <a:pt x="6266" y="12778"/>
                      <a:pt x="6456" y="12209"/>
                      <a:pt x="6565" y="11639"/>
                    </a:cubicBezTo>
                    <a:cubicBezTo>
                      <a:pt x="6863" y="10120"/>
                      <a:pt x="7785" y="9090"/>
                      <a:pt x="9033" y="8276"/>
                    </a:cubicBezTo>
                    <a:cubicBezTo>
                      <a:pt x="9196" y="8167"/>
                      <a:pt x="9358" y="8059"/>
                      <a:pt x="9521" y="7950"/>
                    </a:cubicBezTo>
                    <a:cubicBezTo>
                      <a:pt x="9955" y="7679"/>
                      <a:pt x="9982" y="7055"/>
                      <a:pt x="9575" y="6757"/>
                    </a:cubicBezTo>
                    <a:cubicBezTo>
                      <a:pt x="9413" y="6648"/>
                      <a:pt x="9223" y="6540"/>
                      <a:pt x="9087" y="6431"/>
                    </a:cubicBezTo>
                    <a:cubicBezTo>
                      <a:pt x="8626" y="6079"/>
                      <a:pt x="8138" y="5780"/>
                      <a:pt x="7731" y="5401"/>
                    </a:cubicBezTo>
                    <a:cubicBezTo>
                      <a:pt x="6890" y="4723"/>
                      <a:pt x="6348" y="3773"/>
                      <a:pt x="6185" y="2688"/>
                    </a:cubicBezTo>
                    <a:cubicBezTo>
                      <a:pt x="6104" y="2173"/>
                      <a:pt x="6049" y="1658"/>
                      <a:pt x="5995" y="1115"/>
                    </a:cubicBezTo>
                    <a:cubicBezTo>
                      <a:pt x="5968" y="844"/>
                      <a:pt x="5914" y="600"/>
                      <a:pt x="5832" y="356"/>
                    </a:cubicBezTo>
                    <a:cubicBezTo>
                      <a:pt x="5754" y="122"/>
                      <a:pt x="5551" y="0"/>
                      <a:pt x="5342" y="0"/>
                    </a:cubicBezTo>
                    <a:close/>
                  </a:path>
                </a:pathLst>
              </a:custGeom>
              <a:solidFill>
                <a:srgbClr val="1A26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" name="Google Shape;565;p46"/>
              <p:cNvSpPr/>
              <p:nvPr/>
            </p:nvSpPr>
            <p:spPr>
              <a:xfrm>
                <a:off x="7560863" y="3329488"/>
                <a:ext cx="149200" cy="172950"/>
              </a:xfrm>
              <a:custGeom>
                <a:avLst/>
                <a:gdLst/>
                <a:ahLst/>
                <a:cxnLst/>
                <a:rect l="l" t="t" r="r" b="b"/>
                <a:pathLst>
                  <a:path w="5968" h="6918" extrusionOk="0">
                    <a:moveTo>
                      <a:pt x="2957" y="1"/>
                    </a:moveTo>
                    <a:cubicBezTo>
                      <a:pt x="2577" y="1764"/>
                      <a:pt x="1248" y="2713"/>
                      <a:pt x="0" y="3852"/>
                    </a:cubicBezTo>
                    <a:cubicBezTo>
                      <a:pt x="543" y="4178"/>
                      <a:pt x="977" y="4395"/>
                      <a:pt x="1356" y="4666"/>
                    </a:cubicBezTo>
                    <a:cubicBezTo>
                      <a:pt x="1763" y="4965"/>
                      <a:pt x="2116" y="5290"/>
                      <a:pt x="2441" y="5670"/>
                    </a:cubicBezTo>
                    <a:cubicBezTo>
                      <a:pt x="2767" y="6077"/>
                      <a:pt x="3065" y="6483"/>
                      <a:pt x="3309" y="6917"/>
                    </a:cubicBezTo>
                    <a:cubicBezTo>
                      <a:pt x="3770" y="5371"/>
                      <a:pt x="4774" y="4314"/>
                      <a:pt x="5967" y="3418"/>
                    </a:cubicBezTo>
                    <a:cubicBezTo>
                      <a:pt x="5371" y="2930"/>
                      <a:pt x="4801" y="2415"/>
                      <a:pt x="4259" y="1872"/>
                    </a:cubicBezTo>
                    <a:cubicBezTo>
                      <a:pt x="3770" y="1276"/>
                      <a:pt x="3336" y="652"/>
                      <a:pt x="295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66" name="Google Shape;566;p46"/>
          <p:cNvGrpSpPr/>
          <p:nvPr/>
        </p:nvGrpSpPr>
        <p:grpSpPr>
          <a:xfrm rot="5973186">
            <a:off x="1583400" y="813978"/>
            <a:ext cx="525721" cy="428640"/>
            <a:chOff x="5426900" y="3064075"/>
            <a:chExt cx="281450" cy="229525"/>
          </a:xfrm>
        </p:grpSpPr>
        <p:sp>
          <p:nvSpPr>
            <p:cNvPr id="567" name="Google Shape;567;p46"/>
            <p:cNvSpPr/>
            <p:nvPr/>
          </p:nvSpPr>
          <p:spPr>
            <a:xfrm>
              <a:off x="5426900" y="3211925"/>
              <a:ext cx="75975" cy="81675"/>
            </a:xfrm>
            <a:custGeom>
              <a:avLst/>
              <a:gdLst/>
              <a:ahLst/>
              <a:cxnLst/>
              <a:rect l="l" t="t" r="r" b="b"/>
              <a:pathLst>
                <a:path w="3039" h="3267" extrusionOk="0">
                  <a:moveTo>
                    <a:pt x="1589" y="644"/>
                  </a:moveTo>
                  <a:cubicBezTo>
                    <a:pt x="1879" y="644"/>
                    <a:pt x="2168" y="822"/>
                    <a:pt x="2279" y="1141"/>
                  </a:cubicBezTo>
                  <a:cubicBezTo>
                    <a:pt x="2306" y="1195"/>
                    <a:pt x="2334" y="1276"/>
                    <a:pt x="2334" y="1330"/>
                  </a:cubicBezTo>
                  <a:lnTo>
                    <a:pt x="2334" y="1358"/>
                  </a:lnTo>
                  <a:cubicBezTo>
                    <a:pt x="2388" y="1737"/>
                    <a:pt x="2306" y="2117"/>
                    <a:pt x="2062" y="2443"/>
                  </a:cubicBezTo>
                  <a:cubicBezTo>
                    <a:pt x="2023" y="2522"/>
                    <a:pt x="1925" y="2572"/>
                    <a:pt x="1822" y="2572"/>
                  </a:cubicBezTo>
                  <a:cubicBezTo>
                    <a:pt x="1784" y="2572"/>
                    <a:pt x="1746" y="2566"/>
                    <a:pt x="1710" y="2551"/>
                  </a:cubicBezTo>
                  <a:cubicBezTo>
                    <a:pt x="1520" y="2497"/>
                    <a:pt x="1357" y="2443"/>
                    <a:pt x="1194" y="2334"/>
                  </a:cubicBezTo>
                  <a:cubicBezTo>
                    <a:pt x="679" y="2036"/>
                    <a:pt x="598" y="1330"/>
                    <a:pt x="1032" y="924"/>
                  </a:cubicBezTo>
                  <a:cubicBezTo>
                    <a:pt x="1177" y="733"/>
                    <a:pt x="1384" y="644"/>
                    <a:pt x="1589" y="644"/>
                  </a:cubicBezTo>
                  <a:close/>
                  <a:moveTo>
                    <a:pt x="1493" y="0"/>
                  </a:moveTo>
                  <a:cubicBezTo>
                    <a:pt x="1475" y="0"/>
                    <a:pt x="1457" y="1"/>
                    <a:pt x="1438" y="1"/>
                  </a:cubicBezTo>
                  <a:cubicBezTo>
                    <a:pt x="570" y="191"/>
                    <a:pt x="1" y="1005"/>
                    <a:pt x="137" y="1873"/>
                  </a:cubicBezTo>
                  <a:cubicBezTo>
                    <a:pt x="137" y="1927"/>
                    <a:pt x="137" y="1981"/>
                    <a:pt x="164" y="2036"/>
                  </a:cubicBezTo>
                  <a:cubicBezTo>
                    <a:pt x="191" y="2090"/>
                    <a:pt x="218" y="2144"/>
                    <a:pt x="245" y="2198"/>
                  </a:cubicBezTo>
                  <a:cubicBezTo>
                    <a:pt x="516" y="2822"/>
                    <a:pt x="1059" y="3066"/>
                    <a:pt x="1655" y="3256"/>
                  </a:cubicBezTo>
                  <a:cubicBezTo>
                    <a:pt x="1700" y="3263"/>
                    <a:pt x="1744" y="3266"/>
                    <a:pt x="1786" y="3266"/>
                  </a:cubicBezTo>
                  <a:cubicBezTo>
                    <a:pt x="1922" y="3266"/>
                    <a:pt x="2046" y="3231"/>
                    <a:pt x="2171" y="3148"/>
                  </a:cubicBezTo>
                  <a:cubicBezTo>
                    <a:pt x="2334" y="3066"/>
                    <a:pt x="2469" y="2931"/>
                    <a:pt x="2578" y="2795"/>
                  </a:cubicBezTo>
                  <a:cubicBezTo>
                    <a:pt x="2903" y="2361"/>
                    <a:pt x="3039" y="1819"/>
                    <a:pt x="2985" y="1276"/>
                  </a:cubicBezTo>
                  <a:cubicBezTo>
                    <a:pt x="2879" y="535"/>
                    <a:pt x="2230" y="0"/>
                    <a:pt x="1493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46"/>
            <p:cNvSpPr/>
            <p:nvPr/>
          </p:nvSpPr>
          <p:spPr>
            <a:xfrm>
              <a:off x="5592375" y="3064075"/>
              <a:ext cx="61050" cy="63350"/>
            </a:xfrm>
            <a:custGeom>
              <a:avLst/>
              <a:gdLst/>
              <a:ahLst/>
              <a:cxnLst/>
              <a:rect l="l" t="t" r="r" b="b"/>
              <a:pathLst>
                <a:path w="2442" h="2534" extrusionOk="0">
                  <a:moveTo>
                    <a:pt x="1314" y="656"/>
                  </a:moveTo>
                  <a:cubicBezTo>
                    <a:pt x="1583" y="656"/>
                    <a:pt x="1813" y="893"/>
                    <a:pt x="1790" y="1169"/>
                  </a:cubicBezTo>
                  <a:cubicBezTo>
                    <a:pt x="1790" y="1413"/>
                    <a:pt x="1682" y="1630"/>
                    <a:pt x="1519" y="1820"/>
                  </a:cubicBezTo>
                  <a:cubicBezTo>
                    <a:pt x="1439" y="1920"/>
                    <a:pt x="1313" y="1976"/>
                    <a:pt x="1188" y="1976"/>
                  </a:cubicBezTo>
                  <a:cubicBezTo>
                    <a:pt x="1144" y="1976"/>
                    <a:pt x="1100" y="1969"/>
                    <a:pt x="1058" y="1955"/>
                  </a:cubicBezTo>
                  <a:cubicBezTo>
                    <a:pt x="841" y="1901"/>
                    <a:pt x="705" y="1738"/>
                    <a:pt x="651" y="1521"/>
                  </a:cubicBezTo>
                  <a:cubicBezTo>
                    <a:pt x="624" y="1169"/>
                    <a:pt x="841" y="816"/>
                    <a:pt x="1166" y="681"/>
                  </a:cubicBezTo>
                  <a:cubicBezTo>
                    <a:pt x="1216" y="664"/>
                    <a:pt x="1266" y="656"/>
                    <a:pt x="1314" y="656"/>
                  </a:cubicBezTo>
                  <a:close/>
                  <a:moveTo>
                    <a:pt x="1328" y="0"/>
                  </a:moveTo>
                  <a:cubicBezTo>
                    <a:pt x="1200" y="0"/>
                    <a:pt x="1072" y="27"/>
                    <a:pt x="949" y="84"/>
                  </a:cubicBezTo>
                  <a:cubicBezTo>
                    <a:pt x="353" y="355"/>
                    <a:pt x="0" y="952"/>
                    <a:pt x="0" y="1576"/>
                  </a:cubicBezTo>
                  <a:cubicBezTo>
                    <a:pt x="0" y="1684"/>
                    <a:pt x="27" y="1765"/>
                    <a:pt x="54" y="1847"/>
                  </a:cubicBezTo>
                  <a:cubicBezTo>
                    <a:pt x="263" y="2283"/>
                    <a:pt x="710" y="2534"/>
                    <a:pt x="1164" y="2534"/>
                  </a:cubicBezTo>
                  <a:cubicBezTo>
                    <a:pt x="1360" y="2534"/>
                    <a:pt x="1557" y="2487"/>
                    <a:pt x="1736" y="2389"/>
                  </a:cubicBezTo>
                  <a:cubicBezTo>
                    <a:pt x="2197" y="2064"/>
                    <a:pt x="2441" y="1467"/>
                    <a:pt x="2360" y="897"/>
                  </a:cubicBezTo>
                  <a:cubicBezTo>
                    <a:pt x="2306" y="653"/>
                    <a:pt x="2170" y="436"/>
                    <a:pt x="1980" y="274"/>
                  </a:cubicBezTo>
                  <a:cubicBezTo>
                    <a:pt x="1803" y="96"/>
                    <a:pt x="1568" y="0"/>
                    <a:pt x="1328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46"/>
            <p:cNvSpPr/>
            <p:nvPr/>
          </p:nvSpPr>
          <p:spPr>
            <a:xfrm>
              <a:off x="5635775" y="3219375"/>
              <a:ext cx="72575" cy="65775"/>
            </a:xfrm>
            <a:custGeom>
              <a:avLst/>
              <a:gdLst/>
              <a:ahLst/>
              <a:cxnLst/>
              <a:rect l="l" t="t" r="r" b="b"/>
              <a:pathLst>
                <a:path w="2903" h="2631" extrusionOk="0">
                  <a:moveTo>
                    <a:pt x="1532" y="643"/>
                  </a:moveTo>
                  <a:cubicBezTo>
                    <a:pt x="1774" y="643"/>
                    <a:pt x="2017" y="823"/>
                    <a:pt x="2089" y="1087"/>
                  </a:cubicBezTo>
                  <a:cubicBezTo>
                    <a:pt x="2186" y="1575"/>
                    <a:pt x="1822" y="1998"/>
                    <a:pt x="1352" y="1998"/>
                  </a:cubicBezTo>
                  <a:cubicBezTo>
                    <a:pt x="1301" y="1998"/>
                    <a:pt x="1247" y="1993"/>
                    <a:pt x="1193" y="1982"/>
                  </a:cubicBezTo>
                  <a:cubicBezTo>
                    <a:pt x="705" y="1900"/>
                    <a:pt x="543" y="1304"/>
                    <a:pt x="895" y="978"/>
                  </a:cubicBezTo>
                  <a:cubicBezTo>
                    <a:pt x="1031" y="788"/>
                    <a:pt x="1221" y="680"/>
                    <a:pt x="1438" y="653"/>
                  </a:cubicBezTo>
                  <a:cubicBezTo>
                    <a:pt x="1469" y="647"/>
                    <a:pt x="1500" y="643"/>
                    <a:pt x="1532" y="643"/>
                  </a:cubicBezTo>
                  <a:close/>
                  <a:moveTo>
                    <a:pt x="1570" y="1"/>
                  </a:moveTo>
                  <a:cubicBezTo>
                    <a:pt x="836" y="1"/>
                    <a:pt x="213" y="508"/>
                    <a:pt x="54" y="1222"/>
                  </a:cubicBezTo>
                  <a:cubicBezTo>
                    <a:pt x="0" y="1602"/>
                    <a:pt x="109" y="1982"/>
                    <a:pt x="380" y="2253"/>
                  </a:cubicBezTo>
                  <a:cubicBezTo>
                    <a:pt x="601" y="2494"/>
                    <a:pt x="910" y="2631"/>
                    <a:pt x="1232" y="2631"/>
                  </a:cubicBezTo>
                  <a:cubicBezTo>
                    <a:pt x="1346" y="2631"/>
                    <a:pt x="1460" y="2614"/>
                    <a:pt x="1573" y="2579"/>
                  </a:cubicBezTo>
                  <a:cubicBezTo>
                    <a:pt x="2143" y="2551"/>
                    <a:pt x="2631" y="2117"/>
                    <a:pt x="2712" y="1548"/>
                  </a:cubicBezTo>
                  <a:cubicBezTo>
                    <a:pt x="2902" y="788"/>
                    <a:pt x="2387" y="56"/>
                    <a:pt x="1627" y="2"/>
                  </a:cubicBezTo>
                  <a:cubicBezTo>
                    <a:pt x="1608" y="1"/>
                    <a:pt x="1589" y="1"/>
                    <a:pt x="1570" y="1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46"/>
            <p:cNvSpPr/>
            <p:nvPr/>
          </p:nvSpPr>
          <p:spPr>
            <a:xfrm>
              <a:off x="5426900" y="3211925"/>
              <a:ext cx="75975" cy="81675"/>
            </a:xfrm>
            <a:custGeom>
              <a:avLst/>
              <a:gdLst/>
              <a:ahLst/>
              <a:cxnLst/>
              <a:rect l="l" t="t" r="r" b="b"/>
              <a:pathLst>
                <a:path w="3039" h="3267" extrusionOk="0">
                  <a:moveTo>
                    <a:pt x="1589" y="644"/>
                  </a:moveTo>
                  <a:cubicBezTo>
                    <a:pt x="1879" y="644"/>
                    <a:pt x="2168" y="822"/>
                    <a:pt x="2279" y="1141"/>
                  </a:cubicBezTo>
                  <a:cubicBezTo>
                    <a:pt x="2306" y="1195"/>
                    <a:pt x="2334" y="1276"/>
                    <a:pt x="2334" y="1330"/>
                  </a:cubicBezTo>
                  <a:lnTo>
                    <a:pt x="2334" y="1358"/>
                  </a:lnTo>
                  <a:cubicBezTo>
                    <a:pt x="2388" y="1737"/>
                    <a:pt x="2306" y="2117"/>
                    <a:pt x="2062" y="2443"/>
                  </a:cubicBezTo>
                  <a:cubicBezTo>
                    <a:pt x="2023" y="2522"/>
                    <a:pt x="1925" y="2572"/>
                    <a:pt x="1822" y="2572"/>
                  </a:cubicBezTo>
                  <a:cubicBezTo>
                    <a:pt x="1784" y="2572"/>
                    <a:pt x="1746" y="2566"/>
                    <a:pt x="1710" y="2551"/>
                  </a:cubicBezTo>
                  <a:cubicBezTo>
                    <a:pt x="1520" y="2497"/>
                    <a:pt x="1357" y="2443"/>
                    <a:pt x="1194" y="2334"/>
                  </a:cubicBezTo>
                  <a:cubicBezTo>
                    <a:pt x="679" y="2036"/>
                    <a:pt x="598" y="1330"/>
                    <a:pt x="1032" y="924"/>
                  </a:cubicBezTo>
                  <a:cubicBezTo>
                    <a:pt x="1177" y="733"/>
                    <a:pt x="1384" y="644"/>
                    <a:pt x="1589" y="644"/>
                  </a:cubicBezTo>
                  <a:close/>
                  <a:moveTo>
                    <a:pt x="1493" y="0"/>
                  </a:moveTo>
                  <a:cubicBezTo>
                    <a:pt x="1475" y="0"/>
                    <a:pt x="1457" y="1"/>
                    <a:pt x="1438" y="1"/>
                  </a:cubicBezTo>
                  <a:cubicBezTo>
                    <a:pt x="570" y="191"/>
                    <a:pt x="1" y="1005"/>
                    <a:pt x="137" y="1873"/>
                  </a:cubicBezTo>
                  <a:cubicBezTo>
                    <a:pt x="137" y="1927"/>
                    <a:pt x="137" y="1981"/>
                    <a:pt x="164" y="2036"/>
                  </a:cubicBezTo>
                  <a:cubicBezTo>
                    <a:pt x="191" y="2090"/>
                    <a:pt x="218" y="2144"/>
                    <a:pt x="245" y="2198"/>
                  </a:cubicBezTo>
                  <a:cubicBezTo>
                    <a:pt x="516" y="2822"/>
                    <a:pt x="1059" y="3066"/>
                    <a:pt x="1655" y="3256"/>
                  </a:cubicBezTo>
                  <a:cubicBezTo>
                    <a:pt x="1700" y="3263"/>
                    <a:pt x="1744" y="3266"/>
                    <a:pt x="1786" y="3266"/>
                  </a:cubicBezTo>
                  <a:cubicBezTo>
                    <a:pt x="1922" y="3266"/>
                    <a:pt x="2046" y="3231"/>
                    <a:pt x="2171" y="3148"/>
                  </a:cubicBezTo>
                  <a:cubicBezTo>
                    <a:pt x="2334" y="3066"/>
                    <a:pt x="2469" y="2931"/>
                    <a:pt x="2578" y="2795"/>
                  </a:cubicBezTo>
                  <a:cubicBezTo>
                    <a:pt x="2903" y="2361"/>
                    <a:pt x="3039" y="1819"/>
                    <a:pt x="2985" y="1276"/>
                  </a:cubicBezTo>
                  <a:cubicBezTo>
                    <a:pt x="2879" y="535"/>
                    <a:pt x="2230" y="0"/>
                    <a:pt x="1493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46"/>
            <p:cNvSpPr/>
            <p:nvPr/>
          </p:nvSpPr>
          <p:spPr>
            <a:xfrm>
              <a:off x="5441825" y="3228025"/>
              <a:ext cx="44775" cy="48875"/>
            </a:xfrm>
            <a:custGeom>
              <a:avLst/>
              <a:gdLst/>
              <a:ahLst/>
              <a:cxnLst/>
              <a:rect l="l" t="t" r="r" b="b"/>
              <a:pathLst>
                <a:path w="1791" h="1955" extrusionOk="0">
                  <a:moveTo>
                    <a:pt x="992" y="0"/>
                  </a:moveTo>
                  <a:cubicBezTo>
                    <a:pt x="787" y="0"/>
                    <a:pt x="580" y="89"/>
                    <a:pt x="435" y="280"/>
                  </a:cubicBezTo>
                  <a:cubicBezTo>
                    <a:pt x="1" y="686"/>
                    <a:pt x="82" y="1392"/>
                    <a:pt x="597" y="1690"/>
                  </a:cubicBezTo>
                  <a:cubicBezTo>
                    <a:pt x="760" y="1799"/>
                    <a:pt x="923" y="1880"/>
                    <a:pt x="1113" y="1934"/>
                  </a:cubicBezTo>
                  <a:cubicBezTo>
                    <a:pt x="1148" y="1948"/>
                    <a:pt x="1185" y="1955"/>
                    <a:pt x="1221" y="1955"/>
                  </a:cubicBezTo>
                  <a:cubicBezTo>
                    <a:pt x="1325" y="1955"/>
                    <a:pt x="1425" y="1899"/>
                    <a:pt x="1465" y="1799"/>
                  </a:cubicBezTo>
                  <a:cubicBezTo>
                    <a:pt x="1709" y="1473"/>
                    <a:pt x="1791" y="1093"/>
                    <a:pt x="1737" y="714"/>
                  </a:cubicBezTo>
                  <a:cubicBezTo>
                    <a:pt x="1737" y="632"/>
                    <a:pt x="1709" y="578"/>
                    <a:pt x="1682" y="497"/>
                  </a:cubicBezTo>
                  <a:cubicBezTo>
                    <a:pt x="1571" y="178"/>
                    <a:pt x="1282" y="0"/>
                    <a:pt x="9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46"/>
            <p:cNvSpPr/>
            <p:nvPr/>
          </p:nvSpPr>
          <p:spPr>
            <a:xfrm>
              <a:off x="5592375" y="3064075"/>
              <a:ext cx="61050" cy="63350"/>
            </a:xfrm>
            <a:custGeom>
              <a:avLst/>
              <a:gdLst/>
              <a:ahLst/>
              <a:cxnLst/>
              <a:rect l="l" t="t" r="r" b="b"/>
              <a:pathLst>
                <a:path w="2442" h="2534" extrusionOk="0">
                  <a:moveTo>
                    <a:pt x="1314" y="656"/>
                  </a:moveTo>
                  <a:cubicBezTo>
                    <a:pt x="1583" y="656"/>
                    <a:pt x="1813" y="893"/>
                    <a:pt x="1790" y="1169"/>
                  </a:cubicBezTo>
                  <a:cubicBezTo>
                    <a:pt x="1790" y="1413"/>
                    <a:pt x="1682" y="1630"/>
                    <a:pt x="1519" y="1820"/>
                  </a:cubicBezTo>
                  <a:cubicBezTo>
                    <a:pt x="1439" y="1920"/>
                    <a:pt x="1313" y="1976"/>
                    <a:pt x="1188" y="1976"/>
                  </a:cubicBezTo>
                  <a:cubicBezTo>
                    <a:pt x="1144" y="1976"/>
                    <a:pt x="1100" y="1969"/>
                    <a:pt x="1058" y="1955"/>
                  </a:cubicBezTo>
                  <a:cubicBezTo>
                    <a:pt x="841" y="1901"/>
                    <a:pt x="705" y="1738"/>
                    <a:pt x="651" y="1521"/>
                  </a:cubicBezTo>
                  <a:cubicBezTo>
                    <a:pt x="624" y="1169"/>
                    <a:pt x="841" y="816"/>
                    <a:pt x="1166" y="681"/>
                  </a:cubicBezTo>
                  <a:cubicBezTo>
                    <a:pt x="1216" y="664"/>
                    <a:pt x="1266" y="656"/>
                    <a:pt x="1314" y="656"/>
                  </a:cubicBezTo>
                  <a:close/>
                  <a:moveTo>
                    <a:pt x="1328" y="0"/>
                  </a:moveTo>
                  <a:cubicBezTo>
                    <a:pt x="1200" y="0"/>
                    <a:pt x="1072" y="27"/>
                    <a:pt x="949" y="84"/>
                  </a:cubicBezTo>
                  <a:cubicBezTo>
                    <a:pt x="353" y="355"/>
                    <a:pt x="0" y="952"/>
                    <a:pt x="0" y="1576"/>
                  </a:cubicBezTo>
                  <a:cubicBezTo>
                    <a:pt x="0" y="1684"/>
                    <a:pt x="27" y="1765"/>
                    <a:pt x="54" y="1847"/>
                  </a:cubicBezTo>
                  <a:cubicBezTo>
                    <a:pt x="263" y="2283"/>
                    <a:pt x="710" y="2534"/>
                    <a:pt x="1164" y="2534"/>
                  </a:cubicBezTo>
                  <a:cubicBezTo>
                    <a:pt x="1360" y="2534"/>
                    <a:pt x="1557" y="2487"/>
                    <a:pt x="1736" y="2389"/>
                  </a:cubicBezTo>
                  <a:cubicBezTo>
                    <a:pt x="2197" y="2064"/>
                    <a:pt x="2441" y="1467"/>
                    <a:pt x="2360" y="897"/>
                  </a:cubicBezTo>
                  <a:cubicBezTo>
                    <a:pt x="2306" y="653"/>
                    <a:pt x="2170" y="436"/>
                    <a:pt x="1980" y="274"/>
                  </a:cubicBezTo>
                  <a:cubicBezTo>
                    <a:pt x="1803" y="96"/>
                    <a:pt x="1568" y="0"/>
                    <a:pt x="132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46"/>
            <p:cNvSpPr/>
            <p:nvPr/>
          </p:nvSpPr>
          <p:spPr>
            <a:xfrm>
              <a:off x="5607950" y="3080475"/>
              <a:ext cx="29675" cy="33025"/>
            </a:xfrm>
            <a:custGeom>
              <a:avLst/>
              <a:gdLst/>
              <a:ahLst/>
              <a:cxnLst/>
              <a:rect l="l" t="t" r="r" b="b"/>
              <a:pathLst>
                <a:path w="1187" h="1321" extrusionOk="0">
                  <a:moveTo>
                    <a:pt x="691" y="0"/>
                  </a:moveTo>
                  <a:cubicBezTo>
                    <a:pt x="643" y="0"/>
                    <a:pt x="593" y="8"/>
                    <a:pt x="543" y="25"/>
                  </a:cubicBezTo>
                  <a:cubicBezTo>
                    <a:pt x="218" y="160"/>
                    <a:pt x="1" y="513"/>
                    <a:pt x="28" y="865"/>
                  </a:cubicBezTo>
                  <a:cubicBezTo>
                    <a:pt x="55" y="1082"/>
                    <a:pt x="218" y="1245"/>
                    <a:pt x="408" y="1299"/>
                  </a:cubicBezTo>
                  <a:cubicBezTo>
                    <a:pt x="457" y="1313"/>
                    <a:pt x="504" y="1320"/>
                    <a:pt x="549" y="1320"/>
                  </a:cubicBezTo>
                  <a:cubicBezTo>
                    <a:pt x="678" y="1320"/>
                    <a:pt x="788" y="1264"/>
                    <a:pt x="869" y="1164"/>
                  </a:cubicBezTo>
                  <a:cubicBezTo>
                    <a:pt x="1032" y="974"/>
                    <a:pt x="1140" y="757"/>
                    <a:pt x="1140" y="513"/>
                  </a:cubicBezTo>
                  <a:cubicBezTo>
                    <a:pt x="1186" y="237"/>
                    <a:pt x="960" y="0"/>
                    <a:pt x="6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46"/>
            <p:cNvSpPr/>
            <p:nvPr/>
          </p:nvSpPr>
          <p:spPr>
            <a:xfrm>
              <a:off x="5635775" y="3219375"/>
              <a:ext cx="72575" cy="65775"/>
            </a:xfrm>
            <a:custGeom>
              <a:avLst/>
              <a:gdLst/>
              <a:ahLst/>
              <a:cxnLst/>
              <a:rect l="l" t="t" r="r" b="b"/>
              <a:pathLst>
                <a:path w="2903" h="2631" extrusionOk="0">
                  <a:moveTo>
                    <a:pt x="1532" y="643"/>
                  </a:moveTo>
                  <a:cubicBezTo>
                    <a:pt x="1774" y="643"/>
                    <a:pt x="2017" y="823"/>
                    <a:pt x="2089" y="1087"/>
                  </a:cubicBezTo>
                  <a:cubicBezTo>
                    <a:pt x="2186" y="1575"/>
                    <a:pt x="1822" y="1998"/>
                    <a:pt x="1352" y="1998"/>
                  </a:cubicBezTo>
                  <a:cubicBezTo>
                    <a:pt x="1301" y="1998"/>
                    <a:pt x="1247" y="1993"/>
                    <a:pt x="1193" y="1982"/>
                  </a:cubicBezTo>
                  <a:cubicBezTo>
                    <a:pt x="705" y="1900"/>
                    <a:pt x="543" y="1304"/>
                    <a:pt x="895" y="978"/>
                  </a:cubicBezTo>
                  <a:cubicBezTo>
                    <a:pt x="1031" y="788"/>
                    <a:pt x="1221" y="680"/>
                    <a:pt x="1438" y="653"/>
                  </a:cubicBezTo>
                  <a:cubicBezTo>
                    <a:pt x="1469" y="647"/>
                    <a:pt x="1500" y="643"/>
                    <a:pt x="1532" y="643"/>
                  </a:cubicBezTo>
                  <a:close/>
                  <a:moveTo>
                    <a:pt x="1570" y="1"/>
                  </a:moveTo>
                  <a:cubicBezTo>
                    <a:pt x="836" y="1"/>
                    <a:pt x="213" y="508"/>
                    <a:pt x="54" y="1222"/>
                  </a:cubicBezTo>
                  <a:cubicBezTo>
                    <a:pt x="0" y="1602"/>
                    <a:pt x="109" y="1982"/>
                    <a:pt x="380" y="2253"/>
                  </a:cubicBezTo>
                  <a:cubicBezTo>
                    <a:pt x="601" y="2494"/>
                    <a:pt x="910" y="2631"/>
                    <a:pt x="1232" y="2631"/>
                  </a:cubicBezTo>
                  <a:cubicBezTo>
                    <a:pt x="1346" y="2631"/>
                    <a:pt x="1460" y="2614"/>
                    <a:pt x="1573" y="2579"/>
                  </a:cubicBezTo>
                  <a:cubicBezTo>
                    <a:pt x="2143" y="2551"/>
                    <a:pt x="2631" y="2117"/>
                    <a:pt x="2712" y="1548"/>
                  </a:cubicBezTo>
                  <a:cubicBezTo>
                    <a:pt x="2902" y="788"/>
                    <a:pt x="2387" y="56"/>
                    <a:pt x="1627" y="2"/>
                  </a:cubicBezTo>
                  <a:cubicBezTo>
                    <a:pt x="1608" y="1"/>
                    <a:pt x="1589" y="1"/>
                    <a:pt x="1570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46"/>
            <p:cNvSpPr/>
            <p:nvPr/>
          </p:nvSpPr>
          <p:spPr>
            <a:xfrm>
              <a:off x="5648650" y="3235450"/>
              <a:ext cx="41725" cy="33875"/>
            </a:xfrm>
            <a:custGeom>
              <a:avLst/>
              <a:gdLst/>
              <a:ahLst/>
              <a:cxnLst/>
              <a:rect l="l" t="t" r="r" b="b"/>
              <a:pathLst>
                <a:path w="1669" h="1355" extrusionOk="0">
                  <a:moveTo>
                    <a:pt x="1017" y="0"/>
                  </a:moveTo>
                  <a:cubicBezTo>
                    <a:pt x="985" y="0"/>
                    <a:pt x="954" y="4"/>
                    <a:pt x="923" y="10"/>
                  </a:cubicBezTo>
                  <a:cubicBezTo>
                    <a:pt x="706" y="37"/>
                    <a:pt x="489" y="145"/>
                    <a:pt x="353" y="335"/>
                  </a:cubicBezTo>
                  <a:cubicBezTo>
                    <a:pt x="0" y="661"/>
                    <a:pt x="190" y="1257"/>
                    <a:pt x="678" y="1339"/>
                  </a:cubicBezTo>
                  <a:cubicBezTo>
                    <a:pt x="732" y="1350"/>
                    <a:pt x="786" y="1355"/>
                    <a:pt x="837" y="1355"/>
                  </a:cubicBezTo>
                  <a:cubicBezTo>
                    <a:pt x="1307" y="1355"/>
                    <a:pt x="1669" y="932"/>
                    <a:pt x="1546" y="444"/>
                  </a:cubicBezTo>
                  <a:cubicBezTo>
                    <a:pt x="1498" y="180"/>
                    <a:pt x="1259" y="0"/>
                    <a:pt x="10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ACCBF04F-EC50-4992-96DA-D4933FA0DC0E}"/>
              </a:ext>
            </a:extLst>
          </p:cNvPr>
          <p:cNvSpPr txBox="1"/>
          <p:nvPr/>
        </p:nvSpPr>
        <p:spPr>
          <a:xfrm>
            <a:off x="554069" y="53375"/>
            <a:ext cx="61694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Tình huống nào sau đây lực làm cho vật bị biến dạng.</a:t>
            </a:r>
            <a:endParaRPr lang="en-US" sz="180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en-US"/>
          </a:p>
        </p:txBody>
      </p:sp>
      <p:graphicFrame>
        <p:nvGraphicFramePr>
          <p:cNvPr id="10" name="Table 10">
            <a:extLst>
              <a:ext uri="{FF2B5EF4-FFF2-40B4-BE49-F238E27FC236}">
                <a16:creationId xmlns:a16="http://schemas.microsoft.com/office/drawing/2014/main" id="{1F6941F4-5F86-ABB5-91B1-132F1ACF6C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55217"/>
              </p:ext>
            </p:extLst>
          </p:nvPr>
        </p:nvGraphicFramePr>
        <p:xfrm>
          <a:off x="166094" y="366412"/>
          <a:ext cx="8888819" cy="4492180"/>
        </p:xfrm>
        <a:graphic>
          <a:graphicData uri="http://schemas.openxmlformats.org/drawingml/2006/table">
            <a:tbl>
              <a:tblPr firstRow="1" bandRow="1">
                <a:tableStyleId>{6538AE1C-0925-4655-AB26-E276128CC9F4}</a:tableStyleId>
              </a:tblPr>
              <a:tblGrid>
                <a:gridCol w="3137318">
                  <a:extLst>
                    <a:ext uri="{9D8B030D-6E8A-4147-A177-3AD203B41FA5}">
                      <a16:colId xmlns:a16="http://schemas.microsoft.com/office/drawing/2014/main" val="3026870833"/>
                    </a:ext>
                  </a:extLst>
                </a:gridCol>
                <a:gridCol w="2154686">
                  <a:extLst>
                    <a:ext uri="{9D8B030D-6E8A-4147-A177-3AD203B41FA5}">
                      <a16:colId xmlns:a16="http://schemas.microsoft.com/office/drawing/2014/main" val="2133400314"/>
                    </a:ext>
                  </a:extLst>
                </a:gridCol>
                <a:gridCol w="1374610">
                  <a:extLst>
                    <a:ext uri="{9D8B030D-6E8A-4147-A177-3AD203B41FA5}">
                      <a16:colId xmlns:a16="http://schemas.microsoft.com/office/drawing/2014/main" val="648570112"/>
                    </a:ext>
                  </a:extLst>
                </a:gridCol>
                <a:gridCol w="2222205">
                  <a:extLst>
                    <a:ext uri="{9D8B030D-6E8A-4147-A177-3AD203B41FA5}">
                      <a16:colId xmlns:a16="http://schemas.microsoft.com/office/drawing/2014/main" val="4126702862"/>
                    </a:ext>
                  </a:extLst>
                </a:gridCol>
              </a:tblGrid>
              <a:tr h="343580">
                <a:tc rowSpan="2" gridSpan="2">
                  <a:txBody>
                    <a:bodyPr/>
                    <a:lstStyle/>
                    <a:p>
                      <a:pPr lvl="2" algn="ctr"/>
                      <a:r>
                        <a:rPr lang="en-US" sz="1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Tình huống</a:t>
                      </a:r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 có bị biến dạng không?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4322046"/>
                  </a:ext>
                </a:extLst>
              </a:tr>
              <a:tr h="291240"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Có/ Không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 nào bị biến dạng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3712331"/>
                  </a:ext>
                </a:extLst>
              </a:tr>
              <a:tr h="644437">
                <a:tc>
                  <a:txBody>
                    <a:bodyPr/>
                    <a:lstStyle/>
                    <a:p>
                      <a:r>
                        <a:rPr lang="en-US" sz="1800" b="1" i="0" u="none" strike="noStrike" cap="non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Chiếc cung đã được giương</a:t>
                      </a:r>
                      <a:endParaRPr lang="en-US" sz="18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9381101"/>
                  </a:ext>
                </a:extLst>
              </a:tr>
              <a:tr h="716999">
                <a:tc>
                  <a:txBody>
                    <a:bodyPr/>
                    <a:lstStyle/>
                    <a:p>
                      <a:r>
                        <a:rPr lang="en-US" sz="1800" b="1" i="0" u="none" strike="noStrike" cap="non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Bạn học sinh ngồi lên tấm ván gỗ</a:t>
                      </a:r>
                      <a:endParaRPr lang="en-US" sz="18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146544"/>
                  </a:ext>
                </a:extLst>
              </a:tr>
              <a:tr h="806901">
                <a:tc>
                  <a:txBody>
                    <a:bodyPr/>
                    <a:lstStyle/>
                    <a:p>
                      <a:r>
                        <a:rPr lang="en-US" sz="1800" b="1" i="0" u="none" strike="noStrike" cap="non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Vận động viên dùng vợt đỡ quả bóng tenis</a:t>
                      </a:r>
                      <a:endParaRPr lang="en-US" sz="18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9134284"/>
                  </a:ext>
                </a:extLst>
              </a:tr>
              <a:tr h="660830">
                <a:tc>
                  <a:txBody>
                    <a:bodyPr/>
                    <a:lstStyle/>
                    <a:p>
                      <a:r>
                        <a:rPr lang="en-US" sz="1800" b="1" i="0" u="none" strike="noStrike" cap="non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Dùng tay ấn vào đầu bập bênh</a:t>
                      </a:r>
                      <a:endParaRPr lang="en-US" sz="18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9722287"/>
                  </a:ext>
                </a:extLst>
              </a:tr>
              <a:tr h="931493">
                <a:tc>
                  <a:txBody>
                    <a:bodyPr/>
                    <a:lstStyle/>
                    <a:p>
                      <a:r>
                        <a:rPr lang="en-US" sz="1800" b="1" i="0" u="none" strike="noStrike" cap="non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Dùng các ngón tay kéo các dây chun cao su</a:t>
                      </a:r>
                      <a:endParaRPr lang="en-US" sz="18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4238337"/>
                  </a:ext>
                </a:extLst>
              </a:tr>
            </a:tbl>
          </a:graphicData>
        </a:graphic>
      </p:graphicFrame>
      <p:pic>
        <p:nvPicPr>
          <p:cNvPr id="14" name="Picture 13" descr="THUY 1">
            <a:extLst>
              <a:ext uri="{FF2B5EF4-FFF2-40B4-BE49-F238E27FC236}">
                <a16:creationId xmlns:a16="http://schemas.microsoft.com/office/drawing/2014/main" id="{440C432C-A49C-DAB8-C095-D7B06A0D31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49976" r="60001" b="3014"/>
          <a:stretch>
            <a:fillRect/>
          </a:stretch>
        </p:blipFill>
        <p:spPr bwMode="auto">
          <a:xfrm>
            <a:off x="3710264" y="1113279"/>
            <a:ext cx="814388" cy="638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579573D-6357-459B-AA81-DB769CD2DAF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212" t="21528" r="55068" b="40972"/>
          <a:stretch/>
        </p:blipFill>
        <p:spPr>
          <a:xfrm>
            <a:off x="3710264" y="2571749"/>
            <a:ext cx="900240" cy="63274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22970D0-86DC-F3BE-85DE-585E653BF06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81" t="36668" r="6087" b="27777"/>
          <a:stretch>
            <a:fillRect/>
          </a:stretch>
        </p:blipFill>
        <p:spPr bwMode="auto">
          <a:xfrm>
            <a:off x="3701098" y="3366586"/>
            <a:ext cx="870902" cy="6102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82223DA-18C9-ED10-AD8A-8F171D6FEF4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0" t="35556" r="69093" b="27779"/>
          <a:stretch>
            <a:fillRect/>
          </a:stretch>
        </p:blipFill>
        <p:spPr bwMode="auto">
          <a:xfrm>
            <a:off x="3761210" y="4138913"/>
            <a:ext cx="849294" cy="638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D1C8DEC-EEDD-B3B5-E15F-77044BE036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32699" y="1862909"/>
            <a:ext cx="939301" cy="63279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9743F6A-891B-1DEF-4AE1-579216E442FA}"/>
              </a:ext>
            </a:extLst>
          </p:cNvPr>
          <p:cNvSpPr txBox="1"/>
          <p:nvPr/>
        </p:nvSpPr>
        <p:spPr>
          <a:xfrm>
            <a:off x="5794744" y="1120899"/>
            <a:ext cx="8143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D301465-7392-B369-DE67-E505E992BD0F}"/>
              </a:ext>
            </a:extLst>
          </p:cNvPr>
          <p:cNvSpPr txBox="1"/>
          <p:nvPr/>
        </p:nvSpPr>
        <p:spPr>
          <a:xfrm>
            <a:off x="5830184" y="1847460"/>
            <a:ext cx="8143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1AB6217-4ECA-A555-C661-BE9359CEE500}"/>
              </a:ext>
            </a:extLst>
          </p:cNvPr>
          <p:cNvSpPr txBox="1"/>
          <p:nvPr/>
        </p:nvSpPr>
        <p:spPr>
          <a:xfrm>
            <a:off x="5882909" y="2629912"/>
            <a:ext cx="7829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AAF42F-A62B-CF03-73E6-263827E0B404}"/>
              </a:ext>
            </a:extLst>
          </p:cNvPr>
          <p:cNvSpPr txBox="1"/>
          <p:nvPr/>
        </p:nvSpPr>
        <p:spPr>
          <a:xfrm>
            <a:off x="5882909" y="4138913"/>
            <a:ext cx="804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CB2E286-1600-B6A2-27A4-B414C7FBCF4C}"/>
              </a:ext>
            </a:extLst>
          </p:cNvPr>
          <p:cNvSpPr txBox="1"/>
          <p:nvPr/>
        </p:nvSpPr>
        <p:spPr>
          <a:xfrm>
            <a:off x="7472030" y="1120899"/>
            <a:ext cx="10552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BC8AEB9-578E-C305-AFF8-CCA3E2CEB31B}"/>
              </a:ext>
            </a:extLst>
          </p:cNvPr>
          <p:cNvSpPr txBox="1"/>
          <p:nvPr/>
        </p:nvSpPr>
        <p:spPr>
          <a:xfrm>
            <a:off x="7064836" y="1839830"/>
            <a:ext cx="19130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Tấm ván gỗ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23FB594-C6B7-6983-7560-2548D869FD4B}"/>
              </a:ext>
            </a:extLst>
          </p:cNvPr>
          <p:cNvSpPr txBox="1"/>
          <p:nvPr/>
        </p:nvSpPr>
        <p:spPr>
          <a:xfrm>
            <a:off x="6982185" y="2445614"/>
            <a:ext cx="23449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 vợt, quả bóng tenis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D19BAD2-B3AB-0DE6-473C-B648EBD7A6F7}"/>
              </a:ext>
            </a:extLst>
          </p:cNvPr>
          <p:cNvSpPr txBox="1"/>
          <p:nvPr/>
        </p:nvSpPr>
        <p:spPr>
          <a:xfrm>
            <a:off x="6905348" y="3336022"/>
            <a:ext cx="23449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 ngón tay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DD89628-169F-7F03-E7FA-0F869057A571}"/>
              </a:ext>
            </a:extLst>
          </p:cNvPr>
          <p:cNvSpPr txBox="1"/>
          <p:nvPr/>
        </p:nvSpPr>
        <p:spPr>
          <a:xfrm>
            <a:off x="5883347" y="3336021"/>
            <a:ext cx="8143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F61849F-871A-CD01-285D-404E2B22B658}"/>
              </a:ext>
            </a:extLst>
          </p:cNvPr>
          <p:cNvSpPr txBox="1"/>
          <p:nvPr/>
        </p:nvSpPr>
        <p:spPr>
          <a:xfrm>
            <a:off x="6956208" y="3920248"/>
            <a:ext cx="24218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Ngón tay, dây chun</a:t>
            </a:r>
          </a:p>
        </p:txBody>
      </p:sp>
    </p:spTree>
    <p:extLst>
      <p:ext uri="{BB962C8B-B14F-4D97-AF65-F5344CB8AC3E}">
        <p14:creationId xmlns:p14="http://schemas.microsoft.com/office/powerpoint/2010/main" val="3032083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7" grpId="0"/>
      <p:bldP spid="8" grpId="0"/>
      <p:bldP spid="11" grpId="0"/>
      <p:bldP spid="12" grpId="0"/>
      <p:bldP spid="13" grpId="0"/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Google Shape;716;p49"/>
          <p:cNvSpPr txBox="1">
            <a:spLocks noGrp="1"/>
          </p:cNvSpPr>
          <p:nvPr>
            <p:ph type="subTitle" idx="1"/>
          </p:nvPr>
        </p:nvSpPr>
        <p:spPr>
          <a:xfrm>
            <a:off x="721904" y="2026939"/>
            <a:ext cx="7834804" cy="169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/>
            <a:r>
              <a:rPr lang="en" sz="3200">
                <a:latin typeface="Comfortaa SemiBold"/>
                <a:ea typeface="Comfortaa SemiBold"/>
                <a:cs typeface="Comfortaa SemiBold"/>
                <a:sym typeface="Comfortaa SemiBold"/>
              </a:rPr>
              <a:t>“</a:t>
            </a:r>
            <a:r>
              <a:rPr lang="en-US" sz="3200" b="1">
                <a:solidFill>
                  <a:schemeClr val="bg1">
                    <a:lumMod val="10000"/>
                  </a:schemeClr>
                </a:solidFill>
                <a:latin typeface="Dosis ExtraBold" pitchFamily="2" charset="0"/>
                <a:cs typeface="Times New Roman" panose="02020603050405020304" pitchFamily="18" charset="0"/>
              </a:rPr>
              <a:t>Khi tác dụng lực lên vật, lực có thể làm biến dạng vật.”</a:t>
            </a:r>
          </a:p>
        </p:txBody>
      </p:sp>
      <p:grpSp>
        <p:nvGrpSpPr>
          <p:cNvPr id="717" name="Google Shape;717;p49"/>
          <p:cNvGrpSpPr/>
          <p:nvPr/>
        </p:nvGrpSpPr>
        <p:grpSpPr>
          <a:xfrm>
            <a:off x="291298" y="154771"/>
            <a:ext cx="1119757" cy="830619"/>
            <a:chOff x="6224675" y="2055325"/>
            <a:chExt cx="920550" cy="682850"/>
          </a:xfrm>
        </p:grpSpPr>
        <p:sp>
          <p:nvSpPr>
            <p:cNvPr id="718" name="Google Shape;718;p49"/>
            <p:cNvSpPr/>
            <p:nvPr/>
          </p:nvSpPr>
          <p:spPr>
            <a:xfrm>
              <a:off x="6225025" y="2055525"/>
              <a:ext cx="920200" cy="682650"/>
            </a:xfrm>
            <a:custGeom>
              <a:avLst/>
              <a:gdLst/>
              <a:ahLst/>
              <a:cxnLst/>
              <a:rect l="l" t="t" r="r" b="b"/>
              <a:pathLst>
                <a:path w="36808" h="27306" extrusionOk="0">
                  <a:moveTo>
                    <a:pt x="31985" y="9664"/>
                  </a:moveTo>
                  <a:cubicBezTo>
                    <a:pt x="32506" y="9664"/>
                    <a:pt x="33094" y="9778"/>
                    <a:pt x="33607" y="10000"/>
                  </a:cubicBezTo>
                  <a:cubicBezTo>
                    <a:pt x="33010" y="10705"/>
                    <a:pt x="32305" y="11139"/>
                    <a:pt x="31492" y="11573"/>
                  </a:cubicBezTo>
                  <a:cubicBezTo>
                    <a:pt x="31383" y="10922"/>
                    <a:pt x="31275" y="10353"/>
                    <a:pt x="31166" y="9783"/>
                  </a:cubicBezTo>
                  <a:cubicBezTo>
                    <a:pt x="31397" y="9703"/>
                    <a:pt x="31679" y="9664"/>
                    <a:pt x="31985" y="9664"/>
                  </a:cubicBezTo>
                  <a:close/>
                  <a:moveTo>
                    <a:pt x="4313" y="16754"/>
                  </a:moveTo>
                  <a:cubicBezTo>
                    <a:pt x="4395" y="17161"/>
                    <a:pt x="4449" y="17486"/>
                    <a:pt x="4530" y="17920"/>
                  </a:cubicBezTo>
                  <a:cubicBezTo>
                    <a:pt x="4178" y="17893"/>
                    <a:pt x="3907" y="17812"/>
                    <a:pt x="3825" y="17514"/>
                  </a:cubicBezTo>
                  <a:cubicBezTo>
                    <a:pt x="3744" y="17188"/>
                    <a:pt x="3988" y="16971"/>
                    <a:pt x="4313" y="16754"/>
                  </a:cubicBezTo>
                  <a:close/>
                  <a:moveTo>
                    <a:pt x="17356" y="963"/>
                  </a:moveTo>
                  <a:cubicBezTo>
                    <a:pt x="19494" y="963"/>
                    <a:pt x="21581" y="1369"/>
                    <a:pt x="23571" y="2134"/>
                  </a:cubicBezTo>
                  <a:cubicBezTo>
                    <a:pt x="24358" y="2433"/>
                    <a:pt x="25036" y="2894"/>
                    <a:pt x="25687" y="3409"/>
                  </a:cubicBezTo>
                  <a:cubicBezTo>
                    <a:pt x="27152" y="4603"/>
                    <a:pt x="28237" y="6067"/>
                    <a:pt x="29213" y="7668"/>
                  </a:cubicBezTo>
                  <a:cubicBezTo>
                    <a:pt x="29945" y="8888"/>
                    <a:pt x="30325" y="10217"/>
                    <a:pt x="30461" y="11628"/>
                  </a:cubicBezTo>
                  <a:cubicBezTo>
                    <a:pt x="30461" y="11763"/>
                    <a:pt x="30461" y="11899"/>
                    <a:pt x="30461" y="12089"/>
                  </a:cubicBezTo>
                  <a:cubicBezTo>
                    <a:pt x="30244" y="12224"/>
                    <a:pt x="30027" y="12360"/>
                    <a:pt x="29783" y="12469"/>
                  </a:cubicBezTo>
                  <a:cubicBezTo>
                    <a:pt x="27640" y="13553"/>
                    <a:pt x="25416" y="14394"/>
                    <a:pt x="23110" y="15072"/>
                  </a:cubicBezTo>
                  <a:cubicBezTo>
                    <a:pt x="19313" y="16212"/>
                    <a:pt x="15488" y="17215"/>
                    <a:pt x="11583" y="17812"/>
                  </a:cubicBezTo>
                  <a:cubicBezTo>
                    <a:pt x="10009" y="18056"/>
                    <a:pt x="8436" y="18219"/>
                    <a:pt x="6836" y="18219"/>
                  </a:cubicBezTo>
                  <a:cubicBezTo>
                    <a:pt x="6429" y="18219"/>
                    <a:pt x="6022" y="18192"/>
                    <a:pt x="5588" y="18164"/>
                  </a:cubicBezTo>
                  <a:cubicBezTo>
                    <a:pt x="5371" y="17622"/>
                    <a:pt x="5290" y="17134"/>
                    <a:pt x="5263" y="16646"/>
                  </a:cubicBezTo>
                  <a:cubicBezTo>
                    <a:pt x="5046" y="13960"/>
                    <a:pt x="5615" y="11411"/>
                    <a:pt x="6673" y="8942"/>
                  </a:cubicBezTo>
                  <a:cubicBezTo>
                    <a:pt x="7541" y="6908"/>
                    <a:pt x="8843" y="5199"/>
                    <a:pt x="10579" y="3789"/>
                  </a:cubicBezTo>
                  <a:cubicBezTo>
                    <a:pt x="11745" y="2867"/>
                    <a:pt x="12993" y="2026"/>
                    <a:pt x="14403" y="1483"/>
                  </a:cubicBezTo>
                  <a:cubicBezTo>
                    <a:pt x="15217" y="1158"/>
                    <a:pt x="16085" y="995"/>
                    <a:pt x="16953" y="968"/>
                  </a:cubicBezTo>
                  <a:cubicBezTo>
                    <a:pt x="17088" y="965"/>
                    <a:pt x="17222" y="963"/>
                    <a:pt x="17356" y="963"/>
                  </a:cubicBezTo>
                  <a:close/>
                  <a:moveTo>
                    <a:pt x="32874" y="7977"/>
                  </a:moveTo>
                  <a:cubicBezTo>
                    <a:pt x="33209" y="7977"/>
                    <a:pt x="33544" y="8014"/>
                    <a:pt x="33878" y="8102"/>
                  </a:cubicBezTo>
                  <a:cubicBezTo>
                    <a:pt x="34258" y="8210"/>
                    <a:pt x="34638" y="8346"/>
                    <a:pt x="34990" y="8536"/>
                  </a:cubicBezTo>
                  <a:cubicBezTo>
                    <a:pt x="35479" y="8780"/>
                    <a:pt x="35696" y="9214"/>
                    <a:pt x="35696" y="9756"/>
                  </a:cubicBezTo>
                  <a:cubicBezTo>
                    <a:pt x="35723" y="10299"/>
                    <a:pt x="35533" y="10787"/>
                    <a:pt x="35289" y="11248"/>
                  </a:cubicBezTo>
                  <a:cubicBezTo>
                    <a:pt x="34801" y="12224"/>
                    <a:pt x="34123" y="13092"/>
                    <a:pt x="33309" y="13852"/>
                  </a:cubicBezTo>
                  <a:cubicBezTo>
                    <a:pt x="31383" y="15615"/>
                    <a:pt x="29213" y="16971"/>
                    <a:pt x="26745" y="17812"/>
                  </a:cubicBezTo>
                  <a:cubicBezTo>
                    <a:pt x="23192" y="19005"/>
                    <a:pt x="19611" y="19982"/>
                    <a:pt x="15950" y="20633"/>
                  </a:cubicBezTo>
                  <a:cubicBezTo>
                    <a:pt x="14783" y="20850"/>
                    <a:pt x="13617" y="20985"/>
                    <a:pt x="12423" y="21121"/>
                  </a:cubicBezTo>
                  <a:cubicBezTo>
                    <a:pt x="10850" y="21311"/>
                    <a:pt x="9277" y="21446"/>
                    <a:pt x="7677" y="21474"/>
                  </a:cubicBezTo>
                  <a:cubicBezTo>
                    <a:pt x="7464" y="21478"/>
                    <a:pt x="7251" y="21481"/>
                    <a:pt x="7037" y="21481"/>
                  </a:cubicBezTo>
                  <a:cubicBezTo>
                    <a:pt x="6023" y="21481"/>
                    <a:pt x="5001" y="21412"/>
                    <a:pt x="4015" y="21121"/>
                  </a:cubicBezTo>
                  <a:cubicBezTo>
                    <a:pt x="3256" y="20931"/>
                    <a:pt x="2550" y="20633"/>
                    <a:pt x="1926" y="20117"/>
                  </a:cubicBezTo>
                  <a:cubicBezTo>
                    <a:pt x="1167" y="19466"/>
                    <a:pt x="950" y="18680"/>
                    <a:pt x="1194" y="17758"/>
                  </a:cubicBezTo>
                  <a:cubicBezTo>
                    <a:pt x="1438" y="16781"/>
                    <a:pt x="1981" y="16022"/>
                    <a:pt x="2794" y="15479"/>
                  </a:cubicBezTo>
                  <a:cubicBezTo>
                    <a:pt x="3039" y="15316"/>
                    <a:pt x="3283" y="15181"/>
                    <a:pt x="3527" y="15072"/>
                  </a:cubicBezTo>
                  <a:cubicBezTo>
                    <a:pt x="3717" y="14964"/>
                    <a:pt x="3934" y="14910"/>
                    <a:pt x="4151" y="14855"/>
                  </a:cubicBezTo>
                  <a:cubicBezTo>
                    <a:pt x="4341" y="15100"/>
                    <a:pt x="4259" y="15371"/>
                    <a:pt x="4232" y="15588"/>
                  </a:cubicBezTo>
                  <a:cubicBezTo>
                    <a:pt x="3961" y="15832"/>
                    <a:pt x="3662" y="16049"/>
                    <a:pt x="3445" y="16293"/>
                  </a:cubicBezTo>
                  <a:cubicBezTo>
                    <a:pt x="2523" y="17269"/>
                    <a:pt x="2822" y="18381"/>
                    <a:pt x="4124" y="18734"/>
                  </a:cubicBezTo>
                  <a:cubicBezTo>
                    <a:pt x="5053" y="18983"/>
                    <a:pt x="6020" y="19100"/>
                    <a:pt x="6993" y="19100"/>
                  </a:cubicBezTo>
                  <a:cubicBezTo>
                    <a:pt x="7185" y="19100"/>
                    <a:pt x="7376" y="19096"/>
                    <a:pt x="7568" y="19087"/>
                  </a:cubicBezTo>
                  <a:cubicBezTo>
                    <a:pt x="9982" y="19005"/>
                    <a:pt x="12369" y="18598"/>
                    <a:pt x="14756" y="18137"/>
                  </a:cubicBezTo>
                  <a:cubicBezTo>
                    <a:pt x="18065" y="17514"/>
                    <a:pt x="21320" y="16564"/>
                    <a:pt x="24575" y="15588"/>
                  </a:cubicBezTo>
                  <a:cubicBezTo>
                    <a:pt x="26202" y="15127"/>
                    <a:pt x="27803" y="14476"/>
                    <a:pt x="29322" y="13716"/>
                  </a:cubicBezTo>
                  <a:cubicBezTo>
                    <a:pt x="30922" y="12930"/>
                    <a:pt x="32441" y="12007"/>
                    <a:pt x="33851" y="10922"/>
                  </a:cubicBezTo>
                  <a:cubicBezTo>
                    <a:pt x="34068" y="10760"/>
                    <a:pt x="34258" y="10570"/>
                    <a:pt x="34394" y="10353"/>
                  </a:cubicBezTo>
                  <a:cubicBezTo>
                    <a:pt x="34692" y="9919"/>
                    <a:pt x="34584" y="9458"/>
                    <a:pt x="34123" y="9214"/>
                  </a:cubicBezTo>
                  <a:cubicBezTo>
                    <a:pt x="33824" y="9051"/>
                    <a:pt x="33499" y="8942"/>
                    <a:pt x="33173" y="8915"/>
                  </a:cubicBezTo>
                  <a:cubicBezTo>
                    <a:pt x="32522" y="8834"/>
                    <a:pt x="31871" y="8807"/>
                    <a:pt x="31193" y="8780"/>
                  </a:cubicBezTo>
                  <a:cubicBezTo>
                    <a:pt x="30868" y="8753"/>
                    <a:pt x="30868" y="8780"/>
                    <a:pt x="30759" y="8319"/>
                  </a:cubicBezTo>
                  <a:cubicBezTo>
                    <a:pt x="31474" y="8135"/>
                    <a:pt x="32176" y="7977"/>
                    <a:pt x="32874" y="7977"/>
                  </a:cubicBezTo>
                  <a:close/>
                  <a:moveTo>
                    <a:pt x="30379" y="17161"/>
                  </a:moveTo>
                  <a:lnTo>
                    <a:pt x="30379" y="17161"/>
                  </a:lnTo>
                  <a:cubicBezTo>
                    <a:pt x="30108" y="18924"/>
                    <a:pt x="29430" y="20334"/>
                    <a:pt x="28399" y="21582"/>
                  </a:cubicBezTo>
                  <a:cubicBezTo>
                    <a:pt x="27559" y="22586"/>
                    <a:pt x="26555" y="23427"/>
                    <a:pt x="25443" y="24132"/>
                  </a:cubicBezTo>
                  <a:cubicBezTo>
                    <a:pt x="23788" y="25190"/>
                    <a:pt x="21998" y="25868"/>
                    <a:pt x="20018" y="26139"/>
                  </a:cubicBezTo>
                  <a:cubicBezTo>
                    <a:pt x="18928" y="26288"/>
                    <a:pt x="17838" y="26414"/>
                    <a:pt x="16727" y="26414"/>
                  </a:cubicBezTo>
                  <a:cubicBezTo>
                    <a:pt x="16621" y="26414"/>
                    <a:pt x="16516" y="26412"/>
                    <a:pt x="16411" y="26410"/>
                  </a:cubicBezTo>
                  <a:cubicBezTo>
                    <a:pt x="13319" y="26302"/>
                    <a:pt x="10687" y="25081"/>
                    <a:pt x="8436" y="22993"/>
                  </a:cubicBezTo>
                  <a:cubicBezTo>
                    <a:pt x="8301" y="22884"/>
                    <a:pt x="8192" y="22721"/>
                    <a:pt x="8056" y="22586"/>
                  </a:cubicBezTo>
                  <a:cubicBezTo>
                    <a:pt x="8192" y="22396"/>
                    <a:pt x="8382" y="22450"/>
                    <a:pt x="8518" y="22423"/>
                  </a:cubicBezTo>
                  <a:cubicBezTo>
                    <a:pt x="10959" y="22287"/>
                    <a:pt x="13400" y="22070"/>
                    <a:pt x="15787" y="21663"/>
                  </a:cubicBezTo>
                  <a:cubicBezTo>
                    <a:pt x="18770" y="21148"/>
                    <a:pt x="21673" y="20416"/>
                    <a:pt x="24548" y="19548"/>
                  </a:cubicBezTo>
                  <a:cubicBezTo>
                    <a:pt x="25823" y="19168"/>
                    <a:pt x="27125" y="18843"/>
                    <a:pt x="28291" y="18219"/>
                  </a:cubicBezTo>
                  <a:cubicBezTo>
                    <a:pt x="28752" y="18002"/>
                    <a:pt x="29186" y="17785"/>
                    <a:pt x="29620" y="17541"/>
                  </a:cubicBezTo>
                  <a:cubicBezTo>
                    <a:pt x="29837" y="17432"/>
                    <a:pt x="30054" y="17324"/>
                    <a:pt x="30379" y="17161"/>
                  </a:cubicBezTo>
                  <a:close/>
                  <a:moveTo>
                    <a:pt x="17547" y="0"/>
                  </a:moveTo>
                  <a:cubicBezTo>
                    <a:pt x="16359" y="0"/>
                    <a:pt x="15205" y="200"/>
                    <a:pt x="14051" y="615"/>
                  </a:cubicBezTo>
                  <a:cubicBezTo>
                    <a:pt x="12749" y="1104"/>
                    <a:pt x="11610" y="1836"/>
                    <a:pt x="10498" y="2677"/>
                  </a:cubicBezTo>
                  <a:cubicBezTo>
                    <a:pt x="8490" y="4223"/>
                    <a:pt x="6917" y="6122"/>
                    <a:pt x="5887" y="8454"/>
                  </a:cubicBezTo>
                  <a:cubicBezTo>
                    <a:pt x="5236" y="9973"/>
                    <a:pt x="4747" y="11546"/>
                    <a:pt x="4503" y="13201"/>
                  </a:cubicBezTo>
                  <a:cubicBezTo>
                    <a:pt x="4476" y="13391"/>
                    <a:pt x="4422" y="13553"/>
                    <a:pt x="4368" y="13743"/>
                  </a:cubicBezTo>
                  <a:cubicBezTo>
                    <a:pt x="4042" y="13852"/>
                    <a:pt x="3744" y="13933"/>
                    <a:pt x="3473" y="14042"/>
                  </a:cubicBezTo>
                  <a:cubicBezTo>
                    <a:pt x="1737" y="14720"/>
                    <a:pt x="597" y="15913"/>
                    <a:pt x="218" y="17785"/>
                  </a:cubicBezTo>
                  <a:cubicBezTo>
                    <a:pt x="1" y="18978"/>
                    <a:pt x="380" y="19928"/>
                    <a:pt x="1221" y="20714"/>
                  </a:cubicBezTo>
                  <a:cubicBezTo>
                    <a:pt x="1954" y="21392"/>
                    <a:pt x="2794" y="21772"/>
                    <a:pt x="3717" y="22043"/>
                  </a:cubicBezTo>
                  <a:cubicBezTo>
                    <a:pt x="4530" y="22260"/>
                    <a:pt x="5344" y="22369"/>
                    <a:pt x="6185" y="22423"/>
                  </a:cubicBezTo>
                  <a:cubicBezTo>
                    <a:pt x="6592" y="22423"/>
                    <a:pt x="6863" y="22586"/>
                    <a:pt x="7161" y="22884"/>
                  </a:cubicBezTo>
                  <a:cubicBezTo>
                    <a:pt x="9792" y="25759"/>
                    <a:pt x="13047" y="27251"/>
                    <a:pt x="16953" y="27305"/>
                  </a:cubicBezTo>
                  <a:cubicBezTo>
                    <a:pt x="18092" y="27305"/>
                    <a:pt x="19177" y="27170"/>
                    <a:pt x="20289" y="27007"/>
                  </a:cubicBezTo>
                  <a:cubicBezTo>
                    <a:pt x="23273" y="26600"/>
                    <a:pt x="25850" y="25325"/>
                    <a:pt x="28020" y="23264"/>
                  </a:cubicBezTo>
                  <a:cubicBezTo>
                    <a:pt x="29864" y="21528"/>
                    <a:pt x="31030" y="19439"/>
                    <a:pt x="31356" y="16917"/>
                  </a:cubicBezTo>
                  <a:cubicBezTo>
                    <a:pt x="31383" y="16646"/>
                    <a:pt x="31492" y="16429"/>
                    <a:pt x="31736" y="16293"/>
                  </a:cubicBezTo>
                  <a:cubicBezTo>
                    <a:pt x="31925" y="16184"/>
                    <a:pt x="32061" y="16076"/>
                    <a:pt x="32224" y="15967"/>
                  </a:cubicBezTo>
                  <a:cubicBezTo>
                    <a:pt x="33607" y="15018"/>
                    <a:pt x="34719" y="13798"/>
                    <a:pt x="35696" y="12441"/>
                  </a:cubicBezTo>
                  <a:cubicBezTo>
                    <a:pt x="36157" y="11790"/>
                    <a:pt x="36482" y="11085"/>
                    <a:pt x="36645" y="10326"/>
                  </a:cubicBezTo>
                  <a:cubicBezTo>
                    <a:pt x="36808" y="9431"/>
                    <a:pt x="36482" y="8237"/>
                    <a:pt x="35397" y="7668"/>
                  </a:cubicBezTo>
                  <a:cubicBezTo>
                    <a:pt x="34665" y="7288"/>
                    <a:pt x="33906" y="7098"/>
                    <a:pt x="33092" y="7044"/>
                  </a:cubicBezTo>
                  <a:cubicBezTo>
                    <a:pt x="33025" y="7042"/>
                    <a:pt x="32958" y="7041"/>
                    <a:pt x="32891" y="7041"/>
                  </a:cubicBezTo>
                  <a:cubicBezTo>
                    <a:pt x="32016" y="7041"/>
                    <a:pt x="31182" y="7208"/>
                    <a:pt x="30325" y="7586"/>
                  </a:cubicBezTo>
                  <a:cubicBezTo>
                    <a:pt x="30190" y="7369"/>
                    <a:pt x="30081" y="7234"/>
                    <a:pt x="30000" y="7071"/>
                  </a:cubicBezTo>
                  <a:cubicBezTo>
                    <a:pt x="28996" y="5254"/>
                    <a:pt x="27586" y="3789"/>
                    <a:pt x="25985" y="2514"/>
                  </a:cubicBezTo>
                  <a:cubicBezTo>
                    <a:pt x="25307" y="1944"/>
                    <a:pt x="24548" y="1510"/>
                    <a:pt x="23707" y="1212"/>
                  </a:cubicBezTo>
                  <a:cubicBezTo>
                    <a:pt x="21944" y="507"/>
                    <a:pt x="20072" y="127"/>
                    <a:pt x="18174" y="19"/>
                  </a:cubicBezTo>
                  <a:cubicBezTo>
                    <a:pt x="17964" y="7"/>
                    <a:pt x="17755" y="0"/>
                    <a:pt x="17547" y="0"/>
                  </a:cubicBezTo>
                  <a:close/>
                </a:path>
              </a:pathLst>
            </a:custGeom>
            <a:solidFill>
              <a:srgbClr val="ED6A30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19" name="Google Shape;719;p49"/>
            <p:cNvGrpSpPr/>
            <p:nvPr/>
          </p:nvGrpSpPr>
          <p:grpSpPr>
            <a:xfrm>
              <a:off x="6224675" y="2055325"/>
              <a:ext cx="920225" cy="682650"/>
              <a:chOff x="2734175" y="518275"/>
              <a:chExt cx="920225" cy="682650"/>
            </a:xfrm>
          </p:grpSpPr>
          <p:sp>
            <p:nvSpPr>
              <p:cNvPr id="720" name="Google Shape;720;p49"/>
              <p:cNvSpPr/>
              <p:nvPr/>
            </p:nvSpPr>
            <p:spPr>
              <a:xfrm>
                <a:off x="2734175" y="518275"/>
                <a:ext cx="920225" cy="682650"/>
              </a:xfrm>
              <a:custGeom>
                <a:avLst/>
                <a:gdLst/>
                <a:ahLst/>
                <a:cxnLst/>
                <a:rect l="l" t="t" r="r" b="b"/>
                <a:pathLst>
                  <a:path w="36809" h="27306" extrusionOk="0">
                    <a:moveTo>
                      <a:pt x="31950" y="9657"/>
                    </a:moveTo>
                    <a:cubicBezTo>
                      <a:pt x="32482" y="9657"/>
                      <a:pt x="33096" y="9771"/>
                      <a:pt x="33607" y="10001"/>
                    </a:cubicBezTo>
                    <a:cubicBezTo>
                      <a:pt x="33011" y="10706"/>
                      <a:pt x="32306" y="11140"/>
                      <a:pt x="31492" y="11574"/>
                    </a:cubicBezTo>
                    <a:cubicBezTo>
                      <a:pt x="31383" y="10923"/>
                      <a:pt x="31275" y="10326"/>
                      <a:pt x="31193" y="9756"/>
                    </a:cubicBezTo>
                    <a:cubicBezTo>
                      <a:pt x="31402" y="9690"/>
                      <a:pt x="31664" y="9657"/>
                      <a:pt x="31950" y="9657"/>
                    </a:cubicBezTo>
                    <a:close/>
                    <a:moveTo>
                      <a:pt x="4341" y="16754"/>
                    </a:moveTo>
                    <a:cubicBezTo>
                      <a:pt x="4395" y="17161"/>
                      <a:pt x="4476" y="17487"/>
                      <a:pt x="4531" y="17894"/>
                    </a:cubicBezTo>
                    <a:cubicBezTo>
                      <a:pt x="4178" y="17866"/>
                      <a:pt x="3907" y="17785"/>
                      <a:pt x="3825" y="17514"/>
                    </a:cubicBezTo>
                    <a:cubicBezTo>
                      <a:pt x="3771" y="17188"/>
                      <a:pt x="3988" y="16971"/>
                      <a:pt x="4341" y="16754"/>
                    </a:cubicBezTo>
                    <a:close/>
                    <a:moveTo>
                      <a:pt x="17383" y="964"/>
                    </a:moveTo>
                    <a:cubicBezTo>
                      <a:pt x="19518" y="964"/>
                      <a:pt x="21581" y="1369"/>
                      <a:pt x="23572" y="2135"/>
                    </a:cubicBezTo>
                    <a:cubicBezTo>
                      <a:pt x="24358" y="2433"/>
                      <a:pt x="25063" y="2867"/>
                      <a:pt x="25714" y="3410"/>
                    </a:cubicBezTo>
                    <a:cubicBezTo>
                      <a:pt x="27152" y="4576"/>
                      <a:pt x="28264" y="6068"/>
                      <a:pt x="29213" y="7668"/>
                    </a:cubicBezTo>
                    <a:cubicBezTo>
                      <a:pt x="29946" y="8861"/>
                      <a:pt x="30325" y="10190"/>
                      <a:pt x="30461" y="11601"/>
                    </a:cubicBezTo>
                    <a:cubicBezTo>
                      <a:pt x="30461" y="11737"/>
                      <a:pt x="30461" y="11899"/>
                      <a:pt x="30461" y="12089"/>
                    </a:cubicBezTo>
                    <a:cubicBezTo>
                      <a:pt x="30244" y="12198"/>
                      <a:pt x="30027" y="12333"/>
                      <a:pt x="29810" y="12469"/>
                    </a:cubicBezTo>
                    <a:cubicBezTo>
                      <a:pt x="27640" y="13527"/>
                      <a:pt x="25416" y="14395"/>
                      <a:pt x="23111" y="15073"/>
                    </a:cubicBezTo>
                    <a:cubicBezTo>
                      <a:pt x="19340" y="16212"/>
                      <a:pt x="15489" y="17188"/>
                      <a:pt x="11583" y="17812"/>
                    </a:cubicBezTo>
                    <a:cubicBezTo>
                      <a:pt x="10010" y="18056"/>
                      <a:pt x="8437" y="18192"/>
                      <a:pt x="6836" y="18219"/>
                    </a:cubicBezTo>
                    <a:cubicBezTo>
                      <a:pt x="6429" y="18219"/>
                      <a:pt x="6050" y="18165"/>
                      <a:pt x="5588" y="18165"/>
                    </a:cubicBezTo>
                    <a:cubicBezTo>
                      <a:pt x="5372" y="17622"/>
                      <a:pt x="5317" y="17134"/>
                      <a:pt x="5263" y="16619"/>
                    </a:cubicBezTo>
                    <a:cubicBezTo>
                      <a:pt x="5073" y="13934"/>
                      <a:pt x="5616" y="11411"/>
                      <a:pt x="6673" y="8943"/>
                    </a:cubicBezTo>
                    <a:cubicBezTo>
                      <a:pt x="7541" y="6881"/>
                      <a:pt x="8870" y="5173"/>
                      <a:pt x="10579" y="3789"/>
                    </a:cubicBezTo>
                    <a:cubicBezTo>
                      <a:pt x="11746" y="2840"/>
                      <a:pt x="12993" y="2026"/>
                      <a:pt x="14404" y="1484"/>
                    </a:cubicBezTo>
                    <a:cubicBezTo>
                      <a:pt x="15245" y="1158"/>
                      <a:pt x="16085" y="995"/>
                      <a:pt x="16981" y="968"/>
                    </a:cubicBezTo>
                    <a:cubicBezTo>
                      <a:pt x="17115" y="965"/>
                      <a:pt x="17249" y="964"/>
                      <a:pt x="17383" y="964"/>
                    </a:cubicBezTo>
                    <a:close/>
                    <a:moveTo>
                      <a:pt x="32888" y="7977"/>
                    </a:moveTo>
                    <a:cubicBezTo>
                      <a:pt x="33225" y="7977"/>
                      <a:pt x="33562" y="8014"/>
                      <a:pt x="33906" y="8102"/>
                    </a:cubicBezTo>
                    <a:cubicBezTo>
                      <a:pt x="34286" y="8210"/>
                      <a:pt x="34665" y="8346"/>
                      <a:pt x="35018" y="8536"/>
                    </a:cubicBezTo>
                    <a:cubicBezTo>
                      <a:pt x="35479" y="8780"/>
                      <a:pt x="35723" y="9214"/>
                      <a:pt x="35723" y="9756"/>
                    </a:cubicBezTo>
                    <a:cubicBezTo>
                      <a:pt x="35723" y="10299"/>
                      <a:pt x="35560" y="10787"/>
                      <a:pt x="35316" y="11248"/>
                    </a:cubicBezTo>
                    <a:cubicBezTo>
                      <a:pt x="34801" y="12225"/>
                      <a:pt x="34123" y="13093"/>
                      <a:pt x="33336" y="13825"/>
                    </a:cubicBezTo>
                    <a:cubicBezTo>
                      <a:pt x="31410" y="15588"/>
                      <a:pt x="29241" y="16971"/>
                      <a:pt x="26745" y="17812"/>
                    </a:cubicBezTo>
                    <a:cubicBezTo>
                      <a:pt x="23219" y="19006"/>
                      <a:pt x="19612" y="19955"/>
                      <a:pt x="15950" y="20633"/>
                    </a:cubicBezTo>
                    <a:cubicBezTo>
                      <a:pt x="14783" y="20823"/>
                      <a:pt x="13617" y="20986"/>
                      <a:pt x="12451" y="21121"/>
                    </a:cubicBezTo>
                    <a:cubicBezTo>
                      <a:pt x="10851" y="21284"/>
                      <a:pt x="9277" y="21420"/>
                      <a:pt x="7704" y="21474"/>
                    </a:cubicBezTo>
                    <a:cubicBezTo>
                      <a:pt x="7487" y="21479"/>
                      <a:pt x="7270" y="21482"/>
                      <a:pt x="7055" y="21482"/>
                    </a:cubicBezTo>
                    <a:cubicBezTo>
                      <a:pt x="6031" y="21482"/>
                      <a:pt x="5023" y="21413"/>
                      <a:pt x="4015" y="21121"/>
                    </a:cubicBezTo>
                    <a:cubicBezTo>
                      <a:pt x="3256" y="20904"/>
                      <a:pt x="2551" y="20606"/>
                      <a:pt x="1954" y="20091"/>
                    </a:cubicBezTo>
                    <a:cubicBezTo>
                      <a:pt x="1194" y="19467"/>
                      <a:pt x="977" y="18680"/>
                      <a:pt x="1194" y="17731"/>
                    </a:cubicBezTo>
                    <a:cubicBezTo>
                      <a:pt x="1439" y="16782"/>
                      <a:pt x="1981" y="16022"/>
                      <a:pt x="2795" y="15480"/>
                    </a:cubicBezTo>
                    <a:cubicBezTo>
                      <a:pt x="3039" y="15317"/>
                      <a:pt x="3283" y="15181"/>
                      <a:pt x="3554" y="15046"/>
                    </a:cubicBezTo>
                    <a:cubicBezTo>
                      <a:pt x="3744" y="14964"/>
                      <a:pt x="3934" y="14910"/>
                      <a:pt x="4151" y="14829"/>
                    </a:cubicBezTo>
                    <a:cubicBezTo>
                      <a:pt x="4368" y="15100"/>
                      <a:pt x="4259" y="15344"/>
                      <a:pt x="4259" y="15588"/>
                    </a:cubicBezTo>
                    <a:cubicBezTo>
                      <a:pt x="3961" y="15832"/>
                      <a:pt x="3690" y="16049"/>
                      <a:pt x="3446" y="16293"/>
                    </a:cubicBezTo>
                    <a:cubicBezTo>
                      <a:pt x="2523" y="17270"/>
                      <a:pt x="2822" y="18382"/>
                      <a:pt x="4124" y="18734"/>
                    </a:cubicBezTo>
                    <a:cubicBezTo>
                      <a:pt x="5076" y="18984"/>
                      <a:pt x="6028" y="19101"/>
                      <a:pt x="6995" y="19101"/>
                    </a:cubicBezTo>
                    <a:cubicBezTo>
                      <a:pt x="7186" y="19101"/>
                      <a:pt x="7377" y="19096"/>
                      <a:pt x="7569" y="19087"/>
                    </a:cubicBezTo>
                    <a:cubicBezTo>
                      <a:pt x="10010" y="18979"/>
                      <a:pt x="12369" y="18572"/>
                      <a:pt x="14756" y="18138"/>
                    </a:cubicBezTo>
                    <a:cubicBezTo>
                      <a:pt x="18093" y="17487"/>
                      <a:pt x="21347" y="16565"/>
                      <a:pt x="24575" y="15588"/>
                    </a:cubicBezTo>
                    <a:cubicBezTo>
                      <a:pt x="26230" y="15100"/>
                      <a:pt x="27803" y="14476"/>
                      <a:pt x="29349" y="13717"/>
                    </a:cubicBezTo>
                    <a:cubicBezTo>
                      <a:pt x="30949" y="12930"/>
                      <a:pt x="32441" y="11981"/>
                      <a:pt x="33852" y="10896"/>
                    </a:cubicBezTo>
                    <a:cubicBezTo>
                      <a:pt x="34069" y="10760"/>
                      <a:pt x="34258" y="10543"/>
                      <a:pt x="34394" y="10353"/>
                    </a:cubicBezTo>
                    <a:cubicBezTo>
                      <a:pt x="34692" y="9919"/>
                      <a:pt x="34584" y="9458"/>
                      <a:pt x="34123" y="9214"/>
                    </a:cubicBezTo>
                    <a:cubicBezTo>
                      <a:pt x="33852" y="9051"/>
                      <a:pt x="33499" y="8943"/>
                      <a:pt x="33173" y="8916"/>
                    </a:cubicBezTo>
                    <a:cubicBezTo>
                      <a:pt x="32523" y="8834"/>
                      <a:pt x="31872" y="8807"/>
                      <a:pt x="31193" y="8780"/>
                    </a:cubicBezTo>
                    <a:cubicBezTo>
                      <a:pt x="30895" y="8753"/>
                      <a:pt x="30895" y="8780"/>
                      <a:pt x="30759" y="8319"/>
                    </a:cubicBezTo>
                    <a:cubicBezTo>
                      <a:pt x="31492" y="8136"/>
                      <a:pt x="32188" y="7977"/>
                      <a:pt x="32888" y="7977"/>
                    </a:cubicBezTo>
                    <a:close/>
                    <a:moveTo>
                      <a:pt x="30380" y="17161"/>
                    </a:moveTo>
                    <a:cubicBezTo>
                      <a:pt x="30108" y="18924"/>
                      <a:pt x="29430" y="20335"/>
                      <a:pt x="28400" y="21555"/>
                    </a:cubicBezTo>
                    <a:cubicBezTo>
                      <a:pt x="27559" y="22559"/>
                      <a:pt x="26555" y="23427"/>
                      <a:pt x="25443" y="24105"/>
                    </a:cubicBezTo>
                    <a:cubicBezTo>
                      <a:pt x="23789" y="25163"/>
                      <a:pt x="21998" y="25868"/>
                      <a:pt x="20046" y="26112"/>
                    </a:cubicBezTo>
                    <a:cubicBezTo>
                      <a:pt x="18988" y="26253"/>
                      <a:pt x="17952" y="26394"/>
                      <a:pt x="16918" y="26394"/>
                    </a:cubicBezTo>
                    <a:cubicBezTo>
                      <a:pt x="16758" y="26394"/>
                      <a:pt x="16598" y="26391"/>
                      <a:pt x="16438" y="26383"/>
                    </a:cubicBezTo>
                    <a:cubicBezTo>
                      <a:pt x="13319" y="26302"/>
                      <a:pt x="10688" y="25081"/>
                      <a:pt x="8437" y="22993"/>
                    </a:cubicBezTo>
                    <a:cubicBezTo>
                      <a:pt x="8301" y="22857"/>
                      <a:pt x="8192" y="22722"/>
                      <a:pt x="8057" y="22559"/>
                    </a:cubicBezTo>
                    <a:cubicBezTo>
                      <a:pt x="8143" y="22438"/>
                      <a:pt x="8251" y="22416"/>
                      <a:pt x="8354" y="22416"/>
                    </a:cubicBezTo>
                    <a:cubicBezTo>
                      <a:pt x="8412" y="22416"/>
                      <a:pt x="8469" y="22423"/>
                      <a:pt x="8518" y="22423"/>
                    </a:cubicBezTo>
                    <a:cubicBezTo>
                      <a:pt x="10959" y="22288"/>
                      <a:pt x="13400" y="22044"/>
                      <a:pt x="15787" y="21637"/>
                    </a:cubicBezTo>
                    <a:cubicBezTo>
                      <a:pt x="18771" y="21148"/>
                      <a:pt x="21673" y="20416"/>
                      <a:pt x="24575" y="19548"/>
                    </a:cubicBezTo>
                    <a:cubicBezTo>
                      <a:pt x="25823" y="19141"/>
                      <a:pt x="27125" y="18816"/>
                      <a:pt x="28318" y="18219"/>
                    </a:cubicBezTo>
                    <a:cubicBezTo>
                      <a:pt x="28752" y="17975"/>
                      <a:pt x="29186" y="17758"/>
                      <a:pt x="29647" y="17541"/>
                    </a:cubicBezTo>
                    <a:cubicBezTo>
                      <a:pt x="29837" y="17433"/>
                      <a:pt x="30054" y="17324"/>
                      <a:pt x="30380" y="17161"/>
                    </a:cubicBezTo>
                    <a:close/>
                    <a:moveTo>
                      <a:pt x="17547" y="1"/>
                    </a:moveTo>
                    <a:cubicBezTo>
                      <a:pt x="16360" y="1"/>
                      <a:pt x="15209" y="200"/>
                      <a:pt x="14078" y="616"/>
                    </a:cubicBezTo>
                    <a:cubicBezTo>
                      <a:pt x="12749" y="1104"/>
                      <a:pt x="11610" y="1836"/>
                      <a:pt x="10525" y="2677"/>
                    </a:cubicBezTo>
                    <a:cubicBezTo>
                      <a:pt x="8491" y="4223"/>
                      <a:pt x="6945" y="6095"/>
                      <a:pt x="5914" y="8455"/>
                    </a:cubicBezTo>
                    <a:cubicBezTo>
                      <a:pt x="5236" y="9973"/>
                      <a:pt x="4748" y="11547"/>
                      <a:pt x="4504" y="13201"/>
                    </a:cubicBezTo>
                    <a:cubicBezTo>
                      <a:pt x="4476" y="13391"/>
                      <a:pt x="4422" y="13554"/>
                      <a:pt x="4368" y="13744"/>
                    </a:cubicBezTo>
                    <a:cubicBezTo>
                      <a:pt x="4070" y="13852"/>
                      <a:pt x="3744" y="13934"/>
                      <a:pt x="3473" y="14042"/>
                    </a:cubicBezTo>
                    <a:cubicBezTo>
                      <a:pt x="1737" y="14720"/>
                      <a:pt x="598" y="15886"/>
                      <a:pt x="218" y="17785"/>
                    </a:cubicBezTo>
                    <a:cubicBezTo>
                      <a:pt x="1" y="18951"/>
                      <a:pt x="381" y="19928"/>
                      <a:pt x="1249" y="20714"/>
                    </a:cubicBezTo>
                    <a:cubicBezTo>
                      <a:pt x="1954" y="21393"/>
                      <a:pt x="2822" y="21772"/>
                      <a:pt x="3744" y="22016"/>
                    </a:cubicBezTo>
                    <a:cubicBezTo>
                      <a:pt x="4531" y="22261"/>
                      <a:pt x="5372" y="22369"/>
                      <a:pt x="6185" y="22396"/>
                    </a:cubicBezTo>
                    <a:cubicBezTo>
                      <a:pt x="6592" y="22423"/>
                      <a:pt x="6890" y="22586"/>
                      <a:pt x="7162" y="22884"/>
                    </a:cubicBezTo>
                    <a:cubicBezTo>
                      <a:pt x="9793" y="25760"/>
                      <a:pt x="13048" y="27251"/>
                      <a:pt x="16981" y="27306"/>
                    </a:cubicBezTo>
                    <a:cubicBezTo>
                      <a:pt x="18093" y="27306"/>
                      <a:pt x="19178" y="27170"/>
                      <a:pt x="20290" y="27007"/>
                    </a:cubicBezTo>
                    <a:cubicBezTo>
                      <a:pt x="23273" y="26600"/>
                      <a:pt x="25850" y="25326"/>
                      <a:pt x="28020" y="23264"/>
                    </a:cubicBezTo>
                    <a:cubicBezTo>
                      <a:pt x="29864" y="21528"/>
                      <a:pt x="31031" y="19440"/>
                      <a:pt x="31356" y="16917"/>
                    </a:cubicBezTo>
                    <a:cubicBezTo>
                      <a:pt x="31410" y="16646"/>
                      <a:pt x="31492" y="16429"/>
                      <a:pt x="31763" y="16293"/>
                    </a:cubicBezTo>
                    <a:cubicBezTo>
                      <a:pt x="31926" y="16185"/>
                      <a:pt x="32061" y="16076"/>
                      <a:pt x="32224" y="15968"/>
                    </a:cubicBezTo>
                    <a:cubicBezTo>
                      <a:pt x="33607" y="15018"/>
                      <a:pt x="34720" y="13798"/>
                      <a:pt x="35696" y="12442"/>
                    </a:cubicBezTo>
                    <a:cubicBezTo>
                      <a:pt x="36157" y="11791"/>
                      <a:pt x="36483" y="11086"/>
                      <a:pt x="36645" y="10299"/>
                    </a:cubicBezTo>
                    <a:cubicBezTo>
                      <a:pt x="36808" y="9431"/>
                      <a:pt x="36483" y="8238"/>
                      <a:pt x="35398" y="7668"/>
                    </a:cubicBezTo>
                    <a:cubicBezTo>
                      <a:pt x="34692" y="7288"/>
                      <a:pt x="33906" y="7071"/>
                      <a:pt x="33092" y="7044"/>
                    </a:cubicBezTo>
                    <a:cubicBezTo>
                      <a:pt x="33027" y="7042"/>
                      <a:pt x="32962" y="7041"/>
                      <a:pt x="32896" y="7041"/>
                    </a:cubicBezTo>
                    <a:cubicBezTo>
                      <a:pt x="32039" y="7041"/>
                      <a:pt x="31182" y="7208"/>
                      <a:pt x="30325" y="7587"/>
                    </a:cubicBezTo>
                    <a:cubicBezTo>
                      <a:pt x="30190" y="7370"/>
                      <a:pt x="30081" y="7234"/>
                      <a:pt x="30000" y="7071"/>
                    </a:cubicBezTo>
                    <a:cubicBezTo>
                      <a:pt x="28996" y="5227"/>
                      <a:pt x="27586" y="3789"/>
                      <a:pt x="25986" y="2487"/>
                    </a:cubicBezTo>
                    <a:cubicBezTo>
                      <a:pt x="25308" y="1945"/>
                      <a:pt x="24548" y="1511"/>
                      <a:pt x="23707" y="1185"/>
                    </a:cubicBezTo>
                    <a:cubicBezTo>
                      <a:pt x="21944" y="507"/>
                      <a:pt x="20100" y="128"/>
                      <a:pt x="18174" y="19"/>
                    </a:cubicBezTo>
                    <a:cubicBezTo>
                      <a:pt x="17964" y="7"/>
                      <a:pt x="17755" y="1"/>
                      <a:pt x="17547" y="1"/>
                    </a:cubicBezTo>
                    <a:close/>
                  </a:path>
                </a:pathLst>
              </a:custGeom>
              <a:solidFill>
                <a:srgbClr val="1A26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1" name="Google Shape;721;p49"/>
              <p:cNvSpPr/>
              <p:nvPr/>
            </p:nvSpPr>
            <p:spPr>
              <a:xfrm>
                <a:off x="2861000" y="542350"/>
                <a:ext cx="634725" cy="431425"/>
              </a:xfrm>
              <a:custGeom>
                <a:avLst/>
                <a:gdLst/>
                <a:ahLst/>
                <a:cxnLst/>
                <a:rect l="l" t="t" r="r" b="b"/>
                <a:pathLst>
                  <a:path w="25389" h="17257" extrusionOk="0">
                    <a:moveTo>
                      <a:pt x="12310" y="1"/>
                    </a:moveTo>
                    <a:cubicBezTo>
                      <a:pt x="12176" y="1"/>
                      <a:pt x="12042" y="2"/>
                      <a:pt x="11908" y="5"/>
                    </a:cubicBezTo>
                    <a:cubicBezTo>
                      <a:pt x="11012" y="32"/>
                      <a:pt x="10172" y="195"/>
                      <a:pt x="9331" y="521"/>
                    </a:cubicBezTo>
                    <a:cubicBezTo>
                      <a:pt x="7920" y="1063"/>
                      <a:pt x="6673" y="1877"/>
                      <a:pt x="5506" y="2826"/>
                    </a:cubicBezTo>
                    <a:cubicBezTo>
                      <a:pt x="3797" y="4210"/>
                      <a:pt x="2468" y="5918"/>
                      <a:pt x="1600" y="7980"/>
                    </a:cubicBezTo>
                    <a:cubicBezTo>
                      <a:pt x="543" y="10448"/>
                      <a:pt x="0" y="12971"/>
                      <a:pt x="190" y="15656"/>
                    </a:cubicBezTo>
                    <a:cubicBezTo>
                      <a:pt x="244" y="16171"/>
                      <a:pt x="299" y="16659"/>
                      <a:pt x="515" y="17202"/>
                    </a:cubicBezTo>
                    <a:cubicBezTo>
                      <a:pt x="977" y="17202"/>
                      <a:pt x="1356" y="17256"/>
                      <a:pt x="1763" y="17256"/>
                    </a:cubicBezTo>
                    <a:cubicBezTo>
                      <a:pt x="3364" y="17229"/>
                      <a:pt x="4937" y="17093"/>
                      <a:pt x="6510" y="16849"/>
                    </a:cubicBezTo>
                    <a:cubicBezTo>
                      <a:pt x="10416" y="16225"/>
                      <a:pt x="14267" y="15249"/>
                      <a:pt x="18038" y="14110"/>
                    </a:cubicBezTo>
                    <a:cubicBezTo>
                      <a:pt x="20343" y="13432"/>
                      <a:pt x="22567" y="12564"/>
                      <a:pt x="24737" y="11506"/>
                    </a:cubicBezTo>
                    <a:cubicBezTo>
                      <a:pt x="24954" y="11370"/>
                      <a:pt x="25171" y="11235"/>
                      <a:pt x="25388" y="11126"/>
                    </a:cubicBezTo>
                    <a:cubicBezTo>
                      <a:pt x="25388" y="10936"/>
                      <a:pt x="25388" y="10774"/>
                      <a:pt x="25388" y="10638"/>
                    </a:cubicBezTo>
                    <a:cubicBezTo>
                      <a:pt x="25252" y="9227"/>
                      <a:pt x="24873" y="7898"/>
                      <a:pt x="24140" y="6705"/>
                    </a:cubicBezTo>
                    <a:cubicBezTo>
                      <a:pt x="23191" y="5105"/>
                      <a:pt x="22079" y="3613"/>
                      <a:pt x="20641" y="2447"/>
                    </a:cubicBezTo>
                    <a:cubicBezTo>
                      <a:pt x="19990" y="1904"/>
                      <a:pt x="19285" y="1470"/>
                      <a:pt x="18499" y="1172"/>
                    </a:cubicBezTo>
                    <a:cubicBezTo>
                      <a:pt x="16508" y="406"/>
                      <a:pt x="14445" y="1"/>
                      <a:pt x="123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2" name="Google Shape;722;p49"/>
              <p:cNvSpPr/>
              <p:nvPr/>
            </p:nvSpPr>
            <p:spPr>
              <a:xfrm>
                <a:off x="2758600" y="717700"/>
                <a:ext cx="868675" cy="337625"/>
              </a:xfrm>
              <a:custGeom>
                <a:avLst/>
                <a:gdLst/>
                <a:ahLst/>
                <a:cxnLst/>
                <a:rect l="l" t="t" r="r" b="b"/>
                <a:pathLst>
                  <a:path w="34747" h="13505" extrusionOk="0">
                    <a:moveTo>
                      <a:pt x="31911" y="0"/>
                    </a:moveTo>
                    <a:cubicBezTo>
                      <a:pt x="31211" y="0"/>
                      <a:pt x="30515" y="159"/>
                      <a:pt x="29782" y="342"/>
                    </a:cubicBezTo>
                    <a:cubicBezTo>
                      <a:pt x="29918" y="803"/>
                      <a:pt x="29918" y="776"/>
                      <a:pt x="30216" y="803"/>
                    </a:cubicBezTo>
                    <a:cubicBezTo>
                      <a:pt x="30895" y="830"/>
                      <a:pt x="31546" y="857"/>
                      <a:pt x="32196" y="939"/>
                    </a:cubicBezTo>
                    <a:cubicBezTo>
                      <a:pt x="32522" y="966"/>
                      <a:pt x="32875" y="1074"/>
                      <a:pt x="33146" y="1237"/>
                    </a:cubicBezTo>
                    <a:cubicBezTo>
                      <a:pt x="33607" y="1481"/>
                      <a:pt x="33715" y="1942"/>
                      <a:pt x="33417" y="2376"/>
                    </a:cubicBezTo>
                    <a:cubicBezTo>
                      <a:pt x="33281" y="2566"/>
                      <a:pt x="33092" y="2783"/>
                      <a:pt x="32875" y="2919"/>
                    </a:cubicBezTo>
                    <a:cubicBezTo>
                      <a:pt x="31464" y="4004"/>
                      <a:pt x="29972" y="4953"/>
                      <a:pt x="28372" y="5740"/>
                    </a:cubicBezTo>
                    <a:cubicBezTo>
                      <a:pt x="26826" y="6499"/>
                      <a:pt x="25253" y="7123"/>
                      <a:pt x="23598" y="7611"/>
                    </a:cubicBezTo>
                    <a:cubicBezTo>
                      <a:pt x="20370" y="8588"/>
                      <a:pt x="17116" y="9510"/>
                      <a:pt x="13779" y="10161"/>
                    </a:cubicBezTo>
                    <a:cubicBezTo>
                      <a:pt x="11392" y="10595"/>
                      <a:pt x="9033" y="11002"/>
                      <a:pt x="6592" y="11110"/>
                    </a:cubicBezTo>
                    <a:cubicBezTo>
                      <a:pt x="6400" y="11119"/>
                      <a:pt x="6209" y="11124"/>
                      <a:pt x="6018" y="11124"/>
                    </a:cubicBezTo>
                    <a:cubicBezTo>
                      <a:pt x="5051" y="11124"/>
                      <a:pt x="4099" y="11007"/>
                      <a:pt x="3147" y="10757"/>
                    </a:cubicBezTo>
                    <a:cubicBezTo>
                      <a:pt x="1845" y="10405"/>
                      <a:pt x="1546" y="9293"/>
                      <a:pt x="2469" y="8316"/>
                    </a:cubicBezTo>
                    <a:cubicBezTo>
                      <a:pt x="2713" y="8072"/>
                      <a:pt x="2984" y="7855"/>
                      <a:pt x="3282" y="7611"/>
                    </a:cubicBezTo>
                    <a:cubicBezTo>
                      <a:pt x="3282" y="7367"/>
                      <a:pt x="3391" y="7123"/>
                      <a:pt x="3174" y="6852"/>
                    </a:cubicBezTo>
                    <a:cubicBezTo>
                      <a:pt x="2957" y="6933"/>
                      <a:pt x="2767" y="6987"/>
                      <a:pt x="2577" y="7069"/>
                    </a:cubicBezTo>
                    <a:cubicBezTo>
                      <a:pt x="2306" y="7204"/>
                      <a:pt x="2062" y="7340"/>
                      <a:pt x="1818" y="7503"/>
                    </a:cubicBezTo>
                    <a:cubicBezTo>
                      <a:pt x="1004" y="8045"/>
                      <a:pt x="462" y="8805"/>
                      <a:pt x="217" y="9754"/>
                    </a:cubicBezTo>
                    <a:cubicBezTo>
                      <a:pt x="0" y="10703"/>
                      <a:pt x="217" y="11490"/>
                      <a:pt x="977" y="12114"/>
                    </a:cubicBezTo>
                    <a:cubicBezTo>
                      <a:pt x="1574" y="12629"/>
                      <a:pt x="2279" y="12927"/>
                      <a:pt x="3038" y="13144"/>
                    </a:cubicBezTo>
                    <a:cubicBezTo>
                      <a:pt x="4046" y="13436"/>
                      <a:pt x="5054" y="13505"/>
                      <a:pt x="6078" y="13505"/>
                    </a:cubicBezTo>
                    <a:cubicBezTo>
                      <a:pt x="6293" y="13505"/>
                      <a:pt x="6510" y="13502"/>
                      <a:pt x="6727" y="13497"/>
                    </a:cubicBezTo>
                    <a:cubicBezTo>
                      <a:pt x="8300" y="13443"/>
                      <a:pt x="9874" y="13307"/>
                      <a:pt x="11474" y="13144"/>
                    </a:cubicBezTo>
                    <a:cubicBezTo>
                      <a:pt x="12640" y="13009"/>
                      <a:pt x="13806" y="12846"/>
                      <a:pt x="14973" y="12656"/>
                    </a:cubicBezTo>
                    <a:cubicBezTo>
                      <a:pt x="18635" y="11978"/>
                      <a:pt x="22242" y="11029"/>
                      <a:pt x="25768" y="9835"/>
                    </a:cubicBezTo>
                    <a:cubicBezTo>
                      <a:pt x="28264" y="8994"/>
                      <a:pt x="30433" y="7611"/>
                      <a:pt x="32359" y="5848"/>
                    </a:cubicBezTo>
                    <a:cubicBezTo>
                      <a:pt x="33146" y="5116"/>
                      <a:pt x="33824" y="4248"/>
                      <a:pt x="34339" y="3271"/>
                    </a:cubicBezTo>
                    <a:cubicBezTo>
                      <a:pt x="34583" y="2810"/>
                      <a:pt x="34746" y="2322"/>
                      <a:pt x="34746" y="1779"/>
                    </a:cubicBezTo>
                    <a:cubicBezTo>
                      <a:pt x="34746" y="1237"/>
                      <a:pt x="34502" y="803"/>
                      <a:pt x="34041" y="559"/>
                    </a:cubicBezTo>
                    <a:cubicBezTo>
                      <a:pt x="33688" y="369"/>
                      <a:pt x="33309" y="233"/>
                      <a:pt x="32929" y="125"/>
                    </a:cubicBezTo>
                    <a:cubicBezTo>
                      <a:pt x="32585" y="37"/>
                      <a:pt x="32248" y="0"/>
                      <a:pt x="319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3" name="Google Shape;723;p49"/>
              <p:cNvSpPr/>
              <p:nvPr/>
            </p:nvSpPr>
            <p:spPr>
              <a:xfrm>
                <a:off x="2935575" y="947300"/>
                <a:ext cx="558100" cy="230850"/>
              </a:xfrm>
              <a:custGeom>
                <a:avLst/>
                <a:gdLst/>
                <a:ahLst/>
                <a:cxnLst/>
                <a:rect l="l" t="t" r="r" b="b"/>
                <a:pathLst>
                  <a:path w="22324" h="9234" extrusionOk="0">
                    <a:moveTo>
                      <a:pt x="22324" y="0"/>
                    </a:moveTo>
                    <a:lnTo>
                      <a:pt x="22324" y="0"/>
                    </a:lnTo>
                    <a:cubicBezTo>
                      <a:pt x="21998" y="163"/>
                      <a:pt x="21781" y="272"/>
                      <a:pt x="21591" y="380"/>
                    </a:cubicBezTo>
                    <a:cubicBezTo>
                      <a:pt x="21130" y="597"/>
                      <a:pt x="20696" y="814"/>
                      <a:pt x="20262" y="1058"/>
                    </a:cubicBezTo>
                    <a:cubicBezTo>
                      <a:pt x="19069" y="1655"/>
                      <a:pt x="17767" y="1980"/>
                      <a:pt x="16519" y="2387"/>
                    </a:cubicBezTo>
                    <a:cubicBezTo>
                      <a:pt x="13617" y="3255"/>
                      <a:pt x="10715" y="3987"/>
                      <a:pt x="7731" y="4476"/>
                    </a:cubicBezTo>
                    <a:cubicBezTo>
                      <a:pt x="5344" y="4883"/>
                      <a:pt x="2903" y="5127"/>
                      <a:pt x="462" y="5262"/>
                    </a:cubicBezTo>
                    <a:cubicBezTo>
                      <a:pt x="413" y="5262"/>
                      <a:pt x="356" y="5255"/>
                      <a:pt x="298" y="5255"/>
                    </a:cubicBezTo>
                    <a:cubicBezTo>
                      <a:pt x="195" y="5255"/>
                      <a:pt x="87" y="5277"/>
                      <a:pt x="1" y="5398"/>
                    </a:cubicBezTo>
                    <a:cubicBezTo>
                      <a:pt x="136" y="5561"/>
                      <a:pt x="245" y="5696"/>
                      <a:pt x="381" y="5832"/>
                    </a:cubicBezTo>
                    <a:cubicBezTo>
                      <a:pt x="2632" y="7920"/>
                      <a:pt x="5263" y="9141"/>
                      <a:pt x="8382" y="9222"/>
                    </a:cubicBezTo>
                    <a:cubicBezTo>
                      <a:pt x="8542" y="9230"/>
                      <a:pt x="8702" y="9233"/>
                      <a:pt x="8862" y="9233"/>
                    </a:cubicBezTo>
                    <a:cubicBezTo>
                      <a:pt x="9896" y="9233"/>
                      <a:pt x="10932" y="9092"/>
                      <a:pt x="11990" y="8951"/>
                    </a:cubicBezTo>
                    <a:cubicBezTo>
                      <a:pt x="13942" y="8707"/>
                      <a:pt x="15733" y="8002"/>
                      <a:pt x="17387" y="6944"/>
                    </a:cubicBezTo>
                    <a:cubicBezTo>
                      <a:pt x="18499" y="6266"/>
                      <a:pt x="19503" y="5398"/>
                      <a:pt x="20344" y="4394"/>
                    </a:cubicBezTo>
                    <a:cubicBezTo>
                      <a:pt x="21374" y="3174"/>
                      <a:pt x="22052" y="1763"/>
                      <a:pt x="2232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4" name="Google Shape;724;p49"/>
              <p:cNvSpPr/>
              <p:nvPr/>
            </p:nvSpPr>
            <p:spPr>
              <a:xfrm>
                <a:off x="2949825" y="683425"/>
                <a:ext cx="162775" cy="215100"/>
              </a:xfrm>
              <a:custGeom>
                <a:avLst/>
                <a:gdLst/>
                <a:ahLst/>
                <a:cxnLst/>
                <a:rect l="l" t="t" r="r" b="b"/>
                <a:pathLst>
                  <a:path w="6511" h="8604" extrusionOk="0">
                    <a:moveTo>
                      <a:pt x="3890" y="885"/>
                    </a:moveTo>
                    <a:cubicBezTo>
                      <a:pt x="4205" y="885"/>
                      <a:pt x="4524" y="1055"/>
                      <a:pt x="4828" y="1387"/>
                    </a:cubicBezTo>
                    <a:cubicBezTo>
                      <a:pt x="5262" y="1876"/>
                      <a:pt x="5534" y="2418"/>
                      <a:pt x="5479" y="3069"/>
                    </a:cubicBezTo>
                    <a:cubicBezTo>
                      <a:pt x="5344" y="4832"/>
                      <a:pt x="4611" y="6297"/>
                      <a:pt x="3092" y="7273"/>
                    </a:cubicBezTo>
                    <a:cubicBezTo>
                      <a:pt x="2821" y="7463"/>
                      <a:pt x="2496" y="7572"/>
                      <a:pt x="2170" y="7626"/>
                    </a:cubicBezTo>
                    <a:cubicBezTo>
                      <a:pt x="2067" y="7650"/>
                      <a:pt x="1970" y="7663"/>
                      <a:pt x="1880" y="7663"/>
                    </a:cubicBezTo>
                    <a:cubicBezTo>
                      <a:pt x="1470" y="7663"/>
                      <a:pt x="1192" y="7414"/>
                      <a:pt x="1058" y="6948"/>
                    </a:cubicBezTo>
                    <a:cubicBezTo>
                      <a:pt x="1004" y="6704"/>
                      <a:pt x="977" y="6460"/>
                      <a:pt x="950" y="6297"/>
                    </a:cubicBezTo>
                    <a:cubicBezTo>
                      <a:pt x="1085" y="4371"/>
                      <a:pt x="1736" y="2744"/>
                      <a:pt x="3011" y="1360"/>
                    </a:cubicBezTo>
                    <a:cubicBezTo>
                      <a:pt x="3290" y="1042"/>
                      <a:pt x="3588" y="885"/>
                      <a:pt x="3890" y="885"/>
                    </a:cubicBezTo>
                    <a:close/>
                    <a:moveTo>
                      <a:pt x="3867" y="1"/>
                    </a:moveTo>
                    <a:cubicBezTo>
                      <a:pt x="3315" y="1"/>
                      <a:pt x="2764" y="225"/>
                      <a:pt x="2333" y="682"/>
                    </a:cubicBezTo>
                    <a:cubicBezTo>
                      <a:pt x="895" y="2201"/>
                      <a:pt x="163" y="4046"/>
                      <a:pt x="0" y="6107"/>
                    </a:cubicBezTo>
                    <a:cubicBezTo>
                      <a:pt x="0" y="6649"/>
                      <a:pt x="55" y="7165"/>
                      <a:pt x="299" y="7626"/>
                    </a:cubicBezTo>
                    <a:cubicBezTo>
                      <a:pt x="570" y="8141"/>
                      <a:pt x="950" y="8521"/>
                      <a:pt x="1546" y="8575"/>
                    </a:cubicBezTo>
                    <a:cubicBezTo>
                      <a:pt x="1671" y="8594"/>
                      <a:pt x="1796" y="8603"/>
                      <a:pt x="1921" y="8603"/>
                    </a:cubicBezTo>
                    <a:cubicBezTo>
                      <a:pt x="2149" y="8603"/>
                      <a:pt x="2377" y="8574"/>
                      <a:pt x="2604" y="8521"/>
                    </a:cubicBezTo>
                    <a:cubicBezTo>
                      <a:pt x="3337" y="8358"/>
                      <a:pt x="3933" y="7951"/>
                      <a:pt x="4476" y="7409"/>
                    </a:cubicBezTo>
                    <a:cubicBezTo>
                      <a:pt x="5615" y="6297"/>
                      <a:pt x="6239" y="4914"/>
                      <a:pt x="6402" y="3340"/>
                    </a:cubicBezTo>
                    <a:cubicBezTo>
                      <a:pt x="6510" y="2310"/>
                      <a:pt x="6130" y="1415"/>
                      <a:pt x="5425" y="682"/>
                    </a:cubicBezTo>
                    <a:cubicBezTo>
                      <a:pt x="4988" y="231"/>
                      <a:pt x="4427" y="1"/>
                      <a:pt x="3867" y="1"/>
                    </a:cubicBezTo>
                    <a:close/>
                  </a:path>
                </a:pathLst>
              </a:custGeom>
              <a:solidFill>
                <a:srgbClr val="1A26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5" name="Google Shape;725;p49"/>
              <p:cNvSpPr/>
              <p:nvPr/>
            </p:nvSpPr>
            <p:spPr>
              <a:xfrm>
                <a:off x="2973550" y="705550"/>
                <a:ext cx="114625" cy="169450"/>
              </a:xfrm>
              <a:custGeom>
                <a:avLst/>
                <a:gdLst/>
                <a:ahLst/>
                <a:cxnLst/>
                <a:rect l="l" t="t" r="r" b="b"/>
                <a:pathLst>
                  <a:path w="4585" h="6778" extrusionOk="0">
                    <a:moveTo>
                      <a:pt x="2941" y="0"/>
                    </a:moveTo>
                    <a:cubicBezTo>
                      <a:pt x="2639" y="0"/>
                      <a:pt x="2341" y="157"/>
                      <a:pt x="2062" y="475"/>
                    </a:cubicBezTo>
                    <a:cubicBezTo>
                      <a:pt x="787" y="1859"/>
                      <a:pt x="136" y="3486"/>
                      <a:pt x="1" y="5412"/>
                    </a:cubicBezTo>
                    <a:cubicBezTo>
                      <a:pt x="28" y="5575"/>
                      <a:pt x="55" y="5819"/>
                      <a:pt x="109" y="6063"/>
                    </a:cubicBezTo>
                    <a:cubicBezTo>
                      <a:pt x="243" y="6529"/>
                      <a:pt x="521" y="6778"/>
                      <a:pt x="931" y="6778"/>
                    </a:cubicBezTo>
                    <a:cubicBezTo>
                      <a:pt x="1021" y="6778"/>
                      <a:pt x="1118" y="6765"/>
                      <a:pt x="1221" y="6741"/>
                    </a:cubicBezTo>
                    <a:cubicBezTo>
                      <a:pt x="1547" y="6687"/>
                      <a:pt x="1872" y="6578"/>
                      <a:pt x="2143" y="6388"/>
                    </a:cubicBezTo>
                    <a:cubicBezTo>
                      <a:pt x="3662" y="5412"/>
                      <a:pt x="4395" y="3947"/>
                      <a:pt x="4530" y="2184"/>
                    </a:cubicBezTo>
                    <a:cubicBezTo>
                      <a:pt x="4585" y="1533"/>
                      <a:pt x="4313" y="991"/>
                      <a:pt x="3879" y="502"/>
                    </a:cubicBezTo>
                    <a:cubicBezTo>
                      <a:pt x="3575" y="170"/>
                      <a:pt x="3256" y="0"/>
                      <a:pt x="29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6" name="Google Shape;726;p49"/>
              <p:cNvSpPr/>
              <p:nvPr/>
            </p:nvSpPr>
            <p:spPr>
              <a:xfrm>
                <a:off x="3126800" y="597075"/>
                <a:ext cx="80725" cy="84250"/>
              </a:xfrm>
              <a:custGeom>
                <a:avLst/>
                <a:gdLst/>
                <a:ahLst/>
                <a:cxnLst/>
                <a:rect l="l" t="t" r="r" b="b"/>
                <a:pathLst>
                  <a:path w="3229" h="3370" extrusionOk="0">
                    <a:moveTo>
                      <a:pt x="1690" y="801"/>
                    </a:moveTo>
                    <a:cubicBezTo>
                      <a:pt x="1762" y="801"/>
                      <a:pt x="1838" y="819"/>
                      <a:pt x="1926" y="854"/>
                    </a:cubicBezTo>
                    <a:cubicBezTo>
                      <a:pt x="2225" y="1017"/>
                      <a:pt x="2360" y="1180"/>
                      <a:pt x="2360" y="1587"/>
                    </a:cubicBezTo>
                    <a:cubicBezTo>
                      <a:pt x="2306" y="1939"/>
                      <a:pt x="2143" y="2292"/>
                      <a:pt x="1764" y="2482"/>
                    </a:cubicBezTo>
                    <a:cubicBezTo>
                      <a:pt x="1666" y="2543"/>
                      <a:pt x="1563" y="2571"/>
                      <a:pt x="1459" y="2571"/>
                    </a:cubicBezTo>
                    <a:cubicBezTo>
                      <a:pt x="1332" y="2571"/>
                      <a:pt x="1205" y="2529"/>
                      <a:pt x="1086" y="2455"/>
                    </a:cubicBezTo>
                    <a:cubicBezTo>
                      <a:pt x="869" y="2319"/>
                      <a:pt x="814" y="2102"/>
                      <a:pt x="842" y="1858"/>
                    </a:cubicBezTo>
                    <a:cubicBezTo>
                      <a:pt x="923" y="1559"/>
                      <a:pt x="1031" y="1261"/>
                      <a:pt x="1248" y="1044"/>
                    </a:cubicBezTo>
                    <a:cubicBezTo>
                      <a:pt x="1413" y="879"/>
                      <a:pt x="1541" y="801"/>
                      <a:pt x="1690" y="801"/>
                    </a:cubicBezTo>
                    <a:close/>
                    <a:moveTo>
                      <a:pt x="1556" y="0"/>
                    </a:moveTo>
                    <a:cubicBezTo>
                      <a:pt x="1312" y="0"/>
                      <a:pt x="1079" y="39"/>
                      <a:pt x="896" y="122"/>
                    </a:cubicBezTo>
                    <a:cubicBezTo>
                      <a:pt x="814" y="176"/>
                      <a:pt x="679" y="258"/>
                      <a:pt x="625" y="339"/>
                    </a:cubicBezTo>
                    <a:cubicBezTo>
                      <a:pt x="326" y="854"/>
                      <a:pt x="28" y="1370"/>
                      <a:pt x="28" y="1858"/>
                    </a:cubicBezTo>
                    <a:cubicBezTo>
                      <a:pt x="1" y="2672"/>
                      <a:pt x="326" y="3078"/>
                      <a:pt x="977" y="3295"/>
                    </a:cubicBezTo>
                    <a:cubicBezTo>
                      <a:pt x="1142" y="3345"/>
                      <a:pt x="1305" y="3369"/>
                      <a:pt x="1463" y="3369"/>
                    </a:cubicBezTo>
                    <a:cubicBezTo>
                      <a:pt x="1824" y="3369"/>
                      <a:pt x="2159" y="3242"/>
                      <a:pt x="2442" y="2997"/>
                    </a:cubicBezTo>
                    <a:cubicBezTo>
                      <a:pt x="2957" y="2590"/>
                      <a:pt x="3201" y="2021"/>
                      <a:pt x="3228" y="1370"/>
                    </a:cubicBezTo>
                    <a:cubicBezTo>
                      <a:pt x="3228" y="1017"/>
                      <a:pt x="3120" y="691"/>
                      <a:pt x="2849" y="420"/>
                    </a:cubicBezTo>
                    <a:cubicBezTo>
                      <a:pt x="2561" y="151"/>
                      <a:pt x="2036" y="0"/>
                      <a:pt x="1556" y="0"/>
                    </a:cubicBezTo>
                    <a:close/>
                  </a:path>
                </a:pathLst>
              </a:custGeom>
              <a:solidFill>
                <a:srgbClr val="1A26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7" name="Google Shape;727;p49"/>
              <p:cNvSpPr/>
              <p:nvPr/>
            </p:nvSpPr>
            <p:spPr>
              <a:xfrm>
                <a:off x="3147150" y="617075"/>
                <a:ext cx="38675" cy="44275"/>
              </a:xfrm>
              <a:custGeom>
                <a:avLst/>
                <a:gdLst/>
                <a:ahLst/>
                <a:cxnLst/>
                <a:rect l="l" t="t" r="r" b="b"/>
                <a:pathLst>
                  <a:path w="1547" h="1771" extrusionOk="0">
                    <a:moveTo>
                      <a:pt x="876" y="1"/>
                    </a:moveTo>
                    <a:cubicBezTo>
                      <a:pt x="727" y="1"/>
                      <a:pt x="599" y="79"/>
                      <a:pt x="434" y="244"/>
                    </a:cubicBezTo>
                    <a:cubicBezTo>
                      <a:pt x="217" y="461"/>
                      <a:pt x="109" y="759"/>
                      <a:pt x="28" y="1058"/>
                    </a:cubicBezTo>
                    <a:cubicBezTo>
                      <a:pt x="0" y="1302"/>
                      <a:pt x="55" y="1519"/>
                      <a:pt x="272" y="1655"/>
                    </a:cubicBezTo>
                    <a:cubicBezTo>
                      <a:pt x="391" y="1729"/>
                      <a:pt x="518" y="1771"/>
                      <a:pt x="645" y="1771"/>
                    </a:cubicBezTo>
                    <a:cubicBezTo>
                      <a:pt x="749" y="1771"/>
                      <a:pt x="852" y="1743"/>
                      <a:pt x="950" y="1682"/>
                    </a:cubicBezTo>
                    <a:cubicBezTo>
                      <a:pt x="1329" y="1492"/>
                      <a:pt x="1492" y="1139"/>
                      <a:pt x="1546" y="787"/>
                    </a:cubicBezTo>
                    <a:cubicBezTo>
                      <a:pt x="1546" y="380"/>
                      <a:pt x="1411" y="217"/>
                      <a:pt x="1112" y="54"/>
                    </a:cubicBezTo>
                    <a:cubicBezTo>
                      <a:pt x="1024" y="19"/>
                      <a:pt x="948" y="1"/>
                      <a:pt x="87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8" name="Google Shape;728;p49"/>
              <p:cNvSpPr/>
              <p:nvPr/>
            </p:nvSpPr>
            <p:spPr>
              <a:xfrm>
                <a:off x="3263775" y="715375"/>
                <a:ext cx="96875" cy="95250"/>
              </a:xfrm>
              <a:custGeom>
                <a:avLst/>
                <a:gdLst/>
                <a:ahLst/>
                <a:cxnLst/>
                <a:rect l="l" t="t" r="r" b="b"/>
                <a:pathLst>
                  <a:path w="3875" h="3810" extrusionOk="0">
                    <a:moveTo>
                      <a:pt x="2089" y="543"/>
                    </a:moveTo>
                    <a:cubicBezTo>
                      <a:pt x="2767" y="788"/>
                      <a:pt x="2930" y="1032"/>
                      <a:pt x="2794" y="1601"/>
                    </a:cubicBezTo>
                    <a:cubicBezTo>
                      <a:pt x="2713" y="2008"/>
                      <a:pt x="2523" y="2415"/>
                      <a:pt x="2198" y="2686"/>
                    </a:cubicBezTo>
                    <a:cubicBezTo>
                      <a:pt x="2062" y="2822"/>
                      <a:pt x="1845" y="2930"/>
                      <a:pt x="1655" y="2985"/>
                    </a:cubicBezTo>
                    <a:cubicBezTo>
                      <a:pt x="1605" y="2996"/>
                      <a:pt x="1557" y="3002"/>
                      <a:pt x="1511" y="3002"/>
                    </a:cubicBezTo>
                    <a:cubicBezTo>
                      <a:pt x="1232" y="3002"/>
                      <a:pt x="1035" y="2799"/>
                      <a:pt x="1059" y="2496"/>
                    </a:cubicBezTo>
                    <a:cubicBezTo>
                      <a:pt x="1059" y="2171"/>
                      <a:pt x="1167" y="1845"/>
                      <a:pt x="1276" y="1547"/>
                    </a:cubicBezTo>
                    <a:cubicBezTo>
                      <a:pt x="1465" y="1140"/>
                      <a:pt x="1791" y="842"/>
                      <a:pt x="2089" y="543"/>
                    </a:cubicBezTo>
                    <a:close/>
                    <a:moveTo>
                      <a:pt x="2104" y="0"/>
                    </a:moveTo>
                    <a:cubicBezTo>
                      <a:pt x="2081" y="0"/>
                      <a:pt x="2058" y="0"/>
                      <a:pt x="2035" y="1"/>
                    </a:cubicBezTo>
                    <a:cubicBezTo>
                      <a:pt x="1927" y="28"/>
                      <a:pt x="1655" y="28"/>
                      <a:pt x="1438" y="137"/>
                    </a:cubicBezTo>
                    <a:cubicBezTo>
                      <a:pt x="462" y="706"/>
                      <a:pt x="1" y="1981"/>
                      <a:pt x="272" y="2903"/>
                    </a:cubicBezTo>
                    <a:cubicBezTo>
                      <a:pt x="408" y="3419"/>
                      <a:pt x="814" y="3717"/>
                      <a:pt x="1357" y="3798"/>
                    </a:cubicBezTo>
                    <a:cubicBezTo>
                      <a:pt x="1423" y="3806"/>
                      <a:pt x="1489" y="3810"/>
                      <a:pt x="1553" y="3810"/>
                    </a:cubicBezTo>
                    <a:cubicBezTo>
                      <a:pt x="1935" y="3810"/>
                      <a:pt x="2280" y="3674"/>
                      <a:pt x="2605" y="3419"/>
                    </a:cubicBezTo>
                    <a:cubicBezTo>
                      <a:pt x="3147" y="2985"/>
                      <a:pt x="3445" y="2388"/>
                      <a:pt x="3608" y="1737"/>
                    </a:cubicBezTo>
                    <a:cubicBezTo>
                      <a:pt x="3874" y="699"/>
                      <a:pt x="3305" y="0"/>
                      <a:pt x="2104" y="0"/>
                    </a:cubicBezTo>
                    <a:close/>
                  </a:path>
                </a:pathLst>
              </a:custGeom>
              <a:solidFill>
                <a:srgbClr val="1A26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9" name="Google Shape;729;p49"/>
              <p:cNvSpPr/>
              <p:nvPr/>
            </p:nvSpPr>
            <p:spPr>
              <a:xfrm>
                <a:off x="3289650" y="728950"/>
                <a:ext cx="47400" cy="61475"/>
              </a:xfrm>
              <a:custGeom>
                <a:avLst/>
                <a:gdLst/>
                <a:ahLst/>
                <a:cxnLst/>
                <a:rect l="l" t="t" r="r" b="b"/>
                <a:pathLst>
                  <a:path w="1896" h="2459" extrusionOk="0">
                    <a:moveTo>
                      <a:pt x="1054" y="0"/>
                    </a:moveTo>
                    <a:cubicBezTo>
                      <a:pt x="756" y="299"/>
                      <a:pt x="430" y="597"/>
                      <a:pt x="241" y="1004"/>
                    </a:cubicBezTo>
                    <a:cubicBezTo>
                      <a:pt x="132" y="1302"/>
                      <a:pt x="24" y="1628"/>
                      <a:pt x="24" y="1953"/>
                    </a:cubicBezTo>
                    <a:cubicBezTo>
                      <a:pt x="0" y="2256"/>
                      <a:pt x="197" y="2459"/>
                      <a:pt x="476" y="2459"/>
                    </a:cubicBezTo>
                    <a:cubicBezTo>
                      <a:pt x="522" y="2459"/>
                      <a:pt x="570" y="2453"/>
                      <a:pt x="620" y="2442"/>
                    </a:cubicBezTo>
                    <a:cubicBezTo>
                      <a:pt x="810" y="2387"/>
                      <a:pt x="1027" y="2279"/>
                      <a:pt x="1163" y="2143"/>
                    </a:cubicBezTo>
                    <a:cubicBezTo>
                      <a:pt x="1488" y="1872"/>
                      <a:pt x="1678" y="1465"/>
                      <a:pt x="1759" y="1058"/>
                    </a:cubicBezTo>
                    <a:cubicBezTo>
                      <a:pt x="1895" y="489"/>
                      <a:pt x="1732" y="245"/>
                      <a:pt x="105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0" name="Google Shape;730;p49"/>
              <p:cNvSpPr/>
              <p:nvPr/>
            </p:nvSpPr>
            <p:spPr>
              <a:xfrm>
                <a:off x="3166125" y="1076575"/>
                <a:ext cx="66500" cy="62200"/>
              </a:xfrm>
              <a:custGeom>
                <a:avLst/>
                <a:gdLst/>
                <a:ahLst/>
                <a:cxnLst/>
                <a:rect l="l" t="t" r="r" b="b"/>
                <a:pathLst>
                  <a:path w="2660" h="2488" extrusionOk="0">
                    <a:moveTo>
                      <a:pt x="1737" y="824"/>
                    </a:moveTo>
                    <a:lnTo>
                      <a:pt x="1737" y="824"/>
                    </a:lnTo>
                    <a:cubicBezTo>
                      <a:pt x="1655" y="1420"/>
                      <a:pt x="1520" y="1556"/>
                      <a:pt x="977" y="1583"/>
                    </a:cubicBezTo>
                    <a:cubicBezTo>
                      <a:pt x="1086" y="1203"/>
                      <a:pt x="1384" y="1041"/>
                      <a:pt x="1737" y="824"/>
                    </a:cubicBezTo>
                    <a:close/>
                    <a:moveTo>
                      <a:pt x="1801" y="0"/>
                    </a:moveTo>
                    <a:cubicBezTo>
                      <a:pt x="1685" y="0"/>
                      <a:pt x="1563" y="21"/>
                      <a:pt x="1438" y="64"/>
                    </a:cubicBezTo>
                    <a:cubicBezTo>
                      <a:pt x="950" y="254"/>
                      <a:pt x="570" y="552"/>
                      <a:pt x="272" y="986"/>
                    </a:cubicBezTo>
                    <a:cubicBezTo>
                      <a:pt x="1" y="1366"/>
                      <a:pt x="1" y="1773"/>
                      <a:pt x="272" y="2098"/>
                    </a:cubicBezTo>
                    <a:cubicBezTo>
                      <a:pt x="482" y="2350"/>
                      <a:pt x="756" y="2488"/>
                      <a:pt x="1069" y="2488"/>
                    </a:cubicBezTo>
                    <a:cubicBezTo>
                      <a:pt x="1162" y="2488"/>
                      <a:pt x="1258" y="2476"/>
                      <a:pt x="1357" y="2451"/>
                    </a:cubicBezTo>
                    <a:cubicBezTo>
                      <a:pt x="1791" y="2315"/>
                      <a:pt x="2171" y="2071"/>
                      <a:pt x="2442" y="1692"/>
                    </a:cubicBezTo>
                    <a:cubicBezTo>
                      <a:pt x="2578" y="1475"/>
                      <a:pt x="2632" y="1203"/>
                      <a:pt x="2659" y="1095"/>
                    </a:cubicBezTo>
                    <a:lnTo>
                      <a:pt x="2659" y="878"/>
                    </a:lnTo>
                    <a:cubicBezTo>
                      <a:pt x="2637" y="335"/>
                      <a:pt x="2267" y="0"/>
                      <a:pt x="1801" y="0"/>
                    </a:cubicBezTo>
                    <a:close/>
                  </a:path>
                </a:pathLst>
              </a:custGeom>
              <a:solidFill>
                <a:srgbClr val="1A26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1" name="Google Shape;731;p49"/>
              <p:cNvSpPr/>
              <p:nvPr/>
            </p:nvSpPr>
            <p:spPr>
              <a:xfrm>
                <a:off x="3190550" y="1097150"/>
                <a:ext cx="19000" cy="19025"/>
              </a:xfrm>
              <a:custGeom>
                <a:avLst/>
                <a:gdLst/>
                <a:ahLst/>
                <a:cxnLst/>
                <a:rect l="l" t="t" r="r" b="b"/>
                <a:pathLst>
                  <a:path w="760" h="761" extrusionOk="0">
                    <a:moveTo>
                      <a:pt x="760" y="1"/>
                    </a:moveTo>
                    <a:cubicBezTo>
                      <a:pt x="407" y="218"/>
                      <a:pt x="109" y="380"/>
                      <a:pt x="0" y="760"/>
                    </a:cubicBezTo>
                    <a:cubicBezTo>
                      <a:pt x="543" y="733"/>
                      <a:pt x="678" y="597"/>
                      <a:pt x="76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2" name="Google Shape;732;p49"/>
              <p:cNvSpPr/>
              <p:nvPr/>
            </p:nvSpPr>
            <p:spPr>
              <a:xfrm>
                <a:off x="3290900" y="1044950"/>
                <a:ext cx="61725" cy="55625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225" extrusionOk="0">
                    <a:moveTo>
                      <a:pt x="1547" y="624"/>
                    </a:moveTo>
                    <a:lnTo>
                      <a:pt x="1547" y="624"/>
                    </a:lnTo>
                    <a:cubicBezTo>
                      <a:pt x="1492" y="1221"/>
                      <a:pt x="1438" y="1275"/>
                      <a:pt x="977" y="1275"/>
                    </a:cubicBezTo>
                    <a:cubicBezTo>
                      <a:pt x="1031" y="1004"/>
                      <a:pt x="1248" y="868"/>
                      <a:pt x="1547" y="624"/>
                    </a:cubicBezTo>
                    <a:close/>
                    <a:moveTo>
                      <a:pt x="1682" y="0"/>
                    </a:moveTo>
                    <a:cubicBezTo>
                      <a:pt x="1113" y="81"/>
                      <a:pt x="570" y="298"/>
                      <a:pt x="245" y="814"/>
                    </a:cubicBezTo>
                    <a:cubicBezTo>
                      <a:pt x="55" y="1085"/>
                      <a:pt x="1" y="1411"/>
                      <a:pt x="163" y="1736"/>
                    </a:cubicBezTo>
                    <a:cubicBezTo>
                      <a:pt x="353" y="2089"/>
                      <a:pt x="679" y="2197"/>
                      <a:pt x="1004" y="2224"/>
                    </a:cubicBezTo>
                    <a:cubicBezTo>
                      <a:pt x="1655" y="2224"/>
                      <a:pt x="2306" y="1682"/>
                      <a:pt x="2415" y="1085"/>
                    </a:cubicBezTo>
                    <a:cubicBezTo>
                      <a:pt x="2469" y="732"/>
                      <a:pt x="2388" y="434"/>
                      <a:pt x="2116" y="190"/>
                    </a:cubicBezTo>
                    <a:cubicBezTo>
                      <a:pt x="2008" y="109"/>
                      <a:pt x="1818" y="0"/>
                      <a:pt x="1682" y="0"/>
                    </a:cubicBezTo>
                    <a:close/>
                  </a:path>
                </a:pathLst>
              </a:custGeom>
              <a:solidFill>
                <a:srgbClr val="1A26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3" name="Google Shape;733;p49"/>
              <p:cNvSpPr/>
              <p:nvPr/>
            </p:nvSpPr>
            <p:spPr>
              <a:xfrm>
                <a:off x="3315325" y="1060525"/>
                <a:ext cx="14250" cy="16300"/>
              </a:xfrm>
              <a:custGeom>
                <a:avLst/>
                <a:gdLst/>
                <a:ahLst/>
                <a:cxnLst/>
                <a:rect l="l" t="t" r="r" b="b"/>
                <a:pathLst>
                  <a:path w="570" h="652" extrusionOk="0">
                    <a:moveTo>
                      <a:pt x="570" y="1"/>
                    </a:moveTo>
                    <a:lnTo>
                      <a:pt x="570" y="1"/>
                    </a:lnTo>
                    <a:cubicBezTo>
                      <a:pt x="271" y="245"/>
                      <a:pt x="54" y="381"/>
                      <a:pt x="0" y="652"/>
                    </a:cubicBezTo>
                    <a:cubicBezTo>
                      <a:pt x="461" y="652"/>
                      <a:pt x="515" y="598"/>
                      <a:pt x="57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34" name="Google Shape;734;p49"/>
          <p:cNvGrpSpPr/>
          <p:nvPr/>
        </p:nvGrpSpPr>
        <p:grpSpPr>
          <a:xfrm>
            <a:off x="7889396" y="0"/>
            <a:ext cx="1254604" cy="1291974"/>
            <a:chOff x="5047850" y="2794950"/>
            <a:chExt cx="1095150" cy="1047150"/>
          </a:xfrm>
        </p:grpSpPr>
        <p:sp>
          <p:nvSpPr>
            <p:cNvPr id="735" name="Google Shape;735;p49"/>
            <p:cNvSpPr/>
            <p:nvPr/>
          </p:nvSpPr>
          <p:spPr>
            <a:xfrm>
              <a:off x="5047850" y="2794950"/>
              <a:ext cx="1095150" cy="1047150"/>
            </a:xfrm>
            <a:custGeom>
              <a:avLst/>
              <a:gdLst/>
              <a:ahLst/>
              <a:cxnLst/>
              <a:rect l="l" t="t" r="r" b="b"/>
              <a:pathLst>
                <a:path w="43806" h="41886" extrusionOk="0">
                  <a:moveTo>
                    <a:pt x="11284" y="6001"/>
                  </a:moveTo>
                  <a:cubicBezTo>
                    <a:pt x="11501" y="6489"/>
                    <a:pt x="11664" y="6869"/>
                    <a:pt x="11827" y="7276"/>
                  </a:cubicBezTo>
                  <a:cubicBezTo>
                    <a:pt x="11935" y="7493"/>
                    <a:pt x="11935" y="7737"/>
                    <a:pt x="11745" y="7927"/>
                  </a:cubicBezTo>
                  <a:cubicBezTo>
                    <a:pt x="11176" y="8496"/>
                    <a:pt x="10606" y="9039"/>
                    <a:pt x="10009" y="9636"/>
                  </a:cubicBezTo>
                  <a:cubicBezTo>
                    <a:pt x="9602" y="9283"/>
                    <a:pt x="9196" y="8985"/>
                    <a:pt x="8762" y="8632"/>
                  </a:cubicBezTo>
                  <a:cubicBezTo>
                    <a:pt x="9602" y="7764"/>
                    <a:pt x="10389" y="6923"/>
                    <a:pt x="11284" y="6001"/>
                  </a:cubicBezTo>
                  <a:close/>
                  <a:moveTo>
                    <a:pt x="8138" y="9229"/>
                  </a:moveTo>
                  <a:cubicBezTo>
                    <a:pt x="8545" y="9608"/>
                    <a:pt x="8924" y="9961"/>
                    <a:pt x="9331" y="10341"/>
                  </a:cubicBezTo>
                  <a:cubicBezTo>
                    <a:pt x="8707" y="10992"/>
                    <a:pt x="8084" y="11588"/>
                    <a:pt x="7460" y="12239"/>
                  </a:cubicBezTo>
                  <a:cubicBezTo>
                    <a:pt x="6782" y="11995"/>
                    <a:pt x="6510" y="11805"/>
                    <a:pt x="6049" y="11399"/>
                  </a:cubicBezTo>
                  <a:cubicBezTo>
                    <a:pt x="6727" y="10666"/>
                    <a:pt x="7460" y="9988"/>
                    <a:pt x="8138" y="9229"/>
                  </a:cubicBezTo>
                  <a:close/>
                  <a:moveTo>
                    <a:pt x="8984" y="881"/>
                  </a:moveTo>
                  <a:cubicBezTo>
                    <a:pt x="9035" y="881"/>
                    <a:pt x="9087" y="888"/>
                    <a:pt x="9141" y="902"/>
                  </a:cubicBezTo>
                  <a:cubicBezTo>
                    <a:pt x="9304" y="956"/>
                    <a:pt x="9494" y="1010"/>
                    <a:pt x="9657" y="1092"/>
                  </a:cubicBezTo>
                  <a:cubicBezTo>
                    <a:pt x="10687" y="1607"/>
                    <a:pt x="11637" y="2231"/>
                    <a:pt x="12505" y="2963"/>
                  </a:cubicBezTo>
                  <a:cubicBezTo>
                    <a:pt x="12993" y="3370"/>
                    <a:pt x="13346" y="3885"/>
                    <a:pt x="13644" y="4428"/>
                  </a:cubicBezTo>
                  <a:cubicBezTo>
                    <a:pt x="14241" y="5513"/>
                    <a:pt x="14566" y="6679"/>
                    <a:pt x="14729" y="7927"/>
                  </a:cubicBezTo>
                  <a:cubicBezTo>
                    <a:pt x="14865" y="9066"/>
                    <a:pt x="14919" y="10205"/>
                    <a:pt x="14729" y="11317"/>
                  </a:cubicBezTo>
                  <a:cubicBezTo>
                    <a:pt x="14675" y="11561"/>
                    <a:pt x="14620" y="11778"/>
                    <a:pt x="14566" y="11995"/>
                  </a:cubicBezTo>
                  <a:cubicBezTo>
                    <a:pt x="14051" y="12131"/>
                    <a:pt x="13590" y="12348"/>
                    <a:pt x="13047" y="12402"/>
                  </a:cubicBezTo>
                  <a:cubicBezTo>
                    <a:pt x="13074" y="12050"/>
                    <a:pt x="13101" y="11751"/>
                    <a:pt x="13129" y="11453"/>
                  </a:cubicBezTo>
                  <a:cubicBezTo>
                    <a:pt x="13264" y="10287"/>
                    <a:pt x="13237" y="9147"/>
                    <a:pt x="12993" y="7981"/>
                  </a:cubicBezTo>
                  <a:cubicBezTo>
                    <a:pt x="12722" y="6625"/>
                    <a:pt x="12071" y="5404"/>
                    <a:pt x="11176" y="4346"/>
                  </a:cubicBezTo>
                  <a:cubicBezTo>
                    <a:pt x="10715" y="3777"/>
                    <a:pt x="10172" y="3289"/>
                    <a:pt x="9630" y="2773"/>
                  </a:cubicBezTo>
                  <a:cubicBezTo>
                    <a:pt x="9413" y="2529"/>
                    <a:pt x="9141" y="2339"/>
                    <a:pt x="8897" y="2095"/>
                  </a:cubicBezTo>
                  <a:cubicBezTo>
                    <a:pt x="8762" y="1960"/>
                    <a:pt x="8653" y="1824"/>
                    <a:pt x="8572" y="1661"/>
                  </a:cubicBezTo>
                  <a:cubicBezTo>
                    <a:pt x="8463" y="1444"/>
                    <a:pt x="8436" y="1227"/>
                    <a:pt x="8599" y="1064"/>
                  </a:cubicBezTo>
                  <a:cubicBezTo>
                    <a:pt x="8701" y="942"/>
                    <a:pt x="8833" y="881"/>
                    <a:pt x="8984" y="881"/>
                  </a:cubicBezTo>
                  <a:close/>
                  <a:moveTo>
                    <a:pt x="12125" y="8578"/>
                  </a:moveTo>
                  <a:cubicBezTo>
                    <a:pt x="12450" y="10042"/>
                    <a:pt x="12179" y="11371"/>
                    <a:pt x="12125" y="12728"/>
                  </a:cubicBezTo>
                  <a:cubicBezTo>
                    <a:pt x="11488" y="12904"/>
                    <a:pt x="10871" y="13012"/>
                    <a:pt x="10250" y="13012"/>
                  </a:cubicBezTo>
                  <a:cubicBezTo>
                    <a:pt x="9630" y="13012"/>
                    <a:pt x="9006" y="12904"/>
                    <a:pt x="8355" y="12646"/>
                  </a:cubicBezTo>
                  <a:cubicBezTo>
                    <a:pt x="9630" y="11290"/>
                    <a:pt x="10959" y="10097"/>
                    <a:pt x="12125" y="8578"/>
                  </a:cubicBezTo>
                  <a:close/>
                  <a:moveTo>
                    <a:pt x="20615" y="15738"/>
                  </a:moveTo>
                  <a:cubicBezTo>
                    <a:pt x="21130" y="15766"/>
                    <a:pt x="21591" y="16037"/>
                    <a:pt x="22134" y="16362"/>
                  </a:cubicBezTo>
                  <a:cubicBezTo>
                    <a:pt x="21347" y="17122"/>
                    <a:pt x="20615" y="17800"/>
                    <a:pt x="19855" y="18505"/>
                  </a:cubicBezTo>
                  <a:cubicBezTo>
                    <a:pt x="19448" y="18315"/>
                    <a:pt x="19177" y="18017"/>
                    <a:pt x="18825" y="17773"/>
                  </a:cubicBezTo>
                  <a:cubicBezTo>
                    <a:pt x="19123" y="17176"/>
                    <a:pt x="19638" y="16579"/>
                    <a:pt x="20615" y="15738"/>
                  </a:cubicBezTo>
                  <a:close/>
                  <a:moveTo>
                    <a:pt x="18084" y="15371"/>
                  </a:moveTo>
                  <a:cubicBezTo>
                    <a:pt x="18810" y="15371"/>
                    <a:pt x="18960" y="15431"/>
                    <a:pt x="19340" y="15576"/>
                  </a:cubicBezTo>
                  <a:cubicBezTo>
                    <a:pt x="18336" y="16823"/>
                    <a:pt x="17251" y="17990"/>
                    <a:pt x="15977" y="19129"/>
                  </a:cubicBezTo>
                  <a:cubicBezTo>
                    <a:pt x="15570" y="17908"/>
                    <a:pt x="15353" y="16796"/>
                    <a:pt x="15353" y="15603"/>
                  </a:cubicBezTo>
                  <a:cubicBezTo>
                    <a:pt x="15597" y="15434"/>
                    <a:pt x="15867" y="15408"/>
                    <a:pt x="16127" y="15408"/>
                  </a:cubicBezTo>
                  <a:cubicBezTo>
                    <a:pt x="16243" y="15408"/>
                    <a:pt x="16356" y="15413"/>
                    <a:pt x="16465" y="15413"/>
                  </a:cubicBezTo>
                  <a:cubicBezTo>
                    <a:pt x="17215" y="15386"/>
                    <a:pt x="17722" y="15371"/>
                    <a:pt x="18084" y="15371"/>
                  </a:cubicBezTo>
                  <a:close/>
                  <a:moveTo>
                    <a:pt x="18201" y="18369"/>
                  </a:moveTo>
                  <a:cubicBezTo>
                    <a:pt x="18499" y="18614"/>
                    <a:pt x="18797" y="18885"/>
                    <a:pt x="19150" y="19156"/>
                  </a:cubicBezTo>
                  <a:cubicBezTo>
                    <a:pt x="18418" y="19861"/>
                    <a:pt x="17685" y="20512"/>
                    <a:pt x="16953" y="21217"/>
                  </a:cubicBezTo>
                  <a:cubicBezTo>
                    <a:pt x="16655" y="20892"/>
                    <a:pt x="16492" y="20566"/>
                    <a:pt x="16356" y="20160"/>
                  </a:cubicBezTo>
                  <a:cubicBezTo>
                    <a:pt x="16926" y="19563"/>
                    <a:pt x="17468" y="18912"/>
                    <a:pt x="18201" y="18369"/>
                  </a:cubicBezTo>
                  <a:close/>
                  <a:moveTo>
                    <a:pt x="25741" y="19346"/>
                  </a:moveTo>
                  <a:cubicBezTo>
                    <a:pt x="25904" y="19590"/>
                    <a:pt x="26012" y="19807"/>
                    <a:pt x="26148" y="20024"/>
                  </a:cubicBezTo>
                  <a:cubicBezTo>
                    <a:pt x="25633" y="20892"/>
                    <a:pt x="24873" y="21489"/>
                    <a:pt x="24249" y="22248"/>
                  </a:cubicBezTo>
                  <a:cubicBezTo>
                    <a:pt x="23897" y="22031"/>
                    <a:pt x="23626" y="21814"/>
                    <a:pt x="23273" y="21570"/>
                  </a:cubicBezTo>
                  <a:cubicBezTo>
                    <a:pt x="24114" y="20838"/>
                    <a:pt x="24900" y="20105"/>
                    <a:pt x="25741" y="19346"/>
                  </a:cubicBezTo>
                  <a:close/>
                  <a:moveTo>
                    <a:pt x="22975" y="16823"/>
                  </a:moveTo>
                  <a:cubicBezTo>
                    <a:pt x="23788" y="17339"/>
                    <a:pt x="24548" y="17881"/>
                    <a:pt x="25226" y="18641"/>
                  </a:cubicBezTo>
                  <a:cubicBezTo>
                    <a:pt x="23246" y="20349"/>
                    <a:pt x="21293" y="22031"/>
                    <a:pt x="19340" y="23686"/>
                  </a:cubicBezTo>
                  <a:cubicBezTo>
                    <a:pt x="18580" y="23279"/>
                    <a:pt x="17957" y="22736"/>
                    <a:pt x="17523" y="22004"/>
                  </a:cubicBezTo>
                  <a:cubicBezTo>
                    <a:pt x="19313" y="20295"/>
                    <a:pt x="21130" y="18586"/>
                    <a:pt x="22975" y="16823"/>
                  </a:cubicBezTo>
                  <a:close/>
                  <a:moveTo>
                    <a:pt x="22649" y="22167"/>
                  </a:moveTo>
                  <a:cubicBezTo>
                    <a:pt x="22920" y="22411"/>
                    <a:pt x="23219" y="22628"/>
                    <a:pt x="23517" y="22899"/>
                  </a:cubicBezTo>
                  <a:cubicBezTo>
                    <a:pt x="22920" y="23523"/>
                    <a:pt x="22351" y="24093"/>
                    <a:pt x="21673" y="24744"/>
                  </a:cubicBezTo>
                  <a:cubicBezTo>
                    <a:pt x="21239" y="24744"/>
                    <a:pt x="20805" y="24472"/>
                    <a:pt x="20344" y="24255"/>
                  </a:cubicBezTo>
                  <a:cubicBezTo>
                    <a:pt x="20615" y="23794"/>
                    <a:pt x="21862" y="22655"/>
                    <a:pt x="22649" y="22167"/>
                  </a:cubicBezTo>
                  <a:close/>
                  <a:moveTo>
                    <a:pt x="26528" y="20919"/>
                  </a:moveTo>
                  <a:cubicBezTo>
                    <a:pt x="26989" y="21597"/>
                    <a:pt x="26962" y="22330"/>
                    <a:pt x="27043" y="23008"/>
                  </a:cubicBezTo>
                  <a:cubicBezTo>
                    <a:pt x="27152" y="23659"/>
                    <a:pt x="27152" y="24310"/>
                    <a:pt x="26989" y="24988"/>
                  </a:cubicBezTo>
                  <a:cubicBezTo>
                    <a:pt x="26197" y="25049"/>
                    <a:pt x="25422" y="25084"/>
                    <a:pt x="24640" y="25084"/>
                  </a:cubicBezTo>
                  <a:cubicBezTo>
                    <a:pt x="24030" y="25084"/>
                    <a:pt x="23415" y="25062"/>
                    <a:pt x="22785" y="25015"/>
                  </a:cubicBezTo>
                  <a:cubicBezTo>
                    <a:pt x="23002" y="24608"/>
                    <a:pt x="23300" y="24418"/>
                    <a:pt x="23571" y="24201"/>
                  </a:cubicBezTo>
                  <a:cubicBezTo>
                    <a:pt x="23843" y="23930"/>
                    <a:pt x="24141" y="23713"/>
                    <a:pt x="24412" y="23442"/>
                  </a:cubicBezTo>
                  <a:cubicBezTo>
                    <a:pt x="24683" y="23197"/>
                    <a:pt x="24900" y="22953"/>
                    <a:pt x="25144" y="22682"/>
                  </a:cubicBezTo>
                  <a:cubicBezTo>
                    <a:pt x="25389" y="22384"/>
                    <a:pt x="25633" y="22113"/>
                    <a:pt x="25877" y="21814"/>
                  </a:cubicBezTo>
                  <a:cubicBezTo>
                    <a:pt x="26094" y="21543"/>
                    <a:pt x="26284" y="21245"/>
                    <a:pt x="26528" y="20919"/>
                  </a:cubicBezTo>
                  <a:close/>
                  <a:moveTo>
                    <a:pt x="14431" y="15657"/>
                  </a:moveTo>
                  <a:cubicBezTo>
                    <a:pt x="14458" y="15928"/>
                    <a:pt x="14485" y="16118"/>
                    <a:pt x="14512" y="16335"/>
                  </a:cubicBezTo>
                  <a:cubicBezTo>
                    <a:pt x="14593" y="17664"/>
                    <a:pt x="14919" y="18912"/>
                    <a:pt x="15407" y="20132"/>
                  </a:cubicBezTo>
                  <a:cubicBezTo>
                    <a:pt x="16682" y="23387"/>
                    <a:pt x="19096" y="25286"/>
                    <a:pt x="22513" y="25883"/>
                  </a:cubicBezTo>
                  <a:cubicBezTo>
                    <a:pt x="22959" y="25957"/>
                    <a:pt x="23409" y="25975"/>
                    <a:pt x="23863" y="25975"/>
                  </a:cubicBezTo>
                  <a:cubicBezTo>
                    <a:pt x="24283" y="25975"/>
                    <a:pt x="24705" y="25959"/>
                    <a:pt x="25128" y="25959"/>
                  </a:cubicBezTo>
                  <a:cubicBezTo>
                    <a:pt x="25251" y="25959"/>
                    <a:pt x="25374" y="25961"/>
                    <a:pt x="25497" y="25964"/>
                  </a:cubicBezTo>
                  <a:cubicBezTo>
                    <a:pt x="25844" y="25964"/>
                    <a:pt x="26191" y="25929"/>
                    <a:pt x="26566" y="25929"/>
                  </a:cubicBezTo>
                  <a:cubicBezTo>
                    <a:pt x="26660" y="25929"/>
                    <a:pt x="26756" y="25932"/>
                    <a:pt x="26853" y="25937"/>
                  </a:cubicBezTo>
                  <a:cubicBezTo>
                    <a:pt x="26826" y="26696"/>
                    <a:pt x="26663" y="27347"/>
                    <a:pt x="26392" y="28025"/>
                  </a:cubicBezTo>
                  <a:cubicBezTo>
                    <a:pt x="26014" y="28050"/>
                    <a:pt x="25642" y="28063"/>
                    <a:pt x="25272" y="28063"/>
                  </a:cubicBezTo>
                  <a:cubicBezTo>
                    <a:pt x="24820" y="28063"/>
                    <a:pt x="24372" y="28043"/>
                    <a:pt x="23924" y="27998"/>
                  </a:cubicBezTo>
                  <a:cubicBezTo>
                    <a:pt x="22758" y="27890"/>
                    <a:pt x="21618" y="27700"/>
                    <a:pt x="20506" y="27320"/>
                  </a:cubicBezTo>
                  <a:cubicBezTo>
                    <a:pt x="19693" y="27049"/>
                    <a:pt x="18906" y="26696"/>
                    <a:pt x="18174" y="26262"/>
                  </a:cubicBezTo>
                  <a:cubicBezTo>
                    <a:pt x="16302" y="25150"/>
                    <a:pt x="14973" y="23604"/>
                    <a:pt x="14132" y="21624"/>
                  </a:cubicBezTo>
                  <a:cubicBezTo>
                    <a:pt x="13454" y="19970"/>
                    <a:pt x="13074" y="18288"/>
                    <a:pt x="13129" y="16498"/>
                  </a:cubicBezTo>
                  <a:cubicBezTo>
                    <a:pt x="13156" y="16417"/>
                    <a:pt x="13156" y="16308"/>
                    <a:pt x="13156" y="16227"/>
                  </a:cubicBezTo>
                  <a:cubicBezTo>
                    <a:pt x="13156" y="16172"/>
                    <a:pt x="13183" y="16118"/>
                    <a:pt x="13237" y="15955"/>
                  </a:cubicBezTo>
                  <a:cubicBezTo>
                    <a:pt x="13590" y="15874"/>
                    <a:pt x="13969" y="15766"/>
                    <a:pt x="14431" y="15657"/>
                  </a:cubicBezTo>
                  <a:close/>
                  <a:moveTo>
                    <a:pt x="30715" y="28466"/>
                  </a:moveTo>
                  <a:cubicBezTo>
                    <a:pt x="30881" y="28466"/>
                    <a:pt x="31044" y="28487"/>
                    <a:pt x="31193" y="28487"/>
                  </a:cubicBezTo>
                  <a:cubicBezTo>
                    <a:pt x="31302" y="28478"/>
                    <a:pt x="31410" y="28475"/>
                    <a:pt x="31519" y="28475"/>
                  </a:cubicBezTo>
                  <a:cubicBezTo>
                    <a:pt x="31736" y="28475"/>
                    <a:pt x="31953" y="28487"/>
                    <a:pt x="32170" y="28487"/>
                  </a:cubicBezTo>
                  <a:cubicBezTo>
                    <a:pt x="32197" y="28541"/>
                    <a:pt x="32197" y="28568"/>
                    <a:pt x="32197" y="28622"/>
                  </a:cubicBezTo>
                  <a:cubicBezTo>
                    <a:pt x="31437" y="29246"/>
                    <a:pt x="30678" y="29870"/>
                    <a:pt x="29918" y="30521"/>
                  </a:cubicBezTo>
                  <a:cubicBezTo>
                    <a:pt x="29891" y="30534"/>
                    <a:pt x="29864" y="30534"/>
                    <a:pt x="29840" y="30534"/>
                  </a:cubicBezTo>
                  <a:cubicBezTo>
                    <a:pt x="29817" y="30534"/>
                    <a:pt x="29796" y="30534"/>
                    <a:pt x="29783" y="30548"/>
                  </a:cubicBezTo>
                  <a:cubicBezTo>
                    <a:pt x="29756" y="30494"/>
                    <a:pt x="29728" y="30440"/>
                    <a:pt x="29728" y="30412"/>
                  </a:cubicBezTo>
                  <a:cubicBezTo>
                    <a:pt x="29891" y="29816"/>
                    <a:pt x="30054" y="29192"/>
                    <a:pt x="30217" y="28568"/>
                  </a:cubicBezTo>
                  <a:cubicBezTo>
                    <a:pt x="30379" y="28487"/>
                    <a:pt x="30549" y="28466"/>
                    <a:pt x="30715" y="28466"/>
                  </a:cubicBezTo>
                  <a:close/>
                  <a:moveTo>
                    <a:pt x="33417" y="28649"/>
                  </a:moveTo>
                  <a:cubicBezTo>
                    <a:pt x="33878" y="28758"/>
                    <a:pt x="34339" y="28812"/>
                    <a:pt x="34773" y="29056"/>
                  </a:cubicBezTo>
                  <a:cubicBezTo>
                    <a:pt x="34394" y="29544"/>
                    <a:pt x="33471" y="30358"/>
                    <a:pt x="32576" y="30928"/>
                  </a:cubicBezTo>
                  <a:cubicBezTo>
                    <a:pt x="32468" y="30819"/>
                    <a:pt x="32332" y="30684"/>
                    <a:pt x="32224" y="30548"/>
                  </a:cubicBezTo>
                  <a:cubicBezTo>
                    <a:pt x="32088" y="30412"/>
                    <a:pt x="31980" y="30277"/>
                    <a:pt x="31817" y="30114"/>
                  </a:cubicBezTo>
                  <a:cubicBezTo>
                    <a:pt x="32359" y="29599"/>
                    <a:pt x="32875" y="29138"/>
                    <a:pt x="33417" y="28649"/>
                  </a:cubicBezTo>
                  <a:close/>
                  <a:moveTo>
                    <a:pt x="31085" y="30738"/>
                  </a:moveTo>
                  <a:cubicBezTo>
                    <a:pt x="31329" y="31009"/>
                    <a:pt x="31573" y="31253"/>
                    <a:pt x="31844" y="31552"/>
                  </a:cubicBezTo>
                  <a:cubicBezTo>
                    <a:pt x="31193" y="32148"/>
                    <a:pt x="30515" y="32637"/>
                    <a:pt x="29810" y="33152"/>
                  </a:cubicBezTo>
                  <a:cubicBezTo>
                    <a:pt x="29566" y="32854"/>
                    <a:pt x="29511" y="32555"/>
                    <a:pt x="29511" y="32257"/>
                  </a:cubicBezTo>
                  <a:cubicBezTo>
                    <a:pt x="29539" y="32121"/>
                    <a:pt x="29593" y="31958"/>
                    <a:pt x="29674" y="31877"/>
                  </a:cubicBezTo>
                  <a:cubicBezTo>
                    <a:pt x="30108" y="31470"/>
                    <a:pt x="30542" y="31090"/>
                    <a:pt x="31085" y="30738"/>
                  </a:cubicBezTo>
                  <a:close/>
                  <a:moveTo>
                    <a:pt x="32303" y="25454"/>
                  </a:moveTo>
                  <a:cubicBezTo>
                    <a:pt x="33960" y="25454"/>
                    <a:pt x="35574" y="25769"/>
                    <a:pt x="37106" y="26588"/>
                  </a:cubicBezTo>
                  <a:cubicBezTo>
                    <a:pt x="38598" y="27402"/>
                    <a:pt x="39927" y="28405"/>
                    <a:pt x="41012" y="29734"/>
                  </a:cubicBezTo>
                  <a:cubicBezTo>
                    <a:pt x="41446" y="30250"/>
                    <a:pt x="41880" y="30738"/>
                    <a:pt x="42314" y="31226"/>
                  </a:cubicBezTo>
                  <a:cubicBezTo>
                    <a:pt x="42694" y="31687"/>
                    <a:pt x="42883" y="32203"/>
                    <a:pt x="42802" y="32826"/>
                  </a:cubicBezTo>
                  <a:cubicBezTo>
                    <a:pt x="42775" y="33071"/>
                    <a:pt x="42666" y="33315"/>
                    <a:pt x="42477" y="33505"/>
                  </a:cubicBezTo>
                  <a:cubicBezTo>
                    <a:pt x="42296" y="33700"/>
                    <a:pt x="42107" y="33795"/>
                    <a:pt x="41910" y="33795"/>
                  </a:cubicBezTo>
                  <a:cubicBezTo>
                    <a:pt x="41752" y="33795"/>
                    <a:pt x="41588" y="33734"/>
                    <a:pt x="41419" y="33613"/>
                  </a:cubicBezTo>
                  <a:cubicBezTo>
                    <a:pt x="40985" y="33342"/>
                    <a:pt x="40659" y="32989"/>
                    <a:pt x="40388" y="32555"/>
                  </a:cubicBezTo>
                  <a:cubicBezTo>
                    <a:pt x="39629" y="31470"/>
                    <a:pt x="38706" y="30575"/>
                    <a:pt x="37730" y="29707"/>
                  </a:cubicBezTo>
                  <a:cubicBezTo>
                    <a:pt x="36509" y="28595"/>
                    <a:pt x="35072" y="27998"/>
                    <a:pt x="33471" y="27727"/>
                  </a:cubicBezTo>
                  <a:cubicBezTo>
                    <a:pt x="32883" y="27622"/>
                    <a:pt x="32278" y="27582"/>
                    <a:pt x="31669" y="27582"/>
                  </a:cubicBezTo>
                  <a:cubicBezTo>
                    <a:pt x="31492" y="27582"/>
                    <a:pt x="31316" y="27585"/>
                    <a:pt x="31139" y="27592"/>
                  </a:cubicBezTo>
                  <a:lnTo>
                    <a:pt x="30434" y="27592"/>
                  </a:lnTo>
                  <a:cubicBezTo>
                    <a:pt x="30542" y="26859"/>
                    <a:pt x="30623" y="26208"/>
                    <a:pt x="30705" y="25611"/>
                  </a:cubicBezTo>
                  <a:cubicBezTo>
                    <a:pt x="30786" y="25557"/>
                    <a:pt x="30813" y="25530"/>
                    <a:pt x="30840" y="25530"/>
                  </a:cubicBezTo>
                  <a:cubicBezTo>
                    <a:pt x="31331" y="25481"/>
                    <a:pt x="31819" y="25454"/>
                    <a:pt x="32303" y="25454"/>
                  </a:cubicBezTo>
                  <a:close/>
                  <a:moveTo>
                    <a:pt x="38272" y="31606"/>
                  </a:moveTo>
                  <a:cubicBezTo>
                    <a:pt x="38598" y="31769"/>
                    <a:pt x="38788" y="32067"/>
                    <a:pt x="39005" y="32338"/>
                  </a:cubicBezTo>
                  <a:cubicBezTo>
                    <a:pt x="38625" y="32799"/>
                    <a:pt x="36401" y="34671"/>
                    <a:pt x="35858" y="34996"/>
                  </a:cubicBezTo>
                  <a:cubicBezTo>
                    <a:pt x="35641" y="34752"/>
                    <a:pt x="35397" y="34508"/>
                    <a:pt x="35207" y="34291"/>
                  </a:cubicBezTo>
                  <a:cubicBezTo>
                    <a:pt x="35235" y="34210"/>
                    <a:pt x="35235" y="34155"/>
                    <a:pt x="35262" y="34128"/>
                  </a:cubicBezTo>
                  <a:cubicBezTo>
                    <a:pt x="36265" y="33315"/>
                    <a:pt x="37269" y="32474"/>
                    <a:pt x="38272" y="31606"/>
                  </a:cubicBezTo>
                  <a:close/>
                  <a:moveTo>
                    <a:pt x="35614" y="29463"/>
                  </a:moveTo>
                  <a:cubicBezTo>
                    <a:pt x="36238" y="29653"/>
                    <a:pt x="36970" y="30195"/>
                    <a:pt x="37621" y="30955"/>
                  </a:cubicBezTo>
                  <a:cubicBezTo>
                    <a:pt x="37540" y="31063"/>
                    <a:pt x="37432" y="31199"/>
                    <a:pt x="37323" y="31307"/>
                  </a:cubicBezTo>
                  <a:cubicBezTo>
                    <a:pt x="35777" y="32609"/>
                    <a:pt x="34204" y="33911"/>
                    <a:pt x="32631" y="35240"/>
                  </a:cubicBezTo>
                  <a:cubicBezTo>
                    <a:pt x="32251" y="35566"/>
                    <a:pt x="31844" y="35891"/>
                    <a:pt x="31356" y="36271"/>
                  </a:cubicBezTo>
                  <a:cubicBezTo>
                    <a:pt x="30840" y="35512"/>
                    <a:pt x="30434" y="34806"/>
                    <a:pt x="30135" y="33993"/>
                  </a:cubicBezTo>
                  <a:cubicBezTo>
                    <a:pt x="32061" y="32582"/>
                    <a:pt x="33933" y="31145"/>
                    <a:pt x="35614" y="29463"/>
                  </a:cubicBezTo>
                  <a:close/>
                  <a:moveTo>
                    <a:pt x="34529" y="34834"/>
                  </a:moveTo>
                  <a:cubicBezTo>
                    <a:pt x="34746" y="35105"/>
                    <a:pt x="34936" y="35322"/>
                    <a:pt x="35126" y="35566"/>
                  </a:cubicBezTo>
                  <a:cubicBezTo>
                    <a:pt x="34746" y="36081"/>
                    <a:pt x="33200" y="37275"/>
                    <a:pt x="32441" y="37654"/>
                  </a:cubicBezTo>
                  <a:cubicBezTo>
                    <a:pt x="32278" y="37465"/>
                    <a:pt x="32088" y="37248"/>
                    <a:pt x="31925" y="37031"/>
                  </a:cubicBezTo>
                  <a:cubicBezTo>
                    <a:pt x="32251" y="36651"/>
                    <a:pt x="33851" y="35268"/>
                    <a:pt x="34529" y="34834"/>
                  </a:cubicBezTo>
                  <a:close/>
                  <a:moveTo>
                    <a:pt x="1740" y="9986"/>
                  </a:moveTo>
                  <a:cubicBezTo>
                    <a:pt x="1817" y="9986"/>
                    <a:pt x="1897" y="9996"/>
                    <a:pt x="1981" y="10015"/>
                  </a:cubicBezTo>
                  <a:cubicBezTo>
                    <a:pt x="2279" y="10097"/>
                    <a:pt x="2577" y="10205"/>
                    <a:pt x="2822" y="10368"/>
                  </a:cubicBezTo>
                  <a:cubicBezTo>
                    <a:pt x="3310" y="10666"/>
                    <a:pt x="3771" y="10992"/>
                    <a:pt x="4232" y="11317"/>
                  </a:cubicBezTo>
                  <a:cubicBezTo>
                    <a:pt x="4910" y="11805"/>
                    <a:pt x="5534" y="12294"/>
                    <a:pt x="6212" y="12728"/>
                  </a:cubicBezTo>
                  <a:cubicBezTo>
                    <a:pt x="6809" y="13135"/>
                    <a:pt x="7460" y="13406"/>
                    <a:pt x="8138" y="13623"/>
                  </a:cubicBezTo>
                  <a:cubicBezTo>
                    <a:pt x="8794" y="13841"/>
                    <a:pt x="9450" y="13961"/>
                    <a:pt x="10106" y="13961"/>
                  </a:cubicBezTo>
                  <a:cubicBezTo>
                    <a:pt x="10589" y="13961"/>
                    <a:pt x="11072" y="13896"/>
                    <a:pt x="11555" y="13758"/>
                  </a:cubicBezTo>
                  <a:cubicBezTo>
                    <a:pt x="12423" y="13514"/>
                    <a:pt x="13291" y="13270"/>
                    <a:pt x="14159" y="13053"/>
                  </a:cubicBezTo>
                  <a:cubicBezTo>
                    <a:pt x="15842" y="12633"/>
                    <a:pt x="17524" y="12353"/>
                    <a:pt x="19242" y="12353"/>
                  </a:cubicBezTo>
                  <a:cubicBezTo>
                    <a:pt x="19518" y="12353"/>
                    <a:pt x="19794" y="12360"/>
                    <a:pt x="20072" y="12375"/>
                  </a:cubicBezTo>
                  <a:cubicBezTo>
                    <a:pt x="21645" y="12484"/>
                    <a:pt x="23083" y="12918"/>
                    <a:pt x="24466" y="13650"/>
                  </a:cubicBezTo>
                  <a:cubicBezTo>
                    <a:pt x="26121" y="14518"/>
                    <a:pt x="27369" y="15766"/>
                    <a:pt x="28182" y="17447"/>
                  </a:cubicBezTo>
                  <a:cubicBezTo>
                    <a:pt x="28643" y="18397"/>
                    <a:pt x="29105" y="19373"/>
                    <a:pt x="29457" y="20377"/>
                  </a:cubicBezTo>
                  <a:cubicBezTo>
                    <a:pt x="29647" y="20865"/>
                    <a:pt x="29728" y="21434"/>
                    <a:pt x="29783" y="21977"/>
                  </a:cubicBezTo>
                  <a:cubicBezTo>
                    <a:pt x="29837" y="22574"/>
                    <a:pt x="29837" y="23143"/>
                    <a:pt x="29864" y="23740"/>
                  </a:cubicBezTo>
                  <a:cubicBezTo>
                    <a:pt x="29837" y="25720"/>
                    <a:pt x="29539" y="27673"/>
                    <a:pt x="28996" y="29572"/>
                  </a:cubicBezTo>
                  <a:cubicBezTo>
                    <a:pt x="28860" y="30087"/>
                    <a:pt x="28752" y="30602"/>
                    <a:pt x="28643" y="31118"/>
                  </a:cubicBezTo>
                  <a:cubicBezTo>
                    <a:pt x="28481" y="31986"/>
                    <a:pt x="28643" y="32854"/>
                    <a:pt x="28996" y="33667"/>
                  </a:cubicBezTo>
                  <a:cubicBezTo>
                    <a:pt x="29674" y="35349"/>
                    <a:pt x="30569" y="36922"/>
                    <a:pt x="31817" y="38251"/>
                  </a:cubicBezTo>
                  <a:cubicBezTo>
                    <a:pt x="32088" y="38550"/>
                    <a:pt x="32387" y="38821"/>
                    <a:pt x="32685" y="39092"/>
                  </a:cubicBezTo>
                  <a:cubicBezTo>
                    <a:pt x="33038" y="39472"/>
                    <a:pt x="33390" y="39879"/>
                    <a:pt x="33526" y="40394"/>
                  </a:cubicBezTo>
                  <a:cubicBezTo>
                    <a:pt x="33634" y="40719"/>
                    <a:pt x="33499" y="40964"/>
                    <a:pt x="33146" y="40991"/>
                  </a:cubicBezTo>
                  <a:cubicBezTo>
                    <a:pt x="33065" y="40997"/>
                    <a:pt x="32982" y="41001"/>
                    <a:pt x="32898" y="41001"/>
                  </a:cubicBezTo>
                  <a:cubicBezTo>
                    <a:pt x="32648" y="41001"/>
                    <a:pt x="32393" y="40970"/>
                    <a:pt x="32170" y="40909"/>
                  </a:cubicBezTo>
                  <a:cubicBezTo>
                    <a:pt x="31627" y="40774"/>
                    <a:pt x="31166" y="40475"/>
                    <a:pt x="30759" y="40096"/>
                  </a:cubicBezTo>
                  <a:cubicBezTo>
                    <a:pt x="30244" y="39607"/>
                    <a:pt x="29728" y="39119"/>
                    <a:pt x="29267" y="38577"/>
                  </a:cubicBezTo>
                  <a:cubicBezTo>
                    <a:pt x="28454" y="37600"/>
                    <a:pt x="27803" y="36488"/>
                    <a:pt x="27233" y="35349"/>
                  </a:cubicBezTo>
                  <a:cubicBezTo>
                    <a:pt x="26636" y="34155"/>
                    <a:pt x="26474" y="32908"/>
                    <a:pt x="26636" y="31606"/>
                  </a:cubicBezTo>
                  <a:cubicBezTo>
                    <a:pt x="26799" y="30440"/>
                    <a:pt x="27070" y="29273"/>
                    <a:pt x="27369" y="28134"/>
                  </a:cubicBezTo>
                  <a:cubicBezTo>
                    <a:pt x="27748" y="26724"/>
                    <a:pt x="27992" y="25259"/>
                    <a:pt x="27992" y="23794"/>
                  </a:cubicBezTo>
                  <a:cubicBezTo>
                    <a:pt x="27992" y="20838"/>
                    <a:pt x="26799" y="18478"/>
                    <a:pt x="24412" y="16715"/>
                  </a:cubicBezTo>
                  <a:cubicBezTo>
                    <a:pt x="23110" y="15766"/>
                    <a:pt x="21700" y="14979"/>
                    <a:pt x="20072" y="14708"/>
                  </a:cubicBezTo>
                  <a:cubicBezTo>
                    <a:pt x="19222" y="14563"/>
                    <a:pt x="18373" y="14503"/>
                    <a:pt x="17523" y="14503"/>
                  </a:cubicBezTo>
                  <a:cubicBezTo>
                    <a:pt x="17098" y="14503"/>
                    <a:pt x="16673" y="14518"/>
                    <a:pt x="16248" y="14545"/>
                  </a:cubicBezTo>
                  <a:cubicBezTo>
                    <a:pt x="14783" y="14653"/>
                    <a:pt x="13400" y="15033"/>
                    <a:pt x="12017" y="15440"/>
                  </a:cubicBezTo>
                  <a:cubicBezTo>
                    <a:pt x="11393" y="15603"/>
                    <a:pt x="10796" y="15793"/>
                    <a:pt x="10172" y="15928"/>
                  </a:cubicBezTo>
                  <a:cubicBezTo>
                    <a:pt x="9654" y="16042"/>
                    <a:pt x="9148" y="16097"/>
                    <a:pt x="8656" y="16097"/>
                  </a:cubicBezTo>
                  <a:cubicBezTo>
                    <a:pt x="7038" y="16097"/>
                    <a:pt x="5563" y="15504"/>
                    <a:pt x="4232" y="14464"/>
                  </a:cubicBezTo>
                  <a:cubicBezTo>
                    <a:pt x="3147" y="13650"/>
                    <a:pt x="2225" y="12646"/>
                    <a:pt x="1357" y="11616"/>
                  </a:cubicBezTo>
                  <a:cubicBezTo>
                    <a:pt x="1275" y="11507"/>
                    <a:pt x="1167" y="11399"/>
                    <a:pt x="1113" y="11263"/>
                  </a:cubicBezTo>
                  <a:cubicBezTo>
                    <a:pt x="923" y="10965"/>
                    <a:pt x="896" y="10639"/>
                    <a:pt x="1113" y="10341"/>
                  </a:cubicBezTo>
                  <a:cubicBezTo>
                    <a:pt x="1278" y="10092"/>
                    <a:pt x="1492" y="9986"/>
                    <a:pt x="1740" y="9986"/>
                  </a:cubicBezTo>
                  <a:close/>
                  <a:moveTo>
                    <a:pt x="8962" y="0"/>
                  </a:moveTo>
                  <a:cubicBezTo>
                    <a:pt x="8093" y="0"/>
                    <a:pt x="7485" y="793"/>
                    <a:pt x="7704" y="1715"/>
                  </a:cubicBezTo>
                  <a:cubicBezTo>
                    <a:pt x="7785" y="2041"/>
                    <a:pt x="7948" y="2312"/>
                    <a:pt x="8192" y="2556"/>
                  </a:cubicBezTo>
                  <a:cubicBezTo>
                    <a:pt x="8463" y="2800"/>
                    <a:pt x="8735" y="3044"/>
                    <a:pt x="8979" y="3289"/>
                  </a:cubicBezTo>
                  <a:cubicBezTo>
                    <a:pt x="9467" y="3777"/>
                    <a:pt x="9955" y="4265"/>
                    <a:pt x="10416" y="4753"/>
                  </a:cubicBezTo>
                  <a:cubicBezTo>
                    <a:pt x="10552" y="4889"/>
                    <a:pt x="10633" y="5079"/>
                    <a:pt x="10769" y="5269"/>
                  </a:cubicBezTo>
                  <a:cubicBezTo>
                    <a:pt x="8924" y="7140"/>
                    <a:pt x="7107" y="8985"/>
                    <a:pt x="5236" y="10883"/>
                  </a:cubicBezTo>
                  <a:cubicBezTo>
                    <a:pt x="5073" y="10748"/>
                    <a:pt x="4883" y="10612"/>
                    <a:pt x="4693" y="10504"/>
                  </a:cubicBezTo>
                  <a:cubicBezTo>
                    <a:pt x="4232" y="10205"/>
                    <a:pt x="3798" y="9880"/>
                    <a:pt x="3337" y="9608"/>
                  </a:cubicBezTo>
                  <a:cubicBezTo>
                    <a:pt x="2984" y="9419"/>
                    <a:pt x="2605" y="9283"/>
                    <a:pt x="2198" y="9147"/>
                  </a:cubicBezTo>
                  <a:cubicBezTo>
                    <a:pt x="2066" y="9106"/>
                    <a:pt x="1932" y="9088"/>
                    <a:pt x="1798" y="9088"/>
                  </a:cubicBezTo>
                  <a:cubicBezTo>
                    <a:pt x="1489" y="9088"/>
                    <a:pt x="1179" y="9186"/>
                    <a:pt x="896" y="9337"/>
                  </a:cubicBezTo>
                  <a:cubicBezTo>
                    <a:pt x="272" y="9663"/>
                    <a:pt x="1" y="10232"/>
                    <a:pt x="82" y="10910"/>
                  </a:cubicBezTo>
                  <a:cubicBezTo>
                    <a:pt x="163" y="11371"/>
                    <a:pt x="326" y="11778"/>
                    <a:pt x="652" y="12131"/>
                  </a:cubicBezTo>
                  <a:cubicBezTo>
                    <a:pt x="1275" y="12809"/>
                    <a:pt x="1872" y="13514"/>
                    <a:pt x="2523" y="14165"/>
                  </a:cubicBezTo>
                  <a:cubicBezTo>
                    <a:pt x="3174" y="14843"/>
                    <a:pt x="3934" y="15386"/>
                    <a:pt x="4747" y="15793"/>
                  </a:cubicBezTo>
                  <a:cubicBezTo>
                    <a:pt x="6037" y="16470"/>
                    <a:pt x="7379" y="16901"/>
                    <a:pt x="8788" y="16901"/>
                  </a:cubicBezTo>
                  <a:cubicBezTo>
                    <a:pt x="9128" y="16901"/>
                    <a:pt x="9472" y="16876"/>
                    <a:pt x="9819" y="16823"/>
                  </a:cubicBezTo>
                  <a:cubicBezTo>
                    <a:pt x="10443" y="16715"/>
                    <a:pt x="11040" y="16552"/>
                    <a:pt x="11637" y="16417"/>
                  </a:cubicBezTo>
                  <a:cubicBezTo>
                    <a:pt x="11827" y="16389"/>
                    <a:pt x="12017" y="16335"/>
                    <a:pt x="12288" y="16281"/>
                  </a:cubicBezTo>
                  <a:cubicBezTo>
                    <a:pt x="12288" y="16552"/>
                    <a:pt x="12288" y="16715"/>
                    <a:pt x="12288" y="16905"/>
                  </a:cubicBezTo>
                  <a:cubicBezTo>
                    <a:pt x="12234" y="17881"/>
                    <a:pt x="12369" y="18858"/>
                    <a:pt x="12586" y="19807"/>
                  </a:cubicBezTo>
                  <a:cubicBezTo>
                    <a:pt x="12993" y="21462"/>
                    <a:pt x="13644" y="23008"/>
                    <a:pt x="14675" y="24364"/>
                  </a:cubicBezTo>
                  <a:cubicBezTo>
                    <a:pt x="16031" y="26127"/>
                    <a:pt x="17821" y="27293"/>
                    <a:pt x="19882" y="28053"/>
                  </a:cubicBezTo>
                  <a:cubicBezTo>
                    <a:pt x="21592" y="28674"/>
                    <a:pt x="23350" y="28950"/>
                    <a:pt x="25159" y="28950"/>
                  </a:cubicBezTo>
                  <a:cubicBezTo>
                    <a:pt x="25244" y="28950"/>
                    <a:pt x="25330" y="28949"/>
                    <a:pt x="25416" y="28948"/>
                  </a:cubicBezTo>
                  <a:cubicBezTo>
                    <a:pt x="25555" y="28948"/>
                    <a:pt x="25695" y="28912"/>
                    <a:pt x="25839" y="28912"/>
                  </a:cubicBezTo>
                  <a:cubicBezTo>
                    <a:pt x="25948" y="28912"/>
                    <a:pt x="26059" y="28932"/>
                    <a:pt x="26175" y="29002"/>
                  </a:cubicBezTo>
                  <a:cubicBezTo>
                    <a:pt x="26148" y="29219"/>
                    <a:pt x="26094" y="29409"/>
                    <a:pt x="26067" y="29572"/>
                  </a:cubicBezTo>
                  <a:cubicBezTo>
                    <a:pt x="25958" y="30223"/>
                    <a:pt x="25823" y="30846"/>
                    <a:pt x="25768" y="31470"/>
                  </a:cubicBezTo>
                  <a:cubicBezTo>
                    <a:pt x="25714" y="32121"/>
                    <a:pt x="25714" y="32799"/>
                    <a:pt x="25741" y="33450"/>
                  </a:cubicBezTo>
                  <a:cubicBezTo>
                    <a:pt x="25741" y="34128"/>
                    <a:pt x="26067" y="34698"/>
                    <a:pt x="26311" y="35295"/>
                  </a:cubicBezTo>
                  <a:cubicBezTo>
                    <a:pt x="27206" y="37410"/>
                    <a:pt x="28454" y="39282"/>
                    <a:pt x="30244" y="40801"/>
                  </a:cubicBezTo>
                  <a:cubicBezTo>
                    <a:pt x="30732" y="41235"/>
                    <a:pt x="31302" y="41587"/>
                    <a:pt x="31953" y="41750"/>
                  </a:cubicBezTo>
                  <a:cubicBezTo>
                    <a:pt x="32332" y="41832"/>
                    <a:pt x="32766" y="41886"/>
                    <a:pt x="33146" y="41886"/>
                  </a:cubicBezTo>
                  <a:cubicBezTo>
                    <a:pt x="33987" y="41832"/>
                    <a:pt x="34475" y="41235"/>
                    <a:pt x="34421" y="40394"/>
                  </a:cubicBezTo>
                  <a:cubicBezTo>
                    <a:pt x="34394" y="39770"/>
                    <a:pt x="34068" y="39282"/>
                    <a:pt x="33661" y="38821"/>
                  </a:cubicBezTo>
                  <a:cubicBezTo>
                    <a:pt x="33526" y="38685"/>
                    <a:pt x="33390" y="38550"/>
                    <a:pt x="33227" y="38387"/>
                  </a:cubicBezTo>
                  <a:cubicBezTo>
                    <a:pt x="34339" y="37465"/>
                    <a:pt x="35424" y="36624"/>
                    <a:pt x="36455" y="35729"/>
                  </a:cubicBezTo>
                  <a:cubicBezTo>
                    <a:pt x="37513" y="34861"/>
                    <a:pt x="38544" y="33966"/>
                    <a:pt x="39574" y="33098"/>
                  </a:cubicBezTo>
                  <a:cubicBezTo>
                    <a:pt x="40063" y="33532"/>
                    <a:pt x="40469" y="33938"/>
                    <a:pt x="40931" y="34318"/>
                  </a:cubicBezTo>
                  <a:cubicBezTo>
                    <a:pt x="41243" y="34552"/>
                    <a:pt x="41580" y="34668"/>
                    <a:pt x="41915" y="34668"/>
                  </a:cubicBezTo>
                  <a:cubicBezTo>
                    <a:pt x="42279" y="34668"/>
                    <a:pt x="42640" y="34532"/>
                    <a:pt x="42965" y="34264"/>
                  </a:cubicBezTo>
                  <a:cubicBezTo>
                    <a:pt x="43562" y="33749"/>
                    <a:pt x="43806" y="33071"/>
                    <a:pt x="43724" y="32284"/>
                  </a:cubicBezTo>
                  <a:cubicBezTo>
                    <a:pt x="43643" y="31524"/>
                    <a:pt x="43236" y="30901"/>
                    <a:pt x="42748" y="30331"/>
                  </a:cubicBezTo>
                  <a:cubicBezTo>
                    <a:pt x="42422" y="29951"/>
                    <a:pt x="42070" y="29544"/>
                    <a:pt x="41744" y="29138"/>
                  </a:cubicBezTo>
                  <a:cubicBezTo>
                    <a:pt x="40334" y="27402"/>
                    <a:pt x="38544" y="26127"/>
                    <a:pt x="36455" y="25286"/>
                  </a:cubicBezTo>
                  <a:cubicBezTo>
                    <a:pt x="35150" y="24759"/>
                    <a:pt x="33806" y="24561"/>
                    <a:pt x="32424" y="24561"/>
                  </a:cubicBezTo>
                  <a:cubicBezTo>
                    <a:pt x="32169" y="24561"/>
                    <a:pt x="31912" y="24568"/>
                    <a:pt x="31654" y="24581"/>
                  </a:cubicBezTo>
                  <a:lnTo>
                    <a:pt x="30840" y="24581"/>
                  </a:lnTo>
                  <a:cubicBezTo>
                    <a:pt x="30813" y="24310"/>
                    <a:pt x="30813" y="24065"/>
                    <a:pt x="30813" y="23848"/>
                  </a:cubicBezTo>
                  <a:cubicBezTo>
                    <a:pt x="30759" y="23035"/>
                    <a:pt x="30759" y="22194"/>
                    <a:pt x="30623" y="21380"/>
                  </a:cubicBezTo>
                  <a:cubicBezTo>
                    <a:pt x="30217" y="19265"/>
                    <a:pt x="29322" y="17366"/>
                    <a:pt x="28128" y="15603"/>
                  </a:cubicBezTo>
                  <a:cubicBezTo>
                    <a:pt x="27504" y="14681"/>
                    <a:pt x="26718" y="13948"/>
                    <a:pt x="25795" y="13324"/>
                  </a:cubicBezTo>
                  <a:cubicBezTo>
                    <a:pt x="24738" y="12619"/>
                    <a:pt x="23571" y="12131"/>
                    <a:pt x="22378" y="11805"/>
                  </a:cubicBezTo>
                  <a:cubicBezTo>
                    <a:pt x="21808" y="11643"/>
                    <a:pt x="21212" y="11588"/>
                    <a:pt x="20615" y="11507"/>
                  </a:cubicBezTo>
                  <a:cubicBezTo>
                    <a:pt x="20117" y="11445"/>
                    <a:pt x="19620" y="11418"/>
                    <a:pt x="19124" y="11418"/>
                  </a:cubicBezTo>
                  <a:cubicBezTo>
                    <a:pt x="18104" y="11418"/>
                    <a:pt x="17088" y="11533"/>
                    <a:pt x="16085" y="11697"/>
                  </a:cubicBezTo>
                  <a:cubicBezTo>
                    <a:pt x="15949" y="11724"/>
                    <a:pt x="15814" y="11724"/>
                    <a:pt x="15624" y="11751"/>
                  </a:cubicBezTo>
                  <a:cubicBezTo>
                    <a:pt x="15624" y="11453"/>
                    <a:pt x="15651" y="11236"/>
                    <a:pt x="15678" y="11019"/>
                  </a:cubicBezTo>
                  <a:cubicBezTo>
                    <a:pt x="15977" y="8551"/>
                    <a:pt x="15597" y="6218"/>
                    <a:pt x="14458" y="4048"/>
                  </a:cubicBezTo>
                  <a:cubicBezTo>
                    <a:pt x="14159" y="3506"/>
                    <a:pt x="13834" y="2963"/>
                    <a:pt x="13346" y="2583"/>
                  </a:cubicBezTo>
                  <a:cubicBezTo>
                    <a:pt x="12505" y="1851"/>
                    <a:pt x="11664" y="1119"/>
                    <a:pt x="10660" y="603"/>
                  </a:cubicBezTo>
                  <a:cubicBezTo>
                    <a:pt x="10226" y="359"/>
                    <a:pt x="9765" y="142"/>
                    <a:pt x="9277" y="34"/>
                  </a:cubicBezTo>
                  <a:cubicBezTo>
                    <a:pt x="9169" y="11"/>
                    <a:pt x="9064" y="0"/>
                    <a:pt x="8962" y="0"/>
                  </a:cubicBezTo>
                  <a:close/>
                </a:path>
              </a:pathLst>
            </a:custGeom>
            <a:solidFill>
              <a:srgbClr val="FECA2A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49"/>
            <p:cNvSpPr/>
            <p:nvPr/>
          </p:nvSpPr>
          <p:spPr>
            <a:xfrm>
              <a:off x="5047850" y="2794975"/>
              <a:ext cx="1095150" cy="1046675"/>
            </a:xfrm>
            <a:custGeom>
              <a:avLst/>
              <a:gdLst/>
              <a:ahLst/>
              <a:cxnLst/>
              <a:rect l="l" t="t" r="r" b="b"/>
              <a:pathLst>
                <a:path w="43806" h="41867" extrusionOk="0">
                  <a:moveTo>
                    <a:pt x="11284" y="5974"/>
                  </a:moveTo>
                  <a:cubicBezTo>
                    <a:pt x="11501" y="6490"/>
                    <a:pt x="11691" y="6869"/>
                    <a:pt x="11854" y="7249"/>
                  </a:cubicBezTo>
                  <a:cubicBezTo>
                    <a:pt x="11935" y="7493"/>
                    <a:pt x="11935" y="7737"/>
                    <a:pt x="11746" y="7927"/>
                  </a:cubicBezTo>
                  <a:cubicBezTo>
                    <a:pt x="11176" y="8470"/>
                    <a:pt x="10606" y="9039"/>
                    <a:pt x="10010" y="9609"/>
                  </a:cubicBezTo>
                  <a:cubicBezTo>
                    <a:pt x="9603" y="9283"/>
                    <a:pt x="9196" y="8958"/>
                    <a:pt x="8762" y="8605"/>
                  </a:cubicBezTo>
                  <a:cubicBezTo>
                    <a:pt x="9603" y="7737"/>
                    <a:pt x="10389" y="6924"/>
                    <a:pt x="11284" y="5974"/>
                  </a:cubicBezTo>
                  <a:close/>
                  <a:moveTo>
                    <a:pt x="8138" y="9202"/>
                  </a:moveTo>
                  <a:cubicBezTo>
                    <a:pt x="8572" y="9609"/>
                    <a:pt x="8925" y="9934"/>
                    <a:pt x="9359" y="10341"/>
                  </a:cubicBezTo>
                  <a:cubicBezTo>
                    <a:pt x="8708" y="10965"/>
                    <a:pt x="8111" y="11589"/>
                    <a:pt x="7460" y="12240"/>
                  </a:cubicBezTo>
                  <a:cubicBezTo>
                    <a:pt x="6782" y="11996"/>
                    <a:pt x="6511" y="11806"/>
                    <a:pt x="6077" y="11399"/>
                  </a:cubicBezTo>
                  <a:cubicBezTo>
                    <a:pt x="6728" y="10639"/>
                    <a:pt x="7460" y="9989"/>
                    <a:pt x="8138" y="9202"/>
                  </a:cubicBezTo>
                  <a:close/>
                  <a:moveTo>
                    <a:pt x="8971" y="877"/>
                  </a:moveTo>
                  <a:cubicBezTo>
                    <a:pt x="9027" y="877"/>
                    <a:pt x="9084" y="886"/>
                    <a:pt x="9142" y="902"/>
                  </a:cubicBezTo>
                  <a:cubicBezTo>
                    <a:pt x="9332" y="956"/>
                    <a:pt x="9494" y="1011"/>
                    <a:pt x="9684" y="1092"/>
                  </a:cubicBezTo>
                  <a:cubicBezTo>
                    <a:pt x="10688" y="1607"/>
                    <a:pt x="11637" y="2231"/>
                    <a:pt x="12505" y="2963"/>
                  </a:cubicBezTo>
                  <a:cubicBezTo>
                    <a:pt x="12993" y="3370"/>
                    <a:pt x="13346" y="3886"/>
                    <a:pt x="13644" y="4428"/>
                  </a:cubicBezTo>
                  <a:cubicBezTo>
                    <a:pt x="14241" y="5513"/>
                    <a:pt x="14594" y="6679"/>
                    <a:pt x="14729" y="7927"/>
                  </a:cubicBezTo>
                  <a:cubicBezTo>
                    <a:pt x="14865" y="9066"/>
                    <a:pt x="14919" y="10206"/>
                    <a:pt x="14729" y="11318"/>
                  </a:cubicBezTo>
                  <a:cubicBezTo>
                    <a:pt x="14675" y="11562"/>
                    <a:pt x="14621" y="11779"/>
                    <a:pt x="14566" y="11996"/>
                  </a:cubicBezTo>
                  <a:cubicBezTo>
                    <a:pt x="14051" y="12131"/>
                    <a:pt x="13617" y="12348"/>
                    <a:pt x="13048" y="12403"/>
                  </a:cubicBezTo>
                  <a:cubicBezTo>
                    <a:pt x="13075" y="12050"/>
                    <a:pt x="13102" y="11752"/>
                    <a:pt x="13129" y="11453"/>
                  </a:cubicBezTo>
                  <a:cubicBezTo>
                    <a:pt x="13265" y="10287"/>
                    <a:pt x="13237" y="9121"/>
                    <a:pt x="13020" y="7981"/>
                  </a:cubicBezTo>
                  <a:cubicBezTo>
                    <a:pt x="12722" y="6598"/>
                    <a:pt x="12098" y="5405"/>
                    <a:pt x="11203" y="4320"/>
                  </a:cubicBezTo>
                  <a:cubicBezTo>
                    <a:pt x="10715" y="3777"/>
                    <a:pt x="10172" y="3262"/>
                    <a:pt x="9657" y="2774"/>
                  </a:cubicBezTo>
                  <a:cubicBezTo>
                    <a:pt x="9413" y="2529"/>
                    <a:pt x="9142" y="2340"/>
                    <a:pt x="8925" y="2096"/>
                  </a:cubicBezTo>
                  <a:cubicBezTo>
                    <a:pt x="8789" y="1960"/>
                    <a:pt x="8653" y="1797"/>
                    <a:pt x="8572" y="1634"/>
                  </a:cubicBezTo>
                  <a:cubicBezTo>
                    <a:pt x="8464" y="1445"/>
                    <a:pt x="8464" y="1228"/>
                    <a:pt x="8626" y="1038"/>
                  </a:cubicBezTo>
                  <a:cubicBezTo>
                    <a:pt x="8721" y="924"/>
                    <a:pt x="8842" y="877"/>
                    <a:pt x="8971" y="877"/>
                  </a:cubicBezTo>
                  <a:close/>
                  <a:moveTo>
                    <a:pt x="12125" y="8551"/>
                  </a:moveTo>
                  <a:cubicBezTo>
                    <a:pt x="12478" y="10016"/>
                    <a:pt x="12207" y="11345"/>
                    <a:pt x="12125" y="12728"/>
                  </a:cubicBezTo>
                  <a:cubicBezTo>
                    <a:pt x="11501" y="12904"/>
                    <a:pt x="10884" y="13013"/>
                    <a:pt x="10261" y="13013"/>
                  </a:cubicBezTo>
                  <a:cubicBezTo>
                    <a:pt x="9637" y="13013"/>
                    <a:pt x="9006" y="12904"/>
                    <a:pt x="8355" y="12647"/>
                  </a:cubicBezTo>
                  <a:cubicBezTo>
                    <a:pt x="9630" y="11290"/>
                    <a:pt x="10959" y="10097"/>
                    <a:pt x="12125" y="8551"/>
                  </a:cubicBezTo>
                  <a:close/>
                  <a:moveTo>
                    <a:pt x="20615" y="15712"/>
                  </a:moveTo>
                  <a:cubicBezTo>
                    <a:pt x="21130" y="15766"/>
                    <a:pt x="21592" y="16037"/>
                    <a:pt x="22161" y="16335"/>
                  </a:cubicBezTo>
                  <a:cubicBezTo>
                    <a:pt x="21347" y="17095"/>
                    <a:pt x="20615" y="17800"/>
                    <a:pt x="19856" y="18505"/>
                  </a:cubicBezTo>
                  <a:cubicBezTo>
                    <a:pt x="19449" y="18316"/>
                    <a:pt x="19178" y="18017"/>
                    <a:pt x="18852" y="17773"/>
                  </a:cubicBezTo>
                  <a:cubicBezTo>
                    <a:pt x="19123" y="17176"/>
                    <a:pt x="19639" y="16580"/>
                    <a:pt x="20615" y="15712"/>
                  </a:cubicBezTo>
                  <a:close/>
                  <a:moveTo>
                    <a:pt x="18187" y="15365"/>
                  </a:moveTo>
                  <a:cubicBezTo>
                    <a:pt x="18825" y="15365"/>
                    <a:pt x="18979" y="15421"/>
                    <a:pt x="19340" y="15576"/>
                  </a:cubicBezTo>
                  <a:cubicBezTo>
                    <a:pt x="18337" y="16824"/>
                    <a:pt x="17252" y="17963"/>
                    <a:pt x="16004" y="19129"/>
                  </a:cubicBezTo>
                  <a:cubicBezTo>
                    <a:pt x="15597" y="17909"/>
                    <a:pt x="15353" y="16769"/>
                    <a:pt x="15380" y="15603"/>
                  </a:cubicBezTo>
                  <a:cubicBezTo>
                    <a:pt x="15624" y="15434"/>
                    <a:pt x="15881" y="15408"/>
                    <a:pt x="16134" y="15408"/>
                  </a:cubicBezTo>
                  <a:cubicBezTo>
                    <a:pt x="16246" y="15408"/>
                    <a:pt x="16357" y="15413"/>
                    <a:pt x="16465" y="15413"/>
                  </a:cubicBezTo>
                  <a:cubicBezTo>
                    <a:pt x="17289" y="15384"/>
                    <a:pt x="17819" y="15365"/>
                    <a:pt x="18187" y="15365"/>
                  </a:cubicBezTo>
                  <a:close/>
                  <a:moveTo>
                    <a:pt x="18201" y="18370"/>
                  </a:moveTo>
                  <a:cubicBezTo>
                    <a:pt x="18499" y="18614"/>
                    <a:pt x="18825" y="18858"/>
                    <a:pt x="19178" y="19156"/>
                  </a:cubicBezTo>
                  <a:cubicBezTo>
                    <a:pt x="18418" y="19834"/>
                    <a:pt x="17686" y="20513"/>
                    <a:pt x="16953" y="21191"/>
                  </a:cubicBezTo>
                  <a:cubicBezTo>
                    <a:pt x="16655" y="20892"/>
                    <a:pt x="16519" y="20540"/>
                    <a:pt x="16357" y="20160"/>
                  </a:cubicBezTo>
                  <a:cubicBezTo>
                    <a:pt x="16926" y="19536"/>
                    <a:pt x="17496" y="18912"/>
                    <a:pt x="18201" y="18370"/>
                  </a:cubicBezTo>
                  <a:close/>
                  <a:moveTo>
                    <a:pt x="25741" y="19319"/>
                  </a:moveTo>
                  <a:cubicBezTo>
                    <a:pt x="25904" y="19590"/>
                    <a:pt x="26040" y="19780"/>
                    <a:pt x="26148" y="19997"/>
                  </a:cubicBezTo>
                  <a:cubicBezTo>
                    <a:pt x="25633" y="20865"/>
                    <a:pt x="24874" y="21489"/>
                    <a:pt x="24250" y="22248"/>
                  </a:cubicBezTo>
                  <a:cubicBezTo>
                    <a:pt x="23897" y="22004"/>
                    <a:pt x="23626" y="21815"/>
                    <a:pt x="23273" y="21570"/>
                  </a:cubicBezTo>
                  <a:cubicBezTo>
                    <a:pt x="24114" y="20811"/>
                    <a:pt x="24901" y="20106"/>
                    <a:pt x="25741" y="19319"/>
                  </a:cubicBezTo>
                  <a:close/>
                  <a:moveTo>
                    <a:pt x="22975" y="16824"/>
                  </a:moveTo>
                  <a:cubicBezTo>
                    <a:pt x="23816" y="17312"/>
                    <a:pt x="24548" y="17882"/>
                    <a:pt x="25226" y="18641"/>
                  </a:cubicBezTo>
                  <a:cubicBezTo>
                    <a:pt x="23246" y="20350"/>
                    <a:pt x="21293" y="22004"/>
                    <a:pt x="19340" y="23686"/>
                  </a:cubicBezTo>
                  <a:cubicBezTo>
                    <a:pt x="18581" y="23279"/>
                    <a:pt x="17957" y="22710"/>
                    <a:pt x="17523" y="22004"/>
                  </a:cubicBezTo>
                  <a:cubicBezTo>
                    <a:pt x="19313" y="20296"/>
                    <a:pt x="21130" y="18587"/>
                    <a:pt x="22975" y="16824"/>
                  </a:cubicBezTo>
                  <a:close/>
                  <a:moveTo>
                    <a:pt x="22676" y="22167"/>
                  </a:moveTo>
                  <a:cubicBezTo>
                    <a:pt x="22948" y="22384"/>
                    <a:pt x="23219" y="22628"/>
                    <a:pt x="23517" y="22899"/>
                  </a:cubicBezTo>
                  <a:cubicBezTo>
                    <a:pt x="22921" y="23496"/>
                    <a:pt x="22351" y="24093"/>
                    <a:pt x="21700" y="24744"/>
                  </a:cubicBezTo>
                  <a:cubicBezTo>
                    <a:pt x="21266" y="24744"/>
                    <a:pt x="20832" y="24473"/>
                    <a:pt x="20344" y="24256"/>
                  </a:cubicBezTo>
                  <a:cubicBezTo>
                    <a:pt x="20615" y="23795"/>
                    <a:pt x="21890" y="22655"/>
                    <a:pt x="22676" y="22167"/>
                  </a:cubicBezTo>
                  <a:close/>
                  <a:moveTo>
                    <a:pt x="26528" y="20919"/>
                  </a:moveTo>
                  <a:cubicBezTo>
                    <a:pt x="26989" y="21598"/>
                    <a:pt x="26962" y="22303"/>
                    <a:pt x="27071" y="23008"/>
                  </a:cubicBezTo>
                  <a:cubicBezTo>
                    <a:pt x="27152" y="23659"/>
                    <a:pt x="27179" y="24310"/>
                    <a:pt x="26989" y="24988"/>
                  </a:cubicBezTo>
                  <a:cubicBezTo>
                    <a:pt x="26185" y="25035"/>
                    <a:pt x="25391" y="25064"/>
                    <a:pt x="24578" y="25064"/>
                  </a:cubicBezTo>
                  <a:cubicBezTo>
                    <a:pt x="23993" y="25064"/>
                    <a:pt x="23398" y="25049"/>
                    <a:pt x="22785" y="25015"/>
                  </a:cubicBezTo>
                  <a:cubicBezTo>
                    <a:pt x="23002" y="24608"/>
                    <a:pt x="23327" y="24418"/>
                    <a:pt x="23572" y="24201"/>
                  </a:cubicBezTo>
                  <a:cubicBezTo>
                    <a:pt x="23843" y="23930"/>
                    <a:pt x="24141" y="23713"/>
                    <a:pt x="24412" y="23442"/>
                  </a:cubicBezTo>
                  <a:cubicBezTo>
                    <a:pt x="24684" y="23198"/>
                    <a:pt x="24928" y="22927"/>
                    <a:pt x="25145" y="22682"/>
                  </a:cubicBezTo>
                  <a:cubicBezTo>
                    <a:pt x="25416" y="22384"/>
                    <a:pt x="25633" y="22086"/>
                    <a:pt x="25877" y="21787"/>
                  </a:cubicBezTo>
                  <a:cubicBezTo>
                    <a:pt x="26094" y="21516"/>
                    <a:pt x="26284" y="21245"/>
                    <a:pt x="26528" y="20919"/>
                  </a:cubicBezTo>
                  <a:close/>
                  <a:moveTo>
                    <a:pt x="14431" y="15630"/>
                  </a:moveTo>
                  <a:cubicBezTo>
                    <a:pt x="14458" y="15929"/>
                    <a:pt x="14512" y="16119"/>
                    <a:pt x="14512" y="16335"/>
                  </a:cubicBezTo>
                  <a:cubicBezTo>
                    <a:pt x="14594" y="17637"/>
                    <a:pt x="14919" y="18912"/>
                    <a:pt x="15407" y="20133"/>
                  </a:cubicBezTo>
                  <a:cubicBezTo>
                    <a:pt x="16682" y="23388"/>
                    <a:pt x="19096" y="25286"/>
                    <a:pt x="22514" y="25856"/>
                  </a:cubicBezTo>
                  <a:cubicBezTo>
                    <a:pt x="23060" y="25947"/>
                    <a:pt x="23614" y="25962"/>
                    <a:pt x="24172" y="25962"/>
                  </a:cubicBezTo>
                  <a:cubicBezTo>
                    <a:pt x="24438" y="25962"/>
                    <a:pt x="24705" y="25958"/>
                    <a:pt x="24972" y="25958"/>
                  </a:cubicBezTo>
                  <a:cubicBezTo>
                    <a:pt x="25147" y="25958"/>
                    <a:pt x="25322" y="25960"/>
                    <a:pt x="25497" y="25964"/>
                  </a:cubicBezTo>
                  <a:cubicBezTo>
                    <a:pt x="25845" y="25964"/>
                    <a:pt x="26209" y="25930"/>
                    <a:pt x="26577" y="25930"/>
                  </a:cubicBezTo>
                  <a:cubicBezTo>
                    <a:pt x="26669" y="25930"/>
                    <a:pt x="26761" y="25932"/>
                    <a:pt x="26854" y="25937"/>
                  </a:cubicBezTo>
                  <a:cubicBezTo>
                    <a:pt x="26826" y="26670"/>
                    <a:pt x="26664" y="27321"/>
                    <a:pt x="26420" y="28026"/>
                  </a:cubicBezTo>
                  <a:cubicBezTo>
                    <a:pt x="26042" y="28050"/>
                    <a:pt x="25664" y="28064"/>
                    <a:pt x="25288" y="28064"/>
                  </a:cubicBezTo>
                  <a:cubicBezTo>
                    <a:pt x="24828" y="28064"/>
                    <a:pt x="24372" y="28044"/>
                    <a:pt x="23924" y="27999"/>
                  </a:cubicBezTo>
                  <a:cubicBezTo>
                    <a:pt x="22758" y="27890"/>
                    <a:pt x="21619" y="27673"/>
                    <a:pt x="20507" y="27294"/>
                  </a:cubicBezTo>
                  <a:cubicBezTo>
                    <a:pt x="19693" y="27022"/>
                    <a:pt x="18933" y="26670"/>
                    <a:pt x="18174" y="26236"/>
                  </a:cubicBezTo>
                  <a:cubicBezTo>
                    <a:pt x="16330" y="25151"/>
                    <a:pt x="14973" y="23605"/>
                    <a:pt x="14132" y="21625"/>
                  </a:cubicBezTo>
                  <a:cubicBezTo>
                    <a:pt x="13454" y="19970"/>
                    <a:pt x="13075" y="18288"/>
                    <a:pt x="13156" y="16498"/>
                  </a:cubicBezTo>
                  <a:cubicBezTo>
                    <a:pt x="13156" y="16390"/>
                    <a:pt x="13156" y="16308"/>
                    <a:pt x="13156" y="16200"/>
                  </a:cubicBezTo>
                  <a:cubicBezTo>
                    <a:pt x="13156" y="16173"/>
                    <a:pt x="13183" y="16119"/>
                    <a:pt x="13237" y="15956"/>
                  </a:cubicBezTo>
                  <a:cubicBezTo>
                    <a:pt x="13617" y="15847"/>
                    <a:pt x="13997" y="15766"/>
                    <a:pt x="14431" y="15630"/>
                  </a:cubicBezTo>
                  <a:close/>
                  <a:moveTo>
                    <a:pt x="31221" y="28460"/>
                  </a:moveTo>
                  <a:cubicBezTo>
                    <a:pt x="31546" y="28460"/>
                    <a:pt x="31871" y="28487"/>
                    <a:pt x="32197" y="28487"/>
                  </a:cubicBezTo>
                  <a:cubicBezTo>
                    <a:pt x="32197" y="28514"/>
                    <a:pt x="32197" y="28568"/>
                    <a:pt x="32197" y="28623"/>
                  </a:cubicBezTo>
                  <a:cubicBezTo>
                    <a:pt x="31438" y="29246"/>
                    <a:pt x="30678" y="29870"/>
                    <a:pt x="29919" y="30494"/>
                  </a:cubicBezTo>
                  <a:cubicBezTo>
                    <a:pt x="29891" y="30521"/>
                    <a:pt x="29837" y="30521"/>
                    <a:pt x="29783" y="30521"/>
                  </a:cubicBezTo>
                  <a:cubicBezTo>
                    <a:pt x="29756" y="30494"/>
                    <a:pt x="29729" y="30440"/>
                    <a:pt x="29729" y="30413"/>
                  </a:cubicBezTo>
                  <a:cubicBezTo>
                    <a:pt x="29891" y="29789"/>
                    <a:pt x="30054" y="29192"/>
                    <a:pt x="30217" y="28568"/>
                  </a:cubicBezTo>
                  <a:cubicBezTo>
                    <a:pt x="30399" y="28477"/>
                    <a:pt x="30589" y="28463"/>
                    <a:pt x="30779" y="28463"/>
                  </a:cubicBezTo>
                  <a:cubicBezTo>
                    <a:pt x="30869" y="28463"/>
                    <a:pt x="30959" y="28466"/>
                    <a:pt x="31048" y="28466"/>
                  </a:cubicBezTo>
                  <a:cubicBezTo>
                    <a:pt x="31106" y="28466"/>
                    <a:pt x="31164" y="28465"/>
                    <a:pt x="31221" y="28460"/>
                  </a:cubicBezTo>
                  <a:close/>
                  <a:moveTo>
                    <a:pt x="33418" y="28650"/>
                  </a:moveTo>
                  <a:cubicBezTo>
                    <a:pt x="33879" y="28731"/>
                    <a:pt x="34340" y="28812"/>
                    <a:pt x="34774" y="29029"/>
                  </a:cubicBezTo>
                  <a:cubicBezTo>
                    <a:pt x="34394" y="29545"/>
                    <a:pt x="33472" y="30331"/>
                    <a:pt x="32604" y="30928"/>
                  </a:cubicBezTo>
                  <a:cubicBezTo>
                    <a:pt x="32468" y="30820"/>
                    <a:pt x="32333" y="30684"/>
                    <a:pt x="32224" y="30548"/>
                  </a:cubicBezTo>
                  <a:cubicBezTo>
                    <a:pt x="32088" y="30413"/>
                    <a:pt x="31980" y="30277"/>
                    <a:pt x="31844" y="30087"/>
                  </a:cubicBezTo>
                  <a:cubicBezTo>
                    <a:pt x="32360" y="29599"/>
                    <a:pt x="32875" y="29138"/>
                    <a:pt x="33418" y="28650"/>
                  </a:cubicBezTo>
                  <a:close/>
                  <a:moveTo>
                    <a:pt x="31085" y="30738"/>
                  </a:moveTo>
                  <a:cubicBezTo>
                    <a:pt x="31329" y="31009"/>
                    <a:pt x="31573" y="31254"/>
                    <a:pt x="31871" y="31552"/>
                  </a:cubicBezTo>
                  <a:cubicBezTo>
                    <a:pt x="31193" y="32149"/>
                    <a:pt x="30542" y="32637"/>
                    <a:pt x="29837" y="33152"/>
                  </a:cubicBezTo>
                  <a:cubicBezTo>
                    <a:pt x="29593" y="32854"/>
                    <a:pt x="29512" y="32556"/>
                    <a:pt x="29539" y="32257"/>
                  </a:cubicBezTo>
                  <a:cubicBezTo>
                    <a:pt x="29539" y="32122"/>
                    <a:pt x="29593" y="31959"/>
                    <a:pt x="29674" y="31877"/>
                  </a:cubicBezTo>
                  <a:cubicBezTo>
                    <a:pt x="30108" y="31471"/>
                    <a:pt x="30542" y="31064"/>
                    <a:pt x="31085" y="30738"/>
                  </a:cubicBezTo>
                  <a:close/>
                  <a:moveTo>
                    <a:pt x="32356" y="25443"/>
                  </a:moveTo>
                  <a:cubicBezTo>
                    <a:pt x="34011" y="25443"/>
                    <a:pt x="35607" y="25776"/>
                    <a:pt x="37106" y="26588"/>
                  </a:cubicBezTo>
                  <a:cubicBezTo>
                    <a:pt x="38598" y="27375"/>
                    <a:pt x="39927" y="28406"/>
                    <a:pt x="41012" y="29708"/>
                  </a:cubicBezTo>
                  <a:cubicBezTo>
                    <a:pt x="41446" y="30223"/>
                    <a:pt x="41880" y="30711"/>
                    <a:pt x="42314" y="31226"/>
                  </a:cubicBezTo>
                  <a:cubicBezTo>
                    <a:pt x="42694" y="31688"/>
                    <a:pt x="42884" y="32203"/>
                    <a:pt x="42802" y="32800"/>
                  </a:cubicBezTo>
                  <a:cubicBezTo>
                    <a:pt x="42775" y="33071"/>
                    <a:pt x="42694" y="33315"/>
                    <a:pt x="42504" y="33505"/>
                  </a:cubicBezTo>
                  <a:cubicBezTo>
                    <a:pt x="42304" y="33690"/>
                    <a:pt x="42104" y="33787"/>
                    <a:pt x="41898" y="33787"/>
                  </a:cubicBezTo>
                  <a:cubicBezTo>
                    <a:pt x="41742" y="33787"/>
                    <a:pt x="41583" y="33731"/>
                    <a:pt x="41419" y="33613"/>
                  </a:cubicBezTo>
                  <a:cubicBezTo>
                    <a:pt x="41012" y="33342"/>
                    <a:pt x="40660" y="32962"/>
                    <a:pt x="40388" y="32556"/>
                  </a:cubicBezTo>
                  <a:cubicBezTo>
                    <a:pt x="39656" y="31471"/>
                    <a:pt x="38707" y="30548"/>
                    <a:pt x="37730" y="29680"/>
                  </a:cubicBezTo>
                  <a:cubicBezTo>
                    <a:pt x="36537" y="28595"/>
                    <a:pt x="35099" y="27999"/>
                    <a:pt x="33499" y="27727"/>
                  </a:cubicBezTo>
                  <a:cubicBezTo>
                    <a:pt x="32843" y="27614"/>
                    <a:pt x="32207" y="27558"/>
                    <a:pt x="31558" y="27558"/>
                  </a:cubicBezTo>
                  <a:cubicBezTo>
                    <a:pt x="31428" y="27558"/>
                    <a:pt x="31297" y="27560"/>
                    <a:pt x="31166" y="27565"/>
                  </a:cubicBezTo>
                  <a:lnTo>
                    <a:pt x="30434" y="27565"/>
                  </a:lnTo>
                  <a:cubicBezTo>
                    <a:pt x="30542" y="26832"/>
                    <a:pt x="30624" y="26209"/>
                    <a:pt x="30732" y="25612"/>
                  </a:cubicBezTo>
                  <a:cubicBezTo>
                    <a:pt x="30814" y="25558"/>
                    <a:pt x="30814" y="25530"/>
                    <a:pt x="30841" y="25530"/>
                  </a:cubicBezTo>
                  <a:cubicBezTo>
                    <a:pt x="31351" y="25474"/>
                    <a:pt x="31856" y="25443"/>
                    <a:pt x="32356" y="25443"/>
                  </a:cubicBezTo>
                  <a:close/>
                  <a:moveTo>
                    <a:pt x="38300" y="31606"/>
                  </a:moveTo>
                  <a:cubicBezTo>
                    <a:pt x="38598" y="31769"/>
                    <a:pt x="38788" y="32040"/>
                    <a:pt x="39005" y="32339"/>
                  </a:cubicBezTo>
                  <a:cubicBezTo>
                    <a:pt x="38625" y="32800"/>
                    <a:pt x="36428" y="34671"/>
                    <a:pt x="35859" y="34997"/>
                  </a:cubicBezTo>
                  <a:cubicBezTo>
                    <a:pt x="35642" y="34753"/>
                    <a:pt x="35425" y="34508"/>
                    <a:pt x="35208" y="34291"/>
                  </a:cubicBezTo>
                  <a:cubicBezTo>
                    <a:pt x="35235" y="34210"/>
                    <a:pt x="35262" y="34156"/>
                    <a:pt x="35289" y="34129"/>
                  </a:cubicBezTo>
                  <a:cubicBezTo>
                    <a:pt x="36266" y="33315"/>
                    <a:pt x="37269" y="32474"/>
                    <a:pt x="38300" y="31606"/>
                  </a:cubicBezTo>
                  <a:close/>
                  <a:moveTo>
                    <a:pt x="35615" y="29463"/>
                  </a:moveTo>
                  <a:cubicBezTo>
                    <a:pt x="36238" y="29653"/>
                    <a:pt x="36971" y="30196"/>
                    <a:pt x="37649" y="30955"/>
                  </a:cubicBezTo>
                  <a:cubicBezTo>
                    <a:pt x="37540" y="31064"/>
                    <a:pt x="37459" y="31199"/>
                    <a:pt x="37323" y="31281"/>
                  </a:cubicBezTo>
                  <a:cubicBezTo>
                    <a:pt x="35777" y="32610"/>
                    <a:pt x="34204" y="33912"/>
                    <a:pt x="32658" y="35241"/>
                  </a:cubicBezTo>
                  <a:cubicBezTo>
                    <a:pt x="32251" y="35566"/>
                    <a:pt x="31844" y="35892"/>
                    <a:pt x="31356" y="36271"/>
                  </a:cubicBezTo>
                  <a:cubicBezTo>
                    <a:pt x="30841" y="35512"/>
                    <a:pt x="30434" y="34780"/>
                    <a:pt x="30136" y="33993"/>
                  </a:cubicBezTo>
                  <a:cubicBezTo>
                    <a:pt x="32061" y="32583"/>
                    <a:pt x="33960" y="31145"/>
                    <a:pt x="35615" y="29463"/>
                  </a:cubicBezTo>
                  <a:close/>
                  <a:moveTo>
                    <a:pt x="34530" y="34834"/>
                  </a:moveTo>
                  <a:cubicBezTo>
                    <a:pt x="34747" y="35105"/>
                    <a:pt x="34936" y="35322"/>
                    <a:pt x="35126" y="35539"/>
                  </a:cubicBezTo>
                  <a:cubicBezTo>
                    <a:pt x="34747" y="36054"/>
                    <a:pt x="33201" y="37275"/>
                    <a:pt x="32441" y="37655"/>
                  </a:cubicBezTo>
                  <a:cubicBezTo>
                    <a:pt x="32278" y="37438"/>
                    <a:pt x="32088" y="37248"/>
                    <a:pt x="31926" y="37031"/>
                  </a:cubicBezTo>
                  <a:cubicBezTo>
                    <a:pt x="32251" y="36651"/>
                    <a:pt x="33879" y="35268"/>
                    <a:pt x="34530" y="34834"/>
                  </a:cubicBezTo>
                  <a:close/>
                  <a:moveTo>
                    <a:pt x="1735" y="9975"/>
                  </a:moveTo>
                  <a:cubicBezTo>
                    <a:pt x="1816" y="9975"/>
                    <a:pt x="1898" y="9988"/>
                    <a:pt x="1981" y="10016"/>
                  </a:cubicBezTo>
                  <a:cubicBezTo>
                    <a:pt x="2279" y="10097"/>
                    <a:pt x="2578" y="10206"/>
                    <a:pt x="2849" y="10368"/>
                  </a:cubicBezTo>
                  <a:cubicBezTo>
                    <a:pt x="3310" y="10667"/>
                    <a:pt x="3798" y="10992"/>
                    <a:pt x="4259" y="11318"/>
                  </a:cubicBezTo>
                  <a:cubicBezTo>
                    <a:pt x="4910" y="11779"/>
                    <a:pt x="5561" y="12267"/>
                    <a:pt x="6212" y="12728"/>
                  </a:cubicBezTo>
                  <a:cubicBezTo>
                    <a:pt x="6809" y="13135"/>
                    <a:pt x="7460" y="13406"/>
                    <a:pt x="8138" y="13623"/>
                  </a:cubicBezTo>
                  <a:cubicBezTo>
                    <a:pt x="8787" y="13839"/>
                    <a:pt x="9436" y="13950"/>
                    <a:pt x="10090" y="13950"/>
                  </a:cubicBezTo>
                  <a:cubicBezTo>
                    <a:pt x="10584" y="13950"/>
                    <a:pt x="11081" y="13887"/>
                    <a:pt x="11583" y="13759"/>
                  </a:cubicBezTo>
                  <a:cubicBezTo>
                    <a:pt x="12451" y="13515"/>
                    <a:pt x="13292" y="13271"/>
                    <a:pt x="14187" y="13054"/>
                  </a:cubicBezTo>
                  <a:cubicBezTo>
                    <a:pt x="15846" y="12633"/>
                    <a:pt x="17525" y="12353"/>
                    <a:pt x="19242" y="12353"/>
                  </a:cubicBezTo>
                  <a:cubicBezTo>
                    <a:pt x="19518" y="12353"/>
                    <a:pt x="19795" y="12360"/>
                    <a:pt x="20073" y="12375"/>
                  </a:cubicBezTo>
                  <a:cubicBezTo>
                    <a:pt x="21646" y="12457"/>
                    <a:pt x="23110" y="12918"/>
                    <a:pt x="24494" y="13650"/>
                  </a:cubicBezTo>
                  <a:cubicBezTo>
                    <a:pt x="26148" y="14518"/>
                    <a:pt x="27396" y="15766"/>
                    <a:pt x="28183" y="17448"/>
                  </a:cubicBezTo>
                  <a:cubicBezTo>
                    <a:pt x="28671" y="18397"/>
                    <a:pt x="29105" y="19373"/>
                    <a:pt x="29485" y="20377"/>
                  </a:cubicBezTo>
                  <a:cubicBezTo>
                    <a:pt x="29674" y="20865"/>
                    <a:pt x="29729" y="21435"/>
                    <a:pt x="29783" y="21977"/>
                  </a:cubicBezTo>
                  <a:cubicBezTo>
                    <a:pt x="29837" y="22547"/>
                    <a:pt x="29837" y="23144"/>
                    <a:pt x="29864" y="23740"/>
                  </a:cubicBezTo>
                  <a:cubicBezTo>
                    <a:pt x="29837" y="25720"/>
                    <a:pt x="29566" y="27646"/>
                    <a:pt x="28996" y="29572"/>
                  </a:cubicBezTo>
                  <a:cubicBezTo>
                    <a:pt x="28861" y="30060"/>
                    <a:pt x="28752" y="30575"/>
                    <a:pt x="28644" y="31091"/>
                  </a:cubicBezTo>
                  <a:cubicBezTo>
                    <a:pt x="28481" y="31986"/>
                    <a:pt x="28644" y="32854"/>
                    <a:pt x="28996" y="33668"/>
                  </a:cubicBezTo>
                  <a:cubicBezTo>
                    <a:pt x="29674" y="35349"/>
                    <a:pt x="30570" y="36895"/>
                    <a:pt x="31817" y="38224"/>
                  </a:cubicBezTo>
                  <a:cubicBezTo>
                    <a:pt x="32088" y="38523"/>
                    <a:pt x="32387" y="38794"/>
                    <a:pt x="32685" y="39092"/>
                  </a:cubicBezTo>
                  <a:cubicBezTo>
                    <a:pt x="33065" y="39445"/>
                    <a:pt x="33390" y="39852"/>
                    <a:pt x="33526" y="40367"/>
                  </a:cubicBezTo>
                  <a:cubicBezTo>
                    <a:pt x="33635" y="40720"/>
                    <a:pt x="33499" y="40964"/>
                    <a:pt x="33146" y="40991"/>
                  </a:cubicBezTo>
                  <a:cubicBezTo>
                    <a:pt x="32821" y="40991"/>
                    <a:pt x="32495" y="40964"/>
                    <a:pt x="32170" y="40883"/>
                  </a:cubicBezTo>
                  <a:cubicBezTo>
                    <a:pt x="31627" y="40747"/>
                    <a:pt x="31166" y="40476"/>
                    <a:pt x="30759" y="40096"/>
                  </a:cubicBezTo>
                  <a:cubicBezTo>
                    <a:pt x="30244" y="39608"/>
                    <a:pt x="29729" y="39119"/>
                    <a:pt x="29268" y="38577"/>
                  </a:cubicBezTo>
                  <a:cubicBezTo>
                    <a:pt x="28454" y="37573"/>
                    <a:pt x="27803" y="36488"/>
                    <a:pt x="27233" y="35322"/>
                  </a:cubicBezTo>
                  <a:cubicBezTo>
                    <a:pt x="26637" y="34129"/>
                    <a:pt x="26474" y="32908"/>
                    <a:pt x="26637" y="31606"/>
                  </a:cubicBezTo>
                  <a:cubicBezTo>
                    <a:pt x="26799" y="30413"/>
                    <a:pt x="27071" y="29274"/>
                    <a:pt x="27369" y="28134"/>
                  </a:cubicBezTo>
                  <a:cubicBezTo>
                    <a:pt x="27776" y="26697"/>
                    <a:pt x="28020" y="25259"/>
                    <a:pt x="28020" y="23767"/>
                  </a:cubicBezTo>
                  <a:cubicBezTo>
                    <a:pt x="28020" y="20811"/>
                    <a:pt x="26799" y="18451"/>
                    <a:pt x="24412" y="16715"/>
                  </a:cubicBezTo>
                  <a:cubicBezTo>
                    <a:pt x="23110" y="15766"/>
                    <a:pt x="21700" y="14979"/>
                    <a:pt x="20073" y="14708"/>
                  </a:cubicBezTo>
                  <a:cubicBezTo>
                    <a:pt x="19223" y="14563"/>
                    <a:pt x="18373" y="14503"/>
                    <a:pt x="17523" y="14503"/>
                  </a:cubicBezTo>
                  <a:cubicBezTo>
                    <a:pt x="17098" y="14503"/>
                    <a:pt x="16673" y="14518"/>
                    <a:pt x="16248" y="14545"/>
                  </a:cubicBezTo>
                  <a:cubicBezTo>
                    <a:pt x="14783" y="14627"/>
                    <a:pt x="13400" y="15034"/>
                    <a:pt x="12017" y="15413"/>
                  </a:cubicBezTo>
                  <a:cubicBezTo>
                    <a:pt x="11393" y="15603"/>
                    <a:pt x="10796" y="15766"/>
                    <a:pt x="10172" y="15929"/>
                  </a:cubicBezTo>
                  <a:cubicBezTo>
                    <a:pt x="9663" y="16041"/>
                    <a:pt x="9166" y="16094"/>
                    <a:pt x="8682" y="16094"/>
                  </a:cubicBezTo>
                  <a:cubicBezTo>
                    <a:pt x="7054" y="16094"/>
                    <a:pt x="5570" y="15489"/>
                    <a:pt x="4232" y="14464"/>
                  </a:cubicBezTo>
                  <a:cubicBezTo>
                    <a:pt x="3147" y="13650"/>
                    <a:pt x="2225" y="12647"/>
                    <a:pt x="1357" y="11589"/>
                  </a:cubicBezTo>
                  <a:cubicBezTo>
                    <a:pt x="1276" y="11480"/>
                    <a:pt x="1194" y="11372"/>
                    <a:pt x="1113" y="11263"/>
                  </a:cubicBezTo>
                  <a:cubicBezTo>
                    <a:pt x="923" y="10938"/>
                    <a:pt x="896" y="10639"/>
                    <a:pt x="1113" y="10314"/>
                  </a:cubicBezTo>
                  <a:cubicBezTo>
                    <a:pt x="1275" y="10091"/>
                    <a:pt x="1497" y="9975"/>
                    <a:pt x="1735" y="9975"/>
                  </a:cubicBezTo>
                  <a:close/>
                  <a:moveTo>
                    <a:pt x="8962" y="1"/>
                  </a:moveTo>
                  <a:cubicBezTo>
                    <a:pt x="8093" y="1"/>
                    <a:pt x="7488" y="790"/>
                    <a:pt x="7731" y="1689"/>
                  </a:cubicBezTo>
                  <a:cubicBezTo>
                    <a:pt x="7813" y="2041"/>
                    <a:pt x="7975" y="2312"/>
                    <a:pt x="8219" y="2557"/>
                  </a:cubicBezTo>
                  <a:cubicBezTo>
                    <a:pt x="8464" y="2801"/>
                    <a:pt x="8735" y="3045"/>
                    <a:pt x="8979" y="3289"/>
                  </a:cubicBezTo>
                  <a:cubicBezTo>
                    <a:pt x="9467" y="3777"/>
                    <a:pt x="9955" y="4265"/>
                    <a:pt x="10417" y="4754"/>
                  </a:cubicBezTo>
                  <a:cubicBezTo>
                    <a:pt x="10552" y="4889"/>
                    <a:pt x="10633" y="5052"/>
                    <a:pt x="10769" y="5269"/>
                  </a:cubicBezTo>
                  <a:cubicBezTo>
                    <a:pt x="8925" y="7141"/>
                    <a:pt x="7107" y="8985"/>
                    <a:pt x="5263" y="10884"/>
                  </a:cubicBezTo>
                  <a:cubicBezTo>
                    <a:pt x="5073" y="10748"/>
                    <a:pt x="4883" y="10612"/>
                    <a:pt x="4693" y="10504"/>
                  </a:cubicBezTo>
                  <a:cubicBezTo>
                    <a:pt x="4232" y="10178"/>
                    <a:pt x="3798" y="9853"/>
                    <a:pt x="3337" y="9609"/>
                  </a:cubicBezTo>
                  <a:cubicBezTo>
                    <a:pt x="2985" y="9419"/>
                    <a:pt x="2605" y="9256"/>
                    <a:pt x="2225" y="9148"/>
                  </a:cubicBezTo>
                  <a:cubicBezTo>
                    <a:pt x="2071" y="9102"/>
                    <a:pt x="1921" y="9081"/>
                    <a:pt x="1772" y="9081"/>
                  </a:cubicBezTo>
                  <a:cubicBezTo>
                    <a:pt x="1475" y="9081"/>
                    <a:pt x="1185" y="9166"/>
                    <a:pt x="896" y="9310"/>
                  </a:cubicBezTo>
                  <a:cubicBezTo>
                    <a:pt x="272" y="9636"/>
                    <a:pt x="1" y="10233"/>
                    <a:pt x="82" y="10911"/>
                  </a:cubicBezTo>
                  <a:cubicBezTo>
                    <a:pt x="164" y="11372"/>
                    <a:pt x="354" y="11779"/>
                    <a:pt x="652" y="12131"/>
                  </a:cubicBezTo>
                  <a:cubicBezTo>
                    <a:pt x="1276" y="12809"/>
                    <a:pt x="1872" y="13515"/>
                    <a:pt x="2523" y="14166"/>
                  </a:cubicBezTo>
                  <a:cubicBezTo>
                    <a:pt x="3174" y="14844"/>
                    <a:pt x="3934" y="15359"/>
                    <a:pt x="4748" y="15793"/>
                  </a:cubicBezTo>
                  <a:cubicBezTo>
                    <a:pt x="6025" y="16443"/>
                    <a:pt x="7355" y="16885"/>
                    <a:pt x="8750" y="16885"/>
                  </a:cubicBezTo>
                  <a:cubicBezTo>
                    <a:pt x="9103" y="16885"/>
                    <a:pt x="9459" y="16857"/>
                    <a:pt x="9820" y="16797"/>
                  </a:cubicBezTo>
                  <a:cubicBezTo>
                    <a:pt x="10444" y="16715"/>
                    <a:pt x="11040" y="16552"/>
                    <a:pt x="11637" y="16417"/>
                  </a:cubicBezTo>
                  <a:cubicBezTo>
                    <a:pt x="11827" y="16363"/>
                    <a:pt x="12017" y="16335"/>
                    <a:pt x="12288" y="16281"/>
                  </a:cubicBezTo>
                  <a:cubicBezTo>
                    <a:pt x="12288" y="16525"/>
                    <a:pt x="12288" y="16715"/>
                    <a:pt x="12288" y="16905"/>
                  </a:cubicBezTo>
                  <a:cubicBezTo>
                    <a:pt x="12261" y="17882"/>
                    <a:pt x="12369" y="18831"/>
                    <a:pt x="12586" y="19807"/>
                  </a:cubicBezTo>
                  <a:cubicBezTo>
                    <a:pt x="12993" y="21462"/>
                    <a:pt x="13644" y="23008"/>
                    <a:pt x="14675" y="24364"/>
                  </a:cubicBezTo>
                  <a:cubicBezTo>
                    <a:pt x="16031" y="26127"/>
                    <a:pt x="17821" y="27294"/>
                    <a:pt x="19883" y="28026"/>
                  </a:cubicBezTo>
                  <a:cubicBezTo>
                    <a:pt x="21535" y="28627"/>
                    <a:pt x="23234" y="28927"/>
                    <a:pt x="24979" y="28927"/>
                  </a:cubicBezTo>
                  <a:cubicBezTo>
                    <a:pt x="25124" y="28927"/>
                    <a:pt x="25270" y="28925"/>
                    <a:pt x="25416" y="28921"/>
                  </a:cubicBezTo>
                  <a:cubicBezTo>
                    <a:pt x="25538" y="28921"/>
                    <a:pt x="25667" y="28901"/>
                    <a:pt x="25796" y="28901"/>
                  </a:cubicBezTo>
                  <a:cubicBezTo>
                    <a:pt x="25925" y="28901"/>
                    <a:pt x="26053" y="28921"/>
                    <a:pt x="26175" y="29002"/>
                  </a:cubicBezTo>
                  <a:cubicBezTo>
                    <a:pt x="26148" y="29192"/>
                    <a:pt x="26094" y="29382"/>
                    <a:pt x="26067" y="29572"/>
                  </a:cubicBezTo>
                  <a:cubicBezTo>
                    <a:pt x="25958" y="30196"/>
                    <a:pt x="25823" y="30820"/>
                    <a:pt x="25769" y="31471"/>
                  </a:cubicBezTo>
                  <a:cubicBezTo>
                    <a:pt x="25714" y="32122"/>
                    <a:pt x="25714" y="32800"/>
                    <a:pt x="25741" y="33451"/>
                  </a:cubicBezTo>
                  <a:cubicBezTo>
                    <a:pt x="25741" y="34102"/>
                    <a:pt x="26067" y="34698"/>
                    <a:pt x="26311" y="35268"/>
                  </a:cubicBezTo>
                  <a:cubicBezTo>
                    <a:pt x="27206" y="37411"/>
                    <a:pt x="28454" y="39282"/>
                    <a:pt x="30244" y="40774"/>
                  </a:cubicBezTo>
                  <a:cubicBezTo>
                    <a:pt x="30759" y="41208"/>
                    <a:pt x="31302" y="41561"/>
                    <a:pt x="31953" y="41750"/>
                  </a:cubicBezTo>
                  <a:cubicBezTo>
                    <a:pt x="32288" y="41817"/>
                    <a:pt x="32622" y="41866"/>
                    <a:pt x="32942" y="41866"/>
                  </a:cubicBezTo>
                  <a:cubicBezTo>
                    <a:pt x="33011" y="41866"/>
                    <a:pt x="33079" y="41864"/>
                    <a:pt x="33146" y="41859"/>
                  </a:cubicBezTo>
                  <a:cubicBezTo>
                    <a:pt x="33987" y="41832"/>
                    <a:pt x="34475" y="41208"/>
                    <a:pt x="34421" y="40394"/>
                  </a:cubicBezTo>
                  <a:cubicBezTo>
                    <a:pt x="34394" y="39770"/>
                    <a:pt x="34096" y="39255"/>
                    <a:pt x="33662" y="38821"/>
                  </a:cubicBezTo>
                  <a:cubicBezTo>
                    <a:pt x="33526" y="38686"/>
                    <a:pt x="33390" y="38523"/>
                    <a:pt x="33228" y="38387"/>
                  </a:cubicBezTo>
                  <a:cubicBezTo>
                    <a:pt x="34340" y="37465"/>
                    <a:pt x="35425" y="36597"/>
                    <a:pt x="36483" y="35729"/>
                  </a:cubicBezTo>
                  <a:cubicBezTo>
                    <a:pt x="37513" y="34834"/>
                    <a:pt x="38544" y="33966"/>
                    <a:pt x="39575" y="33071"/>
                  </a:cubicBezTo>
                  <a:cubicBezTo>
                    <a:pt x="40063" y="33505"/>
                    <a:pt x="40470" y="33939"/>
                    <a:pt x="40931" y="34291"/>
                  </a:cubicBezTo>
                  <a:cubicBezTo>
                    <a:pt x="41244" y="34539"/>
                    <a:pt x="41582" y="34662"/>
                    <a:pt x="41918" y="34662"/>
                  </a:cubicBezTo>
                  <a:cubicBezTo>
                    <a:pt x="42281" y="34662"/>
                    <a:pt x="42641" y="34519"/>
                    <a:pt x="42965" y="34237"/>
                  </a:cubicBezTo>
                  <a:cubicBezTo>
                    <a:pt x="43562" y="33722"/>
                    <a:pt x="43806" y="33071"/>
                    <a:pt x="43725" y="32284"/>
                  </a:cubicBezTo>
                  <a:cubicBezTo>
                    <a:pt x="43643" y="31525"/>
                    <a:pt x="43264" y="30901"/>
                    <a:pt x="42775" y="30331"/>
                  </a:cubicBezTo>
                  <a:cubicBezTo>
                    <a:pt x="42423" y="29925"/>
                    <a:pt x="42070" y="29545"/>
                    <a:pt x="41745" y="29138"/>
                  </a:cubicBezTo>
                  <a:cubicBezTo>
                    <a:pt x="40334" y="27375"/>
                    <a:pt x="38544" y="26127"/>
                    <a:pt x="36455" y="25286"/>
                  </a:cubicBezTo>
                  <a:cubicBezTo>
                    <a:pt x="35150" y="24760"/>
                    <a:pt x="33807" y="24562"/>
                    <a:pt x="32424" y="24562"/>
                  </a:cubicBezTo>
                  <a:cubicBezTo>
                    <a:pt x="32169" y="24562"/>
                    <a:pt x="31912" y="24568"/>
                    <a:pt x="31654" y="24581"/>
                  </a:cubicBezTo>
                  <a:lnTo>
                    <a:pt x="30841" y="24581"/>
                  </a:lnTo>
                  <a:cubicBezTo>
                    <a:pt x="30841" y="24310"/>
                    <a:pt x="30841" y="24066"/>
                    <a:pt x="30814" y="23849"/>
                  </a:cubicBezTo>
                  <a:cubicBezTo>
                    <a:pt x="30759" y="23008"/>
                    <a:pt x="30759" y="22167"/>
                    <a:pt x="30624" y="21353"/>
                  </a:cubicBezTo>
                  <a:cubicBezTo>
                    <a:pt x="30244" y="19265"/>
                    <a:pt x="29349" y="17366"/>
                    <a:pt x="28128" y="15603"/>
                  </a:cubicBezTo>
                  <a:cubicBezTo>
                    <a:pt x="27505" y="14681"/>
                    <a:pt x="26718" y="13949"/>
                    <a:pt x="25796" y="13325"/>
                  </a:cubicBezTo>
                  <a:cubicBezTo>
                    <a:pt x="24738" y="12592"/>
                    <a:pt x="23599" y="12131"/>
                    <a:pt x="22378" y="11806"/>
                  </a:cubicBezTo>
                  <a:cubicBezTo>
                    <a:pt x="21809" y="11643"/>
                    <a:pt x="21212" y="11562"/>
                    <a:pt x="20615" y="11507"/>
                  </a:cubicBezTo>
                  <a:cubicBezTo>
                    <a:pt x="20117" y="11436"/>
                    <a:pt x="19622" y="11406"/>
                    <a:pt x="19127" y="11406"/>
                  </a:cubicBezTo>
                  <a:cubicBezTo>
                    <a:pt x="18115" y="11406"/>
                    <a:pt x="17106" y="11533"/>
                    <a:pt x="16085" y="11697"/>
                  </a:cubicBezTo>
                  <a:cubicBezTo>
                    <a:pt x="15950" y="11697"/>
                    <a:pt x="15814" y="11724"/>
                    <a:pt x="15624" y="11752"/>
                  </a:cubicBezTo>
                  <a:cubicBezTo>
                    <a:pt x="15651" y="11453"/>
                    <a:pt x="15651" y="11236"/>
                    <a:pt x="15679" y="10992"/>
                  </a:cubicBezTo>
                  <a:cubicBezTo>
                    <a:pt x="15977" y="8551"/>
                    <a:pt x="15624" y="6218"/>
                    <a:pt x="14458" y="4048"/>
                  </a:cubicBezTo>
                  <a:cubicBezTo>
                    <a:pt x="14187" y="3479"/>
                    <a:pt x="13834" y="2963"/>
                    <a:pt x="13346" y="2557"/>
                  </a:cubicBezTo>
                  <a:cubicBezTo>
                    <a:pt x="12505" y="1851"/>
                    <a:pt x="11664" y="1119"/>
                    <a:pt x="10661" y="604"/>
                  </a:cubicBezTo>
                  <a:cubicBezTo>
                    <a:pt x="10227" y="360"/>
                    <a:pt x="9766" y="143"/>
                    <a:pt x="9277" y="34"/>
                  </a:cubicBezTo>
                  <a:cubicBezTo>
                    <a:pt x="9169" y="11"/>
                    <a:pt x="9064" y="1"/>
                    <a:pt x="8962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49"/>
            <p:cNvSpPr/>
            <p:nvPr/>
          </p:nvSpPr>
          <p:spPr>
            <a:xfrm>
              <a:off x="5070250" y="3044625"/>
              <a:ext cx="818475" cy="775400"/>
            </a:xfrm>
            <a:custGeom>
              <a:avLst/>
              <a:gdLst/>
              <a:ahLst/>
              <a:cxnLst/>
              <a:rect l="l" t="t" r="r" b="b"/>
              <a:pathLst>
                <a:path w="32739" h="31016" extrusionOk="0">
                  <a:moveTo>
                    <a:pt x="871" y="0"/>
                  </a:moveTo>
                  <a:cubicBezTo>
                    <a:pt x="622" y="0"/>
                    <a:pt x="404" y="106"/>
                    <a:pt x="217" y="355"/>
                  </a:cubicBezTo>
                  <a:cubicBezTo>
                    <a:pt x="0" y="653"/>
                    <a:pt x="54" y="979"/>
                    <a:pt x="217" y="1277"/>
                  </a:cubicBezTo>
                  <a:cubicBezTo>
                    <a:pt x="298" y="1413"/>
                    <a:pt x="407" y="1521"/>
                    <a:pt x="488" y="1630"/>
                  </a:cubicBezTo>
                  <a:cubicBezTo>
                    <a:pt x="1356" y="2661"/>
                    <a:pt x="2278" y="3664"/>
                    <a:pt x="3336" y="4478"/>
                  </a:cubicBezTo>
                  <a:cubicBezTo>
                    <a:pt x="4688" y="5518"/>
                    <a:pt x="6168" y="6111"/>
                    <a:pt x="7775" y="6111"/>
                  </a:cubicBezTo>
                  <a:cubicBezTo>
                    <a:pt x="8264" y="6111"/>
                    <a:pt x="8764" y="6056"/>
                    <a:pt x="9276" y="5943"/>
                  </a:cubicBezTo>
                  <a:cubicBezTo>
                    <a:pt x="9900" y="5807"/>
                    <a:pt x="10524" y="5617"/>
                    <a:pt x="11148" y="5427"/>
                  </a:cubicBezTo>
                  <a:cubicBezTo>
                    <a:pt x="12531" y="5048"/>
                    <a:pt x="13915" y="4668"/>
                    <a:pt x="15379" y="4559"/>
                  </a:cubicBezTo>
                  <a:cubicBezTo>
                    <a:pt x="15804" y="4532"/>
                    <a:pt x="16229" y="4517"/>
                    <a:pt x="16654" y="4517"/>
                  </a:cubicBezTo>
                  <a:cubicBezTo>
                    <a:pt x="17504" y="4517"/>
                    <a:pt x="18354" y="4577"/>
                    <a:pt x="19204" y="4722"/>
                  </a:cubicBezTo>
                  <a:cubicBezTo>
                    <a:pt x="20831" y="4993"/>
                    <a:pt x="22242" y="5780"/>
                    <a:pt x="23544" y="6729"/>
                  </a:cubicBezTo>
                  <a:cubicBezTo>
                    <a:pt x="25930" y="8465"/>
                    <a:pt x="27124" y="10825"/>
                    <a:pt x="27124" y="13809"/>
                  </a:cubicBezTo>
                  <a:cubicBezTo>
                    <a:pt x="27124" y="15273"/>
                    <a:pt x="26880" y="16711"/>
                    <a:pt x="26500" y="18148"/>
                  </a:cubicBezTo>
                  <a:cubicBezTo>
                    <a:pt x="26175" y="19288"/>
                    <a:pt x="25930" y="20454"/>
                    <a:pt x="25768" y="21620"/>
                  </a:cubicBezTo>
                  <a:cubicBezTo>
                    <a:pt x="25578" y="22922"/>
                    <a:pt x="25741" y="24170"/>
                    <a:pt x="26337" y="25363"/>
                  </a:cubicBezTo>
                  <a:cubicBezTo>
                    <a:pt x="26907" y="26502"/>
                    <a:pt x="27558" y="27615"/>
                    <a:pt x="28399" y="28591"/>
                  </a:cubicBezTo>
                  <a:cubicBezTo>
                    <a:pt x="28833" y="29133"/>
                    <a:pt x="29375" y="29622"/>
                    <a:pt x="29891" y="30110"/>
                  </a:cubicBezTo>
                  <a:cubicBezTo>
                    <a:pt x="30270" y="30490"/>
                    <a:pt x="30758" y="30761"/>
                    <a:pt x="31301" y="30924"/>
                  </a:cubicBezTo>
                  <a:cubicBezTo>
                    <a:pt x="31525" y="30985"/>
                    <a:pt x="31779" y="31015"/>
                    <a:pt x="32030" y="31015"/>
                  </a:cubicBezTo>
                  <a:cubicBezTo>
                    <a:pt x="32113" y="31015"/>
                    <a:pt x="32196" y="31012"/>
                    <a:pt x="32277" y="31005"/>
                  </a:cubicBezTo>
                  <a:cubicBezTo>
                    <a:pt x="32630" y="30978"/>
                    <a:pt x="32739" y="30734"/>
                    <a:pt x="32657" y="30381"/>
                  </a:cubicBezTo>
                  <a:cubicBezTo>
                    <a:pt x="32494" y="29866"/>
                    <a:pt x="32169" y="29459"/>
                    <a:pt x="31789" y="29106"/>
                  </a:cubicBezTo>
                  <a:cubicBezTo>
                    <a:pt x="31518" y="28808"/>
                    <a:pt x="31220" y="28537"/>
                    <a:pt x="30948" y="28266"/>
                  </a:cubicBezTo>
                  <a:cubicBezTo>
                    <a:pt x="29701" y="26909"/>
                    <a:pt x="28806" y="25363"/>
                    <a:pt x="28100" y="23682"/>
                  </a:cubicBezTo>
                  <a:cubicBezTo>
                    <a:pt x="27775" y="22868"/>
                    <a:pt x="27612" y="22000"/>
                    <a:pt x="27775" y="21105"/>
                  </a:cubicBezTo>
                  <a:cubicBezTo>
                    <a:pt x="27856" y="20589"/>
                    <a:pt x="27965" y="20101"/>
                    <a:pt x="28127" y="19586"/>
                  </a:cubicBezTo>
                  <a:cubicBezTo>
                    <a:pt x="28670" y="17687"/>
                    <a:pt x="28968" y="15734"/>
                    <a:pt x="28995" y="13754"/>
                  </a:cubicBezTo>
                  <a:cubicBezTo>
                    <a:pt x="28968" y="13158"/>
                    <a:pt x="28968" y="12561"/>
                    <a:pt x="28914" y="11991"/>
                  </a:cubicBezTo>
                  <a:cubicBezTo>
                    <a:pt x="28833" y="11449"/>
                    <a:pt x="28778" y="10879"/>
                    <a:pt x="28589" y="10391"/>
                  </a:cubicBezTo>
                  <a:cubicBezTo>
                    <a:pt x="28209" y="9387"/>
                    <a:pt x="27775" y="8411"/>
                    <a:pt x="27314" y="7462"/>
                  </a:cubicBezTo>
                  <a:cubicBezTo>
                    <a:pt x="26500" y="5780"/>
                    <a:pt x="25252" y="4532"/>
                    <a:pt x="23598" y="3664"/>
                  </a:cubicBezTo>
                  <a:cubicBezTo>
                    <a:pt x="22214" y="2932"/>
                    <a:pt x="20777" y="2498"/>
                    <a:pt x="19204" y="2389"/>
                  </a:cubicBezTo>
                  <a:cubicBezTo>
                    <a:pt x="18926" y="2374"/>
                    <a:pt x="18649" y="2367"/>
                    <a:pt x="18373" y="2367"/>
                  </a:cubicBezTo>
                  <a:cubicBezTo>
                    <a:pt x="16656" y="2367"/>
                    <a:pt x="14973" y="2647"/>
                    <a:pt x="13291" y="3068"/>
                  </a:cubicBezTo>
                  <a:cubicBezTo>
                    <a:pt x="12423" y="3285"/>
                    <a:pt x="11555" y="3529"/>
                    <a:pt x="10687" y="3773"/>
                  </a:cubicBezTo>
                  <a:cubicBezTo>
                    <a:pt x="10204" y="3911"/>
                    <a:pt x="9721" y="3976"/>
                    <a:pt x="9238" y="3976"/>
                  </a:cubicBezTo>
                  <a:cubicBezTo>
                    <a:pt x="8582" y="3976"/>
                    <a:pt x="7925" y="3856"/>
                    <a:pt x="7269" y="3637"/>
                  </a:cubicBezTo>
                  <a:cubicBezTo>
                    <a:pt x="6591" y="3420"/>
                    <a:pt x="5940" y="3149"/>
                    <a:pt x="5343" y="2742"/>
                  </a:cubicBezTo>
                  <a:cubicBezTo>
                    <a:pt x="4665" y="2308"/>
                    <a:pt x="4014" y="1793"/>
                    <a:pt x="3363" y="1332"/>
                  </a:cubicBezTo>
                  <a:cubicBezTo>
                    <a:pt x="2902" y="1006"/>
                    <a:pt x="2441" y="681"/>
                    <a:pt x="1953" y="382"/>
                  </a:cubicBezTo>
                  <a:cubicBezTo>
                    <a:pt x="1709" y="220"/>
                    <a:pt x="1410" y="111"/>
                    <a:pt x="1112" y="30"/>
                  </a:cubicBezTo>
                  <a:cubicBezTo>
                    <a:pt x="1029" y="10"/>
                    <a:pt x="949" y="0"/>
                    <a:pt x="8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49"/>
            <p:cNvSpPr/>
            <p:nvPr/>
          </p:nvSpPr>
          <p:spPr>
            <a:xfrm>
              <a:off x="5375375" y="3186400"/>
              <a:ext cx="344500" cy="310175"/>
            </a:xfrm>
            <a:custGeom>
              <a:avLst/>
              <a:gdLst/>
              <a:ahLst/>
              <a:cxnLst/>
              <a:rect l="l" t="t" r="r" b="b"/>
              <a:pathLst>
                <a:path w="13780" h="12407" extrusionOk="0">
                  <a:moveTo>
                    <a:pt x="1330" y="0"/>
                  </a:moveTo>
                  <a:cubicBezTo>
                    <a:pt x="896" y="109"/>
                    <a:pt x="516" y="217"/>
                    <a:pt x="164" y="299"/>
                  </a:cubicBezTo>
                  <a:cubicBezTo>
                    <a:pt x="109" y="462"/>
                    <a:pt x="82" y="516"/>
                    <a:pt x="82" y="543"/>
                  </a:cubicBezTo>
                  <a:cubicBezTo>
                    <a:pt x="82" y="651"/>
                    <a:pt x="55" y="733"/>
                    <a:pt x="55" y="841"/>
                  </a:cubicBezTo>
                  <a:cubicBezTo>
                    <a:pt x="1" y="2631"/>
                    <a:pt x="381" y="4313"/>
                    <a:pt x="1059" y="5968"/>
                  </a:cubicBezTo>
                  <a:cubicBezTo>
                    <a:pt x="1899" y="7948"/>
                    <a:pt x="3229" y="9494"/>
                    <a:pt x="5100" y="10579"/>
                  </a:cubicBezTo>
                  <a:cubicBezTo>
                    <a:pt x="5832" y="11040"/>
                    <a:pt x="6619" y="11365"/>
                    <a:pt x="7433" y="11664"/>
                  </a:cubicBezTo>
                  <a:cubicBezTo>
                    <a:pt x="8518" y="12016"/>
                    <a:pt x="9684" y="12233"/>
                    <a:pt x="10823" y="12342"/>
                  </a:cubicBezTo>
                  <a:cubicBezTo>
                    <a:pt x="11286" y="12387"/>
                    <a:pt x="11741" y="12407"/>
                    <a:pt x="12196" y="12407"/>
                  </a:cubicBezTo>
                  <a:cubicBezTo>
                    <a:pt x="12568" y="12407"/>
                    <a:pt x="12941" y="12393"/>
                    <a:pt x="13319" y="12369"/>
                  </a:cubicBezTo>
                  <a:cubicBezTo>
                    <a:pt x="13590" y="11691"/>
                    <a:pt x="13753" y="11040"/>
                    <a:pt x="13780" y="10280"/>
                  </a:cubicBezTo>
                  <a:cubicBezTo>
                    <a:pt x="13682" y="10275"/>
                    <a:pt x="13587" y="10273"/>
                    <a:pt x="13493" y="10273"/>
                  </a:cubicBezTo>
                  <a:cubicBezTo>
                    <a:pt x="13118" y="10273"/>
                    <a:pt x="12771" y="10307"/>
                    <a:pt x="12424" y="10307"/>
                  </a:cubicBezTo>
                  <a:cubicBezTo>
                    <a:pt x="12298" y="10304"/>
                    <a:pt x="12172" y="10303"/>
                    <a:pt x="12046" y="10303"/>
                  </a:cubicBezTo>
                  <a:cubicBezTo>
                    <a:pt x="11668" y="10303"/>
                    <a:pt x="11288" y="10314"/>
                    <a:pt x="10911" y="10314"/>
                  </a:cubicBezTo>
                  <a:cubicBezTo>
                    <a:pt x="10410" y="10314"/>
                    <a:pt x="9915" y="10294"/>
                    <a:pt x="9440" y="10199"/>
                  </a:cubicBezTo>
                  <a:cubicBezTo>
                    <a:pt x="6022" y="9629"/>
                    <a:pt x="3581" y="7731"/>
                    <a:pt x="2306" y="4476"/>
                  </a:cubicBezTo>
                  <a:cubicBezTo>
                    <a:pt x="1845" y="3255"/>
                    <a:pt x="1520" y="1980"/>
                    <a:pt x="1438" y="678"/>
                  </a:cubicBezTo>
                  <a:cubicBezTo>
                    <a:pt x="1411" y="462"/>
                    <a:pt x="1384" y="272"/>
                    <a:pt x="13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49"/>
            <p:cNvSpPr/>
            <p:nvPr/>
          </p:nvSpPr>
          <p:spPr>
            <a:xfrm>
              <a:off x="5808675" y="3431050"/>
              <a:ext cx="311275" cy="208825"/>
            </a:xfrm>
            <a:custGeom>
              <a:avLst/>
              <a:gdLst/>
              <a:ahLst/>
              <a:cxnLst/>
              <a:rect l="l" t="t" r="r" b="b"/>
              <a:pathLst>
                <a:path w="12451" h="8353" extrusionOk="0">
                  <a:moveTo>
                    <a:pt x="1936" y="0"/>
                  </a:moveTo>
                  <a:cubicBezTo>
                    <a:pt x="1439" y="0"/>
                    <a:pt x="938" y="31"/>
                    <a:pt x="435" y="87"/>
                  </a:cubicBezTo>
                  <a:cubicBezTo>
                    <a:pt x="408" y="87"/>
                    <a:pt x="381" y="115"/>
                    <a:pt x="299" y="169"/>
                  </a:cubicBezTo>
                  <a:cubicBezTo>
                    <a:pt x="218" y="766"/>
                    <a:pt x="109" y="1417"/>
                    <a:pt x="1" y="2122"/>
                  </a:cubicBezTo>
                  <a:cubicBezTo>
                    <a:pt x="218" y="2122"/>
                    <a:pt x="375" y="2134"/>
                    <a:pt x="519" y="2134"/>
                  </a:cubicBezTo>
                  <a:cubicBezTo>
                    <a:pt x="592" y="2134"/>
                    <a:pt x="661" y="2131"/>
                    <a:pt x="733" y="2122"/>
                  </a:cubicBezTo>
                  <a:cubicBezTo>
                    <a:pt x="1520" y="2122"/>
                    <a:pt x="2306" y="2149"/>
                    <a:pt x="3066" y="2284"/>
                  </a:cubicBezTo>
                  <a:cubicBezTo>
                    <a:pt x="4666" y="2556"/>
                    <a:pt x="6104" y="3152"/>
                    <a:pt x="7324" y="4265"/>
                  </a:cubicBezTo>
                  <a:cubicBezTo>
                    <a:pt x="8301" y="5132"/>
                    <a:pt x="9223" y="6028"/>
                    <a:pt x="9955" y="7113"/>
                  </a:cubicBezTo>
                  <a:cubicBezTo>
                    <a:pt x="10254" y="7519"/>
                    <a:pt x="10579" y="7899"/>
                    <a:pt x="10986" y="8170"/>
                  </a:cubicBezTo>
                  <a:cubicBezTo>
                    <a:pt x="11167" y="8291"/>
                    <a:pt x="11338" y="8353"/>
                    <a:pt x="11500" y="8353"/>
                  </a:cubicBezTo>
                  <a:cubicBezTo>
                    <a:pt x="11702" y="8353"/>
                    <a:pt x="11891" y="8257"/>
                    <a:pt x="12071" y="8062"/>
                  </a:cubicBezTo>
                  <a:cubicBezTo>
                    <a:pt x="12261" y="7872"/>
                    <a:pt x="12369" y="7628"/>
                    <a:pt x="12397" y="7357"/>
                  </a:cubicBezTo>
                  <a:cubicBezTo>
                    <a:pt x="12451" y="6760"/>
                    <a:pt x="12288" y="6245"/>
                    <a:pt x="11908" y="5783"/>
                  </a:cubicBezTo>
                  <a:cubicBezTo>
                    <a:pt x="11474" y="5295"/>
                    <a:pt x="11013" y="4780"/>
                    <a:pt x="10606" y="4292"/>
                  </a:cubicBezTo>
                  <a:cubicBezTo>
                    <a:pt x="9521" y="2963"/>
                    <a:pt x="8192" y="1959"/>
                    <a:pt x="6701" y="1145"/>
                  </a:cubicBezTo>
                  <a:cubicBezTo>
                    <a:pt x="5180" y="333"/>
                    <a:pt x="3579" y="0"/>
                    <a:pt x="19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49"/>
            <p:cNvSpPr/>
            <p:nvPr/>
          </p:nvSpPr>
          <p:spPr>
            <a:xfrm>
              <a:off x="5259425" y="2817000"/>
              <a:ext cx="162100" cy="288050"/>
            </a:xfrm>
            <a:custGeom>
              <a:avLst/>
              <a:gdLst/>
              <a:ahLst/>
              <a:cxnLst/>
              <a:rect l="l" t="t" r="r" b="b"/>
              <a:pathLst>
                <a:path w="6484" h="11522" extrusionOk="0">
                  <a:moveTo>
                    <a:pt x="532" y="0"/>
                  </a:moveTo>
                  <a:cubicBezTo>
                    <a:pt x="394" y="0"/>
                    <a:pt x="264" y="56"/>
                    <a:pt x="163" y="157"/>
                  </a:cubicBezTo>
                  <a:cubicBezTo>
                    <a:pt x="1" y="347"/>
                    <a:pt x="28" y="564"/>
                    <a:pt x="136" y="753"/>
                  </a:cubicBezTo>
                  <a:cubicBezTo>
                    <a:pt x="218" y="943"/>
                    <a:pt x="326" y="1079"/>
                    <a:pt x="462" y="1215"/>
                  </a:cubicBezTo>
                  <a:cubicBezTo>
                    <a:pt x="706" y="1459"/>
                    <a:pt x="977" y="1648"/>
                    <a:pt x="1194" y="1893"/>
                  </a:cubicBezTo>
                  <a:cubicBezTo>
                    <a:pt x="1737" y="2408"/>
                    <a:pt x="2279" y="2896"/>
                    <a:pt x="2740" y="3439"/>
                  </a:cubicBezTo>
                  <a:cubicBezTo>
                    <a:pt x="3635" y="4524"/>
                    <a:pt x="4286" y="5744"/>
                    <a:pt x="4557" y="7100"/>
                  </a:cubicBezTo>
                  <a:cubicBezTo>
                    <a:pt x="4802" y="8267"/>
                    <a:pt x="4829" y="9406"/>
                    <a:pt x="4693" y="10572"/>
                  </a:cubicBezTo>
                  <a:cubicBezTo>
                    <a:pt x="4666" y="10871"/>
                    <a:pt x="4639" y="11169"/>
                    <a:pt x="4612" y="11522"/>
                  </a:cubicBezTo>
                  <a:cubicBezTo>
                    <a:pt x="5154" y="11467"/>
                    <a:pt x="5615" y="11250"/>
                    <a:pt x="6131" y="11115"/>
                  </a:cubicBezTo>
                  <a:cubicBezTo>
                    <a:pt x="6185" y="10898"/>
                    <a:pt x="6239" y="10681"/>
                    <a:pt x="6293" y="10437"/>
                  </a:cubicBezTo>
                  <a:cubicBezTo>
                    <a:pt x="6483" y="9325"/>
                    <a:pt x="6429" y="8185"/>
                    <a:pt x="6293" y="7046"/>
                  </a:cubicBezTo>
                  <a:cubicBezTo>
                    <a:pt x="6131" y="5798"/>
                    <a:pt x="5805" y="4632"/>
                    <a:pt x="5208" y="3547"/>
                  </a:cubicBezTo>
                  <a:cubicBezTo>
                    <a:pt x="4910" y="3005"/>
                    <a:pt x="4557" y="2489"/>
                    <a:pt x="4069" y="2082"/>
                  </a:cubicBezTo>
                  <a:cubicBezTo>
                    <a:pt x="3201" y="1350"/>
                    <a:pt x="2225" y="726"/>
                    <a:pt x="1221" y="211"/>
                  </a:cubicBezTo>
                  <a:cubicBezTo>
                    <a:pt x="1058" y="130"/>
                    <a:pt x="869" y="75"/>
                    <a:pt x="679" y="21"/>
                  </a:cubicBezTo>
                  <a:cubicBezTo>
                    <a:pt x="630" y="7"/>
                    <a:pt x="581" y="0"/>
                    <a:pt x="5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49"/>
            <p:cNvSpPr/>
            <p:nvPr/>
          </p:nvSpPr>
          <p:spPr>
            <a:xfrm>
              <a:off x="5267575" y="2945000"/>
              <a:ext cx="79350" cy="90875"/>
            </a:xfrm>
            <a:custGeom>
              <a:avLst/>
              <a:gdLst/>
              <a:ahLst/>
              <a:cxnLst/>
              <a:rect l="l" t="t" r="r" b="b"/>
              <a:pathLst>
                <a:path w="3174" h="3635" extrusionOk="0">
                  <a:moveTo>
                    <a:pt x="2523" y="0"/>
                  </a:moveTo>
                  <a:cubicBezTo>
                    <a:pt x="1628" y="923"/>
                    <a:pt x="814" y="1736"/>
                    <a:pt x="0" y="2604"/>
                  </a:cubicBezTo>
                  <a:cubicBezTo>
                    <a:pt x="434" y="2957"/>
                    <a:pt x="814" y="3282"/>
                    <a:pt x="1248" y="3635"/>
                  </a:cubicBezTo>
                  <a:cubicBezTo>
                    <a:pt x="1817" y="3038"/>
                    <a:pt x="2414" y="2496"/>
                    <a:pt x="2957" y="1926"/>
                  </a:cubicBezTo>
                  <a:cubicBezTo>
                    <a:pt x="3146" y="1736"/>
                    <a:pt x="3174" y="1492"/>
                    <a:pt x="3065" y="1248"/>
                  </a:cubicBezTo>
                  <a:cubicBezTo>
                    <a:pt x="2902" y="868"/>
                    <a:pt x="2740" y="489"/>
                    <a:pt x="2523" y="0"/>
                  </a:cubicBezTo>
                  <a:close/>
                </a:path>
              </a:pathLst>
            </a:custGeom>
            <a:solidFill>
              <a:srgbClr val="4E8C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49"/>
            <p:cNvSpPr/>
            <p:nvPr/>
          </p:nvSpPr>
          <p:spPr>
            <a:xfrm>
              <a:off x="5199750" y="3025700"/>
              <a:ext cx="82075" cy="75275"/>
            </a:xfrm>
            <a:custGeom>
              <a:avLst/>
              <a:gdLst/>
              <a:ahLst/>
              <a:cxnLst/>
              <a:rect l="l" t="t" r="r" b="b"/>
              <a:pathLst>
                <a:path w="3283" h="3011" extrusionOk="0">
                  <a:moveTo>
                    <a:pt x="2089" y="0"/>
                  </a:moveTo>
                  <a:cubicBezTo>
                    <a:pt x="1384" y="760"/>
                    <a:pt x="652" y="1438"/>
                    <a:pt x="1" y="2170"/>
                  </a:cubicBezTo>
                  <a:cubicBezTo>
                    <a:pt x="435" y="2577"/>
                    <a:pt x="733" y="2767"/>
                    <a:pt x="1384" y="3011"/>
                  </a:cubicBezTo>
                  <a:cubicBezTo>
                    <a:pt x="2035" y="2387"/>
                    <a:pt x="2659" y="1763"/>
                    <a:pt x="3283" y="1112"/>
                  </a:cubicBezTo>
                  <a:cubicBezTo>
                    <a:pt x="2876" y="732"/>
                    <a:pt x="2496" y="380"/>
                    <a:pt x="20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49"/>
            <p:cNvSpPr/>
            <p:nvPr/>
          </p:nvSpPr>
          <p:spPr>
            <a:xfrm>
              <a:off x="5928025" y="3585125"/>
              <a:ext cx="95650" cy="84775"/>
            </a:xfrm>
            <a:custGeom>
              <a:avLst/>
              <a:gdLst/>
              <a:ahLst/>
              <a:cxnLst/>
              <a:rect l="l" t="t" r="r" b="b"/>
              <a:pathLst>
                <a:path w="3826" h="3391" extrusionOk="0">
                  <a:moveTo>
                    <a:pt x="3093" y="0"/>
                  </a:moveTo>
                  <a:cubicBezTo>
                    <a:pt x="2089" y="868"/>
                    <a:pt x="1086" y="1709"/>
                    <a:pt x="82" y="2523"/>
                  </a:cubicBezTo>
                  <a:cubicBezTo>
                    <a:pt x="55" y="2550"/>
                    <a:pt x="55" y="2604"/>
                    <a:pt x="1" y="2685"/>
                  </a:cubicBezTo>
                  <a:cubicBezTo>
                    <a:pt x="218" y="2902"/>
                    <a:pt x="435" y="3147"/>
                    <a:pt x="652" y="3391"/>
                  </a:cubicBezTo>
                  <a:cubicBezTo>
                    <a:pt x="1221" y="3065"/>
                    <a:pt x="3418" y="1194"/>
                    <a:pt x="3825" y="733"/>
                  </a:cubicBezTo>
                  <a:cubicBezTo>
                    <a:pt x="3608" y="461"/>
                    <a:pt x="3418" y="163"/>
                    <a:pt x="30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49"/>
            <p:cNvSpPr/>
            <p:nvPr/>
          </p:nvSpPr>
          <p:spPr>
            <a:xfrm>
              <a:off x="5519150" y="3188425"/>
              <a:ext cx="82750" cy="69200"/>
            </a:xfrm>
            <a:custGeom>
              <a:avLst/>
              <a:gdLst/>
              <a:ahLst/>
              <a:cxnLst/>
              <a:rect l="l" t="t" r="r" b="b"/>
              <a:pathLst>
                <a:path w="3310" h="2768" extrusionOk="0">
                  <a:moveTo>
                    <a:pt x="1763" y="1"/>
                  </a:moveTo>
                  <a:cubicBezTo>
                    <a:pt x="787" y="842"/>
                    <a:pt x="298" y="1438"/>
                    <a:pt x="0" y="2035"/>
                  </a:cubicBezTo>
                  <a:cubicBezTo>
                    <a:pt x="326" y="2279"/>
                    <a:pt x="624" y="2578"/>
                    <a:pt x="1031" y="2767"/>
                  </a:cubicBezTo>
                  <a:cubicBezTo>
                    <a:pt x="1790" y="2062"/>
                    <a:pt x="2523" y="1357"/>
                    <a:pt x="3309" y="625"/>
                  </a:cubicBezTo>
                  <a:cubicBezTo>
                    <a:pt x="2767" y="299"/>
                    <a:pt x="2306" y="28"/>
                    <a:pt x="1763" y="1"/>
                  </a:cubicBezTo>
                  <a:close/>
                </a:path>
              </a:pathLst>
            </a:custGeom>
            <a:solidFill>
              <a:srgbClr val="4E8C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49"/>
            <p:cNvSpPr/>
            <p:nvPr/>
          </p:nvSpPr>
          <p:spPr>
            <a:xfrm>
              <a:off x="5557100" y="3349150"/>
              <a:ext cx="79375" cy="64425"/>
            </a:xfrm>
            <a:custGeom>
              <a:avLst/>
              <a:gdLst/>
              <a:ahLst/>
              <a:cxnLst/>
              <a:rect l="l" t="t" r="r" b="b"/>
              <a:pathLst>
                <a:path w="3175" h="2577" extrusionOk="0">
                  <a:moveTo>
                    <a:pt x="2306" y="0"/>
                  </a:moveTo>
                  <a:cubicBezTo>
                    <a:pt x="1520" y="488"/>
                    <a:pt x="272" y="1628"/>
                    <a:pt x="1" y="2089"/>
                  </a:cubicBezTo>
                  <a:cubicBezTo>
                    <a:pt x="462" y="2306"/>
                    <a:pt x="896" y="2577"/>
                    <a:pt x="1330" y="2577"/>
                  </a:cubicBezTo>
                  <a:cubicBezTo>
                    <a:pt x="1981" y="1926"/>
                    <a:pt x="2578" y="1329"/>
                    <a:pt x="3174" y="732"/>
                  </a:cubicBezTo>
                  <a:cubicBezTo>
                    <a:pt x="2876" y="461"/>
                    <a:pt x="2578" y="244"/>
                    <a:pt x="2306" y="0"/>
                  </a:cubicBezTo>
                  <a:close/>
                </a:path>
              </a:pathLst>
            </a:custGeom>
            <a:solidFill>
              <a:srgbClr val="4E8C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49"/>
            <p:cNvSpPr/>
            <p:nvPr/>
          </p:nvSpPr>
          <p:spPr>
            <a:xfrm>
              <a:off x="5457425" y="3254200"/>
              <a:ext cx="69875" cy="71225"/>
            </a:xfrm>
            <a:custGeom>
              <a:avLst/>
              <a:gdLst/>
              <a:ahLst/>
              <a:cxnLst/>
              <a:rect l="l" t="t" r="r" b="b"/>
              <a:pathLst>
                <a:path w="2795" h="2849" extrusionOk="0">
                  <a:moveTo>
                    <a:pt x="1818" y="1"/>
                  </a:moveTo>
                  <a:cubicBezTo>
                    <a:pt x="1113" y="543"/>
                    <a:pt x="570" y="1167"/>
                    <a:pt x="1" y="1791"/>
                  </a:cubicBezTo>
                  <a:cubicBezTo>
                    <a:pt x="136" y="2171"/>
                    <a:pt x="272" y="2523"/>
                    <a:pt x="597" y="2849"/>
                  </a:cubicBezTo>
                  <a:cubicBezTo>
                    <a:pt x="1330" y="2144"/>
                    <a:pt x="2035" y="1493"/>
                    <a:pt x="2795" y="787"/>
                  </a:cubicBezTo>
                  <a:cubicBezTo>
                    <a:pt x="2442" y="489"/>
                    <a:pt x="2144" y="245"/>
                    <a:pt x="18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49"/>
            <p:cNvSpPr/>
            <p:nvPr/>
          </p:nvSpPr>
          <p:spPr>
            <a:xfrm>
              <a:off x="5843950" y="3511200"/>
              <a:ext cx="73250" cy="57000"/>
            </a:xfrm>
            <a:custGeom>
              <a:avLst/>
              <a:gdLst/>
              <a:ahLst/>
              <a:cxnLst/>
              <a:rect l="l" t="t" r="r" b="b"/>
              <a:pathLst>
                <a:path w="2930" h="2280" extrusionOk="0">
                  <a:moveTo>
                    <a:pt x="1574" y="1"/>
                  </a:moveTo>
                  <a:cubicBezTo>
                    <a:pt x="1058" y="489"/>
                    <a:pt x="543" y="950"/>
                    <a:pt x="0" y="1465"/>
                  </a:cubicBezTo>
                  <a:cubicBezTo>
                    <a:pt x="136" y="1628"/>
                    <a:pt x="272" y="1764"/>
                    <a:pt x="380" y="1899"/>
                  </a:cubicBezTo>
                  <a:cubicBezTo>
                    <a:pt x="516" y="2035"/>
                    <a:pt x="651" y="2171"/>
                    <a:pt x="760" y="2279"/>
                  </a:cubicBezTo>
                  <a:cubicBezTo>
                    <a:pt x="1628" y="1682"/>
                    <a:pt x="2577" y="896"/>
                    <a:pt x="2930" y="408"/>
                  </a:cubicBezTo>
                  <a:cubicBezTo>
                    <a:pt x="2523" y="163"/>
                    <a:pt x="2062" y="109"/>
                    <a:pt x="1574" y="1"/>
                  </a:cubicBezTo>
                  <a:close/>
                </a:path>
              </a:pathLst>
            </a:custGeom>
            <a:solidFill>
              <a:srgbClr val="4E8C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49"/>
            <p:cNvSpPr/>
            <p:nvPr/>
          </p:nvSpPr>
          <p:spPr>
            <a:xfrm>
              <a:off x="5630350" y="3278625"/>
              <a:ext cx="71900" cy="72575"/>
            </a:xfrm>
            <a:custGeom>
              <a:avLst/>
              <a:gdLst/>
              <a:ahLst/>
              <a:cxnLst/>
              <a:rect l="l" t="t" r="r" b="b"/>
              <a:pathLst>
                <a:path w="2876" h="2903" extrusionOk="0">
                  <a:moveTo>
                    <a:pt x="2469" y="0"/>
                  </a:moveTo>
                  <a:cubicBezTo>
                    <a:pt x="1628" y="760"/>
                    <a:pt x="814" y="1465"/>
                    <a:pt x="0" y="2224"/>
                  </a:cubicBezTo>
                  <a:cubicBezTo>
                    <a:pt x="326" y="2469"/>
                    <a:pt x="624" y="2658"/>
                    <a:pt x="950" y="2902"/>
                  </a:cubicBezTo>
                  <a:cubicBezTo>
                    <a:pt x="1601" y="2143"/>
                    <a:pt x="2360" y="1546"/>
                    <a:pt x="2875" y="651"/>
                  </a:cubicBezTo>
                  <a:cubicBezTo>
                    <a:pt x="2740" y="461"/>
                    <a:pt x="2604" y="244"/>
                    <a:pt x="24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49"/>
            <p:cNvSpPr/>
            <p:nvPr/>
          </p:nvSpPr>
          <p:spPr>
            <a:xfrm>
              <a:off x="5786300" y="3563425"/>
              <a:ext cx="58350" cy="60375"/>
            </a:xfrm>
            <a:custGeom>
              <a:avLst/>
              <a:gdLst/>
              <a:ahLst/>
              <a:cxnLst/>
              <a:rect l="l" t="t" r="r" b="b"/>
              <a:pathLst>
                <a:path w="2334" h="2415" extrusionOk="0">
                  <a:moveTo>
                    <a:pt x="1574" y="0"/>
                  </a:moveTo>
                  <a:cubicBezTo>
                    <a:pt x="1032" y="353"/>
                    <a:pt x="598" y="733"/>
                    <a:pt x="164" y="1139"/>
                  </a:cubicBezTo>
                  <a:cubicBezTo>
                    <a:pt x="82" y="1221"/>
                    <a:pt x="1" y="1384"/>
                    <a:pt x="1" y="1519"/>
                  </a:cubicBezTo>
                  <a:cubicBezTo>
                    <a:pt x="1" y="1818"/>
                    <a:pt x="55" y="2116"/>
                    <a:pt x="299" y="2414"/>
                  </a:cubicBezTo>
                  <a:cubicBezTo>
                    <a:pt x="1004" y="1899"/>
                    <a:pt x="1683" y="1411"/>
                    <a:pt x="2333" y="814"/>
                  </a:cubicBezTo>
                  <a:cubicBezTo>
                    <a:pt x="2062" y="516"/>
                    <a:pt x="1818" y="271"/>
                    <a:pt x="15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036256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7AE327E2-ADFF-4CA9-A0EB-5C83C5AFC6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03411" y="1587999"/>
            <a:ext cx="7557961" cy="1698000"/>
          </a:xfrm>
        </p:spPr>
        <p:txBody>
          <a:bodyPr/>
          <a:lstStyle/>
          <a:p>
            <a:pPr algn="just"/>
            <a:r>
              <a:rPr lang="en-US" dirty="0"/>
              <a:t>? </a:t>
            </a:r>
            <a:r>
              <a:rPr lang="en-US" dirty="0" err="1"/>
              <a:t>Hãy</a:t>
            </a:r>
            <a:r>
              <a:rPr lang="en-US" dirty="0"/>
              <a:t> </a:t>
            </a:r>
            <a:r>
              <a:rPr lang="en-US" dirty="0" err="1"/>
              <a:t>lấy</a:t>
            </a:r>
            <a:r>
              <a:rPr lang="en-US" dirty="0"/>
              <a:t> </a:t>
            </a:r>
            <a:r>
              <a:rPr lang="en-US" dirty="0" err="1"/>
              <a:t>ví</a:t>
            </a:r>
            <a:r>
              <a:rPr lang="en-US" dirty="0"/>
              <a:t> </a:t>
            </a:r>
            <a:r>
              <a:rPr lang="en-US" dirty="0" err="1"/>
              <a:t>dụ</a:t>
            </a:r>
            <a:r>
              <a:rPr lang="en-US" dirty="0"/>
              <a:t> </a:t>
            </a:r>
            <a:r>
              <a:rPr lang="en-US" dirty="0" err="1"/>
              <a:t>lực</a:t>
            </a:r>
            <a:r>
              <a:rPr lang="en-US" dirty="0"/>
              <a:t> </a:t>
            </a:r>
            <a:r>
              <a:rPr lang="en-US" dirty="0" err="1"/>
              <a:t>tác</a:t>
            </a:r>
            <a:r>
              <a:rPr lang="en-US" dirty="0"/>
              <a:t> </a:t>
            </a:r>
            <a:r>
              <a:rPr lang="en-US" dirty="0" err="1"/>
              <a:t>dụng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vừa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thay</a:t>
            </a:r>
            <a:r>
              <a:rPr lang="en-US" dirty="0"/>
              <a:t> </a:t>
            </a:r>
            <a:r>
              <a:rPr lang="en-US" dirty="0" err="1"/>
              <a:t>đổi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động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, </a:t>
            </a:r>
            <a:r>
              <a:rPr lang="en-US" dirty="0" err="1"/>
              <a:t>vừa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biến</a:t>
            </a:r>
            <a:r>
              <a:rPr lang="en-US" dirty="0"/>
              <a:t> </a:t>
            </a:r>
            <a:r>
              <a:rPr lang="en-US" dirty="0" err="1"/>
              <a:t>dạng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523792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8"/>
          <p:cNvSpPr txBox="1"/>
          <p:nvPr/>
        </p:nvSpPr>
        <p:spPr>
          <a:xfrm>
            <a:off x="219163" y="555810"/>
            <a:ext cx="8837155" cy="1876033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vi-VN" sz="21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 luận:</a:t>
            </a: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vi-VN" sz="2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Lực tác dụng lên vật có thể làm cho vật bị (1)................................, bị (2)..............................................................</a:t>
            </a:r>
            <a:r>
              <a:rPr lang="en-US" sz="2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lang="vi-VN" sz="2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oặc</a:t>
            </a:r>
            <a:endParaRPr lang="vi-VN" sz="2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vi-VN" sz="2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(3)....................................................</a:t>
            </a:r>
          </a:p>
        </p:txBody>
      </p:sp>
      <p:sp>
        <p:nvSpPr>
          <p:cNvPr id="6" name="Rectangle 5"/>
          <p:cNvSpPr/>
          <p:nvPr/>
        </p:nvSpPr>
        <p:spPr>
          <a:xfrm>
            <a:off x="1850065" y="2571750"/>
            <a:ext cx="5639965" cy="2303620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7" name="TextBox 6"/>
          <p:cNvSpPr txBox="1"/>
          <p:nvPr/>
        </p:nvSpPr>
        <p:spPr>
          <a:xfrm>
            <a:off x="2176679" y="2846812"/>
            <a:ext cx="216763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21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iến</a:t>
            </a:r>
            <a:r>
              <a:rPr lang="vi-VN" sz="21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dạng</a:t>
            </a:r>
            <a:endParaRPr lang="en-US" sz="21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76679" y="3924772"/>
            <a:ext cx="301580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1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 đổi chuyển động</a:t>
            </a:r>
            <a:endParaRPr lang="en-US" sz="21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05070" y="3371904"/>
            <a:ext cx="467848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1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 biến dạng vừa biến đổi chuyển động</a:t>
            </a:r>
            <a:endParaRPr lang="en-US" sz="21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6172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33333E-6 L 0.37435 -0.3803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11" y="-19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211 -0.25 L -0.17356 -0.5060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84" y="-1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2.22045E-16 L -0.11927 -0.3280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64" y="-16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5" name="Google Shape;1445;p62"/>
          <p:cNvSpPr/>
          <p:nvPr/>
        </p:nvSpPr>
        <p:spPr>
          <a:xfrm>
            <a:off x="767584" y="1240804"/>
            <a:ext cx="1252048" cy="1223689"/>
          </a:xfrm>
          <a:custGeom>
            <a:avLst/>
            <a:gdLst/>
            <a:ahLst/>
            <a:cxnLst/>
            <a:rect l="l" t="t" r="r" b="b"/>
            <a:pathLst>
              <a:path w="13852" h="13539" extrusionOk="0">
                <a:moveTo>
                  <a:pt x="6804" y="1"/>
                </a:moveTo>
                <a:cubicBezTo>
                  <a:pt x="6711" y="1"/>
                  <a:pt x="6619" y="1"/>
                  <a:pt x="6526" y="2"/>
                </a:cubicBezTo>
                <a:cubicBezTo>
                  <a:pt x="5168" y="14"/>
                  <a:pt x="3797" y="168"/>
                  <a:pt x="2439" y="168"/>
                </a:cubicBezTo>
                <a:cubicBezTo>
                  <a:pt x="2313" y="168"/>
                  <a:pt x="2186" y="167"/>
                  <a:pt x="2060" y="164"/>
                </a:cubicBezTo>
                <a:cubicBezTo>
                  <a:pt x="2032" y="163"/>
                  <a:pt x="2005" y="163"/>
                  <a:pt x="1977" y="163"/>
                </a:cubicBezTo>
                <a:cubicBezTo>
                  <a:pt x="1531" y="163"/>
                  <a:pt x="1041" y="249"/>
                  <a:pt x="734" y="597"/>
                </a:cubicBezTo>
                <a:cubicBezTo>
                  <a:pt x="338" y="1049"/>
                  <a:pt x="407" y="1829"/>
                  <a:pt x="351" y="2391"/>
                </a:cubicBezTo>
                <a:cubicBezTo>
                  <a:pt x="199" y="3909"/>
                  <a:pt x="80" y="5430"/>
                  <a:pt x="34" y="6956"/>
                </a:cubicBezTo>
                <a:cubicBezTo>
                  <a:pt x="0" y="8044"/>
                  <a:pt x="8" y="9140"/>
                  <a:pt x="175" y="10217"/>
                </a:cubicBezTo>
                <a:cubicBezTo>
                  <a:pt x="307" y="11063"/>
                  <a:pt x="510" y="12323"/>
                  <a:pt x="1269" y="12867"/>
                </a:cubicBezTo>
                <a:cubicBezTo>
                  <a:pt x="1834" y="13272"/>
                  <a:pt x="2570" y="13317"/>
                  <a:pt x="3263" y="13346"/>
                </a:cubicBezTo>
                <a:cubicBezTo>
                  <a:pt x="4522" y="13399"/>
                  <a:pt x="5760" y="13539"/>
                  <a:pt x="7024" y="13539"/>
                </a:cubicBezTo>
                <a:cubicBezTo>
                  <a:pt x="7090" y="13539"/>
                  <a:pt x="7157" y="13538"/>
                  <a:pt x="7223" y="13537"/>
                </a:cubicBezTo>
                <a:cubicBezTo>
                  <a:pt x="8592" y="13520"/>
                  <a:pt x="9960" y="13425"/>
                  <a:pt x="11322" y="13283"/>
                </a:cubicBezTo>
                <a:cubicBezTo>
                  <a:pt x="12252" y="13186"/>
                  <a:pt x="13013" y="12553"/>
                  <a:pt x="13344" y="11689"/>
                </a:cubicBezTo>
                <a:cubicBezTo>
                  <a:pt x="13533" y="11198"/>
                  <a:pt x="13600" y="10669"/>
                  <a:pt x="13647" y="10143"/>
                </a:cubicBezTo>
                <a:cubicBezTo>
                  <a:pt x="13651" y="10095"/>
                  <a:pt x="13655" y="10047"/>
                  <a:pt x="13658" y="10000"/>
                </a:cubicBezTo>
                <a:cubicBezTo>
                  <a:pt x="13851" y="7634"/>
                  <a:pt x="13819" y="5244"/>
                  <a:pt x="13553" y="2884"/>
                </a:cubicBezTo>
                <a:cubicBezTo>
                  <a:pt x="13505" y="2456"/>
                  <a:pt x="13473" y="2010"/>
                  <a:pt x="13382" y="1588"/>
                </a:cubicBezTo>
                <a:cubicBezTo>
                  <a:pt x="13327" y="1330"/>
                  <a:pt x="13281" y="816"/>
                  <a:pt x="13124" y="613"/>
                </a:cubicBezTo>
                <a:cubicBezTo>
                  <a:pt x="12821" y="223"/>
                  <a:pt x="12261" y="177"/>
                  <a:pt x="11768" y="164"/>
                </a:cubicBezTo>
                <a:cubicBezTo>
                  <a:pt x="10111" y="113"/>
                  <a:pt x="8463" y="1"/>
                  <a:pt x="680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446" name="Google Shape;1446;p62"/>
          <p:cNvSpPr/>
          <p:nvPr/>
        </p:nvSpPr>
        <p:spPr>
          <a:xfrm>
            <a:off x="339865" y="2611475"/>
            <a:ext cx="5840666" cy="1177998"/>
          </a:xfrm>
          <a:custGeom>
            <a:avLst/>
            <a:gdLst/>
            <a:ahLst/>
            <a:cxnLst/>
            <a:rect l="l" t="t" r="r" b="b"/>
            <a:pathLst>
              <a:path w="197411" h="63747" extrusionOk="0">
                <a:moveTo>
                  <a:pt x="172204" y="1"/>
                </a:moveTo>
                <a:cubicBezTo>
                  <a:pt x="165679" y="1"/>
                  <a:pt x="158736" y="881"/>
                  <a:pt x="153008" y="984"/>
                </a:cubicBezTo>
                <a:cubicBezTo>
                  <a:pt x="135283" y="1302"/>
                  <a:pt x="117610" y="1444"/>
                  <a:pt x="99947" y="1444"/>
                </a:cubicBezTo>
                <a:cubicBezTo>
                  <a:pt x="74106" y="1444"/>
                  <a:pt x="48287" y="1140"/>
                  <a:pt x="22361" y="635"/>
                </a:cubicBezTo>
                <a:cubicBezTo>
                  <a:pt x="22154" y="631"/>
                  <a:pt x="21950" y="629"/>
                  <a:pt x="21747" y="629"/>
                </a:cubicBezTo>
                <a:cubicBezTo>
                  <a:pt x="0" y="629"/>
                  <a:pt x="763" y="23672"/>
                  <a:pt x="1281" y="40389"/>
                </a:cubicBezTo>
                <a:cubicBezTo>
                  <a:pt x="1484" y="47006"/>
                  <a:pt x="877" y="56893"/>
                  <a:pt x="8110" y="60225"/>
                </a:cubicBezTo>
                <a:cubicBezTo>
                  <a:pt x="9992" y="61093"/>
                  <a:pt x="12091" y="61339"/>
                  <a:pt x="14151" y="61540"/>
                </a:cubicBezTo>
                <a:cubicBezTo>
                  <a:pt x="34552" y="63526"/>
                  <a:pt x="55319" y="63746"/>
                  <a:pt x="75945" y="63746"/>
                </a:cubicBezTo>
                <a:cubicBezTo>
                  <a:pt x="81811" y="63746"/>
                  <a:pt x="87665" y="63728"/>
                  <a:pt x="93495" y="63728"/>
                </a:cubicBezTo>
                <a:cubicBezTo>
                  <a:pt x="94374" y="63728"/>
                  <a:pt x="95252" y="63729"/>
                  <a:pt x="96129" y="63730"/>
                </a:cubicBezTo>
                <a:cubicBezTo>
                  <a:pt x="96812" y="63731"/>
                  <a:pt x="97495" y="63731"/>
                  <a:pt x="98178" y="63731"/>
                </a:cubicBezTo>
                <a:cubicBezTo>
                  <a:pt x="125539" y="63731"/>
                  <a:pt x="152903" y="63127"/>
                  <a:pt x="180237" y="61881"/>
                </a:cubicBezTo>
                <a:cubicBezTo>
                  <a:pt x="197411" y="61098"/>
                  <a:pt x="196639" y="41671"/>
                  <a:pt x="195103" y="27025"/>
                </a:cubicBezTo>
                <a:cubicBezTo>
                  <a:pt x="194743" y="23591"/>
                  <a:pt x="194341" y="20419"/>
                  <a:pt x="194117" y="17814"/>
                </a:cubicBezTo>
                <a:cubicBezTo>
                  <a:pt x="193518" y="10817"/>
                  <a:pt x="189745" y="3065"/>
                  <a:pt x="182409" y="1100"/>
                </a:cubicBezTo>
                <a:cubicBezTo>
                  <a:pt x="179323" y="272"/>
                  <a:pt x="175828" y="1"/>
                  <a:pt x="17220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7" name="Google Shape;1447;p62"/>
          <p:cNvSpPr txBox="1">
            <a:spLocks noGrp="1"/>
          </p:cNvSpPr>
          <p:nvPr>
            <p:ph type="title"/>
          </p:nvPr>
        </p:nvSpPr>
        <p:spPr>
          <a:xfrm>
            <a:off x="720000" y="1463700"/>
            <a:ext cx="1347900" cy="77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1449" name="Google Shape;1449;p62"/>
          <p:cNvSpPr txBox="1">
            <a:spLocks noGrp="1"/>
          </p:cNvSpPr>
          <p:nvPr>
            <p:ph type="title" idx="2"/>
          </p:nvPr>
        </p:nvSpPr>
        <p:spPr>
          <a:xfrm>
            <a:off x="729674" y="2801000"/>
            <a:ext cx="5817235" cy="58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/>
              <a:t>Lực tiếp xúc và lực không tiếp xúc</a:t>
            </a:r>
            <a:endParaRPr sz="3200" dirty="0"/>
          </a:p>
        </p:txBody>
      </p:sp>
      <p:grpSp>
        <p:nvGrpSpPr>
          <p:cNvPr id="1450" name="Google Shape;1450;p62"/>
          <p:cNvGrpSpPr/>
          <p:nvPr/>
        </p:nvGrpSpPr>
        <p:grpSpPr>
          <a:xfrm flipH="1">
            <a:off x="5990348" y="890524"/>
            <a:ext cx="2035491" cy="3362450"/>
            <a:chOff x="10246825" y="5541700"/>
            <a:chExt cx="962225" cy="1581288"/>
          </a:xfrm>
        </p:grpSpPr>
        <p:sp>
          <p:nvSpPr>
            <p:cNvPr id="1451" name="Google Shape;1451;p62"/>
            <p:cNvSpPr/>
            <p:nvPr/>
          </p:nvSpPr>
          <p:spPr>
            <a:xfrm>
              <a:off x="10627225" y="5784450"/>
              <a:ext cx="123450" cy="193300"/>
            </a:xfrm>
            <a:custGeom>
              <a:avLst/>
              <a:gdLst/>
              <a:ahLst/>
              <a:cxnLst/>
              <a:rect l="l" t="t" r="r" b="b"/>
              <a:pathLst>
                <a:path w="4938" h="7732" extrusionOk="0">
                  <a:moveTo>
                    <a:pt x="4910" y="1"/>
                  </a:moveTo>
                  <a:lnTo>
                    <a:pt x="3690" y="28"/>
                  </a:lnTo>
                  <a:cubicBezTo>
                    <a:pt x="3283" y="28"/>
                    <a:pt x="2876" y="28"/>
                    <a:pt x="2496" y="55"/>
                  </a:cubicBezTo>
                  <a:cubicBezTo>
                    <a:pt x="2089" y="82"/>
                    <a:pt x="1682" y="82"/>
                    <a:pt x="1275" y="109"/>
                  </a:cubicBezTo>
                  <a:cubicBezTo>
                    <a:pt x="896" y="109"/>
                    <a:pt x="489" y="109"/>
                    <a:pt x="109" y="137"/>
                  </a:cubicBezTo>
                  <a:cubicBezTo>
                    <a:pt x="28" y="381"/>
                    <a:pt x="28" y="625"/>
                    <a:pt x="109" y="869"/>
                  </a:cubicBezTo>
                  <a:cubicBezTo>
                    <a:pt x="163" y="855"/>
                    <a:pt x="224" y="849"/>
                    <a:pt x="289" y="849"/>
                  </a:cubicBezTo>
                  <a:cubicBezTo>
                    <a:pt x="353" y="849"/>
                    <a:pt x="421" y="855"/>
                    <a:pt x="489" y="869"/>
                  </a:cubicBezTo>
                  <a:cubicBezTo>
                    <a:pt x="570" y="869"/>
                    <a:pt x="652" y="923"/>
                    <a:pt x="706" y="977"/>
                  </a:cubicBezTo>
                  <a:cubicBezTo>
                    <a:pt x="787" y="1032"/>
                    <a:pt x="787" y="1167"/>
                    <a:pt x="679" y="1194"/>
                  </a:cubicBezTo>
                  <a:cubicBezTo>
                    <a:pt x="625" y="1222"/>
                    <a:pt x="543" y="1249"/>
                    <a:pt x="462" y="1276"/>
                  </a:cubicBezTo>
                  <a:cubicBezTo>
                    <a:pt x="380" y="1303"/>
                    <a:pt x="245" y="1303"/>
                    <a:pt x="82" y="1303"/>
                  </a:cubicBezTo>
                  <a:cubicBezTo>
                    <a:pt x="82" y="1764"/>
                    <a:pt x="28" y="2198"/>
                    <a:pt x="55" y="2605"/>
                  </a:cubicBezTo>
                  <a:cubicBezTo>
                    <a:pt x="191" y="2659"/>
                    <a:pt x="326" y="2659"/>
                    <a:pt x="435" y="2713"/>
                  </a:cubicBezTo>
                  <a:cubicBezTo>
                    <a:pt x="543" y="2740"/>
                    <a:pt x="625" y="2849"/>
                    <a:pt x="625" y="2957"/>
                  </a:cubicBezTo>
                  <a:cubicBezTo>
                    <a:pt x="597" y="3066"/>
                    <a:pt x="516" y="3174"/>
                    <a:pt x="408" y="3174"/>
                  </a:cubicBezTo>
                  <a:cubicBezTo>
                    <a:pt x="272" y="3202"/>
                    <a:pt x="163" y="3202"/>
                    <a:pt x="28" y="3229"/>
                  </a:cubicBezTo>
                  <a:lnTo>
                    <a:pt x="28" y="4368"/>
                  </a:lnTo>
                  <a:cubicBezTo>
                    <a:pt x="1" y="4666"/>
                    <a:pt x="109" y="4965"/>
                    <a:pt x="299" y="5209"/>
                  </a:cubicBezTo>
                  <a:cubicBezTo>
                    <a:pt x="733" y="5805"/>
                    <a:pt x="1167" y="6402"/>
                    <a:pt x="1601" y="6999"/>
                  </a:cubicBezTo>
                  <a:cubicBezTo>
                    <a:pt x="1764" y="7243"/>
                    <a:pt x="1954" y="7487"/>
                    <a:pt x="2171" y="7731"/>
                  </a:cubicBezTo>
                  <a:cubicBezTo>
                    <a:pt x="2252" y="7677"/>
                    <a:pt x="2306" y="7623"/>
                    <a:pt x="2333" y="7569"/>
                  </a:cubicBezTo>
                  <a:cubicBezTo>
                    <a:pt x="2713" y="7189"/>
                    <a:pt x="3066" y="6836"/>
                    <a:pt x="3418" y="6456"/>
                  </a:cubicBezTo>
                  <a:cubicBezTo>
                    <a:pt x="3771" y="6077"/>
                    <a:pt x="4151" y="5670"/>
                    <a:pt x="4503" y="5263"/>
                  </a:cubicBezTo>
                  <a:cubicBezTo>
                    <a:pt x="4747" y="5019"/>
                    <a:pt x="4883" y="4693"/>
                    <a:pt x="4856" y="4368"/>
                  </a:cubicBezTo>
                  <a:cubicBezTo>
                    <a:pt x="4856" y="3961"/>
                    <a:pt x="4883" y="3527"/>
                    <a:pt x="4883" y="3120"/>
                  </a:cubicBezTo>
                  <a:cubicBezTo>
                    <a:pt x="4910" y="2198"/>
                    <a:pt x="4910" y="1276"/>
                    <a:pt x="4937" y="354"/>
                  </a:cubicBezTo>
                  <a:cubicBezTo>
                    <a:pt x="4937" y="245"/>
                    <a:pt x="4910" y="137"/>
                    <a:pt x="4910" y="1"/>
                  </a:cubicBezTo>
                  <a:close/>
                </a:path>
              </a:pathLst>
            </a:custGeom>
            <a:solidFill>
              <a:srgbClr val="1A2646"/>
            </a:solidFill>
            <a:ln w="1143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62"/>
            <p:cNvSpPr/>
            <p:nvPr/>
          </p:nvSpPr>
          <p:spPr>
            <a:xfrm>
              <a:off x="10467875" y="5789375"/>
              <a:ext cx="41400" cy="461650"/>
            </a:xfrm>
            <a:custGeom>
              <a:avLst/>
              <a:gdLst/>
              <a:ahLst/>
              <a:cxnLst/>
              <a:rect l="l" t="t" r="r" b="b"/>
              <a:pathLst>
                <a:path w="1656" h="18466" extrusionOk="0">
                  <a:moveTo>
                    <a:pt x="777" y="1"/>
                  </a:moveTo>
                  <a:cubicBezTo>
                    <a:pt x="550" y="1"/>
                    <a:pt x="326" y="7"/>
                    <a:pt x="109" y="21"/>
                  </a:cubicBezTo>
                  <a:cubicBezTo>
                    <a:pt x="28" y="401"/>
                    <a:pt x="1" y="13800"/>
                    <a:pt x="55" y="18113"/>
                  </a:cubicBezTo>
                  <a:cubicBezTo>
                    <a:pt x="55" y="18221"/>
                    <a:pt x="55" y="18302"/>
                    <a:pt x="82" y="18465"/>
                  </a:cubicBezTo>
                  <a:cubicBezTo>
                    <a:pt x="597" y="18330"/>
                    <a:pt x="1113" y="18411"/>
                    <a:pt x="1655" y="18330"/>
                  </a:cubicBezTo>
                  <a:lnTo>
                    <a:pt x="1655" y="17950"/>
                  </a:lnTo>
                  <a:cubicBezTo>
                    <a:pt x="1655" y="16892"/>
                    <a:pt x="1628" y="15861"/>
                    <a:pt x="1628" y="14803"/>
                  </a:cubicBezTo>
                  <a:cubicBezTo>
                    <a:pt x="1601" y="12579"/>
                    <a:pt x="1601" y="10355"/>
                    <a:pt x="1574" y="8131"/>
                  </a:cubicBezTo>
                  <a:lnTo>
                    <a:pt x="1519" y="455"/>
                  </a:lnTo>
                  <a:cubicBezTo>
                    <a:pt x="1547" y="292"/>
                    <a:pt x="1519" y="157"/>
                    <a:pt x="1465" y="21"/>
                  </a:cubicBezTo>
                  <a:cubicBezTo>
                    <a:pt x="1235" y="7"/>
                    <a:pt x="1004" y="1"/>
                    <a:pt x="777" y="1"/>
                  </a:cubicBezTo>
                  <a:close/>
                </a:path>
              </a:pathLst>
            </a:custGeom>
            <a:solidFill>
              <a:srgbClr val="1A2646"/>
            </a:solidFill>
            <a:ln w="1143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62"/>
            <p:cNvSpPr/>
            <p:nvPr/>
          </p:nvSpPr>
          <p:spPr>
            <a:xfrm>
              <a:off x="10469900" y="6648775"/>
              <a:ext cx="44800" cy="388700"/>
            </a:xfrm>
            <a:custGeom>
              <a:avLst/>
              <a:gdLst/>
              <a:ahLst/>
              <a:cxnLst/>
              <a:rect l="l" t="t" r="r" b="b"/>
              <a:pathLst>
                <a:path w="1792" h="15548" extrusionOk="0">
                  <a:moveTo>
                    <a:pt x="872" y="0"/>
                  </a:moveTo>
                  <a:cubicBezTo>
                    <a:pt x="577" y="0"/>
                    <a:pt x="285" y="20"/>
                    <a:pt x="1" y="65"/>
                  </a:cubicBezTo>
                  <a:lnTo>
                    <a:pt x="1" y="15282"/>
                  </a:lnTo>
                  <a:cubicBezTo>
                    <a:pt x="1" y="15363"/>
                    <a:pt x="1" y="15417"/>
                    <a:pt x="28" y="15499"/>
                  </a:cubicBezTo>
                  <a:cubicBezTo>
                    <a:pt x="267" y="15533"/>
                    <a:pt x="505" y="15548"/>
                    <a:pt x="742" y="15548"/>
                  </a:cubicBezTo>
                  <a:cubicBezTo>
                    <a:pt x="1070" y="15548"/>
                    <a:pt x="1394" y="15519"/>
                    <a:pt x="1710" y="15471"/>
                  </a:cubicBezTo>
                  <a:cubicBezTo>
                    <a:pt x="1791" y="14929"/>
                    <a:pt x="1683" y="391"/>
                    <a:pt x="1601" y="38"/>
                  </a:cubicBezTo>
                  <a:cubicBezTo>
                    <a:pt x="1357" y="14"/>
                    <a:pt x="1114" y="0"/>
                    <a:pt x="872" y="0"/>
                  </a:cubicBezTo>
                  <a:close/>
                </a:path>
              </a:pathLst>
            </a:custGeom>
            <a:solidFill>
              <a:srgbClr val="1A2646"/>
            </a:solidFill>
            <a:ln w="1143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62"/>
            <p:cNvSpPr/>
            <p:nvPr/>
          </p:nvSpPr>
          <p:spPr>
            <a:xfrm>
              <a:off x="10912025" y="6359250"/>
              <a:ext cx="107850" cy="407825"/>
            </a:xfrm>
            <a:custGeom>
              <a:avLst/>
              <a:gdLst/>
              <a:ahLst/>
              <a:cxnLst/>
              <a:rect l="l" t="t" r="r" b="b"/>
              <a:pathLst>
                <a:path w="4314" h="16313" extrusionOk="0">
                  <a:moveTo>
                    <a:pt x="509" y="0"/>
                  </a:moveTo>
                  <a:cubicBezTo>
                    <a:pt x="349" y="0"/>
                    <a:pt x="189" y="12"/>
                    <a:pt x="28" y="37"/>
                  </a:cubicBezTo>
                  <a:cubicBezTo>
                    <a:pt x="28" y="118"/>
                    <a:pt x="1" y="200"/>
                    <a:pt x="1" y="281"/>
                  </a:cubicBezTo>
                  <a:cubicBezTo>
                    <a:pt x="28" y="525"/>
                    <a:pt x="28" y="769"/>
                    <a:pt x="28" y="1041"/>
                  </a:cubicBezTo>
                  <a:lnTo>
                    <a:pt x="191" y="1041"/>
                  </a:lnTo>
                  <a:cubicBezTo>
                    <a:pt x="950" y="1068"/>
                    <a:pt x="1628" y="1529"/>
                    <a:pt x="1926" y="2207"/>
                  </a:cubicBezTo>
                  <a:cubicBezTo>
                    <a:pt x="2171" y="2695"/>
                    <a:pt x="2360" y="3238"/>
                    <a:pt x="2469" y="3780"/>
                  </a:cubicBezTo>
                  <a:cubicBezTo>
                    <a:pt x="2632" y="4567"/>
                    <a:pt x="2740" y="5380"/>
                    <a:pt x="2794" y="6194"/>
                  </a:cubicBezTo>
                  <a:cubicBezTo>
                    <a:pt x="2822" y="6791"/>
                    <a:pt x="2849" y="7415"/>
                    <a:pt x="2876" y="8039"/>
                  </a:cubicBezTo>
                  <a:cubicBezTo>
                    <a:pt x="2984" y="9666"/>
                    <a:pt x="2930" y="11293"/>
                    <a:pt x="2876" y="12894"/>
                  </a:cubicBezTo>
                  <a:cubicBezTo>
                    <a:pt x="2849" y="13924"/>
                    <a:pt x="2849" y="14955"/>
                    <a:pt x="2849" y="15986"/>
                  </a:cubicBezTo>
                  <a:cubicBezTo>
                    <a:pt x="2849" y="16094"/>
                    <a:pt x="2849" y="16176"/>
                    <a:pt x="2876" y="16284"/>
                  </a:cubicBezTo>
                  <a:cubicBezTo>
                    <a:pt x="3039" y="16303"/>
                    <a:pt x="3203" y="16312"/>
                    <a:pt x="3365" y="16312"/>
                  </a:cubicBezTo>
                  <a:cubicBezTo>
                    <a:pt x="3660" y="16312"/>
                    <a:pt x="3952" y="16283"/>
                    <a:pt x="4232" y="16230"/>
                  </a:cubicBezTo>
                  <a:cubicBezTo>
                    <a:pt x="4232" y="16040"/>
                    <a:pt x="4286" y="15823"/>
                    <a:pt x="4286" y="15633"/>
                  </a:cubicBezTo>
                  <a:cubicBezTo>
                    <a:pt x="4286" y="15009"/>
                    <a:pt x="4313" y="14386"/>
                    <a:pt x="4313" y="13762"/>
                  </a:cubicBezTo>
                  <a:cubicBezTo>
                    <a:pt x="4313" y="12216"/>
                    <a:pt x="4313" y="10642"/>
                    <a:pt x="4286" y="9096"/>
                  </a:cubicBezTo>
                  <a:cubicBezTo>
                    <a:pt x="4232" y="7713"/>
                    <a:pt x="4124" y="6303"/>
                    <a:pt x="4042" y="4919"/>
                  </a:cubicBezTo>
                  <a:cubicBezTo>
                    <a:pt x="4042" y="4567"/>
                    <a:pt x="3988" y="4241"/>
                    <a:pt x="3934" y="3889"/>
                  </a:cubicBezTo>
                  <a:cubicBezTo>
                    <a:pt x="3798" y="3265"/>
                    <a:pt x="3608" y="2641"/>
                    <a:pt x="3337" y="2071"/>
                  </a:cubicBezTo>
                  <a:cubicBezTo>
                    <a:pt x="3147" y="1583"/>
                    <a:pt x="2876" y="1176"/>
                    <a:pt x="2523" y="797"/>
                  </a:cubicBezTo>
                  <a:cubicBezTo>
                    <a:pt x="2388" y="634"/>
                    <a:pt x="2252" y="498"/>
                    <a:pt x="2062" y="390"/>
                  </a:cubicBezTo>
                  <a:cubicBezTo>
                    <a:pt x="1580" y="138"/>
                    <a:pt x="1050" y="0"/>
                    <a:pt x="509" y="0"/>
                  </a:cubicBezTo>
                  <a:close/>
                </a:path>
              </a:pathLst>
            </a:custGeom>
            <a:solidFill>
              <a:srgbClr val="1A2646"/>
            </a:solidFill>
            <a:ln w="1143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62"/>
            <p:cNvSpPr/>
            <p:nvPr/>
          </p:nvSpPr>
          <p:spPr>
            <a:xfrm>
              <a:off x="10608250" y="5553225"/>
              <a:ext cx="168875" cy="178025"/>
            </a:xfrm>
            <a:custGeom>
              <a:avLst/>
              <a:gdLst/>
              <a:ahLst/>
              <a:cxnLst/>
              <a:rect l="l" t="t" r="r" b="b"/>
              <a:pathLst>
                <a:path w="6755" h="7121" extrusionOk="0">
                  <a:moveTo>
                    <a:pt x="814" y="1"/>
                  </a:moveTo>
                  <a:cubicBezTo>
                    <a:pt x="624" y="1"/>
                    <a:pt x="407" y="1"/>
                    <a:pt x="190" y="28"/>
                  </a:cubicBezTo>
                  <a:cubicBezTo>
                    <a:pt x="136" y="1737"/>
                    <a:pt x="54" y="3364"/>
                    <a:pt x="0" y="5019"/>
                  </a:cubicBezTo>
                  <a:cubicBezTo>
                    <a:pt x="0" y="5100"/>
                    <a:pt x="27" y="5181"/>
                    <a:pt x="27" y="5236"/>
                  </a:cubicBezTo>
                  <a:lnTo>
                    <a:pt x="461" y="5154"/>
                  </a:lnTo>
                  <a:cubicBezTo>
                    <a:pt x="488" y="5046"/>
                    <a:pt x="516" y="4964"/>
                    <a:pt x="516" y="4883"/>
                  </a:cubicBezTo>
                  <a:cubicBezTo>
                    <a:pt x="543" y="4422"/>
                    <a:pt x="570" y="3961"/>
                    <a:pt x="597" y="3500"/>
                  </a:cubicBezTo>
                  <a:cubicBezTo>
                    <a:pt x="624" y="3337"/>
                    <a:pt x="651" y="3174"/>
                    <a:pt x="678" y="3012"/>
                  </a:cubicBezTo>
                  <a:cubicBezTo>
                    <a:pt x="728" y="2813"/>
                    <a:pt x="891" y="2683"/>
                    <a:pt x="1085" y="2683"/>
                  </a:cubicBezTo>
                  <a:cubicBezTo>
                    <a:pt x="1103" y="2683"/>
                    <a:pt x="1121" y="2684"/>
                    <a:pt x="1139" y="2686"/>
                  </a:cubicBezTo>
                  <a:cubicBezTo>
                    <a:pt x="1275" y="2686"/>
                    <a:pt x="1384" y="2740"/>
                    <a:pt x="1492" y="2795"/>
                  </a:cubicBezTo>
                  <a:cubicBezTo>
                    <a:pt x="1628" y="2849"/>
                    <a:pt x="1790" y="2930"/>
                    <a:pt x="1926" y="3039"/>
                  </a:cubicBezTo>
                  <a:cubicBezTo>
                    <a:pt x="2044" y="3171"/>
                    <a:pt x="2210" y="3240"/>
                    <a:pt x="2381" y="3240"/>
                  </a:cubicBezTo>
                  <a:cubicBezTo>
                    <a:pt x="2524" y="3240"/>
                    <a:pt x="2670" y="3192"/>
                    <a:pt x="2794" y="3093"/>
                  </a:cubicBezTo>
                  <a:cubicBezTo>
                    <a:pt x="2981" y="2981"/>
                    <a:pt x="3194" y="2920"/>
                    <a:pt x="3407" y="2920"/>
                  </a:cubicBezTo>
                  <a:cubicBezTo>
                    <a:pt x="3502" y="2920"/>
                    <a:pt x="3597" y="2932"/>
                    <a:pt x="3689" y="2957"/>
                  </a:cubicBezTo>
                  <a:cubicBezTo>
                    <a:pt x="3906" y="2984"/>
                    <a:pt x="4123" y="3093"/>
                    <a:pt x="4286" y="3228"/>
                  </a:cubicBezTo>
                  <a:cubicBezTo>
                    <a:pt x="4410" y="3352"/>
                    <a:pt x="4569" y="3414"/>
                    <a:pt x="4729" y="3414"/>
                  </a:cubicBezTo>
                  <a:cubicBezTo>
                    <a:pt x="4848" y="3414"/>
                    <a:pt x="4968" y="3380"/>
                    <a:pt x="5072" y="3310"/>
                  </a:cubicBezTo>
                  <a:cubicBezTo>
                    <a:pt x="5289" y="3201"/>
                    <a:pt x="5561" y="3147"/>
                    <a:pt x="5805" y="3147"/>
                  </a:cubicBezTo>
                  <a:cubicBezTo>
                    <a:pt x="6130" y="3147"/>
                    <a:pt x="6212" y="3228"/>
                    <a:pt x="6212" y="3527"/>
                  </a:cubicBezTo>
                  <a:cubicBezTo>
                    <a:pt x="6212" y="4585"/>
                    <a:pt x="6184" y="5615"/>
                    <a:pt x="6157" y="6673"/>
                  </a:cubicBezTo>
                  <a:cubicBezTo>
                    <a:pt x="6130" y="6809"/>
                    <a:pt x="6157" y="6944"/>
                    <a:pt x="6212" y="7080"/>
                  </a:cubicBezTo>
                  <a:cubicBezTo>
                    <a:pt x="6293" y="7107"/>
                    <a:pt x="6374" y="7121"/>
                    <a:pt x="6452" y="7121"/>
                  </a:cubicBezTo>
                  <a:cubicBezTo>
                    <a:pt x="6530" y="7121"/>
                    <a:pt x="6605" y="7107"/>
                    <a:pt x="6673" y="7080"/>
                  </a:cubicBezTo>
                  <a:cubicBezTo>
                    <a:pt x="6754" y="6565"/>
                    <a:pt x="6700" y="570"/>
                    <a:pt x="6591" y="1"/>
                  </a:cubicBezTo>
                  <a:close/>
                </a:path>
              </a:pathLst>
            </a:custGeom>
            <a:solidFill>
              <a:srgbClr val="1A2646"/>
            </a:solidFill>
            <a:ln w="1143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62"/>
            <p:cNvSpPr/>
            <p:nvPr/>
          </p:nvSpPr>
          <p:spPr>
            <a:xfrm>
              <a:off x="10467875" y="6301175"/>
              <a:ext cx="42750" cy="298150"/>
            </a:xfrm>
            <a:custGeom>
              <a:avLst/>
              <a:gdLst/>
              <a:ahLst/>
              <a:cxnLst/>
              <a:rect l="l" t="t" r="r" b="b"/>
              <a:pathLst>
                <a:path w="1710" h="11926" extrusionOk="0">
                  <a:moveTo>
                    <a:pt x="1086" y="0"/>
                  </a:moveTo>
                  <a:cubicBezTo>
                    <a:pt x="742" y="0"/>
                    <a:pt x="398" y="36"/>
                    <a:pt x="55" y="109"/>
                  </a:cubicBezTo>
                  <a:lnTo>
                    <a:pt x="55" y="516"/>
                  </a:lnTo>
                  <a:lnTo>
                    <a:pt x="55" y="7378"/>
                  </a:lnTo>
                  <a:lnTo>
                    <a:pt x="55" y="11474"/>
                  </a:lnTo>
                  <a:cubicBezTo>
                    <a:pt x="55" y="11609"/>
                    <a:pt x="1" y="11772"/>
                    <a:pt x="136" y="11908"/>
                  </a:cubicBezTo>
                  <a:cubicBezTo>
                    <a:pt x="350" y="11919"/>
                    <a:pt x="568" y="11925"/>
                    <a:pt x="787" y="11925"/>
                  </a:cubicBezTo>
                  <a:cubicBezTo>
                    <a:pt x="1096" y="11925"/>
                    <a:pt x="1407" y="11912"/>
                    <a:pt x="1709" y="11881"/>
                  </a:cubicBezTo>
                  <a:lnTo>
                    <a:pt x="1709" y="11419"/>
                  </a:lnTo>
                  <a:lnTo>
                    <a:pt x="1682" y="5642"/>
                  </a:lnTo>
                  <a:cubicBezTo>
                    <a:pt x="1682" y="3906"/>
                    <a:pt x="1682" y="2197"/>
                    <a:pt x="1655" y="461"/>
                  </a:cubicBezTo>
                  <a:cubicBezTo>
                    <a:pt x="1682" y="326"/>
                    <a:pt x="1655" y="163"/>
                    <a:pt x="1601" y="27"/>
                  </a:cubicBezTo>
                  <a:cubicBezTo>
                    <a:pt x="1429" y="9"/>
                    <a:pt x="1257" y="0"/>
                    <a:pt x="1086" y="0"/>
                  </a:cubicBezTo>
                  <a:close/>
                </a:path>
              </a:pathLst>
            </a:custGeom>
            <a:solidFill>
              <a:srgbClr val="1A2646"/>
            </a:solidFill>
            <a:ln w="1143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62"/>
            <p:cNvSpPr/>
            <p:nvPr/>
          </p:nvSpPr>
          <p:spPr>
            <a:xfrm>
              <a:off x="10469900" y="5742425"/>
              <a:ext cx="396725" cy="34125"/>
            </a:xfrm>
            <a:custGeom>
              <a:avLst/>
              <a:gdLst/>
              <a:ahLst/>
              <a:cxnLst/>
              <a:rect l="l" t="t" r="r" b="b"/>
              <a:pathLst>
                <a:path w="15869" h="1365" extrusionOk="0">
                  <a:moveTo>
                    <a:pt x="11664" y="0"/>
                  </a:moveTo>
                  <a:cubicBezTo>
                    <a:pt x="11013" y="27"/>
                    <a:pt x="10362" y="55"/>
                    <a:pt x="9738" y="82"/>
                  </a:cubicBezTo>
                  <a:cubicBezTo>
                    <a:pt x="8491" y="82"/>
                    <a:pt x="7243" y="109"/>
                    <a:pt x="5995" y="109"/>
                  </a:cubicBezTo>
                  <a:lnTo>
                    <a:pt x="354" y="109"/>
                  </a:lnTo>
                  <a:cubicBezTo>
                    <a:pt x="317" y="109"/>
                    <a:pt x="278" y="106"/>
                    <a:pt x="238" y="106"/>
                  </a:cubicBezTo>
                  <a:cubicBezTo>
                    <a:pt x="158" y="106"/>
                    <a:pt x="73" y="118"/>
                    <a:pt x="1" y="190"/>
                  </a:cubicBezTo>
                  <a:lnTo>
                    <a:pt x="1" y="1275"/>
                  </a:lnTo>
                  <a:cubicBezTo>
                    <a:pt x="28" y="1302"/>
                    <a:pt x="82" y="1302"/>
                    <a:pt x="137" y="1329"/>
                  </a:cubicBezTo>
                  <a:lnTo>
                    <a:pt x="3690" y="1329"/>
                  </a:lnTo>
                  <a:cubicBezTo>
                    <a:pt x="3994" y="1329"/>
                    <a:pt x="4280" y="1364"/>
                    <a:pt x="4563" y="1364"/>
                  </a:cubicBezTo>
                  <a:cubicBezTo>
                    <a:pt x="4634" y="1364"/>
                    <a:pt x="4704" y="1362"/>
                    <a:pt x="4775" y="1356"/>
                  </a:cubicBezTo>
                  <a:cubicBezTo>
                    <a:pt x="5480" y="1356"/>
                    <a:pt x="6185" y="1302"/>
                    <a:pt x="6890" y="1275"/>
                  </a:cubicBezTo>
                  <a:cubicBezTo>
                    <a:pt x="8084" y="1221"/>
                    <a:pt x="9277" y="1194"/>
                    <a:pt x="10471" y="1140"/>
                  </a:cubicBezTo>
                  <a:cubicBezTo>
                    <a:pt x="12098" y="1112"/>
                    <a:pt x="13726" y="1085"/>
                    <a:pt x="15353" y="1058"/>
                  </a:cubicBezTo>
                  <a:cubicBezTo>
                    <a:pt x="15401" y="1066"/>
                    <a:pt x="15448" y="1069"/>
                    <a:pt x="15496" y="1069"/>
                  </a:cubicBezTo>
                  <a:cubicBezTo>
                    <a:pt x="15611" y="1069"/>
                    <a:pt x="15726" y="1050"/>
                    <a:pt x="15841" y="1031"/>
                  </a:cubicBezTo>
                  <a:cubicBezTo>
                    <a:pt x="15868" y="678"/>
                    <a:pt x="15841" y="353"/>
                    <a:pt x="15787" y="0"/>
                  </a:cubicBezTo>
                  <a:close/>
                </a:path>
              </a:pathLst>
            </a:custGeom>
            <a:solidFill>
              <a:srgbClr val="1A2646"/>
            </a:solidFill>
            <a:ln w="1143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62"/>
            <p:cNvSpPr/>
            <p:nvPr/>
          </p:nvSpPr>
          <p:spPr>
            <a:xfrm>
              <a:off x="10294950" y="6646550"/>
              <a:ext cx="104475" cy="246625"/>
            </a:xfrm>
            <a:custGeom>
              <a:avLst/>
              <a:gdLst/>
              <a:ahLst/>
              <a:cxnLst/>
              <a:rect l="l" t="t" r="r" b="b"/>
              <a:pathLst>
                <a:path w="4179" h="9865" extrusionOk="0">
                  <a:moveTo>
                    <a:pt x="617" y="1"/>
                  </a:moveTo>
                  <a:cubicBezTo>
                    <a:pt x="290" y="1"/>
                    <a:pt x="58" y="6"/>
                    <a:pt x="1" y="18"/>
                  </a:cubicBezTo>
                  <a:lnTo>
                    <a:pt x="1" y="534"/>
                  </a:lnTo>
                  <a:cubicBezTo>
                    <a:pt x="28" y="2677"/>
                    <a:pt x="191" y="4846"/>
                    <a:pt x="164" y="7016"/>
                  </a:cubicBezTo>
                  <a:lnTo>
                    <a:pt x="164" y="7125"/>
                  </a:lnTo>
                  <a:cubicBezTo>
                    <a:pt x="191" y="7559"/>
                    <a:pt x="272" y="8020"/>
                    <a:pt x="381" y="8454"/>
                  </a:cubicBezTo>
                  <a:cubicBezTo>
                    <a:pt x="571" y="9105"/>
                    <a:pt x="1113" y="9620"/>
                    <a:pt x="1764" y="9783"/>
                  </a:cubicBezTo>
                  <a:cubicBezTo>
                    <a:pt x="1927" y="9837"/>
                    <a:pt x="2103" y="9864"/>
                    <a:pt x="2279" y="9864"/>
                  </a:cubicBezTo>
                  <a:cubicBezTo>
                    <a:pt x="2456" y="9864"/>
                    <a:pt x="2632" y="9837"/>
                    <a:pt x="2795" y="9783"/>
                  </a:cubicBezTo>
                  <a:cubicBezTo>
                    <a:pt x="3554" y="9566"/>
                    <a:pt x="4097" y="8861"/>
                    <a:pt x="4070" y="8047"/>
                  </a:cubicBezTo>
                  <a:cubicBezTo>
                    <a:pt x="4151" y="6447"/>
                    <a:pt x="4178" y="4819"/>
                    <a:pt x="4151" y="3192"/>
                  </a:cubicBezTo>
                  <a:cubicBezTo>
                    <a:pt x="4124" y="2649"/>
                    <a:pt x="4097" y="2080"/>
                    <a:pt x="4070" y="1537"/>
                  </a:cubicBezTo>
                  <a:lnTo>
                    <a:pt x="4015" y="208"/>
                  </a:lnTo>
                  <a:cubicBezTo>
                    <a:pt x="4015" y="181"/>
                    <a:pt x="3988" y="127"/>
                    <a:pt x="3988" y="100"/>
                  </a:cubicBezTo>
                  <a:cubicBezTo>
                    <a:pt x="3801" y="58"/>
                    <a:pt x="1696" y="1"/>
                    <a:pt x="617" y="1"/>
                  </a:cubicBezTo>
                  <a:close/>
                </a:path>
              </a:pathLst>
            </a:custGeom>
            <a:solidFill>
              <a:srgbClr val="1A2646"/>
            </a:solidFill>
            <a:ln w="1143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62"/>
            <p:cNvSpPr/>
            <p:nvPr/>
          </p:nvSpPr>
          <p:spPr>
            <a:xfrm>
              <a:off x="10629950" y="5631900"/>
              <a:ext cx="120050" cy="101725"/>
            </a:xfrm>
            <a:custGeom>
              <a:avLst/>
              <a:gdLst/>
              <a:ahLst/>
              <a:cxnLst/>
              <a:rect l="l" t="t" r="r" b="b"/>
              <a:pathLst>
                <a:path w="4802" h="4069" extrusionOk="0">
                  <a:moveTo>
                    <a:pt x="217" y="0"/>
                  </a:moveTo>
                  <a:cubicBezTo>
                    <a:pt x="190" y="678"/>
                    <a:pt x="163" y="1275"/>
                    <a:pt x="136" y="1872"/>
                  </a:cubicBezTo>
                  <a:cubicBezTo>
                    <a:pt x="136" y="1899"/>
                    <a:pt x="163" y="1953"/>
                    <a:pt x="190" y="1980"/>
                  </a:cubicBezTo>
                  <a:lnTo>
                    <a:pt x="380" y="1980"/>
                  </a:lnTo>
                  <a:cubicBezTo>
                    <a:pt x="516" y="1980"/>
                    <a:pt x="624" y="1980"/>
                    <a:pt x="760" y="2007"/>
                  </a:cubicBezTo>
                  <a:cubicBezTo>
                    <a:pt x="868" y="2007"/>
                    <a:pt x="949" y="2116"/>
                    <a:pt x="949" y="2224"/>
                  </a:cubicBezTo>
                  <a:cubicBezTo>
                    <a:pt x="949" y="2333"/>
                    <a:pt x="868" y="2441"/>
                    <a:pt x="760" y="2441"/>
                  </a:cubicBezTo>
                  <a:cubicBezTo>
                    <a:pt x="678" y="2468"/>
                    <a:pt x="570" y="2496"/>
                    <a:pt x="461" y="2496"/>
                  </a:cubicBezTo>
                  <a:cubicBezTo>
                    <a:pt x="353" y="2496"/>
                    <a:pt x="217" y="2496"/>
                    <a:pt x="82" y="2604"/>
                  </a:cubicBezTo>
                  <a:cubicBezTo>
                    <a:pt x="54" y="3011"/>
                    <a:pt x="27" y="3445"/>
                    <a:pt x="0" y="3879"/>
                  </a:cubicBezTo>
                  <a:cubicBezTo>
                    <a:pt x="0" y="3933"/>
                    <a:pt x="0" y="3987"/>
                    <a:pt x="0" y="4042"/>
                  </a:cubicBezTo>
                  <a:cubicBezTo>
                    <a:pt x="54" y="4042"/>
                    <a:pt x="82" y="4069"/>
                    <a:pt x="136" y="4069"/>
                  </a:cubicBezTo>
                  <a:cubicBezTo>
                    <a:pt x="760" y="4069"/>
                    <a:pt x="1411" y="4042"/>
                    <a:pt x="2062" y="4042"/>
                  </a:cubicBezTo>
                  <a:lnTo>
                    <a:pt x="4204" y="4014"/>
                  </a:lnTo>
                  <a:cubicBezTo>
                    <a:pt x="4394" y="4014"/>
                    <a:pt x="4584" y="3987"/>
                    <a:pt x="4747" y="3933"/>
                  </a:cubicBezTo>
                  <a:cubicBezTo>
                    <a:pt x="4747" y="3852"/>
                    <a:pt x="4747" y="3797"/>
                    <a:pt x="4747" y="3743"/>
                  </a:cubicBezTo>
                  <a:cubicBezTo>
                    <a:pt x="4774" y="3119"/>
                    <a:pt x="4801" y="2468"/>
                    <a:pt x="4801" y="1817"/>
                  </a:cubicBezTo>
                  <a:lnTo>
                    <a:pt x="4801" y="760"/>
                  </a:lnTo>
                  <a:cubicBezTo>
                    <a:pt x="4801" y="651"/>
                    <a:pt x="4774" y="570"/>
                    <a:pt x="4747" y="488"/>
                  </a:cubicBezTo>
                  <a:cubicBezTo>
                    <a:pt x="4530" y="570"/>
                    <a:pt x="4367" y="597"/>
                    <a:pt x="4204" y="678"/>
                  </a:cubicBezTo>
                  <a:cubicBezTo>
                    <a:pt x="4080" y="753"/>
                    <a:pt x="3938" y="788"/>
                    <a:pt x="3798" y="788"/>
                  </a:cubicBezTo>
                  <a:cubicBezTo>
                    <a:pt x="3633" y="788"/>
                    <a:pt x="3469" y="739"/>
                    <a:pt x="3336" y="651"/>
                  </a:cubicBezTo>
                  <a:cubicBezTo>
                    <a:pt x="3228" y="570"/>
                    <a:pt x="3119" y="488"/>
                    <a:pt x="3011" y="434"/>
                  </a:cubicBezTo>
                  <a:cubicBezTo>
                    <a:pt x="2879" y="331"/>
                    <a:pt x="2714" y="284"/>
                    <a:pt x="2553" y="284"/>
                  </a:cubicBezTo>
                  <a:cubicBezTo>
                    <a:pt x="2416" y="284"/>
                    <a:pt x="2282" y="318"/>
                    <a:pt x="2170" y="380"/>
                  </a:cubicBezTo>
                  <a:lnTo>
                    <a:pt x="2007" y="488"/>
                  </a:lnTo>
                  <a:cubicBezTo>
                    <a:pt x="1856" y="577"/>
                    <a:pt x="1687" y="618"/>
                    <a:pt x="1520" y="618"/>
                  </a:cubicBezTo>
                  <a:cubicBezTo>
                    <a:pt x="1327" y="618"/>
                    <a:pt x="1136" y="563"/>
                    <a:pt x="977" y="461"/>
                  </a:cubicBezTo>
                  <a:cubicBezTo>
                    <a:pt x="868" y="407"/>
                    <a:pt x="760" y="326"/>
                    <a:pt x="651" y="244"/>
                  </a:cubicBezTo>
                  <a:cubicBezTo>
                    <a:pt x="516" y="190"/>
                    <a:pt x="407" y="109"/>
                    <a:pt x="217" y="0"/>
                  </a:cubicBezTo>
                  <a:close/>
                </a:path>
              </a:pathLst>
            </a:custGeom>
            <a:solidFill>
              <a:srgbClr val="1A2646"/>
            </a:solidFill>
            <a:ln w="1143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62"/>
            <p:cNvSpPr/>
            <p:nvPr/>
          </p:nvSpPr>
          <p:spPr>
            <a:xfrm>
              <a:off x="10468550" y="6255050"/>
              <a:ext cx="364175" cy="33950"/>
            </a:xfrm>
            <a:custGeom>
              <a:avLst/>
              <a:gdLst/>
              <a:ahLst/>
              <a:cxnLst/>
              <a:rect l="l" t="t" r="r" b="b"/>
              <a:pathLst>
                <a:path w="14567" h="1358" extrusionOk="0">
                  <a:moveTo>
                    <a:pt x="10579" y="1"/>
                  </a:moveTo>
                  <a:cubicBezTo>
                    <a:pt x="9847" y="1"/>
                    <a:pt x="9114" y="55"/>
                    <a:pt x="8382" y="55"/>
                  </a:cubicBezTo>
                  <a:lnTo>
                    <a:pt x="6429" y="137"/>
                  </a:lnTo>
                  <a:cubicBezTo>
                    <a:pt x="5046" y="191"/>
                    <a:pt x="3635" y="218"/>
                    <a:pt x="2225" y="218"/>
                  </a:cubicBezTo>
                  <a:cubicBezTo>
                    <a:pt x="1601" y="218"/>
                    <a:pt x="977" y="218"/>
                    <a:pt x="326" y="245"/>
                  </a:cubicBezTo>
                  <a:cubicBezTo>
                    <a:pt x="245" y="245"/>
                    <a:pt x="136" y="272"/>
                    <a:pt x="28" y="299"/>
                  </a:cubicBezTo>
                  <a:cubicBezTo>
                    <a:pt x="1" y="652"/>
                    <a:pt x="28" y="1004"/>
                    <a:pt x="82" y="1357"/>
                  </a:cubicBezTo>
                  <a:lnTo>
                    <a:pt x="1628" y="1357"/>
                  </a:lnTo>
                  <a:cubicBezTo>
                    <a:pt x="1981" y="1357"/>
                    <a:pt x="2360" y="1303"/>
                    <a:pt x="2713" y="1303"/>
                  </a:cubicBezTo>
                  <a:cubicBezTo>
                    <a:pt x="2889" y="1289"/>
                    <a:pt x="3066" y="1289"/>
                    <a:pt x="3245" y="1289"/>
                  </a:cubicBezTo>
                  <a:cubicBezTo>
                    <a:pt x="3425" y="1289"/>
                    <a:pt x="3608" y="1289"/>
                    <a:pt x="3798" y="1276"/>
                  </a:cubicBezTo>
                  <a:cubicBezTo>
                    <a:pt x="4693" y="1194"/>
                    <a:pt x="5615" y="1113"/>
                    <a:pt x="6538" y="1086"/>
                  </a:cubicBezTo>
                  <a:cubicBezTo>
                    <a:pt x="8056" y="1032"/>
                    <a:pt x="9575" y="1004"/>
                    <a:pt x="11121" y="977"/>
                  </a:cubicBezTo>
                  <a:cubicBezTo>
                    <a:pt x="11881" y="977"/>
                    <a:pt x="12640" y="1032"/>
                    <a:pt x="13400" y="1059"/>
                  </a:cubicBezTo>
                  <a:lnTo>
                    <a:pt x="14159" y="1059"/>
                  </a:lnTo>
                  <a:cubicBezTo>
                    <a:pt x="14295" y="1059"/>
                    <a:pt x="14431" y="1032"/>
                    <a:pt x="14512" y="950"/>
                  </a:cubicBezTo>
                  <a:cubicBezTo>
                    <a:pt x="14566" y="679"/>
                    <a:pt x="14566" y="381"/>
                    <a:pt x="14512" y="109"/>
                  </a:cubicBezTo>
                  <a:cubicBezTo>
                    <a:pt x="14403" y="28"/>
                    <a:pt x="14268" y="1"/>
                    <a:pt x="14132" y="1"/>
                  </a:cubicBezTo>
                  <a:close/>
                </a:path>
              </a:pathLst>
            </a:custGeom>
            <a:solidFill>
              <a:srgbClr val="1A2646"/>
            </a:solidFill>
            <a:ln w="1143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62"/>
            <p:cNvSpPr/>
            <p:nvPr/>
          </p:nvSpPr>
          <p:spPr>
            <a:xfrm>
              <a:off x="10590600" y="6291375"/>
              <a:ext cx="233300" cy="173075"/>
            </a:xfrm>
            <a:custGeom>
              <a:avLst/>
              <a:gdLst/>
              <a:ahLst/>
              <a:cxnLst/>
              <a:rect l="l" t="t" r="r" b="b"/>
              <a:pathLst>
                <a:path w="9332" h="6923" extrusionOk="0">
                  <a:moveTo>
                    <a:pt x="5941" y="1"/>
                  </a:moveTo>
                  <a:cubicBezTo>
                    <a:pt x="4181" y="1"/>
                    <a:pt x="1854" y="49"/>
                    <a:pt x="1493" y="121"/>
                  </a:cubicBezTo>
                  <a:cubicBezTo>
                    <a:pt x="1466" y="230"/>
                    <a:pt x="1411" y="365"/>
                    <a:pt x="1384" y="474"/>
                  </a:cubicBezTo>
                  <a:cubicBezTo>
                    <a:pt x="1140" y="1450"/>
                    <a:pt x="896" y="2427"/>
                    <a:pt x="652" y="3403"/>
                  </a:cubicBezTo>
                  <a:cubicBezTo>
                    <a:pt x="516" y="3918"/>
                    <a:pt x="381" y="4461"/>
                    <a:pt x="245" y="4976"/>
                  </a:cubicBezTo>
                  <a:cubicBezTo>
                    <a:pt x="1" y="5654"/>
                    <a:pt x="408" y="6387"/>
                    <a:pt x="1113" y="6549"/>
                  </a:cubicBezTo>
                  <a:cubicBezTo>
                    <a:pt x="1249" y="6577"/>
                    <a:pt x="1357" y="6604"/>
                    <a:pt x="1493" y="6658"/>
                  </a:cubicBezTo>
                  <a:cubicBezTo>
                    <a:pt x="1981" y="6766"/>
                    <a:pt x="2496" y="6848"/>
                    <a:pt x="3012" y="6848"/>
                  </a:cubicBezTo>
                  <a:cubicBezTo>
                    <a:pt x="3859" y="6866"/>
                    <a:pt x="4719" y="6922"/>
                    <a:pt x="5575" y="6922"/>
                  </a:cubicBezTo>
                  <a:cubicBezTo>
                    <a:pt x="5979" y="6922"/>
                    <a:pt x="6382" y="6910"/>
                    <a:pt x="6782" y="6875"/>
                  </a:cubicBezTo>
                  <a:cubicBezTo>
                    <a:pt x="7324" y="6848"/>
                    <a:pt x="7867" y="6766"/>
                    <a:pt x="8382" y="6658"/>
                  </a:cubicBezTo>
                  <a:cubicBezTo>
                    <a:pt x="8599" y="6604"/>
                    <a:pt x="8789" y="6522"/>
                    <a:pt x="8952" y="6387"/>
                  </a:cubicBezTo>
                  <a:cubicBezTo>
                    <a:pt x="9196" y="6224"/>
                    <a:pt x="9332" y="5926"/>
                    <a:pt x="9277" y="5627"/>
                  </a:cubicBezTo>
                  <a:cubicBezTo>
                    <a:pt x="9250" y="5247"/>
                    <a:pt x="9169" y="4868"/>
                    <a:pt x="9060" y="4488"/>
                  </a:cubicBezTo>
                  <a:cubicBezTo>
                    <a:pt x="9006" y="4244"/>
                    <a:pt x="8925" y="4027"/>
                    <a:pt x="8870" y="3783"/>
                  </a:cubicBezTo>
                  <a:cubicBezTo>
                    <a:pt x="8545" y="2616"/>
                    <a:pt x="8247" y="1450"/>
                    <a:pt x="7948" y="284"/>
                  </a:cubicBezTo>
                  <a:cubicBezTo>
                    <a:pt x="7921" y="202"/>
                    <a:pt x="7894" y="121"/>
                    <a:pt x="7840" y="40"/>
                  </a:cubicBezTo>
                  <a:cubicBezTo>
                    <a:pt x="7559" y="13"/>
                    <a:pt x="6821" y="1"/>
                    <a:pt x="5941" y="1"/>
                  </a:cubicBezTo>
                  <a:close/>
                </a:path>
              </a:pathLst>
            </a:custGeom>
            <a:solidFill>
              <a:srgbClr val="1A2646"/>
            </a:solidFill>
            <a:ln w="1143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62"/>
            <p:cNvSpPr/>
            <p:nvPr/>
          </p:nvSpPr>
          <p:spPr>
            <a:xfrm>
              <a:off x="10259025" y="6609025"/>
              <a:ext cx="252275" cy="28500"/>
            </a:xfrm>
            <a:custGeom>
              <a:avLst/>
              <a:gdLst/>
              <a:ahLst/>
              <a:cxnLst/>
              <a:rect l="l" t="t" r="r" b="b"/>
              <a:pathLst>
                <a:path w="10091" h="1140" extrusionOk="0">
                  <a:moveTo>
                    <a:pt x="624" y="1"/>
                  </a:moveTo>
                  <a:cubicBezTo>
                    <a:pt x="434" y="28"/>
                    <a:pt x="245" y="28"/>
                    <a:pt x="82" y="82"/>
                  </a:cubicBezTo>
                  <a:cubicBezTo>
                    <a:pt x="28" y="299"/>
                    <a:pt x="0" y="543"/>
                    <a:pt x="55" y="787"/>
                  </a:cubicBezTo>
                  <a:cubicBezTo>
                    <a:pt x="55" y="896"/>
                    <a:pt x="136" y="977"/>
                    <a:pt x="245" y="1004"/>
                  </a:cubicBezTo>
                  <a:cubicBezTo>
                    <a:pt x="434" y="1031"/>
                    <a:pt x="624" y="1031"/>
                    <a:pt x="814" y="1058"/>
                  </a:cubicBezTo>
                  <a:lnTo>
                    <a:pt x="2713" y="1058"/>
                  </a:lnTo>
                  <a:cubicBezTo>
                    <a:pt x="2903" y="1058"/>
                    <a:pt x="3120" y="1031"/>
                    <a:pt x="3310" y="1031"/>
                  </a:cubicBezTo>
                  <a:cubicBezTo>
                    <a:pt x="3716" y="1031"/>
                    <a:pt x="4096" y="1058"/>
                    <a:pt x="4476" y="1058"/>
                  </a:cubicBezTo>
                  <a:cubicBezTo>
                    <a:pt x="5100" y="1058"/>
                    <a:pt x="5751" y="1085"/>
                    <a:pt x="6375" y="1085"/>
                  </a:cubicBezTo>
                  <a:cubicBezTo>
                    <a:pt x="6998" y="1113"/>
                    <a:pt x="7541" y="1140"/>
                    <a:pt x="8110" y="1140"/>
                  </a:cubicBezTo>
                  <a:cubicBezTo>
                    <a:pt x="8680" y="1140"/>
                    <a:pt x="9277" y="1113"/>
                    <a:pt x="9873" y="1085"/>
                  </a:cubicBezTo>
                  <a:cubicBezTo>
                    <a:pt x="9955" y="1085"/>
                    <a:pt x="10009" y="1058"/>
                    <a:pt x="10063" y="1031"/>
                  </a:cubicBezTo>
                  <a:cubicBezTo>
                    <a:pt x="10090" y="733"/>
                    <a:pt x="10090" y="434"/>
                    <a:pt x="10063" y="163"/>
                  </a:cubicBezTo>
                  <a:cubicBezTo>
                    <a:pt x="10009" y="136"/>
                    <a:pt x="9982" y="109"/>
                    <a:pt x="9928" y="109"/>
                  </a:cubicBezTo>
                  <a:cubicBezTo>
                    <a:pt x="9250" y="82"/>
                    <a:pt x="8599" y="28"/>
                    <a:pt x="7921" y="28"/>
                  </a:cubicBezTo>
                  <a:cubicBezTo>
                    <a:pt x="6958" y="14"/>
                    <a:pt x="6002" y="14"/>
                    <a:pt x="5045" y="14"/>
                  </a:cubicBezTo>
                  <a:cubicBezTo>
                    <a:pt x="4089" y="14"/>
                    <a:pt x="3133" y="14"/>
                    <a:pt x="2170" y="1"/>
                  </a:cubicBezTo>
                  <a:close/>
                </a:path>
              </a:pathLst>
            </a:custGeom>
            <a:solidFill>
              <a:srgbClr val="1A2646"/>
            </a:solidFill>
            <a:ln w="1143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62"/>
            <p:cNvSpPr/>
            <p:nvPr/>
          </p:nvSpPr>
          <p:spPr>
            <a:xfrm>
              <a:off x="10623850" y="6152275"/>
              <a:ext cx="164800" cy="42175"/>
            </a:xfrm>
            <a:custGeom>
              <a:avLst/>
              <a:gdLst/>
              <a:ahLst/>
              <a:cxnLst/>
              <a:rect l="l" t="t" r="r" b="b"/>
              <a:pathLst>
                <a:path w="6592" h="1687" extrusionOk="0">
                  <a:moveTo>
                    <a:pt x="3799" y="0"/>
                  </a:moveTo>
                  <a:cubicBezTo>
                    <a:pt x="3390" y="0"/>
                    <a:pt x="2981" y="11"/>
                    <a:pt x="2577" y="43"/>
                  </a:cubicBezTo>
                  <a:cubicBezTo>
                    <a:pt x="2197" y="43"/>
                    <a:pt x="1790" y="70"/>
                    <a:pt x="1410" y="98"/>
                  </a:cubicBezTo>
                  <a:cubicBezTo>
                    <a:pt x="1031" y="125"/>
                    <a:pt x="651" y="152"/>
                    <a:pt x="271" y="179"/>
                  </a:cubicBezTo>
                  <a:cubicBezTo>
                    <a:pt x="54" y="206"/>
                    <a:pt x="0" y="260"/>
                    <a:pt x="0" y="477"/>
                  </a:cubicBezTo>
                  <a:cubicBezTo>
                    <a:pt x="27" y="694"/>
                    <a:pt x="27" y="993"/>
                    <a:pt x="54" y="1237"/>
                  </a:cubicBezTo>
                  <a:cubicBezTo>
                    <a:pt x="81" y="1508"/>
                    <a:pt x="136" y="1535"/>
                    <a:pt x="380" y="1562"/>
                  </a:cubicBezTo>
                  <a:lnTo>
                    <a:pt x="597" y="1589"/>
                  </a:lnTo>
                  <a:cubicBezTo>
                    <a:pt x="1356" y="1617"/>
                    <a:pt x="2089" y="1671"/>
                    <a:pt x="2821" y="1671"/>
                  </a:cubicBezTo>
                  <a:cubicBezTo>
                    <a:pt x="3218" y="1681"/>
                    <a:pt x="3615" y="1687"/>
                    <a:pt x="4012" y="1687"/>
                  </a:cubicBezTo>
                  <a:cubicBezTo>
                    <a:pt x="4700" y="1687"/>
                    <a:pt x="5388" y="1668"/>
                    <a:pt x="6076" y="1617"/>
                  </a:cubicBezTo>
                  <a:cubicBezTo>
                    <a:pt x="6483" y="1589"/>
                    <a:pt x="6591" y="1481"/>
                    <a:pt x="6591" y="1074"/>
                  </a:cubicBezTo>
                  <a:cubicBezTo>
                    <a:pt x="6591" y="1020"/>
                    <a:pt x="6591" y="966"/>
                    <a:pt x="6591" y="911"/>
                  </a:cubicBezTo>
                  <a:cubicBezTo>
                    <a:pt x="6591" y="749"/>
                    <a:pt x="6564" y="559"/>
                    <a:pt x="6537" y="369"/>
                  </a:cubicBezTo>
                  <a:cubicBezTo>
                    <a:pt x="6510" y="287"/>
                    <a:pt x="6510" y="179"/>
                    <a:pt x="6483" y="98"/>
                  </a:cubicBezTo>
                  <a:cubicBezTo>
                    <a:pt x="6211" y="70"/>
                    <a:pt x="5940" y="43"/>
                    <a:pt x="5696" y="43"/>
                  </a:cubicBezTo>
                  <a:cubicBezTo>
                    <a:pt x="5070" y="27"/>
                    <a:pt x="4433" y="0"/>
                    <a:pt x="3799" y="0"/>
                  </a:cubicBezTo>
                  <a:close/>
                </a:path>
              </a:pathLst>
            </a:custGeom>
            <a:solidFill>
              <a:srgbClr val="1A2646"/>
            </a:solidFill>
            <a:ln w="1143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62"/>
            <p:cNvSpPr/>
            <p:nvPr/>
          </p:nvSpPr>
          <p:spPr>
            <a:xfrm>
              <a:off x="10292250" y="6543250"/>
              <a:ext cx="103775" cy="55625"/>
            </a:xfrm>
            <a:custGeom>
              <a:avLst/>
              <a:gdLst/>
              <a:ahLst/>
              <a:cxnLst/>
              <a:rect l="l" t="t" r="r" b="b"/>
              <a:pathLst>
                <a:path w="4151" h="2225" extrusionOk="0">
                  <a:moveTo>
                    <a:pt x="272" y="1"/>
                  </a:moveTo>
                  <a:cubicBezTo>
                    <a:pt x="217" y="1"/>
                    <a:pt x="136" y="1"/>
                    <a:pt x="82" y="28"/>
                  </a:cubicBezTo>
                  <a:cubicBezTo>
                    <a:pt x="0" y="760"/>
                    <a:pt x="28" y="1492"/>
                    <a:pt x="109" y="2225"/>
                  </a:cubicBezTo>
                  <a:lnTo>
                    <a:pt x="4096" y="2116"/>
                  </a:lnTo>
                  <a:cubicBezTo>
                    <a:pt x="4150" y="1411"/>
                    <a:pt x="4123" y="706"/>
                    <a:pt x="4069" y="1"/>
                  </a:cubicBezTo>
                  <a:close/>
                </a:path>
              </a:pathLst>
            </a:custGeom>
            <a:solidFill>
              <a:srgbClr val="1A2646"/>
            </a:solidFill>
            <a:ln w="1143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62"/>
            <p:cNvSpPr/>
            <p:nvPr/>
          </p:nvSpPr>
          <p:spPr>
            <a:xfrm>
              <a:off x="10600100" y="5783775"/>
              <a:ext cx="172950" cy="232625"/>
            </a:xfrm>
            <a:custGeom>
              <a:avLst/>
              <a:gdLst/>
              <a:ahLst/>
              <a:cxnLst/>
              <a:rect l="l" t="t" r="r" b="b"/>
              <a:pathLst>
                <a:path w="6918" h="9305" extrusionOk="0">
                  <a:moveTo>
                    <a:pt x="6538" y="1"/>
                  </a:moveTo>
                  <a:lnTo>
                    <a:pt x="6538" y="625"/>
                  </a:lnTo>
                  <a:cubicBezTo>
                    <a:pt x="6510" y="1791"/>
                    <a:pt x="6483" y="2957"/>
                    <a:pt x="6429" y="4124"/>
                  </a:cubicBezTo>
                  <a:cubicBezTo>
                    <a:pt x="6456" y="4802"/>
                    <a:pt x="6185" y="5426"/>
                    <a:pt x="5724" y="5914"/>
                  </a:cubicBezTo>
                  <a:cubicBezTo>
                    <a:pt x="5073" y="6592"/>
                    <a:pt x="4449" y="7297"/>
                    <a:pt x="3825" y="7975"/>
                  </a:cubicBezTo>
                  <a:cubicBezTo>
                    <a:pt x="3717" y="8084"/>
                    <a:pt x="3608" y="8192"/>
                    <a:pt x="3500" y="8274"/>
                  </a:cubicBezTo>
                  <a:cubicBezTo>
                    <a:pt x="3439" y="8322"/>
                    <a:pt x="3361" y="8349"/>
                    <a:pt x="3285" y="8349"/>
                  </a:cubicBezTo>
                  <a:cubicBezTo>
                    <a:pt x="3191" y="8349"/>
                    <a:pt x="3098" y="8309"/>
                    <a:pt x="3039" y="8219"/>
                  </a:cubicBezTo>
                  <a:cubicBezTo>
                    <a:pt x="2930" y="8111"/>
                    <a:pt x="2822" y="7975"/>
                    <a:pt x="2713" y="7840"/>
                  </a:cubicBezTo>
                  <a:cubicBezTo>
                    <a:pt x="2089" y="6999"/>
                    <a:pt x="1465" y="6158"/>
                    <a:pt x="869" y="5290"/>
                  </a:cubicBezTo>
                  <a:cubicBezTo>
                    <a:pt x="706" y="5046"/>
                    <a:pt x="625" y="4775"/>
                    <a:pt x="652" y="4503"/>
                  </a:cubicBezTo>
                  <a:lnTo>
                    <a:pt x="652" y="3500"/>
                  </a:lnTo>
                  <a:cubicBezTo>
                    <a:pt x="652" y="3391"/>
                    <a:pt x="625" y="3283"/>
                    <a:pt x="625" y="3174"/>
                  </a:cubicBezTo>
                  <a:lnTo>
                    <a:pt x="136" y="3174"/>
                  </a:lnTo>
                  <a:cubicBezTo>
                    <a:pt x="136" y="3310"/>
                    <a:pt x="109" y="3391"/>
                    <a:pt x="109" y="3500"/>
                  </a:cubicBezTo>
                  <a:cubicBezTo>
                    <a:pt x="109" y="3744"/>
                    <a:pt x="82" y="4015"/>
                    <a:pt x="82" y="4259"/>
                  </a:cubicBezTo>
                  <a:cubicBezTo>
                    <a:pt x="1" y="4748"/>
                    <a:pt x="109" y="5236"/>
                    <a:pt x="408" y="5615"/>
                  </a:cubicBezTo>
                  <a:cubicBezTo>
                    <a:pt x="489" y="5724"/>
                    <a:pt x="570" y="5832"/>
                    <a:pt x="652" y="5968"/>
                  </a:cubicBezTo>
                  <a:cubicBezTo>
                    <a:pt x="1303" y="6999"/>
                    <a:pt x="2035" y="7975"/>
                    <a:pt x="2849" y="8897"/>
                  </a:cubicBezTo>
                  <a:cubicBezTo>
                    <a:pt x="2957" y="9033"/>
                    <a:pt x="3120" y="9196"/>
                    <a:pt x="3283" y="9304"/>
                  </a:cubicBezTo>
                  <a:cubicBezTo>
                    <a:pt x="3418" y="9142"/>
                    <a:pt x="3527" y="9033"/>
                    <a:pt x="3635" y="8897"/>
                  </a:cubicBezTo>
                  <a:cubicBezTo>
                    <a:pt x="4286" y="8111"/>
                    <a:pt x="4937" y="7324"/>
                    <a:pt x="5588" y="6538"/>
                  </a:cubicBezTo>
                  <a:cubicBezTo>
                    <a:pt x="5859" y="6185"/>
                    <a:pt x="6131" y="5860"/>
                    <a:pt x="6402" y="5534"/>
                  </a:cubicBezTo>
                  <a:cubicBezTo>
                    <a:pt x="6565" y="5344"/>
                    <a:pt x="6673" y="5073"/>
                    <a:pt x="6673" y="4802"/>
                  </a:cubicBezTo>
                  <a:cubicBezTo>
                    <a:pt x="6673" y="4286"/>
                    <a:pt x="6727" y="3744"/>
                    <a:pt x="6755" y="3229"/>
                  </a:cubicBezTo>
                  <a:cubicBezTo>
                    <a:pt x="6809" y="2225"/>
                    <a:pt x="6863" y="1249"/>
                    <a:pt x="6917" y="245"/>
                  </a:cubicBezTo>
                  <a:cubicBezTo>
                    <a:pt x="6917" y="164"/>
                    <a:pt x="6890" y="82"/>
                    <a:pt x="6863" y="1"/>
                  </a:cubicBezTo>
                  <a:close/>
                </a:path>
              </a:pathLst>
            </a:custGeom>
            <a:solidFill>
              <a:srgbClr val="1A2646"/>
            </a:solidFill>
            <a:ln w="1143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62"/>
            <p:cNvSpPr/>
            <p:nvPr/>
          </p:nvSpPr>
          <p:spPr>
            <a:xfrm>
              <a:off x="10640800" y="6204875"/>
              <a:ext cx="132925" cy="41400"/>
            </a:xfrm>
            <a:custGeom>
              <a:avLst/>
              <a:gdLst/>
              <a:ahLst/>
              <a:cxnLst/>
              <a:rect l="l" t="t" r="r" b="b"/>
              <a:pathLst>
                <a:path w="5317" h="1656" extrusionOk="0">
                  <a:moveTo>
                    <a:pt x="407" y="1"/>
                  </a:moveTo>
                  <a:cubicBezTo>
                    <a:pt x="244" y="543"/>
                    <a:pt x="136" y="1059"/>
                    <a:pt x="0" y="1655"/>
                  </a:cubicBezTo>
                  <a:lnTo>
                    <a:pt x="434" y="1655"/>
                  </a:lnTo>
                  <a:cubicBezTo>
                    <a:pt x="1302" y="1628"/>
                    <a:pt x="2170" y="1574"/>
                    <a:pt x="3038" y="1547"/>
                  </a:cubicBezTo>
                  <a:cubicBezTo>
                    <a:pt x="3255" y="1538"/>
                    <a:pt x="3472" y="1535"/>
                    <a:pt x="3689" y="1535"/>
                  </a:cubicBezTo>
                  <a:cubicBezTo>
                    <a:pt x="4123" y="1535"/>
                    <a:pt x="4557" y="1547"/>
                    <a:pt x="4991" y="1547"/>
                  </a:cubicBezTo>
                  <a:cubicBezTo>
                    <a:pt x="5027" y="1547"/>
                    <a:pt x="5066" y="1550"/>
                    <a:pt x="5105" y="1550"/>
                  </a:cubicBezTo>
                  <a:cubicBezTo>
                    <a:pt x="5184" y="1550"/>
                    <a:pt x="5262" y="1538"/>
                    <a:pt x="5316" y="1465"/>
                  </a:cubicBezTo>
                  <a:cubicBezTo>
                    <a:pt x="5235" y="977"/>
                    <a:pt x="5099" y="489"/>
                    <a:pt x="4855" y="28"/>
                  </a:cubicBezTo>
                  <a:cubicBezTo>
                    <a:pt x="4230" y="62"/>
                    <a:pt x="3610" y="77"/>
                    <a:pt x="2991" y="77"/>
                  </a:cubicBezTo>
                  <a:cubicBezTo>
                    <a:pt x="2132" y="77"/>
                    <a:pt x="1274" y="48"/>
                    <a:pt x="407" y="1"/>
                  </a:cubicBezTo>
                  <a:close/>
                </a:path>
              </a:pathLst>
            </a:custGeom>
            <a:solidFill>
              <a:srgbClr val="1A2646"/>
            </a:solidFill>
            <a:ln w="1143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62"/>
            <p:cNvSpPr/>
            <p:nvPr/>
          </p:nvSpPr>
          <p:spPr>
            <a:xfrm>
              <a:off x="10273275" y="6496850"/>
              <a:ext cx="142425" cy="34400"/>
            </a:xfrm>
            <a:custGeom>
              <a:avLst/>
              <a:gdLst/>
              <a:ahLst/>
              <a:cxnLst/>
              <a:rect l="l" t="t" r="r" b="b"/>
              <a:pathLst>
                <a:path w="5697" h="1376" extrusionOk="0">
                  <a:moveTo>
                    <a:pt x="4876" y="0"/>
                  </a:moveTo>
                  <a:cubicBezTo>
                    <a:pt x="4771" y="0"/>
                    <a:pt x="4665" y="3"/>
                    <a:pt x="4557" y="12"/>
                  </a:cubicBezTo>
                  <a:cubicBezTo>
                    <a:pt x="3716" y="39"/>
                    <a:pt x="2848" y="39"/>
                    <a:pt x="2007" y="93"/>
                  </a:cubicBezTo>
                  <a:cubicBezTo>
                    <a:pt x="1492" y="93"/>
                    <a:pt x="949" y="121"/>
                    <a:pt x="434" y="175"/>
                  </a:cubicBezTo>
                  <a:cubicBezTo>
                    <a:pt x="81" y="175"/>
                    <a:pt x="0" y="256"/>
                    <a:pt x="0" y="609"/>
                  </a:cubicBezTo>
                  <a:cubicBezTo>
                    <a:pt x="0" y="826"/>
                    <a:pt x="27" y="1043"/>
                    <a:pt x="54" y="1314"/>
                  </a:cubicBezTo>
                  <a:cubicBezTo>
                    <a:pt x="190" y="1314"/>
                    <a:pt x="271" y="1341"/>
                    <a:pt x="353" y="1341"/>
                  </a:cubicBezTo>
                  <a:lnTo>
                    <a:pt x="3770" y="1368"/>
                  </a:lnTo>
                  <a:lnTo>
                    <a:pt x="5099" y="1368"/>
                  </a:lnTo>
                  <a:cubicBezTo>
                    <a:pt x="5127" y="1373"/>
                    <a:pt x="5155" y="1375"/>
                    <a:pt x="5183" y="1375"/>
                  </a:cubicBezTo>
                  <a:cubicBezTo>
                    <a:pt x="5317" y="1375"/>
                    <a:pt x="5448" y="1323"/>
                    <a:pt x="5560" y="1233"/>
                  </a:cubicBezTo>
                  <a:cubicBezTo>
                    <a:pt x="5696" y="826"/>
                    <a:pt x="5669" y="392"/>
                    <a:pt x="5533" y="12"/>
                  </a:cubicBezTo>
                  <a:cubicBezTo>
                    <a:pt x="5298" y="12"/>
                    <a:pt x="5087" y="0"/>
                    <a:pt x="4876" y="0"/>
                  </a:cubicBezTo>
                  <a:close/>
                </a:path>
              </a:pathLst>
            </a:custGeom>
            <a:solidFill>
              <a:srgbClr val="1A2646"/>
            </a:solidFill>
            <a:ln w="1143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62"/>
            <p:cNvSpPr/>
            <p:nvPr/>
          </p:nvSpPr>
          <p:spPr>
            <a:xfrm>
              <a:off x="10819800" y="6352025"/>
              <a:ext cx="56325" cy="45625"/>
            </a:xfrm>
            <a:custGeom>
              <a:avLst/>
              <a:gdLst/>
              <a:ahLst/>
              <a:cxnLst/>
              <a:rect l="l" t="t" r="r" b="b"/>
              <a:pathLst>
                <a:path w="2253" h="1825" extrusionOk="0">
                  <a:moveTo>
                    <a:pt x="1466" y="1"/>
                  </a:moveTo>
                  <a:cubicBezTo>
                    <a:pt x="977" y="1"/>
                    <a:pt x="489" y="37"/>
                    <a:pt x="1" y="109"/>
                  </a:cubicBezTo>
                  <a:cubicBezTo>
                    <a:pt x="1" y="380"/>
                    <a:pt x="55" y="679"/>
                    <a:pt x="164" y="950"/>
                  </a:cubicBezTo>
                  <a:cubicBezTo>
                    <a:pt x="218" y="1221"/>
                    <a:pt x="299" y="1492"/>
                    <a:pt x="408" y="1764"/>
                  </a:cubicBezTo>
                  <a:cubicBezTo>
                    <a:pt x="720" y="1804"/>
                    <a:pt x="1032" y="1825"/>
                    <a:pt x="1340" y="1825"/>
                  </a:cubicBezTo>
                  <a:cubicBezTo>
                    <a:pt x="1649" y="1825"/>
                    <a:pt x="1954" y="1804"/>
                    <a:pt x="2252" y="1764"/>
                  </a:cubicBezTo>
                  <a:lnTo>
                    <a:pt x="2252" y="272"/>
                  </a:lnTo>
                  <a:cubicBezTo>
                    <a:pt x="2252" y="190"/>
                    <a:pt x="2225" y="109"/>
                    <a:pt x="2198" y="28"/>
                  </a:cubicBezTo>
                  <a:cubicBezTo>
                    <a:pt x="1954" y="10"/>
                    <a:pt x="1710" y="1"/>
                    <a:pt x="1466" y="1"/>
                  </a:cubicBezTo>
                  <a:close/>
                </a:path>
              </a:pathLst>
            </a:custGeom>
            <a:solidFill>
              <a:srgbClr val="1A2646"/>
            </a:solidFill>
            <a:ln w="1143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62"/>
            <p:cNvSpPr/>
            <p:nvPr/>
          </p:nvSpPr>
          <p:spPr>
            <a:xfrm>
              <a:off x="10468550" y="5682575"/>
              <a:ext cx="36650" cy="51750"/>
            </a:xfrm>
            <a:custGeom>
              <a:avLst/>
              <a:gdLst/>
              <a:ahLst/>
              <a:cxnLst/>
              <a:rect l="l" t="t" r="r" b="b"/>
              <a:pathLst>
                <a:path w="1466" h="2070" extrusionOk="0">
                  <a:moveTo>
                    <a:pt x="760" y="1"/>
                  </a:moveTo>
                  <a:cubicBezTo>
                    <a:pt x="523" y="1"/>
                    <a:pt x="285" y="21"/>
                    <a:pt x="55" y="62"/>
                  </a:cubicBezTo>
                  <a:cubicBezTo>
                    <a:pt x="1" y="713"/>
                    <a:pt x="1" y="1391"/>
                    <a:pt x="82" y="2042"/>
                  </a:cubicBezTo>
                  <a:cubicBezTo>
                    <a:pt x="245" y="2061"/>
                    <a:pt x="409" y="2070"/>
                    <a:pt x="571" y="2070"/>
                  </a:cubicBezTo>
                  <a:cubicBezTo>
                    <a:pt x="866" y="2070"/>
                    <a:pt x="1158" y="2040"/>
                    <a:pt x="1438" y="1987"/>
                  </a:cubicBezTo>
                  <a:lnTo>
                    <a:pt x="1465" y="62"/>
                  </a:lnTo>
                  <a:cubicBezTo>
                    <a:pt x="1235" y="21"/>
                    <a:pt x="997" y="1"/>
                    <a:pt x="760" y="1"/>
                  </a:cubicBezTo>
                  <a:close/>
                </a:path>
              </a:pathLst>
            </a:custGeom>
            <a:solidFill>
              <a:srgbClr val="1A2646"/>
            </a:solidFill>
            <a:ln w="1143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62"/>
            <p:cNvSpPr/>
            <p:nvPr/>
          </p:nvSpPr>
          <p:spPr>
            <a:xfrm>
              <a:off x="10884900" y="6339825"/>
              <a:ext cx="16975" cy="68500"/>
            </a:xfrm>
            <a:custGeom>
              <a:avLst/>
              <a:gdLst/>
              <a:ahLst/>
              <a:cxnLst/>
              <a:rect l="l" t="t" r="r" b="b"/>
              <a:pathLst>
                <a:path w="679" h="2740" extrusionOk="0">
                  <a:moveTo>
                    <a:pt x="380" y="0"/>
                  </a:moveTo>
                  <a:lnTo>
                    <a:pt x="163" y="27"/>
                  </a:lnTo>
                  <a:cubicBezTo>
                    <a:pt x="163" y="950"/>
                    <a:pt x="1" y="1818"/>
                    <a:pt x="163" y="2740"/>
                  </a:cubicBezTo>
                  <a:lnTo>
                    <a:pt x="516" y="2740"/>
                  </a:lnTo>
                  <a:cubicBezTo>
                    <a:pt x="543" y="2658"/>
                    <a:pt x="543" y="2550"/>
                    <a:pt x="570" y="2469"/>
                  </a:cubicBezTo>
                  <a:cubicBezTo>
                    <a:pt x="597" y="2170"/>
                    <a:pt x="625" y="1872"/>
                    <a:pt x="625" y="1574"/>
                  </a:cubicBezTo>
                  <a:cubicBezTo>
                    <a:pt x="679" y="1085"/>
                    <a:pt x="652" y="597"/>
                    <a:pt x="570" y="136"/>
                  </a:cubicBezTo>
                  <a:cubicBezTo>
                    <a:pt x="570" y="82"/>
                    <a:pt x="543" y="55"/>
                    <a:pt x="516" y="27"/>
                  </a:cubicBezTo>
                  <a:cubicBezTo>
                    <a:pt x="489" y="27"/>
                    <a:pt x="435" y="0"/>
                    <a:pt x="380" y="0"/>
                  </a:cubicBezTo>
                  <a:close/>
                </a:path>
              </a:pathLst>
            </a:custGeom>
            <a:solidFill>
              <a:srgbClr val="1A2646"/>
            </a:solidFill>
            <a:ln w="1143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62"/>
            <p:cNvSpPr/>
            <p:nvPr/>
          </p:nvSpPr>
          <p:spPr>
            <a:xfrm>
              <a:off x="10606200" y="5698350"/>
              <a:ext cx="13600" cy="35950"/>
            </a:xfrm>
            <a:custGeom>
              <a:avLst/>
              <a:gdLst/>
              <a:ahLst/>
              <a:cxnLst/>
              <a:rect l="l" t="t" r="r" b="b"/>
              <a:pathLst>
                <a:path w="544" h="1438" extrusionOk="0">
                  <a:moveTo>
                    <a:pt x="245" y="0"/>
                  </a:moveTo>
                  <a:cubicBezTo>
                    <a:pt x="191" y="27"/>
                    <a:pt x="136" y="27"/>
                    <a:pt x="82" y="55"/>
                  </a:cubicBezTo>
                  <a:cubicBezTo>
                    <a:pt x="1" y="488"/>
                    <a:pt x="1" y="977"/>
                    <a:pt x="82" y="1438"/>
                  </a:cubicBezTo>
                  <a:lnTo>
                    <a:pt x="408" y="1438"/>
                  </a:lnTo>
                  <a:cubicBezTo>
                    <a:pt x="516" y="950"/>
                    <a:pt x="543" y="488"/>
                    <a:pt x="462" y="0"/>
                  </a:cubicBezTo>
                  <a:close/>
                </a:path>
              </a:pathLst>
            </a:custGeom>
            <a:solidFill>
              <a:srgbClr val="1A2646"/>
            </a:solidFill>
            <a:ln w="1143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62"/>
            <p:cNvSpPr/>
            <p:nvPr/>
          </p:nvSpPr>
          <p:spPr>
            <a:xfrm>
              <a:off x="10602150" y="5818375"/>
              <a:ext cx="15600" cy="31200"/>
            </a:xfrm>
            <a:custGeom>
              <a:avLst/>
              <a:gdLst/>
              <a:ahLst/>
              <a:cxnLst/>
              <a:rect l="l" t="t" r="r" b="b"/>
              <a:pathLst>
                <a:path w="624" h="1248" extrusionOk="0">
                  <a:moveTo>
                    <a:pt x="81" y="0"/>
                  </a:moveTo>
                  <a:cubicBezTo>
                    <a:pt x="0" y="407"/>
                    <a:pt x="0" y="841"/>
                    <a:pt x="81" y="1248"/>
                  </a:cubicBezTo>
                  <a:lnTo>
                    <a:pt x="515" y="1248"/>
                  </a:lnTo>
                  <a:cubicBezTo>
                    <a:pt x="543" y="1058"/>
                    <a:pt x="570" y="841"/>
                    <a:pt x="570" y="624"/>
                  </a:cubicBezTo>
                  <a:cubicBezTo>
                    <a:pt x="570" y="434"/>
                    <a:pt x="624" y="190"/>
                    <a:pt x="488" y="0"/>
                  </a:cubicBezTo>
                  <a:close/>
                </a:path>
              </a:pathLst>
            </a:custGeom>
            <a:solidFill>
              <a:srgbClr val="1A2646"/>
            </a:solidFill>
            <a:ln w="1143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62"/>
            <p:cNvSpPr/>
            <p:nvPr/>
          </p:nvSpPr>
          <p:spPr>
            <a:xfrm>
              <a:off x="10604175" y="5787850"/>
              <a:ext cx="12900" cy="17650"/>
            </a:xfrm>
            <a:custGeom>
              <a:avLst/>
              <a:gdLst/>
              <a:ahLst/>
              <a:cxnLst/>
              <a:rect l="l" t="t" r="r" b="b"/>
              <a:pathLst>
                <a:path w="516" h="706" extrusionOk="0">
                  <a:moveTo>
                    <a:pt x="434" y="1"/>
                  </a:moveTo>
                  <a:lnTo>
                    <a:pt x="55" y="28"/>
                  </a:lnTo>
                  <a:cubicBezTo>
                    <a:pt x="0" y="245"/>
                    <a:pt x="0" y="462"/>
                    <a:pt x="55" y="679"/>
                  </a:cubicBezTo>
                  <a:lnTo>
                    <a:pt x="434" y="706"/>
                  </a:lnTo>
                  <a:cubicBezTo>
                    <a:pt x="516" y="462"/>
                    <a:pt x="489" y="218"/>
                    <a:pt x="434" y="1"/>
                  </a:cubicBezTo>
                  <a:close/>
                </a:path>
              </a:pathLst>
            </a:custGeom>
            <a:solidFill>
              <a:srgbClr val="1A2646"/>
            </a:solidFill>
            <a:ln w="1143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62"/>
            <p:cNvSpPr/>
            <p:nvPr/>
          </p:nvSpPr>
          <p:spPr>
            <a:xfrm>
              <a:off x="10246825" y="5541700"/>
              <a:ext cx="785250" cy="1563725"/>
            </a:xfrm>
            <a:custGeom>
              <a:avLst/>
              <a:gdLst/>
              <a:ahLst/>
              <a:cxnLst/>
              <a:rect l="l" t="t" r="r" b="b"/>
              <a:pathLst>
                <a:path w="31410" h="62549" extrusionOk="0">
                  <a:moveTo>
                    <a:pt x="21048" y="462"/>
                  </a:moveTo>
                  <a:cubicBezTo>
                    <a:pt x="21157" y="1031"/>
                    <a:pt x="21211" y="7026"/>
                    <a:pt x="21157" y="7541"/>
                  </a:cubicBezTo>
                  <a:cubicBezTo>
                    <a:pt x="21075" y="7568"/>
                    <a:pt x="20994" y="7582"/>
                    <a:pt x="20913" y="7582"/>
                  </a:cubicBezTo>
                  <a:cubicBezTo>
                    <a:pt x="20831" y="7582"/>
                    <a:pt x="20750" y="7568"/>
                    <a:pt x="20669" y="7541"/>
                  </a:cubicBezTo>
                  <a:cubicBezTo>
                    <a:pt x="20614" y="7405"/>
                    <a:pt x="20587" y="7270"/>
                    <a:pt x="20614" y="7134"/>
                  </a:cubicBezTo>
                  <a:cubicBezTo>
                    <a:pt x="20641" y="6076"/>
                    <a:pt x="20669" y="5046"/>
                    <a:pt x="20669" y="3988"/>
                  </a:cubicBezTo>
                  <a:cubicBezTo>
                    <a:pt x="20669" y="3689"/>
                    <a:pt x="20587" y="3608"/>
                    <a:pt x="20289" y="3608"/>
                  </a:cubicBezTo>
                  <a:cubicBezTo>
                    <a:pt x="20018" y="3608"/>
                    <a:pt x="19773" y="3662"/>
                    <a:pt x="19529" y="3771"/>
                  </a:cubicBezTo>
                  <a:cubicBezTo>
                    <a:pt x="19425" y="3841"/>
                    <a:pt x="19305" y="3875"/>
                    <a:pt x="19186" y="3875"/>
                  </a:cubicBezTo>
                  <a:cubicBezTo>
                    <a:pt x="19026" y="3875"/>
                    <a:pt x="18867" y="3813"/>
                    <a:pt x="18743" y="3689"/>
                  </a:cubicBezTo>
                  <a:cubicBezTo>
                    <a:pt x="18580" y="3554"/>
                    <a:pt x="18390" y="3445"/>
                    <a:pt x="18173" y="3418"/>
                  </a:cubicBezTo>
                  <a:cubicBezTo>
                    <a:pt x="18072" y="3393"/>
                    <a:pt x="17974" y="3381"/>
                    <a:pt x="17879" y="3381"/>
                  </a:cubicBezTo>
                  <a:cubicBezTo>
                    <a:pt x="17666" y="3381"/>
                    <a:pt x="17465" y="3442"/>
                    <a:pt x="17278" y="3554"/>
                  </a:cubicBezTo>
                  <a:cubicBezTo>
                    <a:pt x="17154" y="3653"/>
                    <a:pt x="17008" y="3701"/>
                    <a:pt x="16862" y="3701"/>
                  </a:cubicBezTo>
                  <a:cubicBezTo>
                    <a:pt x="16689" y="3701"/>
                    <a:pt x="16516" y="3632"/>
                    <a:pt x="16383" y="3500"/>
                  </a:cubicBezTo>
                  <a:cubicBezTo>
                    <a:pt x="16247" y="3391"/>
                    <a:pt x="16112" y="3310"/>
                    <a:pt x="15949" y="3256"/>
                  </a:cubicBezTo>
                  <a:cubicBezTo>
                    <a:pt x="15841" y="3201"/>
                    <a:pt x="15732" y="3147"/>
                    <a:pt x="15624" y="3147"/>
                  </a:cubicBezTo>
                  <a:cubicBezTo>
                    <a:pt x="15605" y="3145"/>
                    <a:pt x="15587" y="3144"/>
                    <a:pt x="15568" y="3144"/>
                  </a:cubicBezTo>
                  <a:cubicBezTo>
                    <a:pt x="15371" y="3144"/>
                    <a:pt x="15185" y="3274"/>
                    <a:pt x="15135" y="3473"/>
                  </a:cubicBezTo>
                  <a:cubicBezTo>
                    <a:pt x="15108" y="3635"/>
                    <a:pt x="15081" y="3798"/>
                    <a:pt x="15081" y="3961"/>
                  </a:cubicBezTo>
                  <a:cubicBezTo>
                    <a:pt x="15054" y="4422"/>
                    <a:pt x="15000" y="4883"/>
                    <a:pt x="14973" y="5344"/>
                  </a:cubicBezTo>
                  <a:cubicBezTo>
                    <a:pt x="14973" y="5425"/>
                    <a:pt x="14945" y="5507"/>
                    <a:pt x="14918" y="5615"/>
                  </a:cubicBezTo>
                  <a:lnTo>
                    <a:pt x="14511" y="5697"/>
                  </a:lnTo>
                  <a:cubicBezTo>
                    <a:pt x="14484" y="5642"/>
                    <a:pt x="14484" y="5561"/>
                    <a:pt x="14457" y="5480"/>
                  </a:cubicBezTo>
                  <a:cubicBezTo>
                    <a:pt x="14539" y="3825"/>
                    <a:pt x="14593" y="2198"/>
                    <a:pt x="14674" y="489"/>
                  </a:cubicBezTo>
                  <a:cubicBezTo>
                    <a:pt x="14891" y="462"/>
                    <a:pt x="15081" y="462"/>
                    <a:pt x="15298" y="462"/>
                  </a:cubicBezTo>
                  <a:close/>
                  <a:moveTo>
                    <a:pt x="14837" y="6266"/>
                  </a:moveTo>
                  <a:cubicBezTo>
                    <a:pt x="14918" y="6727"/>
                    <a:pt x="14891" y="7216"/>
                    <a:pt x="14783" y="7677"/>
                  </a:cubicBezTo>
                  <a:lnTo>
                    <a:pt x="14457" y="7677"/>
                  </a:lnTo>
                  <a:cubicBezTo>
                    <a:pt x="14376" y="7216"/>
                    <a:pt x="14376" y="6754"/>
                    <a:pt x="14457" y="6293"/>
                  </a:cubicBezTo>
                  <a:cubicBezTo>
                    <a:pt x="14511" y="6293"/>
                    <a:pt x="14566" y="6266"/>
                    <a:pt x="14620" y="6266"/>
                  </a:cubicBezTo>
                  <a:close/>
                  <a:moveTo>
                    <a:pt x="15542" y="3608"/>
                  </a:moveTo>
                  <a:cubicBezTo>
                    <a:pt x="15732" y="3717"/>
                    <a:pt x="15841" y="3798"/>
                    <a:pt x="15976" y="3852"/>
                  </a:cubicBezTo>
                  <a:cubicBezTo>
                    <a:pt x="16085" y="3934"/>
                    <a:pt x="16193" y="4015"/>
                    <a:pt x="16302" y="4069"/>
                  </a:cubicBezTo>
                  <a:cubicBezTo>
                    <a:pt x="16461" y="4171"/>
                    <a:pt x="16652" y="4226"/>
                    <a:pt x="16845" y="4226"/>
                  </a:cubicBezTo>
                  <a:cubicBezTo>
                    <a:pt x="17012" y="4226"/>
                    <a:pt x="17181" y="4185"/>
                    <a:pt x="17332" y="4096"/>
                  </a:cubicBezTo>
                  <a:lnTo>
                    <a:pt x="17495" y="3988"/>
                  </a:lnTo>
                  <a:cubicBezTo>
                    <a:pt x="17607" y="3926"/>
                    <a:pt x="17741" y="3892"/>
                    <a:pt x="17878" y="3892"/>
                  </a:cubicBezTo>
                  <a:cubicBezTo>
                    <a:pt x="18039" y="3892"/>
                    <a:pt x="18204" y="3939"/>
                    <a:pt x="18336" y="4042"/>
                  </a:cubicBezTo>
                  <a:cubicBezTo>
                    <a:pt x="18444" y="4096"/>
                    <a:pt x="18553" y="4178"/>
                    <a:pt x="18661" y="4259"/>
                  </a:cubicBezTo>
                  <a:cubicBezTo>
                    <a:pt x="18794" y="4347"/>
                    <a:pt x="18958" y="4396"/>
                    <a:pt x="19123" y="4396"/>
                  </a:cubicBezTo>
                  <a:cubicBezTo>
                    <a:pt x="19263" y="4396"/>
                    <a:pt x="19405" y="4361"/>
                    <a:pt x="19529" y="4286"/>
                  </a:cubicBezTo>
                  <a:cubicBezTo>
                    <a:pt x="19692" y="4205"/>
                    <a:pt x="19855" y="4178"/>
                    <a:pt x="20072" y="4096"/>
                  </a:cubicBezTo>
                  <a:cubicBezTo>
                    <a:pt x="20099" y="4178"/>
                    <a:pt x="20126" y="4259"/>
                    <a:pt x="20126" y="4368"/>
                  </a:cubicBezTo>
                  <a:lnTo>
                    <a:pt x="20126" y="5425"/>
                  </a:lnTo>
                  <a:cubicBezTo>
                    <a:pt x="20126" y="6076"/>
                    <a:pt x="20099" y="6727"/>
                    <a:pt x="20072" y="7351"/>
                  </a:cubicBezTo>
                  <a:cubicBezTo>
                    <a:pt x="20072" y="7405"/>
                    <a:pt x="20072" y="7460"/>
                    <a:pt x="20072" y="7541"/>
                  </a:cubicBezTo>
                  <a:cubicBezTo>
                    <a:pt x="19909" y="7595"/>
                    <a:pt x="19719" y="7622"/>
                    <a:pt x="19529" y="7622"/>
                  </a:cubicBezTo>
                  <a:lnTo>
                    <a:pt x="17387" y="7650"/>
                  </a:lnTo>
                  <a:cubicBezTo>
                    <a:pt x="16736" y="7650"/>
                    <a:pt x="16085" y="7677"/>
                    <a:pt x="15461" y="7677"/>
                  </a:cubicBezTo>
                  <a:cubicBezTo>
                    <a:pt x="15407" y="7677"/>
                    <a:pt x="15379" y="7650"/>
                    <a:pt x="15325" y="7650"/>
                  </a:cubicBezTo>
                  <a:cubicBezTo>
                    <a:pt x="15325" y="7595"/>
                    <a:pt x="15325" y="7541"/>
                    <a:pt x="15325" y="7487"/>
                  </a:cubicBezTo>
                  <a:cubicBezTo>
                    <a:pt x="15352" y="7053"/>
                    <a:pt x="15379" y="6619"/>
                    <a:pt x="15407" y="6212"/>
                  </a:cubicBezTo>
                  <a:cubicBezTo>
                    <a:pt x="15542" y="6104"/>
                    <a:pt x="15678" y="6104"/>
                    <a:pt x="15786" y="6104"/>
                  </a:cubicBezTo>
                  <a:cubicBezTo>
                    <a:pt x="15895" y="6104"/>
                    <a:pt x="16003" y="6076"/>
                    <a:pt x="16085" y="6049"/>
                  </a:cubicBezTo>
                  <a:cubicBezTo>
                    <a:pt x="16193" y="6049"/>
                    <a:pt x="16274" y="5941"/>
                    <a:pt x="16274" y="5832"/>
                  </a:cubicBezTo>
                  <a:cubicBezTo>
                    <a:pt x="16274" y="5724"/>
                    <a:pt x="16193" y="5615"/>
                    <a:pt x="16085" y="5615"/>
                  </a:cubicBezTo>
                  <a:cubicBezTo>
                    <a:pt x="15949" y="5588"/>
                    <a:pt x="15841" y="5588"/>
                    <a:pt x="15705" y="5588"/>
                  </a:cubicBezTo>
                  <a:lnTo>
                    <a:pt x="15515" y="5588"/>
                  </a:lnTo>
                  <a:cubicBezTo>
                    <a:pt x="15488" y="5561"/>
                    <a:pt x="15461" y="5507"/>
                    <a:pt x="15461" y="5480"/>
                  </a:cubicBezTo>
                  <a:cubicBezTo>
                    <a:pt x="15488" y="4883"/>
                    <a:pt x="15515" y="4286"/>
                    <a:pt x="15542" y="3608"/>
                  </a:cubicBezTo>
                  <a:close/>
                  <a:moveTo>
                    <a:pt x="9643" y="5636"/>
                  </a:moveTo>
                  <a:cubicBezTo>
                    <a:pt x="9873" y="5636"/>
                    <a:pt x="10104" y="5656"/>
                    <a:pt x="10334" y="5697"/>
                  </a:cubicBezTo>
                  <a:lnTo>
                    <a:pt x="10334" y="7622"/>
                  </a:lnTo>
                  <a:cubicBezTo>
                    <a:pt x="10037" y="7675"/>
                    <a:pt x="9739" y="7705"/>
                    <a:pt x="9448" y="7705"/>
                  </a:cubicBezTo>
                  <a:cubicBezTo>
                    <a:pt x="9289" y="7705"/>
                    <a:pt x="9132" y="7696"/>
                    <a:pt x="8978" y="7677"/>
                  </a:cubicBezTo>
                  <a:cubicBezTo>
                    <a:pt x="8897" y="7026"/>
                    <a:pt x="8870" y="6348"/>
                    <a:pt x="8951" y="5697"/>
                  </a:cubicBezTo>
                  <a:cubicBezTo>
                    <a:pt x="9182" y="5656"/>
                    <a:pt x="9412" y="5636"/>
                    <a:pt x="9643" y="5636"/>
                  </a:cubicBezTo>
                  <a:close/>
                  <a:moveTo>
                    <a:pt x="24710" y="8029"/>
                  </a:moveTo>
                  <a:cubicBezTo>
                    <a:pt x="24764" y="8382"/>
                    <a:pt x="24791" y="8707"/>
                    <a:pt x="24764" y="9060"/>
                  </a:cubicBezTo>
                  <a:cubicBezTo>
                    <a:pt x="24649" y="9079"/>
                    <a:pt x="24534" y="9098"/>
                    <a:pt x="24419" y="9098"/>
                  </a:cubicBezTo>
                  <a:cubicBezTo>
                    <a:pt x="24371" y="9098"/>
                    <a:pt x="24324" y="9095"/>
                    <a:pt x="24276" y="9087"/>
                  </a:cubicBezTo>
                  <a:cubicBezTo>
                    <a:pt x="22649" y="9114"/>
                    <a:pt x="21021" y="9141"/>
                    <a:pt x="19394" y="9169"/>
                  </a:cubicBezTo>
                  <a:cubicBezTo>
                    <a:pt x="18200" y="9223"/>
                    <a:pt x="17007" y="9250"/>
                    <a:pt x="15813" y="9304"/>
                  </a:cubicBezTo>
                  <a:cubicBezTo>
                    <a:pt x="15108" y="9331"/>
                    <a:pt x="14403" y="9385"/>
                    <a:pt x="13698" y="9385"/>
                  </a:cubicBezTo>
                  <a:cubicBezTo>
                    <a:pt x="13627" y="9391"/>
                    <a:pt x="13557" y="9393"/>
                    <a:pt x="13486" y="9393"/>
                  </a:cubicBezTo>
                  <a:cubicBezTo>
                    <a:pt x="13203" y="9393"/>
                    <a:pt x="12917" y="9358"/>
                    <a:pt x="12613" y="9358"/>
                  </a:cubicBezTo>
                  <a:lnTo>
                    <a:pt x="9060" y="9358"/>
                  </a:lnTo>
                  <a:cubicBezTo>
                    <a:pt x="9005" y="9331"/>
                    <a:pt x="8951" y="9331"/>
                    <a:pt x="8924" y="9304"/>
                  </a:cubicBezTo>
                  <a:lnTo>
                    <a:pt x="8924" y="8219"/>
                  </a:lnTo>
                  <a:cubicBezTo>
                    <a:pt x="8996" y="8147"/>
                    <a:pt x="9081" y="8135"/>
                    <a:pt x="9161" y="8135"/>
                  </a:cubicBezTo>
                  <a:cubicBezTo>
                    <a:pt x="9201" y="8135"/>
                    <a:pt x="9240" y="8138"/>
                    <a:pt x="9277" y="8138"/>
                  </a:cubicBezTo>
                  <a:lnTo>
                    <a:pt x="14918" y="8138"/>
                  </a:lnTo>
                  <a:cubicBezTo>
                    <a:pt x="16166" y="8138"/>
                    <a:pt x="17414" y="8111"/>
                    <a:pt x="18661" y="8111"/>
                  </a:cubicBezTo>
                  <a:cubicBezTo>
                    <a:pt x="19285" y="8084"/>
                    <a:pt x="19936" y="8056"/>
                    <a:pt x="20587" y="8029"/>
                  </a:cubicBezTo>
                  <a:close/>
                  <a:moveTo>
                    <a:pt x="14728" y="9847"/>
                  </a:moveTo>
                  <a:cubicBezTo>
                    <a:pt x="14783" y="10064"/>
                    <a:pt x="14810" y="10308"/>
                    <a:pt x="14728" y="10552"/>
                  </a:cubicBezTo>
                  <a:lnTo>
                    <a:pt x="14349" y="10525"/>
                  </a:lnTo>
                  <a:cubicBezTo>
                    <a:pt x="14294" y="10308"/>
                    <a:pt x="14294" y="10091"/>
                    <a:pt x="14349" y="9874"/>
                  </a:cubicBezTo>
                  <a:lnTo>
                    <a:pt x="14728" y="9847"/>
                  </a:lnTo>
                  <a:close/>
                  <a:moveTo>
                    <a:pt x="14701" y="11067"/>
                  </a:moveTo>
                  <a:cubicBezTo>
                    <a:pt x="14837" y="11257"/>
                    <a:pt x="14783" y="11501"/>
                    <a:pt x="14783" y="11691"/>
                  </a:cubicBezTo>
                  <a:cubicBezTo>
                    <a:pt x="14783" y="11908"/>
                    <a:pt x="14756" y="12125"/>
                    <a:pt x="14728" y="12315"/>
                  </a:cubicBezTo>
                  <a:lnTo>
                    <a:pt x="14294" y="12315"/>
                  </a:lnTo>
                  <a:cubicBezTo>
                    <a:pt x="14213" y="11908"/>
                    <a:pt x="14213" y="11474"/>
                    <a:pt x="14294" y="11067"/>
                  </a:cubicBezTo>
                  <a:close/>
                  <a:moveTo>
                    <a:pt x="20099" y="9711"/>
                  </a:moveTo>
                  <a:cubicBezTo>
                    <a:pt x="20126" y="9847"/>
                    <a:pt x="20126" y="9955"/>
                    <a:pt x="20126" y="10064"/>
                  </a:cubicBezTo>
                  <a:cubicBezTo>
                    <a:pt x="20126" y="10986"/>
                    <a:pt x="20126" y="11908"/>
                    <a:pt x="20099" y="12830"/>
                  </a:cubicBezTo>
                  <a:cubicBezTo>
                    <a:pt x="20099" y="13237"/>
                    <a:pt x="20072" y="13671"/>
                    <a:pt x="20072" y="14078"/>
                  </a:cubicBezTo>
                  <a:cubicBezTo>
                    <a:pt x="20099" y="14403"/>
                    <a:pt x="19963" y="14729"/>
                    <a:pt x="19719" y="14973"/>
                  </a:cubicBezTo>
                  <a:cubicBezTo>
                    <a:pt x="19367" y="15380"/>
                    <a:pt x="18987" y="15787"/>
                    <a:pt x="18634" y="16166"/>
                  </a:cubicBezTo>
                  <a:cubicBezTo>
                    <a:pt x="18282" y="16546"/>
                    <a:pt x="17929" y="16899"/>
                    <a:pt x="17549" y="17279"/>
                  </a:cubicBezTo>
                  <a:cubicBezTo>
                    <a:pt x="17522" y="17333"/>
                    <a:pt x="17441" y="17387"/>
                    <a:pt x="17387" y="17441"/>
                  </a:cubicBezTo>
                  <a:cubicBezTo>
                    <a:pt x="17170" y="17197"/>
                    <a:pt x="16980" y="16953"/>
                    <a:pt x="16817" y="16709"/>
                  </a:cubicBezTo>
                  <a:cubicBezTo>
                    <a:pt x="16383" y="16112"/>
                    <a:pt x="15949" y="15515"/>
                    <a:pt x="15515" y="14919"/>
                  </a:cubicBezTo>
                  <a:cubicBezTo>
                    <a:pt x="15325" y="14675"/>
                    <a:pt x="15217" y="14376"/>
                    <a:pt x="15244" y="14078"/>
                  </a:cubicBezTo>
                  <a:lnTo>
                    <a:pt x="15244" y="12939"/>
                  </a:lnTo>
                  <a:cubicBezTo>
                    <a:pt x="15379" y="12912"/>
                    <a:pt x="15488" y="12912"/>
                    <a:pt x="15596" y="12884"/>
                  </a:cubicBezTo>
                  <a:cubicBezTo>
                    <a:pt x="15732" y="12884"/>
                    <a:pt x="15813" y="12776"/>
                    <a:pt x="15841" y="12667"/>
                  </a:cubicBezTo>
                  <a:cubicBezTo>
                    <a:pt x="15841" y="12559"/>
                    <a:pt x="15759" y="12450"/>
                    <a:pt x="15651" y="12423"/>
                  </a:cubicBezTo>
                  <a:cubicBezTo>
                    <a:pt x="15515" y="12369"/>
                    <a:pt x="15407" y="12369"/>
                    <a:pt x="15244" y="12315"/>
                  </a:cubicBezTo>
                  <a:cubicBezTo>
                    <a:pt x="15244" y="11908"/>
                    <a:pt x="15298" y="11474"/>
                    <a:pt x="15298" y="11013"/>
                  </a:cubicBezTo>
                  <a:cubicBezTo>
                    <a:pt x="15461" y="11013"/>
                    <a:pt x="15596" y="11013"/>
                    <a:pt x="15678" y="10986"/>
                  </a:cubicBezTo>
                  <a:cubicBezTo>
                    <a:pt x="15759" y="10959"/>
                    <a:pt x="15841" y="10932"/>
                    <a:pt x="15895" y="10904"/>
                  </a:cubicBezTo>
                  <a:cubicBezTo>
                    <a:pt x="16003" y="10877"/>
                    <a:pt x="16003" y="10742"/>
                    <a:pt x="15922" y="10687"/>
                  </a:cubicBezTo>
                  <a:cubicBezTo>
                    <a:pt x="15868" y="10633"/>
                    <a:pt x="15786" y="10579"/>
                    <a:pt x="15705" y="10579"/>
                  </a:cubicBezTo>
                  <a:cubicBezTo>
                    <a:pt x="15637" y="10565"/>
                    <a:pt x="15569" y="10559"/>
                    <a:pt x="15505" y="10559"/>
                  </a:cubicBezTo>
                  <a:cubicBezTo>
                    <a:pt x="15440" y="10559"/>
                    <a:pt x="15379" y="10565"/>
                    <a:pt x="15325" y="10579"/>
                  </a:cubicBezTo>
                  <a:cubicBezTo>
                    <a:pt x="15244" y="10335"/>
                    <a:pt x="15244" y="10091"/>
                    <a:pt x="15325" y="9847"/>
                  </a:cubicBezTo>
                  <a:cubicBezTo>
                    <a:pt x="15705" y="9819"/>
                    <a:pt x="16112" y="9819"/>
                    <a:pt x="16491" y="9819"/>
                  </a:cubicBezTo>
                  <a:cubicBezTo>
                    <a:pt x="16898" y="9792"/>
                    <a:pt x="17305" y="9792"/>
                    <a:pt x="17685" y="9765"/>
                  </a:cubicBezTo>
                  <a:cubicBezTo>
                    <a:pt x="18092" y="9738"/>
                    <a:pt x="18499" y="9738"/>
                    <a:pt x="18878" y="9738"/>
                  </a:cubicBezTo>
                  <a:lnTo>
                    <a:pt x="20099" y="9711"/>
                  </a:lnTo>
                  <a:close/>
                  <a:moveTo>
                    <a:pt x="20994" y="9684"/>
                  </a:moveTo>
                  <a:cubicBezTo>
                    <a:pt x="21021" y="9765"/>
                    <a:pt x="21021" y="9847"/>
                    <a:pt x="21021" y="9928"/>
                  </a:cubicBezTo>
                  <a:cubicBezTo>
                    <a:pt x="20994" y="10932"/>
                    <a:pt x="20940" y="11908"/>
                    <a:pt x="20886" y="12912"/>
                  </a:cubicBezTo>
                  <a:cubicBezTo>
                    <a:pt x="20858" y="13427"/>
                    <a:pt x="20804" y="13969"/>
                    <a:pt x="20804" y="14485"/>
                  </a:cubicBezTo>
                  <a:cubicBezTo>
                    <a:pt x="20777" y="14756"/>
                    <a:pt x="20696" y="15027"/>
                    <a:pt x="20506" y="15217"/>
                  </a:cubicBezTo>
                  <a:cubicBezTo>
                    <a:pt x="20235" y="15543"/>
                    <a:pt x="19990" y="15868"/>
                    <a:pt x="19719" y="16221"/>
                  </a:cubicBezTo>
                  <a:cubicBezTo>
                    <a:pt x="19068" y="17007"/>
                    <a:pt x="18417" y="17794"/>
                    <a:pt x="17766" y="18580"/>
                  </a:cubicBezTo>
                  <a:cubicBezTo>
                    <a:pt x="17658" y="18716"/>
                    <a:pt x="17522" y="18825"/>
                    <a:pt x="17387" y="18987"/>
                  </a:cubicBezTo>
                  <a:cubicBezTo>
                    <a:pt x="17224" y="18879"/>
                    <a:pt x="17088" y="18716"/>
                    <a:pt x="16980" y="18580"/>
                  </a:cubicBezTo>
                  <a:cubicBezTo>
                    <a:pt x="16166" y="17658"/>
                    <a:pt x="15434" y="16682"/>
                    <a:pt x="14756" y="15651"/>
                  </a:cubicBezTo>
                  <a:cubicBezTo>
                    <a:pt x="14701" y="15515"/>
                    <a:pt x="14620" y="15407"/>
                    <a:pt x="14539" y="15298"/>
                  </a:cubicBezTo>
                  <a:cubicBezTo>
                    <a:pt x="14240" y="14919"/>
                    <a:pt x="14105" y="14431"/>
                    <a:pt x="14186" y="13942"/>
                  </a:cubicBezTo>
                  <a:cubicBezTo>
                    <a:pt x="14186" y="13698"/>
                    <a:pt x="14213" y="13427"/>
                    <a:pt x="14213" y="13183"/>
                  </a:cubicBezTo>
                  <a:cubicBezTo>
                    <a:pt x="14213" y="13074"/>
                    <a:pt x="14240" y="12993"/>
                    <a:pt x="14240" y="12857"/>
                  </a:cubicBezTo>
                  <a:lnTo>
                    <a:pt x="14728" y="12857"/>
                  </a:lnTo>
                  <a:cubicBezTo>
                    <a:pt x="14728" y="12966"/>
                    <a:pt x="14756" y="13074"/>
                    <a:pt x="14756" y="13183"/>
                  </a:cubicBezTo>
                  <a:lnTo>
                    <a:pt x="14756" y="14186"/>
                  </a:lnTo>
                  <a:cubicBezTo>
                    <a:pt x="14756" y="14458"/>
                    <a:pt x="14810" y="14729"/>
                    <a:pt x="14973" y="14973"/>
                  </a:cubicBezTo>
                  <a:cubicBezTo>
                    <a:pt x="15596" y="15841"/>
                    <a:pt x="16193" y="16682"/>
                    <a:pt x="16817" y="17523"/>
                  </a:cubicBezTo>
                  <a:cubicBezTo>
                    <a:pt x="16925" y="17658"/>
                    <a:pt x="17034" y="17794"/>
                    <a:pt x="17170" y="17902"/>
                  </a:cubicBezTo>
                  <a:cubicBezTo>
                    <a:pt x="17229" y="17992"/>
                    <a:pt x="17322" y="18032"/>
                    <a:pt x="17411" y="18032"/>
                  </a:cubicBezTo>
                  <a:cubicBezTo>
                    <a:pt x="17484" y="18032"/>
                    <a:pt x="17555" y="18005"/>
                    <a:pt x="17604" y="17957"/>
                  </a:cubicBezTo>
                  <a:cubicBezTo>
                    <a:pt x="17739" y="17875"/>
                    <a:pt x="17821" y="17767"/>
                    <a:pt x="17929" y="17658"/>
                  </a:cubicBezTo>
                  <a:cubicBezTo>
                    <a:pt x="18580" y="16980"/>
                    <a:pt x="19177" y="16275"/>
                    <a:pt x="19855" y="15597"/>
                  </a:cubicBezTo>
                  <a:cubicBezTo>
                    <a:pt x="20316" y="15109"/>
                    <a:pt x="20560" y="14485"/>
                    <a:pt x="20560" y="13807"/>
                  </a:cubicBezTo>
                  <a:cubicBezTo>
                    <a:pt x="20587" y="12640"/>
                    <a:pt x="20614" y="11474"/>
                    <a:pt x="20641" y="10308"/>
                  </a:cubicBezTo>
                  <a:lnTo>
                    <a:pt x="20641" y="9684"/>
                  </a:lnTo>
                  <a:close/>
                  <a:moveTo>
                    <a:pt x="18880" y="24423"/>
                  </a:moveTo>
                  <a:cubicBezTo>
                    <a:pt x="19514" y="24423"/>
                    <a:pt x="20151" y="24450"/>
                    <a:pt x="20777" y="24466"/>
                  </a:cubicBezTo>
                  <a:cubicBezTo>
                    <a:pt x="21021" y="24466"/>
                    <a:pt x="21292" y="24493"/>
                    <a:pt x="21564" y="24521"/>
                  </a:cubicBezTo>
                  <a:cubicBezTo>
                    <a:pt x="21591" y="24602"/>
                    <a:pt x="21591" y="24710"/>
                    <a:pt x="21618" y="24792"/>
                  </a:cubicBezTo>
                  <a:cubicBezTo>
                    <a:pt x="21645" y="24982"/>
                    <a:pt x="21672" y="25172"/>
                    <a:pt x="21672" y="25334"/>
                  </a:cubicBezTo>
                  <a:cubicBezTo>
                    <a:pt x="21672" y="25389"/>
                    <a:pt x="21672" y="25443"/>
                    <a:pt x="21672" y="25497"/>
                  </a:cubicBezTo>
                  <a:cubicBezTo>
                    <a:pt x="21672" y="25904"/>
                    <a:pt x="21564" y="26012"/>
                    <a:pt x="21157" y="26040"/>
                  </a:cubicBezTo>
                  <a:cubicBezTo>
                    <a:pt x="20469" y="26091"/>
                    <a:pt x="19781" y="26110"/>
                    <a:pt x="19093" y="26110"/>
                  </a:cubicBezTo>
                  <a:cubicBezTo>
                    <a:pt x="18696" y="26110"/>
                    <a:pt x="18299" y="26104"/>
                    <a:pt x="17902" y="26094"/>
                  </a:cubicBezTo>
                  <a:cubicBezTo>
                    <a:pt x="17170" y="26094"/>
                    <a:pt x="16437" y="26040"/>
                    <a:pt x="15678" y="26012"/>
                  </a:cubicBezTo>
                  <a:lnTo>
                    <a:pt x="15461" y="25985"/>
                  </a:lnTo>
                  <a:cubicBezTo>
                    <a:pt x="15217" y="25958"/>
                    <a:pt x="15162" y="25931"/>
                    <a:pt x="15135" y="25660"/>
                  </a:cubicBezTo>
                  <a:cubicBezTo>
                    <a:pt x="15108" y="25416"/>
                    <a:pt x="15108" y="25117"/>
                    <a:pt x="15081" y="24900"/>
                  </a:cubicBezTo>
                  <a:cubicBezTo>
                    <a:pt x="15081" y="24683"/>
                    <a:pt x="15135" y="24629"/>
                    <a:pt x="15352" y="24602"/>
                  </a:cubicBezTo>
                  <a:cubicBezTo>
                    <a:pt x="15732" y="24575"/>
                    <a:pt x="16112" y="24548"/>
                    <a:pt x="16491" y="24521"/>
                  </a:cubicBezTo>
                  <a:cubicBezTo>
                    <a:pt x="16871" y="24493"/>
                    <a:pt x="17278" y="24466"/>
                    <a:pt x="17658" y="24466"/>
                  </a:cubicBezTo>
                  <a:cubicBezTo>
                    <a:pt x="18062" y="24434"/>
                    <a:pt x="18471" y="24423"/>
                    <a:pt x="18880" y="24423"/>
                  </a:cubicBezTo>
                  <a:close/>
                  <a:moveTo>
                    <a:pt x="16166" y="26528"/>
                  </a:moveTo>
                  <a:cubicBezTo>
                    <a:pt x="17033" y="26575"/>
                    <a:pt x="17891" y="26604"/>
                    <a:pt x="18750" y="26604"/>
                  </a:cubicBezTo>
                  <a:cubicBezTo>
                    <a:pt x="19369" y="26604"/>
                    <a:pt x="19989" y="26589"/>
                    <a:pt x="20614" y="26555"/>
                  </a:cubicBezTo>
                  <a:cubicBezTo>
                    <a:pt x="20858" y="27016"/>
                    <a:pt x="20994" y="27504"/>
                    <a:pt x="21075" y="27992"/>
                  </a:cubicBezTo>
                  <a:cubicBezTo>
                    <a:pt x="21021" y="28065"/>
                    <a:pt x="20943" y="28077"/>
                    <a:pt x="20864" y="28077"/>
                  </a:cubicBezTo>
                  <a:cubicBezTo>
                    <a:pt x="20825" y="28077"/>
                    <a:pt x="20786" y="28074"/>
                    <a:pt x="20750" y="28074"/>
                  </a:cubicBezTo>
                  <a:cubicBezTo>
                    <a:pt x="20316" y="28074"/>
                    <a:pt x="19882" y="28062"/>
                    <a:pt x="19448" y="28062"/>
                  </a:cubicBezTo>
                  <a:cubicBezTo>
                    <a:pt x="19231" y="28062"/>
                    <a:pt x="19014" y="28065"/>
                    <a:pt x="18797" y="28074"/>
                  </a:cubicBezTo>
                  <a:cubicBezTo>
                    <a:pt x="17929" y="28101"/>
                    <a:pt x="17061" y="28155"/>
                    <a:pt x="16193" y="28182"/>
                  </a:cubicBezTo>
                  <a:lnTo>
                    <a:pt x="15759" y="28182"/>
                  </a:lnTo>
                  <a:cubicBezTo>
                    <a:pt x="15895" y="27586"/>
                    <a:pt x="16003" y="27070"/>
                    <a:pt x="16166" y="26528"/>
                  </a:cubicBezTo>
                  <a:close/>
                  <a:moveTo>
                    <a:pt x="9619" y="9908"/>
                  </a:moveTo>
                  <a:cubicBezTo>
                    <a:pt x="9846" y="9908"/>
                    <a:pt x="10077" y="9914"/>
                    <a:pt x="10307" y="9928"/>
                  </a:cubicBezTo>
                  <a:cubicBezTo>
                    <a:pt x="10361" y="10064"/>
                    <a:pt x="10389" y="10199"/>
                    <a:pt x="10361" y="10362"/>
                  </a:cubicBezTo>
                  <a:lnTo>
                    <a:pt x="10416" y="18038"/>
                  </a:lnTo>
                  <a:cubicBezTo>
                    <a:pt x="10443" y="20262"/>
                    <a:pt x="10443" y="22486"/>
                    <a:pt x="10470" y="24710"/>
                  </a:cubicBezTo>
                  <a:cubicBezTo>
                    <a:pt x="10470" y="25768"/>
                    <a:pt x="10497" y="26799"/>
                    <a:pt x="10497" y="27857"/>
                  </a:cubicBezTo>
                  <a:lnTo>
                    <a:pt x="10497" y="28237"/>
                  </a:lnTo>
                  <a:cubicBezTo>
                    <a:pt x="9955" y="28318"/>
                    <a:pt x="9439" y="28237"/>
                    <a:pt x="8924" y="28372"/>
                  </a:cubicBezTo>
                  <a:cubicBezTo>
                    <a:pt x="8897" y="28209"/>
                    <a:pt x="8897" y="28128"/>
                    <a:pt x="8897" y="28020"/>
                  </a:cubicBezTo>
                  <a:cubicBezTo>
                    <a:pt x="8843" y="23707"/>
                    <a:pt x="8870" y="10308"/>
                    <a:pt x="8951" y="9928"/>
                  </a:cubicBezTo>
                  <a:cubicBezTo>
                    <a:pt x="9168" y="9914"/>
                    <a:pt x="9392" y="9908"/>
                    <a:pt x="9619" y="9908"/>
                  </a:cubicBezTo>
                  <a:close/>
                  <a:moveTo>
                    <a:pt x="23001" y="28535"/>
                  </a:moveTo>
                  <a:cubicBezTo>
                    <a:pt x="23137" y="28535"/>
                    <a:pt x="23272" y="28562"/>
                    <a:pt x="23381" y="28643"/>
                  </a:cubicBezTo>
                  <a:cubicBezTo>
                    <a:pt x="23435" y="28915"/>
                    <a:pt x="23435" y="29213"/>
                    <a:pt x="23381" y="29484"/>
                  </a:cubicBezTo>
                  <a:cubicBezTo>
                    <a:pt x="23300" y="29566"/>
                    <a:pt x="23164" y="29593"/>
                    <a:pt x="23028" y="29593"/>
                  </a:cubicBezTo>
                  <a:lnTo>
                    <a:pt x="22269" y="29593"/>
                  </a:lnTo>
                  <a:cubicBezTo>
                    <a:pt x="21509" y="29566"/>
                    <a:pt x="20750" y="29511"/>
                    <a:pt x="19990" y="29511"/>
                  </a:cubicBezTo>
                  <a:cubicBezTo>
                    <a:pt x="18444" y="29538"/>
                    <a:pt x="16925" y="29566"/>
                    <a:pt x="15407" y="29620"/>
                  </a:cubicBezTo>
                  <a:cubicBezTo>
                    <a:pt x="14484" y="29647"/>
                    <a:pt x="13562" y="29728"/>
                    <a:pt x="12667" y="29810"/>
                  </a:cubicBezTo>
                  <a:cubicBezTo>
                    <a:pt x="12477" y="29823"/>
                    <a:pt x="12294" y="29823"/>
                    <a:pt x="12114" y="29823"/>
                  </a:cubicBezTo>
                  <a:cubicBezTo>
                    <a:pt x="11935" y="29823"/>
                    <a:pt x="11758" y="29823"/>
                    <a:pt x="11582" y="29837"/>
                  </a:cubicBezTo>
                  <a:cubicBezTo>
                    <a:pt x="11229" y="29837"/>
                    <a:pt x="10850" y="29891"/>
                    <a:pt x="10497" y="29891"/>
                  </a:cubicBezTo>
                  <a:lnTo>
                    <a:pt x="8951" y="29891"/>
                  </a:lnTo>
                  <a:cubicBezTo>
                    <a:pt x="8897" y="29538"/>
                    <a:pt x="8870" y="29186"/>
                    <a:pt x="8897" y="28833"/>
                  </a:cubicBezTo>
                  <a:cubicBezTo>
                    <a:pt x="9005" y="28806"/>
                    <a:pt x="9114" y="28779"/>
                    <a:pt x="9195" y="28779"/>
                  </a:cubicBezTo>
                  <a:cubicBezTo>
                    <a:pt x="9846" y="28752"/>
                    <a:pt x="10470" y="28752"/>
                    <a:pt x="11094" y="28752"/>
                  </a:cubicBezTo>
                  <a:cubicBezTo>
                    <a:pt x="12504" y="28752"/>
                    <a:pt x="13915" y="28725"/>
                    <a:pt x="15298" y="28671"/>
                  </a:cubicBezTo>
                  <a:lnTo>
                    <a:pt x="17251" y="28589"/>
                  </a:lnTo>
                  <a:cubicBezTo>
                    <a:pt x="17983" y="28589"/>
                    <a:pt x="18716" y="28535"/>
                    <a:pt x="19448" y="28535"/>
                  </a:cubicBezTo>
                  <a:close/>
                  <a:moveTo>
                    <a:pt x="24385" y="32414"/>
                  </a:moveTo>
                  <a:cubicBezTo>
                    <a:pt x="24629" y="32414"/>
                    <a:pt x="24873" y="32423"/>
                    <a:pt x="25117" y="32441"/>
                  </a:cubicBezTo>
                  <a:cubicBezTo>
                    <a:pt x="25144" y="32522"/>
                    <a:pt x="25171" y="32603"/>
                    <a:pt x="25171" y="32685"/>
                  </a:cubicBezTo>
                  <a:lnTo>
                    <a:pt x="25171" y="34177"/>
                  </a:lnTo>
                  <a:cubicBezTo>
                    <a:pt x="24873" y="34217"/>
                    <a:pt x="24568" y="34238"/>
                    <a:pt x="24259" y="34238"/>
                  </a:cubicBezTo>
                  <a:cubicBezTo>
                    <a:pt x="23951" y="34238"/>
                    <a:pt x="23639" y="34217"/>
                    <a:pt x="23327" y="34177"/>
                  </a:cubicBezTo>
                  <a:cubicBezTo>
                    <a:pt x="23218" y="33905"/>
                    <a:pt x="23137" y="33634"/>
                    <a:pt x="23083" y="33363"/>
                  </a:cubicBezTo>
                  <a:cubicBezTo>
                    <a:pt x="22974" y="33092"/>
                    <a:pt x="22920" y="32793"/>
                    <a:pt x="22920" y="32522"/>
                  </a:cubicBezTo>
                  <a:cubicBezTo>
                    <a:pt x="23408" y="32450"/>
                    <a:pt x="23896" y="32414"/>
                    <a:pt x="24385" y="32414"/>
                  </a:cubicBezTo>
                  <a:close/>
                  <a:moveTo>
                    <a:pt x="25903" y="31925"/>
                  </a:moveTo>
                  <a:cubicBezTo>
                    <a:pt x="25958" y="31925"/>
                    <a:pt x="26012" y="31952"/>
                    <a:pt x="26039" y="31952"/>
                  </a:cubicBezTo>
                  <a:cubicBezTo>
                    <a:pt x="26066" y="31980"/>
                    <a:pt x="26093" y="32007"/>
                    <a:pt x="26093" y="32061"/>
                  </a:cubicBezTo>
                  <a:cubicBezTo>
                    <a:pt x="26175" y="32522"/>
                    <a:pt x="26202" y="33010"/>
                    <a:pt x="26148" y="33499"/>
                  </a:cubicBezTo>
                  <a:cubicBezTo>
                    <a:pt x="26148" y="33797"/>
                    <a:pt x="26120" y="34095"/>
                    <a:pt x="26093" y="34394"/>
                  </a:cubicBezTo>
                  <a:cubicBezTo>
                    <a:pt x="26066" y="34475"/>
                    <a:pt x="26066" y="34583"/>
                    <a:pt x="26039" y="34665"/>
                  </a:cubicBezTo>
                  <a:lnTo>
                    <a:pt x="25686" y="34665"/>
                  </a:lnTo>
                  <a:cubicBezTo>
                    <a:pt x="25524" y="33743"/>
                    <a:pt x="25686" y="32875"/>
                    <a:pt x="25686" y="31952"/>
                  </a:cubicBezTo>
                  <a:lnTo>
                    <a:pt x="25903" y="31925"/>
                  </a:lnTo>
                  <a:close/>
                  <a:moveTo>
                    <a:pt x="19692" y="29988"/>
                  </a:moveTo>
                  <a:cubicBezTo>
                    <a:pt x="20572" y="29988"/>
                    <a:pt x="21310" y="30000"/>
                    <a:pt x="21591" y="30027"/>
                  </a:cubicBezTo>
                  <a:cubicBezTo>
                    <a:pt x="21645" y="30108"/>
                    <a:pt x="21672" y="30189"/>
                    <a:pt x="21699" y="30271"/>
                  </a:cubicBezTo>
                  <a:cubicBezTo>
                    <a:pt x="21998" y="31437"/>
                    <a:pt x="22323" y="32603"/>
                    <a:pt x="22621" y="33770"/>
                  </a:cubicBezTo>
                  <a:cubicBezTo>
                    <a:pt x="22676" y="34014"/>
                    <a:pt x="22784" y="34231"/>
                    <a:pt x="22811" y="34475"/>
                  </a:cubicBezTo>
                  <a:cubicBezTo>
                    <a:pt x="22920" y="34855"/>
                    <a:pt x="23001" y="35234"/>
                    <a:pt x="23055" y="35614"/>
                  </a:cubicBezTo>
                  <a:cubicBezTo>
                    <a:pt x="23083" y="35913"/>
                    <a:pt x="22947" y="36211"/>
                    <a:pt x="22703" y="36374"/>
                  </a:cubicBezTo>
                  <a:cubicBezTo>
                    <a:pt x="22540" y="36509"/>
                    <a:pt x="22350" y="36591"/>
                    <a:pt x="22160" y="36645"/>
                  </a:cubicBezTo>
                  <a:cubicBezTo>
                    <a:pt x="21618" y="36753"/>
                    <a:pt x="21075" y="36835"/>
                    <a:pt x="20533" y="36862"/>
                  </a:cubicBezTo>
                  <a:cubicBezTo>
                    <a:pt x="20133" y="36897"/>
                    <a:pt x="19730" y="36909"/>
                    <a:pt x="19326" y="36909"/>
                  </a:cubicBezTo>
                  <a:cubicBezTo>
                    <a:pt x="18470" y="36909"/>
                    <a:pt x="17610" y="36853"/>
                    <a:pt x="16763" y="36835"/>
                  </a:cubicBezTo>
                  <a:cubicBezTo>
                    <a:pt x="16247" y="36835"/>
                    <a:pt x="15732" y="36753"/>
                    <a:pt x="15244" y="36645"/>
                  </a:cubicBezTo>
                  <a:cubicBezTo>
                    <a:pt x="15108" y="36591"/>
                    <a:pt x="15000" y="36564"/>
                    <a:pt x="14864" y="36536"/>
                  </a:cubicBezTo>
                  <a:cubicBezTo>
                    <a:pt x="14159" y="36374"/>
                    <a:pt x="13779" y="35641"/>
                    <a:pt x="13996" y="34963"/>
                  </a:cubicBezTo>
                  <a:cubicBezTo>
                    <a:pt x="14132" y="34448"/>
                    <a:pt x="14267" y="33905"/>
                    <a:pt x="14403" y="33390"/>
                  </a:cubicBezTo>
                  <a:cubicBezTo>
                    <a:pt x="14647" y="32414"/>
                    <a:pt x="14891" y="31437"/>
                    <a:pt x="15135" y="30461"/>
                  </a:cubicBezTo>
                  <a:cubicBezTo>
                    <a:pt x="15162" y="30352"/>
                    <a:pt x="15217" y="30217"/>
                    <a:pt x="15244" y="30108"/>
                  </a:cubicBezTo>
                  <a:cubicBezTo>
                    <a:pt x="15605" y="30036"/>
                    <a:pt x="17932" y="29988"/>
                    <a:pt x="19692" y="29988"/>
                  </a:cubicBezTo>
                  <a:close/>
                  <a:moveTo>
                    <a:pt x="5934" y="38206"/>
                  </a:moveTo>
                  <a:cubicBezTo>
                    <a:pt x="6145" y="38206"/>
                    <a:pt x="6356" y="38218"/>
                    <a:pt x="6591" y="38218"/>
                  </a:cubicBezTo>
                  <a:cubicBezTo>
                    <a:pt x="6727" y="38598"/>
                    <a:pt x="6754" y="39032"/>
                    <a:pt x="6618" y="39439"/>
                  </a:cubicBezTo>
                  <a:cubicBezTo>
                    <a:pt x="6506" y="39529"/>
                    <a:pt x="6375" y="39581"/>
                    <a:pt x="6241" y="39581"/>
                  </a:cubicBezTo>
                  <a:cubicBezTo>
                    <a:pt x="6213" y="39581"/>
                    <a:pt x="6185" y="39579"/>
                    <a:pt x="6157" y="39574"/>
                  </a:cubicBezTo>
                  <a:lnTo>
                    <a:pt x="4828" y="39574"/>
                  </a:lnTo>
                  <a:lnTo>
                    <a:pt x="1411" y="39547"/>
                  </a:lnTo>
                  <a:cubicBezTo>
                    <a:pt x="1329" y="39547"/>
                    <a:pt x="1248" y="39520"/>
                    <a:pt x="1112" y="39520"/>
                  </a:cubicBezTo>
                  <a:cubicBezTo>
                    <a:pt x="1085" y="39249"/>
                    <a:pt x="1058" y="39032"/>
                    <a:pt x="1058" y="38815"/>
                  </a:cubicBezTo>
                  <a:cubicBezTo>
                    <a:pt x="1058" y="38462"/>
                    <a:pt x="1139" y="38381"/>
                    <a:pt x="1492" y="38381"/>
                  </a:cubicBezTo>
                  <a:cubicBezTo>
                    <a:pt x="2007" y="38327"/>
                    <a:pt x="2550" y="38299"/>
                    <a:pt x="3065" y="38299"/>
                  </a:cubicBezTo>
                  <a:cubicBezTo>
                    <a:pt x="3906" y="38245"/>
                    <a:pt x="4774" y="38245"/>
                    <a:pt x="5615" y="38218"/>
                  </a:cubicBezTo>
                  <a:cubicBezTo>
                    <a:pt x="5723" y="38209"/>
                    <a:pt x="5829" y="38206"/>
                    <a:pt x="5934" y="38206"/>
                  </a:cubicBezTo>
                  <a:close/>
                  <a:moveTo>
                    <a:pt x="5859" y="40063"/>
                  </a:moveTo>
                  <a:cubicBezTo>
                    <a:pt x="5940" y="40768"/>
                    <a:pt x="5940" y="41473"/>
                    <a:pt x="5886" y="42178"/>
                  </a:cubicBezTo>
                  <a:lnTo>
                    <a:pt x="1926" y="42287"/>
                  </a:lnTo>
                  <a:cubicBezTo>
                    <a:pt x="1817" y="41554"/>
                    <a:pt x="1817" y="40822"/>
                    <a:pt x="1872" y="40090"/>
                  </a:cubicBezTo>
                  <a:cubicBezTo>
                    <a:pt x="1953" y="40063"/>
                    <a:pt x="2007" y="40063"/>
                    <a:pt x="2089" y="40063"/>
                  </a:cubicBezTo>
                  <a:close/>
                  <a:moveTo>
                    <a:pt x="9928" y="30379"/>
                  </a:moveTo>
                  <a:cubicBezTo>
                    <a:pt x="10099" y="30379"/>
                    <a:pt x="10271" y="30388"/>
                    <a:pt x="10443" y="30406"/>
                  </a:cubicBezTo>
                  <a:cubicBezTo>
                    <a:pt x="10497" y="30542"/>
                    <a:pt x="10524" y="30705"/>
                    <a:pt x="10497" y="30840"/>
                  </a:cubicBezTo>
                  <a:cubicBezTo>
                    <a:pt x="10524" y="32576"/>
                    <a:pt x="10524" y="34285"/>
                    <a:pt x="10524" y="36021"/>
                  </a:cubicBezTo>
                  <a:lnTo>
                    <a:pt x="10551" y="41798"/>
                  </a:lnTo>
                  <a:lnTo>
                    <a:pt x="10551" y="42260"/>
                  </a:lnTo>
                  <a:cubicBezTo>
                    <a:pt x="10249" y="42291"/>
                    <a:pt x="9938" y="42304"/>
                    <a:pt x="9629" y="42304"/>
                  </a:cubicBezTo>
                  <a:cubicBezTo>
                    <a:pt x="9410" y="42304"/>
                    <a:pt x="9192" y="42298"/>
                    <a:pt x="8978" y="42287"/>
                  </a:cubicBezTo>
                  <a:cubicBezTo>
                    <a:pt x="8843" y="42151"/>
                    <a:pt x="8897" y="41988"/>
                    <a:pt x="8897" y="41853"/>
                  </a:cubicBezTo>
                  <a:lnTo>
                    <a:pt x="8897" y="37757"/>
                  </a:lnTo>
                  <a:lnTo>
                    <a:pt x="8897" y="30895"/>
                  </a:lnTo>
                  <a:lnTo>
                    <a:pt x="8897" y="30488"/>
                  </a:lnTo>
                  <a:cubicBezTo>
                    <a:pt x="9240" y="30415"/>
                    <a:pt x="9584" y="30379"/>
                    <a:pt x="9928" y="30379"/>
                  </a:cubicBezTo>
                  <a:close/>
                  <a:moveTo>
                    <a:pt x="2658" y="42694"/>
                  </a:moveTo>
                  <a:cubicBezTo>
                    <a:pt x="3621" y="42707"/>
                    <a:pt x="4577" y="42707"/>
                    <a:pt x="5533" y="42707"/>
                  </a:cubicBezTo>
                  <a:cubicBezTo>
                    <a:pt x="6490" y="42707"/>
                    <a:pt x="7446" y="42707"/>
                    <a:pt x="8409" y="42721"/>
                  </a:cubicBezTo>
                  <a:cubicBezTo>
                    <a:pt x="9087" y="42721"/>
                    <a:pt x="9738" y="42775"/>
                    <a:pt x="10416" y="42802"/>
                  </a:cubicBezTo>
                  <a:cubicBezTo>
                    <a:pt x="10470" y="42802"/>
                    <a:pt x="10497" y="42829"/>
                    <a:pt x="10551" y="42856"/>
                  </a:cubicBezTo>
                  <a:cubicBezTo>
                    <a:pt x="10578" y="43127"/>
                    <a:pt x="10578" y="43426"/>
                    <a:pt x="10551" y="43724"/>
                  </a:cubicBezTo>
                  <a:cubicBezTo>
                    <a:pt x="10497" y="43751"/>
                    <a:pt x="10443" y="43778"/>
                    <a:pt x="10361" y="43778"/>
                  </a:cubicBezTo>
                  <a:cubicBezTo>
                    <a:pt x="9765" y="43806"/>
                    <a:pt x="9168" y="43833"/>
                    <a:pt x="8598" y="43833"/>
                  </a:cubicBezTo>
                  <a:cubicBezTo>
                    <a:pt x="8029" y="43833"/>
                    <a:pt x="7486" y="43806"/>
                    <a:pt x="6863" y="43778"/>
                  </a:cubicBezTo>
                  <a:cubicBezTo>
                    <a:pt x="6239" y="43778"/>
                    <a:pt x="5588" y="43751"/>
                    <a:pt x="4964" y="43751"/>
                  </a:cubicBezTo>
                  <a:cubicBezTo>
                    <a:pt x="4584" y="43751"/>
                    <a:pt x="4204" y="43724"/>
                    <a:pt x="3798" y="43724"/>
                  </a:cubicBezTo>
                  <a:cubicBezTo>
                    <a:pt x="3608" y="43724"/>
                    <a:pt x="3391" y="43751"/>
                    <a:pt x="3201" y="43751"/>
                  </a:cubicBezTo>
                  <a:lnTo>
                    <a:pt x="1302" y="43751"/>
                  </a:lnTo>
                  <a:cubicBezTo>
                    <a:pt x="1112" y="43724"/>
                    <a:pt x="922" y="43724"/>
                    <a:pt x="733" y="43697"/>
                  </a:cubicBezTo>
                  <a:cubicBezTo>
                    <a:pt x="624" y="43670"/>
                    <a:pt x="543" y="43589"/>
                    <a:pt x="543" y="43480"/>
                  </a:cubicBezTo>
                  <a:cubicBezTo>
                    <a:pt x="488" y="43236"/>
                    <a:pt x="516" y="42992"/>
                    <a:pt x="570" y="42775"/>
                  </a:cubicBezTo>
                  <a:cubicBezTo>
                    <a:pt x="733" y="42721"/>
                    <a:pt x="922" y="42721"/>
                    <a:pt x="1112" y="42694"/>
                  </a:cubicBezTo>
                  <a:close/>
                  <a:moveTo>
                    <a:pt x="27117" y="32702"/>
                  </a:moveTo>
                  <a:cubicBezTo>
                    <a:pt x="27658" y="32702"/>
                    <a:pt x="28188" y="32840"/>
                    <a:pt x="28670" y="33092"/>
                  </a:cubicBezTo>
                  <a:cubicBezTo>
                    <a:pt x="28860" y="33200"/>
                    <a:pt x="28996" y="33336"/>
                    <a:pt x="29131" y="33499"/>
                  </a:cubicBezTo>
                  <a:cubicBezTo>
                    <a:pt x="29484" y="33878"/>
                    <a:pt x="29755" y="34285"/>
                    <a:pt x="29945" y="34773"/>
                  </a:cubicBezTo>
                  <a:cubicBezTo>
                    <a:pt x="30216" y="35343"/>
                    <a:pt x="30406" y="35967"/>
                    <a:pt x="30542" y="36591"/>
                  </a:cubicBezTo>
                  <a:cubicBezTo>
                    <a:pt x="30596" y="36943"/>
                    <a:pt x="30650" y="37269"/>
                    <a:pt x="30650" y="37621"/>
                  </a:cubicBezTo>
                  <a:cubicBezTo>
                    <a:pt x="30732" y="39005"/>
                    <a:pt x="30840" y="40415"/>
                    <a:pt x="30894" y="41798"/>
                  </a:cubicBezTo>
                  <a:cubicBezTo>
                    <a:pt x="30921" y="43344"/>
                    <a:pt x="30921" y="44918"/>
                    <a:pt x="30921" y="46464"/>
                  </a:cubicBezTo>
                  <a:cubicBezTo>
                    <a:pt x="30921" y="47088"/>
                    <a:pt x="30894" y="47711"/>
                    <a:pt x="30894" y="48335"/>
                  </a:cubicBezTo>
                  <a:cubicBezTo>
                    <a:pt x="30894" y="48525"/>
                    <a:pt x="30840" y="48742"/>
                    <a:pt x="30840" y="48932"/>
                  </a:cubicBezTo>
                  <a:cubicBezTo>
                    <a:pt x="30560" y="48985"/>
                    <a:pt x="30268" y="49014"/>
                    <a:pt x="29973" y="49014"/>
                  </a:cubicBezTo>
                  <a:cubicBezTo>
                    <a:pt x="29811" y="49014"/>
                    <a:pt x="29647" y="49005"/>
                    <a:pt x="29484" y="48986"/>
                  </a:cubicBezTo>
                  <a:cubicBezTo>
                    <a:pt x="29457" y="48878"/>
                    <a:pt x="29457" y="48796"/>
                    <a:pt x="29457" y="48688"/>
                  </a:cubicBezTo>
                  <a:cubicBezTo>
                    <a:pt x="29457" y="47657"/>
                    <a:pt x="29457" y="46626"/>
                    <a:pt x="29484" y="45596"/>
                  </a:cubicBezTo>
                  <a:cubicBezTo>
                    <a:pt x="29538" y="43995"/>
                    <a:pt x="29592" y="42368"/>
                    <a:pt x="29484" y="40741"/>
                  </a:cubicBezTo>
                  <a:cubicBezTo>
                    <a:pt x="29457" y="40117"/>
                    <a:pt x="29430" y="39493"/>
                    <a:pt x="29402" y="38896"/>
                  </a:cubicBezTo>
                  <a:cubicBezTo>
                    <a:pt x="29348" y="38082"/>
                    <a:pt x="29240" y="37269"/>
                    <a:pt x="29077" y="36482"/>
                  </a:cubicBezTo>
                  <a:cubicBezTo>
                    <a:pt x="28968" y="35940"/>
                    <a:pt x="28779" y="35397"/>
                    <a:pt x="28534" y="34909"/>
                  </a:cubicBezTo>
                  <a:cubicBezTo>
                    <a:pt x="28236" y="34231"/>
                    <a:pt x="27558" y="33770"/>
                    <a:pt x="26799" y="33743"/>
                  </a:cubicBezTo>
                  <a:lnTo>
                    <a:pt x="26636" y="33743"/>
                  </a:lnTo>
                  <a:cubicBezTo>
                    <a:pt x="26636" y="33471"/>
                    <a:pt x="26636" y="33227"/>
                    <a:pt x="26609" y="32983"/>
                  </a:cubicBezTo>
                  <a:cubicBezTo>
                    <a:pt x="26609" y="32902"/>
                    <a:pt x="26636" y="32820"/>
                    <a:pt x="26636" y="32739"/>
                  </a:cubicBezTo>
                  <a:cubicBezTo>
                    <a:pt x="26797" y="32714"/>
                    <a:pt x="26957" y="32702"/>
                    <a:pt x="27117" y="32702"/>
                  </a:cubicBezTo>
                  <a:close/>
                  <a:moveTo>
                    <a:pt x="2542" y="44195"/>
                  </a:moveTo>
                  <a:cubicBezTo>
                    <a:pt x="3621" y="44195"/>
                    <a:pt x="5726" y="44252"/>
                    <a:pt x="5913" y="44294"/>
                  </a:cubicBezTo>
                  <a:cubicBezTo>
                    <a:pt x="5913" y="44321"/>
                    <a:pt x="5940" y="44375"/>
                    <a:pt x="5940" y="44402"/>
                  </a:cubicBezTo>
                  <a:lnTo>
                    <a:pt x="5995" y="45731"/>
                  </a:lnTo>
                  <a:cubicBezTo>
                    <a:pt x="6022" y="46274"/>
                    <a:pt x="6049" y="46843"/>
                    <a:pt x="6076" y="47386"/>
                  </a:cubicBezTo>
                  <a:cubicBezTo>
                    <a:pt x="6103" y="49013"/>
                    <a:pt x="6076" y="50641"/>
                    <a:pt x="5995" y="52241"/>
                  </a:cubicBezTo>
                  <a:cubicBezTo>
                    <a:pt x="6022" y="53055"/>
                    <a:pt x="5479" y="53760"/>
                    <a:pt x="4720" y="53977"/>
                  </a:cubicBezTo>
                  <a:cubicBezTo>
                    <a:pt x="4557" y="54031"/>
                    <a:pt x="4381" y="54058"/>
                    <a:pt x="4204" y="54058"/>
                  </a:cubicBezTo>
                  <a:cubicBezTo>
                    <a:pt x="4028" y="54058"/>
                    <a:pt x="3852" y="54031"/>
                    <a:pt x="3689" y="53977"/>
                  </a:cubicBezTo>
                  <a:cubicBezTo>
                    <a:pt x="3038" y="53814"/>
                    <a:pt x="2496" y="53299"/>
                    <a:pt x="2306" y="52648"/>
                  </a:cubicBezTo>
                  <a:cubicBezTo>
                    <a:pt x="2197" y="52214"/>
                    <a:pt x="2116" y="51753"/>
                    <a:pt x="2089" y="51319"/>
                  </a:cubicBezTo>
                  <a:lnTo>
                    <a:pt x="2089" y="51210"/>
                  </a:lnTo>
                  <a:cubicBezTo>
                    <a:pt x="2116" y="49040"/>
                    <a:pt x="1953" y="46871"/>
                    <a:pt x="1926" y="44728"/>
                  </a:cubicBezTo>
                  <a:lnTo>
                    <a:pt x="1926" y="44212"/>
                  </a:lnTo>
                  <a:cubicBezTo>
                    <a:pt x="1983" y="44200"/>
                    <a:pt x="2215" y="44195"/>
                    <a:pt x="2542" y="44195"/>
                  </a:cubicBezTo>
                  <a:close/>
                  <a:moveTo>
                    <a:pt x="9795" y="44283"/>
                  </a:moveTo>
                  <a:cubicBezTo>
                    <a:pt x="10037" y="44283"/>
                    <a:pt x="10280" y="44297"/>
                    <a:pt x="10524" y="44321"/>
                  </a:cubicBezTo>
                  <a:cubicBezTo>
                    <a:pt x="10606" y="44674"/>
                    <a:pt x="10714" y="59212"/>
                    <a:pt x="10633" y="59754"/>
                  </a:cubicBezTo>
                  <a:cubicBezTo>
                    <a:pt x="10302" y="59802"/>
                    <a:pt x="9971" y="59831"/>
                    <a:pt x="9645" y="59831"/>
                  </a:cubicBezTo>
                  <a:cubicBezTo>
                    <a:pt x="9410" y="59831"/>
                    <a:pt x="9178" y="59816"/>
                    <a:pt x="8951" y="59782"/>
                  </a:cubicBezTo>
                  <a:cubicBezTo>
                    <a:pt x="8924" y="59700"/>
                    <a:pt x="8924" y="59646"/>
                    <a:pt x="8924" y="59565"/>
                  </a:cubicBezTo>
                  <a:lnTo>
                    <a:pt x="8924" y="44348"/>
                  </a:lnTo>
                  <a:cubicBezTo>
                    <a:pt x="9208" y="44303"/>
                    <a:pt x="9500" y="44283"/>
                    <a:pt x="9795" y="44283"/>
                  </a:cubicBezTo>
                  <a:close/>
                  <a:moveTo>
                    <a:pt x="12586" y="60351"/>
                  </a:moveTo>
                  <a:cubicBezTo>
                    <a:pt x="13779" y="60351"/>
                    <a:pt x="14973" y="60405"/>
                    <a:pt x="16166" y="60460"/>
                  </a:cubicBezTo>
                  <a:lnTo>
                    <a:pt x="16627" y="60460"/>
                  </a:lnTo>
                  <a:lnTo>
                    <a:pt x="19177" y="60541"/>
                  </a:lnTo>
                  <a:cubicBezTo>
                    <a:pt x="19231" y="60541"/>
                    <a:pt x="19312" y="60568"/>
                    <a:pt x="19367" y="60568"/>
                  </a:cubicBezTo>
                  <a:cubicBezTo>
                    <a:pt x="19502" y="61029"/>
                    <a:pt x="19529" y="61517"/>
                    <a:pt x="19448" y="62006"/>
                  </a:cubicBezTo>
                  <a:cubicBezTo>
                    <a:pt x="19394" y="62033"/>
                    <a:pt x="19285" y="62033"/>
                    <a:pt x="19204" y="62060"/>
                  </a:cubicBezTo>
                  <a:cubicBezTo>
                    <a:pt x="18227" y="62033"/>
                    <a:pt x="17224" y="62033"/>
                    <a:pt x="16247" y="62033"/>
                  </a:cubicBezTo>
                  <a:lnTo>
                    <a:pt x="16085" y="62033"/>
                  </a:lnTo>
                  <a:lnTo>
                    <a:pt x="9521" y="61897"/>
                  </a:lnTo>
                  <a:cubicBezTo>
                    <a:pt x="8002" y="61870"/>
                    <a:pt x="6483" y="61843"/>
                    <a:pt x="4964" y="61843"/>
                  </a:cubicBezTo>
                  <a:lnTo>
                    <a:pt x="1383" y="61843"/>
                  </a:lnTo>
                  <a:cubicBezTo>
                    <a:pt x="1275" y="61409"/>
                    <a:pt x="1275" y="60975"/>
                    <a:pt x="1356" y="60541"/>
                  </a:cubicBezTo>
                  <a:cubicBezTo>
                    <a:pt x="1383" y="60514"/>
                    <a:pt x="1411" y="60487"/>
                    <a:pt x="1465" y="60487"/>
                  </a:cubicBezTo>
                  <a:cubicBezTo>
                    <a:pt x="2007" y="60460"/>
                    <a:pt x="2523" y="60405"/>
                    <a:pt x="3065" y="60405"/>
                  </a:cubicBezTo>
                  <a:lnTo>
                    <a:pt x="7893" y="60405"/>
                  </a:lnTo>
                  <a:cubicBezTo>
                    <a:pt x="9466" y="60378"/>
                    <a:pt x="11012" y="60351"/>
                    <a:pt x="12586" y="60351"/>
                  </a:cubicBezTo>
                  <a:close/>
                  <a:moveTo>
                    <a:pt x="15434" y="1"/>
                  </a:moveTo>
                  <a:cubicBezTo>
                    <a:pt x="15108" y="1"/>
                    <a:pt x="14756" y="28"/>
                    <a:pt x="14430" y="28"/>
                  </a:cubicBezTo>
                  <a:cubicBezTo>
                    <a:pt x="14322" y="28"/>
                    <a:pt x="14213" y="109"/>
                    <a:pt x="14186" y="191"/>
                  </a:cubicBezTo>
                  <a:cubicBezTo>
                    <a:pt x="14159" y="353"/>
                    <a:pt x="14132" y="489"/>
                    <a:pt x="14132" y="652"/>
                  </a:cubicBezTo>
                  <a:cubicBezTo>
                    <a:pt x="14077" y="1574"/>
                    <a:pt x="14050" y="2469"/>
                    <a:pt x="14023" y="3364"/>
                  </a:cubicBezTo>
                  <a:cubicBezTo>
                    <a:pt x="13969" y="4530"/>
                    <a:pt x="13942" y="5697"/>
                    <a:pt x="13888" y="6836"/>
                  </a:cubicBezTo>
                  <a:cubicBezTo>
                    <a:pt x="13860" y="7053"/>
                    <a:pt x="13860" y="7243"/>
                    <a:pt x="13860" y="7460"/>
                  </a:cubicBezTo>
                  <a:cubicBezTo>
                    <a:pt x="13860" y="7541"/>
                    <a:pt x="13833" y="7650"/>
                    <a:pt x="13833" y="7731"/>
                  </a:cubicBezTo>
                  <a:lnTo>
                    <a:pt x="11609" y="7731"/>
                  </a:lnTo>
                  <a:cubicBezTo>
                    <a:pt x="11365" y="7731"/>
                    <a:pt x="11121" y="7731"/>
                    <a:pt x="10877" y="7704"/>
                  </a:cubicBezTo>
                  <a:cubicBezTo>
                    <a:pt x="10850" y="7297"/>
                    <a:pt x="10850" y="6890"/>
                    <a:pt x="10850" y="6483"/>
                  </a:cubicBezTo>
                  <a:cubicBezTo>
                    <a:pt x="10823" y="6076"/>
                    <a:pt x="10877" y="5670"/>
                    <a:pt x="10823" y="5290"/>
                  </a:cubicBezTo>
                  <a:cubicBezTo>
                    <a:pt x="10741" y="5236"/>
                    <a:pt x="10687" y="5208"/>
                    <a:pt x="10606" y="5181"/>
                  </a:cubicBezTo>
                  <a:cubicBezTo>
                    <a:pt x="10434" y="5130"/>
                    <a:pt x="10251" y="5111"/>
                    <a:pt x="10071" y="5111"/>
                  </a:cubicBezTo>
                  <a:cubicBezTo>
                    <a:pt x="9967" y="5111"/>
                    <a:pt x="9864" y="5117"/>
                    <a:pt x="9765" y="5127"/>
                  </a:cubicBezTo>
                  <a:cubicBezTo>
                    <a:pt x="9439" y="5127"/>
                    <a:pt x="9060" y="5154"/>
                    <a:pt x="8788" y="5181"/>
                  </a:cubicBezTo>
                  <a:cubicBezTo>
                    <a:pt x="8517" y="5208"/>
                    <a:pt x="8409" y="5344"/>
                    <a:pt x="8409" y="5615"/>
                  </a:cubicBezTo>
                  <a:lnTo>
                    <a:pt x="8409" y="5941"/>
                  </a:lnTo>
                  <a:lnTo>
                    <a:pt x="8409" y="34638"/>
                  </a:lnTo>
                  <a:lnTo>
                    <a:pt x="8409" y="41826"/>
                  </a:lnTo>
                  <a:cubicBezTo>
                    <a:pt x="8409" y="41961"/>
                    <a:pt x="8381" y="42097"/>
                    <a:pt x="8381" y="42260"/>
                  </a:cubicBezTo>
                  <a:cubicBezTo>
                    <a:pt x="8219" y="42273"/>
                    <a:pt x="8063" y="42280"/>
                    <a:pt x="7907" y="42280"/>
                  </a:cubicBezTo>
                  <a:cubicBezTo>
                    <a:pt x="7751" y="42280"/>
                    <a:pt x="7595" y="42273"/>
                    <a:pt x="7432" y="42260"/>
                  </a:cubicBezTo>
                  <a:cubicBezTo>
                    <a:pt x="7352" y="42267"/>
                    <a:pt x="7270" y="42270"/>
                    <a:pt x="7187" y="42270"/>
                  </a:cubicBezTo>
                  <a:cubicBezTo>
                    <a:pt x="6961" y="42270"/>
                    <a:pt x="6728" y="42245"/>
                    <a:pt x="6510" y="42205"/>
                  </a:cubicBezTo>
                  <a:lnTo>
                    <a:pt x="6510" y="41093"/>
                  </a:lnTo>
                  <a:cubicBezTo>
                    <a:pt x="6456" y="40741"/>
                    <a:pt x="6456" y="40388"/>
                    <a:pt x="6510" y="40035"/>
                  </a:cubicBezTo>
                  <a:cubicBezTo>
                    <a:pt x="6591" y="40008"/>
                    <a:pt x="6646" y="39981"/>
                    <a:pt x="6700" y="39981"/>
                  </a:cubicBezTo>
                  <a:cubicBezTo>
                    <a:pt x="6917" y="39954"/>
                    <a:pt x="7052" y="39818"/>
                    <a:pt x="7107" y="39601"/>
                  </a:cubicBezTo>
                  <a:cubicBezTo>
                    <a:pt x="7134" y="39520"/>
                    <a:pt x="7134" y="39439"/>
                    <a:pt x="7161" y="39357"/>
                  </a:cubicBezTo>
                  <a:cubicBezTo>
                    <a:pt x="7188" y="38950"/>
                    <a:pt x="7161" y="38571"/>
                    <a:pt x="7080" y="38191"/>
                  </a:cubicBezTo>
                  <a:cubicBezTo>
                    <a:pt x="7025" y="37893"/>
                    <a:pt x="6971" y="37811"/>
                    <a:pt x="6646" y="37784"/>
                  </a:cubicBezTo>
                  <a:cubicBezTo>
                    <a:pt x="6347" y="37757"/>
                    <a:pt x="6049" y="37730"/>
                    <a:pt x="5723" y="37730"/>
                  </a:cubicBezTo>
                  <a:cubicBezTo>
                    <a:pt x="5181" y="37730"/>
                    <a:pt x="4611" y="37757"/>
                    <a:pt x="4042" y="37784"/>
                  </a:cubicBezTo>
                  <a:cubicBezTo>
                    <a:pt x="3255" y="37811"/>
                    <a:pt x="2468" y="37865"/>
                    <a:pt x="1682" y="37920"/>
                  </a:cubicBezTo>
                  <a:cubicBezTo>
                    <a:pt x="1438" y="37920"/>
                    <a:pt x="1194" y="37920"/>
                    <a:pt x="977" y="37947"/>
                  </a:cubicBezTo>
                  <a:cubicBezTo>
                    <a:pt x="760" y="37974"/>
                    <a:pt x="678" y="38055"/>
                    <a:pt x="651" y="38245"/>
                  </a:cubicBezTo>
                  <a:cubicBezTo>
                    <a:pt x="597" y="38733"/>
                    <a:pt x="624" y="39222"/>
                    <a:pt x="705" y="39710"/>
                  </a:cubicBezTo>
                  <a:cubicBezTo>
                    <a:pt x="733" y="39873"/>
                    <a:pt x="841" y="39981"/>
                    <a:pt x="1004" y="40008"/>
                  </a:cubicBezTo>
                  <a:cubicBezTo>
                    <a:pt x="1112" y="40008"/>
                    <a:pt x="1221" y="40063"/>
                    <a:pt x="1302" y="40090"/>
                  </a:cubicBezTo>
                  <a:cubicBezTo>
                    <a:pt x="1329" y="40117"/>
                    <a:pt x="1329" y="40144"/>
                    <a:pt x="1329" y="40171"/>
                  </a:cubicBezTo>
                  <a:lnTo>
                    <a:pt x="1329" y="42070"/>
                  </a:lnTo>
                  <a:cubicBezTo>
                    <a:pt x="1329" y="42124"/>
                    <a:pt x="1302" y="42205"/>
                    <a:pt x="1275" y="42260"/>
                  </a:cubicBezTo>
                  <a:lnTo>
                    <a:pt x="922" y="42287"/>
                  </a:lnTo>
                  <a:cubicBezTo>
                    <a:pt x="733" y="42287"/>
                    <a:pt x="570" y="42314"/>
                    <a:pt x="380" y="42341"/>
                  </a:cubicBezTo>
                  <a:cubicBezTo>
                    <a:pt x="136" y="42368"/>
                    <a:pt x="27" y="42477"/>
                    <a:pt x="27" y="42721"/>
                  </a:cubicBezTo>
                  <a:cubicBezTo>
                    <a:pt x="0" y="43019"/>
                    <a:pt x="0" y="43344"/>
                    <a:pt x="54" y="43670"/>
                  </a:cubicBezTo>
                  <a:cubicBezTo>
                    <a:pt x="82" y="44050"/>
                    <a:pt x="217" y="44158"/>
                    <a:pt x="624" y="44158"/>
                  </a:cubicBezTo>
                  <a:lnTo>
                    <a:pt x="1112" y="44158"/>
                  </a:lnTo>
                  <a:cubicBezTo>
                    <a:pt x="1194" y="44158"/>
                    <a:pt x="1275" y="44185"/>
                    <a:pt x="1356" y="44212"/>
                  </a:cubicBezTo>
                  <a:cubicBezTo>
                    <a:pt x="1383" y="44863"/>
                    <a:pt x="1411" y="45514"/>
                    <a:pt x="1438" y="46165"/>
                  </a:cubicBezTo>
                  <a:cubicBezTo>
                    <a:pt x="1492" y="47874"/>
                    <a:pt x="1546" y="49610"/>
                    <a:pt x="1628" y="51319"/>
                  </a:cubicBezTo>
                  <a:cubicBezTo>
                    <a:pt x="1655" y="51780"/>
                    <a:pt x="1709" y="52241"/>
                    <a:pt x="1845" y="52702"/>
                  </a:cubicBezTo>
                  <a:cubicBezTo>
                    <a:pt x="2062" y="53543"/>
                    <a:pt x="2713" y="54221"/>
                    <a:pt x="3553" y="54411"/>
                  </a:cubicBezTo>
                  <a:cubicBezTo>
                    <a:pt x="3777" y="54481"/>
                    <a:pt x="4002" y="54514"/>
                    <a:pt x="4223" y="54514"/>
                  </a:cubicBezTo>
                  <a:cubicBezTo>
                    <a:pt x="5287" y="54514"/>
                    <a:pt x="6249" y="53744"/>
                    <a:pt x="6429" y="52621"/>
                  </a:cubicBezTo>
                  <a:cubicBezTo>
                    <a:pt x="6537" y="51997"/>
                    <a:pt x="6591" y="51373"/>
                    <a:pt x="6591" y="50749"/>
                  </a:cubicBezTo>
                  <a:cubicBezTo>
                    <a:pt x="6591" y="49990"/>
                    <a:pt x="6537" y="49257"/>
                    <a:pt x="6537" y="48498"/>
                  </a:cubicBezTo>
                  <a:lnTo>
                    <a:pt x="6537" y="44565"/>
                  </a:lnTo>
                  <a:cubicBezTo>
                    <a:pt x="6537" y="44484"/>
                    <a:pt x="6537" y="44375"/>
                    <a:pt x="6537" y="44267"/>
                  </a:cubicBezTo>
                  <a:cubicBezTo>
                    <a:pt x="6700" y="44253"/>
                    <a:pt x="6856" y="44246"/>
                    <a:pt x="7012" y="44246"/>
                  </a:cubicBezTo>
                  <a:cubicBezTo>
                    <a:pt x="7168" y="44246"/>
                    <a:pt x="7324" y="44253"/>
                    <a:pt x="7486" y="44267"/>
                  </a:cubicBezTo>
                  <a:cubicBezTo>
                    <a:pt x="7561" y="44260"/>
                    <a:pt x="7637" y="44257"/>
                    <a:pt x="7714" y="44257"/>
                  </a:cubicBezTo>
                  <a:cubicBezTo>
                    <a:pt x="7946" y="44257"/>
                    <a:pt x="8185" y="44287"/>
                    <a:pt x="8409" y="44348"/>
                  </a:cubicBezTo>
                  <a:lnTo>
                    <a:pt x="8409" y="59619"/>
                  </a:lnTo>
                  <a:cubicBezTo>
                    <a:pt x="8409" y="59700"/>
                    <a:pt x="8381" y="59754"/>
                    <a:pt x="8354" y="59836"/>
                  </a:cubicBezTo>
                  <a:cubicBezTo>
                    <a:pt x="8273" y="59836"/>
                    <a:pt x="8164" y="59863"/>
                    <a:pt x="8083" y="59863"/>
                  </a:cubicBezTo>
                  <a:cubicBezTo>
                    <a:pt x="7324" y="59863"/>
                    <a:pt x="6564" y="59890"/>
                    <a:pt x="5805" y="59890"/>
                  </a:cubicBezTo>
                  <a:cubicBezTo>
                    <a:pt x="4774" y="59917"/>
                    <a:pt x="3716" y="59917"/>
                    <a:pt x="2685" y="59917"/>
                  </a:cubicBezTo>
                  <a:cubicBezTo>
                    <a:pt x="2279" y="59917"/>
                    <a:pt x="1899" y="59944"/>
                    <a:pt x="1519" y="59998"/>
                  </a:cubicBezTo>
                  <a:cubicBezTo>
                    <a:pt x="1356" y="60026"/>
                    <a:pt x="1221" y="60053"/>
                    <a:pt x="1058" y="60107"/>
                  </a:cubicBezTo>
                  <a:cubicBezTo>
                    <a:pt x="922" y="60134"/>
                    <a:pt x="841" y="60270"/>
                    <a:pt x="814" y="60405"/>
                  </a:cubicBezTo>
                  <a:cubicBezTo>
                    <a:pt x="787" y="60514"/>
                    <a:pt x="787" y="60595"/>
                    <a:pt x="787" y="60677"/>
                  </a:cubicBezTo>
                  <a:lnTo>
                    <a:pt x="787" y="61762"/>
                  </a:lnTo>
                  <a:cubicBezTo>
                    <a:pt x="814" y="62277"/>
                    <a:pt x="868" y="62331"/>
                    <a:pt x="1383" y="62331"/>
                  </a:cubicBezTo>
                  <a:cubicBezTo>
                    <a:pt x="2930" y="62358"/>
                    <a:pt x="4476" y="62358"/>
                    <a:pt x="6022" y="62385"/>
                  </a:cubicBezTo>
                  <a:cubicBezTo>
                    <a:pt x="8653" y="62413"/>
                    <a:pt x="11284" y="62467"/>
                    <a:pt x="13915" y="62494"/>
                  </a:cubicBezTo>
                  <a:lnTo>
                    <a:pt x="14457" y="62494"/>
                  </a:lnTo>
                  <a:cubicBezTo>
                    <a:pt x="16003" y="62521"/>
                    <a:pt x="17576" y="62548"/>
                    <a:pt x="19150" y="62548"/>
                  </a:cubicBezTo>
                  <a:cubicBezTo>
                    <a:pt x="19312" y="62521"/>
                    <a:pt x="19475" y="62521"/>
                    <a:pt x="19611" y="62494"/>
                  </a:cubicBezTo>
                  <a:cubicBezTo>
                    <a:pt x="19746" y="62467"/>
                    <a:pt x="19855" y="62358"/>
                    <a:pt x="19882" y="62223"/>
                  </a:cubicBezTo>
                  <a:cubicBezTo>
                    <a:pt x="19909" y="62114"/>
                    <a:pt x="19936" y="62006"/>
                    <a:pt x="19936" y="61897"/>
                  </a:cubicBezTo>
                  <a:cubicBezTo>
                    <a:pt x="19936" y="61490"/>
                    <a:pt x="19909" y="61111"/>
                    <a:pt x="19909" y="60704"/>
                  </a:cubicBezTo>
                  <a:cubicBezTo>
                    <a:pt x="19909" y="60595"/>
                    <a:pt x="19882" y="60487"/>
                    <a:pt x="19855" y="60405"/>
                  </a:cubicBezTo>
                  <a:cubicBezTo>
                    <a:pt x="19855" y="60204"/>
                    <a:pt x="19692" y="60050"/>
                    <a:pt x="19517" y="60050"/>
                  </a:cubicBezTo>
                  <a:cubicBezTo>
                    <a:pt x="19503" y="60050"/>
                    <a:pt x="19489" y="60051"/>
                    <a:pt x="19475" y="60053"/>
                  </a:cubicBezTo>
                  <a:cubicBezTo>
                    <a:pt x="19231" y="60026"/>
                    <a:pt x="18987" y="59998"/>
                    <a:pt x="18743" y="59998"/>
                  </a:cubicBezTo>
                  <a:cubicBezTo>
                    <a:pt x="17007" y="59944"/>
                    <a:pt x="15298" y="59890"/>
                    <a:pt x="13562" y="59836"/>
                  </a:cubicBezTo>
                  <a:cubicBezTo>
                    <a:pt x="12884" y="59809"/>
                    <a:pt x="12233" y="59809"/>
                    <a:pt x="11555" y="59809"/>
                  </a:cubicBezTo>
                  <a:cubicBezTo>
                    <a:pt x="11446" y="59809"/>
                    <a:pt x="11365" y="59782"/>
                    <a:pt x="11229" y="59782"/>
                  </a:cubicBezTo>
                  <a:cubicBezTo>
                    <a:pt x="11202" y="59673"/>
                    <a:pt x="11202" y="59565"/>
                    <a:pt x="11202" y="59483"/>
                  </a:cubicBezTo>
                  <a:cubicBezTo>
                    <a:pt x="11202" y="58452"/>
                    <a:pt x="11175" y="57395"/>
                    <a:pt x="11175" y="56391"/>
                  </a:cubicBezTo>
                  <a:cubicBezTo>
                    <a:pt x="11148" y="51346"/>
                    <a:pt x="11094" y="46301"/>
                    <a:pt x="11067" y="41256"/>
                  </a:cubicBezTo>
                  <a:cubicBezTo>
                    <a:pt x="11067" y="39005"/>
                    <a:pt x="11040" y="36753"/>
                    <a:pt x="11040" y="34502"/>
                  </a:cubicBezTo>
                  <a:cubicBezTo>
                    <a:pt x="11012" y="33254"/>
                    <a:pt x="11012" y="32007"/>
                    <a:pt x="11012" y="30759"/>
                  </a:cubicBezTo>
                  <a:cubicBezTo>
                    <a:pt x="11012" y="30623"/>
                    <a:pt x="10958" y="30461"/>
                    <a:pt x="11067" y="30352"/>
                  </a:cubicBezTo>
                  <a:lnTo>
                    <a:pt x="14539" y="30162"/>
                  </a:lnTo>
                  <a:cubicBezTo>
                    <a:pt x="14566" y="30162"/>
                    <a:pt x="14620" y="30162"/>
                    <a:pt x="14647" y="30189"/>
                  </a:cubicBezTo>
                  <a:cubicBezTo>
                    <a:pt x="14647" y="30271"/>
                    <a:pt x="14620" y="30325"/>
                    <a:pt x="14620" y="30406"/>
                  </a:cubicBezTo>
                  <a:cubicBezTo>
                    <a:pt x="14484" y="30895"/>
                    <a:pt x="14376" y="31383"/>
                    <a:pt x="14240" y="31871"/>
                  </a:cubicBezTo>
                  <a:cubicBezTo>
                    <a:pt x="13969" y="32956"/>
                    <a:pt x="13671" y="34041"/>
                    <a:pt x="13481" y="35180"/>
                  </a:cubicBezTo>
                  <a:cubicBezTo>
                    <a:pt x="13454" y="35370"/>
                    <a:pt x="13454" y="35587"/>
                    <a:pt x="13481" y="35777"/>
                  </a:cubicBezTo>
                  <a:cubicBezTo>
                    <a:pt x="13562" y="36238"/>
                    <a:pt x="13860" y="36618"/>
                    <a:pt x="14267" y="36808"/>
                  </a:cubicBezTo>
                  <a:cubicBezTo>
                    <a:pt x="14647" y="36970"/>
                    <a:pt x="15054" y="37106"/>
                    <a:pt x="15461" y="37187"/>
                  </a:cubicBezTo>
                  <a:cubicBezTo>
                    <a:pt x="16247" y="37323"/>
                    <a:pt x="17061" y="37377"/>
                    <a:pt x="17875" y="37377"/>
                  </a:cubicBezTo>
                  <a:cubicBezTo>
                    <a:pt x="18038" y="37368"/>
                    <a:pt x="18203" y="37365"/>
                    <a:pt x="18370" y="37365"/>
                  </a:cubicBezTo>
                  <a:cubicBezTo>
                    <a:pt x="18704" y="37365"/>
                    <a:pt x="19041" y="37377"/>
                    <a:pt x="19367" y="37377"/>
                  </a:cubicBezTo>
                  <a:lnTo>
                    <a:pt x="19963" y="37377"/>
                  </a:lnTo>
                  <a:cubicBezTo>
                    <a:pt x="20452" y="37350"/>
                    <a:pt x="20940" y="37323"/>
                    <a:pt x="21428" y="37242"/>
                  </a:cubicBezTo>
                  <a:cubicBezTo>
                    <a:pt x="21889" y="37215"/>
                    <a:pt x="22350" y="37079"/>
                    <a:pt x="22811" y="36916"/>
                  </a:cubicBezTo>
                  <a:cubicBezTo>
                    <a:pt x="23272" y="36726"/>
                    <a:pt x="23598" y="36292"/>
                    <a:pt x="23598" y="35777"/>
                  </a:cubicBezTo>
                  <a:cubicBezTo>
                    <a:pt x="23598" y="35587"/>
                    <a:pt x="23571" y="35370"/>
                    <a:pt x="23544" y="35180"/>
                  </a:cubicBezTo>
                  <a:cubicBezTo>
                    <a:pt x="23517" y="35045"/>
                    <a:pt x="23489" y="34882"/>
                    <a:pt x="23435" y="34692"/>
                  </a:cubicBezTo>
                  <a:lnTo>
                    <a:pt x="25171" y="34692"/>
                  </a:lnTo>
                  <a:cubicBezTo>
                    <a:pt x="25171" y="34719"/>
                    <a:pt x="25198" y="34719"/>
                    <a:pt x="25252" y="34746"/>
                  </a:cubicBezTo>
                  <a:cubicBezTo>
                    <a:pt x="25300" y="34982"/>
                    <a:pt x="25512" y="35136"/>
                    <a:pt x="25745" y="35136"/>
                  </a:cubicBezTo>
                  <a:cubicBezTo>
                    <a:pt x="25779" y="35136"/>
                    <a:pt x="25814" y="35133"/>
                    <a:pt x="25849" y="35126"/>
                  </a:cubicBezTo>
                  <a:lnTo>
                    <a:pt x="26175" y="35126"/>
                  </a:lnTo>
                  <a:cubicBezTo>
                    <a:pt x="26310" y="35126"/>
                    <a:pt x="26419" y="35045"/>
                    <a:pt x="26446" y="34936"/>
                  </a:cubicBezTo>
                  <a:cubicBezTo>
                    <a:pt x="26500" y="34828"/>
                    <a:pt x="26554" y="34719"/>
                    <a:pt x="26582" y="34611"/>
                  </a:cubicBezTo>
                  <a:cubicBezTo>
                    <a:pt x="26609" y="34502"/>
                    <a:pt x="26609" y="34367"/>
                    <a:pt x="26636" y="34258"/>
                  </a:cubicBezTo>
                  <a:cubicBezTo>
                    <a:pt x="26676" y="34255"/>
                    <a:pt x="26717" y="34253"/>
                    <a:pt x="26756" y="34253"/>
                  </a:cubicBezTo>
                  <a:cubicBezTo>
                    <a:pt x="27384" y="34253"/>
                    <a:pt x="27925" y="34648"/>
                    <a:pt x="28155" y="35234"/>
                  </a:cubicBezTo>
                  <a:cubicBezTo>
                    <a:pt x="28263" y="35506"/>
                    <a:pt x="28372" y="35750"/>
                    <a:pt x="28480" y="36021"/>
                  </a:cubicBezTo>
                  <a:cubicBezTo>
                    <a:pt x="28697" y="36726"/>
                    <a:pt x="28833" y="37431"/>
                    <a:pt x="28860" y="38191"/>
                  </a:cubicBezTo>
                  <a:cubicBezTo>
                    <a:pt x="28996" y="39547"/>
                    <a:pt x="29077" y="40903"/>
                    <a:pt x="29077" y="42260"/>
                  </a:cubicBezTo>
                  <a:cubicBezTo>
                    <a:pt x="29050" y="44457"/>
                    <a:pt x="29023" y="46626"/>
                    <a:pt x="28996" y="48796"/>
                  </a:cubicBezTo>
                  <a:lnTo>
                    <a:pt x="28996" y="49068"/>
                  </a:lnTo>
                  <a:cubicBezTo>
                    <a:pt x="28996" y="49339"/>
                    <a:pt x="29050" y="49420"/>
                    <a:pt x="29348" y="49420"/>
                  </a:cubicBezTo>
                  <a:cubicBezTo>
                    <a:pt x="29864" y="49447"/>
                    <a:pt x="30406" y="49474"/>
                    <a:pt x="30949" y="49474"/>
                  </a:cubicBezTo>
                  <a:cubicBezTo>
                    <a:pt x="30978" y="49477"/>
                    <a:pt x="31006" y="49479"/>
                    <a:pt x="31032" y="49479"/>
                  </a:cubicBezTo>
                  <a:cubicBezTo>
                    <a:pt x="31267" y="49479"/>
                    <a:pt x="31355" y="49366"/>
                    <a:pt x="31355" y="49122"/>
                  </a:cubicBezTo>
                  <a:cubicBezTo>
                    <a:pt x="31355" y="48661"/>
                    <a:pt x="31382" y="48200"/>
                    <a:pt x="31382" y="47739"/>
                  </a:cubicBezTo>
                  <a:cubicBezTo>
                    <a:pt x="31410" y="46382"/>
                    <a:pt x="31410" y="45080"/>
                    <a:pt x="31410" y="43724"/>
                  </a:cubicBezTo>
                  <a:cubicBezTo>
                    <a:pt x="31410" y="42748"/>
                    <a:pt x="31355" y="41798"/>
                    <a:pt x="31328" y="40849"/>
                  </a:cubicBezTo>
                  <a:cubicBezTo>
                    <a:pt x="31274" y="39981"/>
                    <a:pt x="31220" y="39086"/>
                    <a:pt x="31166" y="38191"/>
                  </a:cubicBezTo>
                  <a:cubicBezTo>
                    <a:pt x="31166" y="37621"/>
                    <a:pt x="31111" y="37025"/>
                    <a:pt x="30976" y="36455"/>
                  </a:cubicBezTo>
                  <a:cubicBezTo>
                    <a:pt x="30840" y="35940"/>
                    <a:pt x="30677" y="35424"/>
                    <a:pt x="30487" y="34936"/>
                  </a:cubicBezTo>
                  <a:cubicBezTo>
                    <a:pt x="30270" y="34285"/>
                    <a:pt x="29918" y="33716"/>
                    <a:pt x="29484" y="33200"/>
                  </a:cubicBezTo>
                  <a:cubicBezTo>
                    <a:pt x="29185" y="32820"/>
                    <a:pt x="28751" y="32576"/>
                    <a:pt x="28290" y="32441"/>
                  </a:cubicBezTo>
                  <a:cubicBezTo>
                    <a:pt x="27884" y="32332"/>
                    <a:pt x="27477" y="32278"/>
                    <a:pt x="27043" y="32278"/>
                  </a:cubicBezTo>
                  <a:cubicBezTo>
                    <a:pt x="26975" y="32278"/>
                    <a:pt x="26900" y="32292"/>
                    <a:pt x="26829" y="32292"/>
                  </a:cubicBezTo>
                  <a:cubicBezTo>
                    <a:pt x="26758" y="32292"/>
                    <a:pt x="26690" y="32278"/>
                    <a:pt x="26636" y="32224"/>
                  </a:cubicBezTo>
                  <a:cubicBezTo>
                    <a:pt x="26609" y="32088"/>
                    <a:pt x="26609" y="31952"/>
                    <a:pt x="26582" y="31844"/>
                  </a:cubicBezTo>
                  <a:cubicBezTo>
                    <a:pt x="26554" y="31627"/>
                    <a:pt x="26392" y="31491"/>
                    <a:pt x="26202" y="31464"/>
                  </a:cubicBezTo>
                  <a:cubicBezTo>
                    <a:pt x="26066" y="31437"/>
                    <a:pt x="25931" y="31437"/>
                    <a:pt x="25822" y="31437"/>
                  </a:cubicBezTo>
                  <a:cubicBezTo>
                    <a:pt x="25334" y="31437"/>
                    <a:pt x="25307" y="31464"/>
                    <a:pt x="25144" y="31898"/>
                  </a:cubicBezTo>
                  <a:cubicBezTo>
                    <a:pt x="25144" y="31898"/>
                    <a:pt x="25117" y="31898"/>
                    <a:pt x="25090" y="31952"/>
                  </a:cubicBezTo>
                  <a:lnTo>
                    <a:pt x="23923" y="31952"/>
                  </a:lnTo>
                  <a:cubicBezTo>
                    <a:pt x="23720" y="31966"/>
                    <a:pt x="23523" y="31973"/>
                    <a:pt x="23327" y="31973"/>
                  </a:cubicBezTo>
                  <a:cubicBezTo>
                    <a:pt x="23130" y="31973"/>
                    <a:pt x="22933" y="31966"/>
                    <a:pt x="22730" y="31952"/>
                  </a:cubicBezTo>
                  <a:cubicBezTo>
                    <a:pt x="22486" y="31329"/>
                    <a:pt x="22323" y="30678"/>
                    <a:pt x="22242" y="30027"/>
                  </a:cubicBezTo>
                  <a:lnTo>
                    <a:pt x="23625" y="30027"/>
                  </a:lnTo>
                  <a:cubicBezTo>
                    <a:pt x="23842" y="30000"/>
                    <a:pt x="23896" y="29891"/>
                    <a:pt x="23896" y="29728"/>
                  </a:cubicBezTo>
                  <a:cubicBezTo>
                    <a:pt x="23923" y="29538"/>
                    <a:pt x="23923" y="29349"/>
                    <a:pt x="23923" y="29186"/>
                  </a:cubicBezTo>
                  <a:cubicBezTo>
                    <a:pt x="23923" y="28942"/>
                    <a:pt x="23923" y="28698"/>
                    <a:pt x="23896" y="28454"/>
                  </a:cubicBezTo>
                  <a:cubicBezTo>
                    <a:pt x="23896" y="28264"/>
                    <a:pt x="23761" y="28128"/>
                    <a:pt x="23571" y="28101"/>
                  </a:cubicBezTo>
                  <a:cubicBezTo>
                    <a:pt x="23517" y="28101"/>
                    <a:pt x="23462" y="28101"/>
                    <a:pt x="23381" y="28074"/>
                  </a:cubicBezTo>
                  <a:lnTo>
                    <a:pt x="22079" y="28047"/>
                  </a:lnTo>
                  <a:lnTo>
                    <a:pt x="21699" y="28047"/>
                  </a:lnTo>
                  <a:cubicBezTo>
                    <a:pt x="21509" y="27558"/>
                    <a:pt x="21374" y="27043"/>
                    <a:pt x="21265" y="26528"/>
                  </a:cubicBezTo>
                  <a:cubicBezTo>
                    <a:pt x="21320" y="26528"/>
                    <a:pt x="21347" y="26501"/>
                    <a:pt x="21374" y="26501"/>
                  </a:cubicBezTo>
                  <a:cubicBezTo>
                    <a:pt x="21862" y="26473"/>
                    <a:pt x="21998" y="26365"/>
                    <a:pt x="22079" y="25904"/>
                  </a:cubicBezTo>
                  <a:cubicBezTo>
                    <a:pt x="22160" y="25470"/>
                    <a:pt x="22160" y="25009"/>
                    <a:pt x="22079" y="24548"/>
                  </a:cubicBezTo>
                  <a:cubicBezTo>
                    <a:pt x="22079" y="24253"/>
                    <a:pt x="21856" y="24025"/>
                    <a:pt x="21573" y="24025"/>
                  </a:cubicBezTo>
                  <a:cubicBezTo>
                    <a:pt x="21543" y="24025"/>
                    <a:pt x="21513" y="24027"/>
                    <a:pt x="21482" y="24032"/>
                  </a:cubicBezTo>
                  <a:cubicBezTo>
                    <a:pt x="20506" y="23978"/>
                    <a:pt x="19529" y="23924"/>
                    <a:pt x="18553" y="23924"/>
                  </a:cubicBezTo>
                  <a:cubicBezTo>
                    <a:pt x="17739" y="23924"/>
                    <a:pt x="16925" y="23978"/>
                    <a:pt x="16112" y="24032"/>
                  </a:cubicBezTo>
                  <a:cubicBezTo>
                    <a:pt x="15813" y="24032"/>
                    <a:pt x="15488" y="24059"/>
                    <a:pt x="15190" y="24114"/>
                  </a:cubicBezTo>
                  <a:cubicBezTo>
                    <a:pt x="14756" y="24195"/>
                    <a:pt x="14647" y="24304"/>
                    <a:pt x="14593" y="24738"/>
                  </a:cubicBezTo>
                  <a:cubicBezTo>
                    <a:pt x="14539" y="25144"/>
                    <a:pt x="14566" y="25524"/>
                    <a:pt x="14647" y="25904"/>
                  </a:cubicBezTo>
                  <a:cubicBezTo>
                    <a:pt x="14674" y="26148"/>
                    <a:pt x="14837" y="26338"/>
                    <a:pt x="15081" y="26365"/>
                  </a:cubicBezTo>
                  <a:cubicBezTo>
                    <a:pt x="15244" y="26392"/>
                    <a:pt x="15434" y="26446"/>
                    <a:pt x="15624" y="26501"/>
                  </a:cubicBezTo>
                  <a:cubicBezTo>
                    <a:pt x="15542" y="26799"/>
                    <a:pt x="15488" y="27070"/>
                    <a:pt x="15407" y="27341"/>
                  </a:cubicBezTo>
                  <a:cubicBezTo>
                    <a:pt x="15379" y="27640"/>
                    <a:pt x="15271" y="27911"/>
                    <a:pt x="15162" y="28182"/>
                  </a:cubicBezTo>
                  <a:cubicBezTo>
                    <a:pt x="14864" y="28209"/>
                    <a:pt x="14566" y="28237"/>
                    <a:pt x="14294" y="28237"/>
                  </a:cubicBezTo>
                  <a:lnTo>
                    <a:pt x="12640" y="28237"/>
                  </a:lnTo>
                  <a:cubicBezTo>
                    <a:pt x="12459" y="28237"/>
                    <a:pt x="12278" y="28249"/>
                    <a:pt x="12097" y="28249"/>
                  </a:cubicBezTo>
                  <a:cubicBezTo>
                    <a:pt x="12007" y="28249"/>
                    <a:pt x="11917" y="28246"/>
                    <a:pt x="11826" y="28237"/>
                  </a:cubicBezTo>
                  <a:cubicBezTo>
                    <a:pt x="11754" y="28244"/>
                    <a:pt x="11679" y="28247"/>
                    <a:pt x="11603" y="28247"/>
                  </a:cubicBezTo>
                  <a:cubicBezTo>
                    <a:pt x="11397" y="28247"/>
                    <a:pt x="11184" y="28222"/>
                    <a:pt x="10985" y="28182"/>
                  </a:cubicBezTo>
                  <a:lnTo>
                    <a:pt x="10985" y="27911"/>
                  </a:lnTo>
                  <a:cubicBezTo>
                    <a:pt x="10958" y="25063"/>
                    <a:pt x="10931" y="22188"/>
                    <a:pt x="10931" y="19340"/>
                  </a:cubicBezTo>
                  <a:cubicBezTo>
                    <a:pt x="10904" y="17089"/>
                    <a:pt x="10904" y="14810"/>
                    <a:pt x="10904" y="12559"/>
                  </a:cubicBezTo>
                  <a:lnTo>
                    <a:pt x="10904" y="10335"/>
                  </a:lnTo>
                  <a:cubicBezTo>
                    <a:pt x="10877" y="10172"/>
                    <a:pt x="10904" y="10009"/>
                    <a:pt x="10985" y="9901"/>
                  </a:cubicBezTo>
                  <a:lnTo>
                    <a:pt x="12830" y="9901"/>
                  </a:lnTo>
                  <a:cubicBezTo>
                    <a:pt x="12953" y="9890"/>
                    <a:pt x="13082" y="9883"/>
                    <a:pt x="13211" y="9883"/>
                  </a:cubicBezTo>
                  <a:cubicBezTo>
                    <a:pt x="13393" y="9883"/>
                    <a:pt x="13577" y="9896"/>
                    <a:pt x="13752" y="9928"/>
                  </a:cubicBezTo>
                  <a:cubicBezTo>
                    <a:pt x="13752" y="10009"/>
                    <a:pt x="13779" y="10118"/>
                    <a:pt x="13752" y="10226"/>
                  </a:cubicBezTo>
                  <a:cubicBezTo>
                    <a:pt x="13752" y="10959"/>
                    <a:pt x="13725" y="11691"/>
                    <a:pt x="13698" y="12423"/>
                  </a:cubicBezTo>
                  <a:lnTo>
                    <a:pt x="13643" y="14702"/>
                  </a:lnTo>
                  <a:cubicBezTo>
                    <a:pt x="13643" y="14892"/>
                    <a:pt x="13671" y="15054"/>
                    <a:pt x="13752" y="15190"/>
                  </a:cubicBezTo>
                  <a:cubicBezTo>
                    <a:pt x="13888" y="15434"/>
                    <a:pt x="14023" y="15705"/>
                    <a:pt x="14186" y="15922"/>
                  </a:cubicBezTo>
                  <a:cubicBezTo>
                    <a:pt x="14756" y="16682"/>
                    <a:pt x="15298" y="17441"/>
                    <a:pt x="15841" y="18201"/>
                  </a:cubicBezTo>
                  <a:cubicBezTo>
                    <a:pt x="16193" y="18662"/>
                    <a:pt x="16600" y="19096"/>
                    <a:pt x="17034" y="19476"/>
                  </a:cubicBezTo>
                  <a:cubicBezTo>
                    <a:pt x="17160" y="19574"/>
                    <a:pt x="17257" y="19628"/>
                    <a:pt x="17355" y="19628"/>
                  </a:cubicBezTo>
                  <a:cubicBezTo>
                    <a:pt x="17447" y="19628"/>
                    <a:pt x="17540" y="19580"/>
                    <a:pt x="17658" y="19476"/>
                  </a:cubicBezTo>
                  <a:cubicBezTo>
                    <a:pt x="17821" y="19313"/>
                    <a:pt x="17956" y="19150"/>
                    <a:pt x="18092" y="18987"/>
                  </a:cubicBezTo>
                  <a:cubicBezTo>
                    <a:pt x="18851" y="18092"/>
                    <a:pt x="19584" y="17197"/>
                    <a:pt x="20316" y="16302"/>
                  </a:cubicBezTo>
                  <a:cubicBezTo>
                    <a:pt x="20587" y="15949"/>
                    <a:pt x="20831" y="15624"/>
                    <a:pt x="21103" y="15271"/>
                  </a:cubicBezTo>
                  <a:cubicBezTo>
                    <a:pt x="21265" y="15081"/>
                    <a:pt x="21347" y="14864"/>
                    <a:pt x="21347" y="14593"/>
                  </a:cubicBezTo>
                  <a:cubicBezTo>
                    <a:pt x="21320" y="14268"/>
                    <a:pt x="21347" y="13969"/>
                    <a:pt x="21374" y="13644"/>
                  </a:cubicBezTo>
                  <a:cubicBezTo>
                    <a:pt x="21455" y="12423"/>
                    <a:pt x="21537" y="11230"/>
                    <a:pt x="21591" y="10009"/>
                  </a:cubicBezTo>
                  <a:cubicBezTo>
                    <a:pt x="21591" y="9928"/>
                    <a:pt x="21591" y="9819"/>
                    <a:pt x="21618" y="9738"/>
                  </a:cubicBezTo>
                  <a:lnTo>
                    <a:pt x="21943" y="9711"/>
                  </a:lnTo>
                  <a:lnTo>
                    <a:pt x="23218" y="9711"/>
                  </a:lnTo>
                  <a:cubicBezTo>
                    <a:pt x="23761" y="9684"/>
                    <a:pt x="24303" y="9630"/>
                    <a:pt x="24873" y="9575"/>
                  </a:cubicBezTo>
                  <a:cubicBezTo>
                    <a:pt x="25198" y="9548"/>
                    <a:pt x="25280" y="9467"/>
                    <a:pt x="25280" y="9141"/>
                  </a:cubicBezTo>
                  <a:cubicBezTo>
                    <a:pt x="25280" y="8789"/>
                    <a:pt x="25252" y="8463"/>
                    <a:pt x="25225" y="8111"/>
                  </a:cubicBezTo>
                  <a:cubicBezTo>
                    <a:pt x="25198" y="7650"/>
                    <a:pt x="25117" y="7595"/>
                    <a:pt x="24629" y="7595"/>
                  </a:cubicBezTo>
                  <a:lnTo>
                    <a:pt x="22106" y="7595"/>
                  </a:lnTo>
                  <a:cubicBezTo>
                    <a:pt x="21971" y="7595"/>
                    <a:pt x="21835" y="7595"/>
                    <a:pt x="21726" y="7514"/>
                  </a:cubicBezTo>
                  <a:lnTo>
                    <a:pt x="21726" y="6565"/>
                  </a:lnTo>
                  <a:cubicBezTo>
                    <a:pt x="21699" y="4937"/>
                    <a:pt x="21672" y="3283"/>
                    <a:pt x="21645" y="1655"/>
                  </a:cubicBezTo>
                  <a:cubicBezTo>
                    <a:pt x="21645" y="1248"/>
                    <a:pt x="21618" y="841"/>
                    <a:pt x="21591" y="435"/>
                  </a:cubicBezTo>
                  <a:cubicBezTo>
                    <a:pt x="21564" y="163"/>
                    <a:pt x="21537" y="109"/>
                    <a:pt x="21265" y="55"/>
                  </a:cubicBezTo>
                  <a:cubicBezTo>
                    <a:pt x="21075" y="28"/>
                    <a:pt x="20886" y="1"/>
                    <a:pt x="20696" y="1"/>
                  </a:cubicBezTo>
                  <a:close/>
                </a:path>
              </a:pathLst>
            </a:custGeom>
            <a:solidFill>
              <a:srgbClr val="1A2646"/>
            </a:solidFill>
            <a:ln w="1143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62"/>
            <p:cNvSpPr/>
            <p:nvPr/>
          </p:nvSpPr>
          <p:spPr>
            <a:xfrm>
              <a:off x="10741150" y="6009750"/>
              <a:ext cx="44775" cy="39875"/>
            </a:xfrm>
            <a:custGeom>
              <a:avLst/>
              <a:gdLst/>
              <a:ahLst/>
              <a:cxnLst/>
              <a:rect l="l" t="t" r="r" b="b"/>
              <a:pathLst>
                <a:path w="1791" h="1595" extrusionOk="0">
                  <a:moveTo>
                    <a:pt x="923" y="455"/>
                  </a:moveTo>
                  <a:cubicBezTo>
                    <a:pt x="1140" y="482"/>
                    <a:pt x="1275" y="591"/>
                    <a:pt x="1275" y="726"/>
                  </a:cubicBezTo>
                  <a:cubicBezTo>
                    <a:pt x="1221" y="971"/>
                    <a:pt x="1031" y="1133"/>
                    <a:pt x="787" y="1133"/>
                  </a:cubicBezTo>
                  <a:lnTo>
                    <a:pt x="733" y="1106"/>
                  </a:lnTo>
                  <a:cubicBezTo>
                    <a:pt x="624" y="998"/>
                    <a:pt x="570" y="835"/>
                    <a:pt x="624" y="726"/>
                  </a:cubicBezTo>
                  <a:cubicBezTo>
                    <a:pt x="651" y="564"/>
                    <a:pt x="787" y="455"/>
                    <a:pt x="923" y="455"/>
                  </a:cubicBezTo>
                  <a:close/>
                  <a:moveTo>
                    <a:pt x="882" y="1"/>
                  </a:moveTo>
                  <a:cubicBezTo>
                    <a:pt x="814" y="1"/>
                    <a:pt x="746" y="8"/>
                    <a:pt x="679" y="21"/>
                  </a:cubicBezTo>
                  <a:lnTo>
                    <a:pt x="679" y="48"/>
                  </a:lnTo>
                  <a:cubicBezTo>
                    <a:pt x="190" y="238"/>
                    <a:pt x="0" y="808"/>
                    <a:pt x="245" y="1242"/>
                  </a:cubicBezTo>
                  <a:cubicBezTo>
                    <a:pt x="353" y="1486"/>
                    <a:pt x="597" y="1594"/>
                    <a:pt x="841" y="1594"/>
                  </a:cubicBezTo>
                  <a:cubicBezTo>
                    <a:pt x="1302" y="1567"/>
                    <a:pt x="1655" y="1269"/>
                    <a:pt x="1736" y="835"/>
                  </a:cubicBezTo>
                  <a:cubicBezTo>
                    <a:pt x="1791" y="618"/>
                    <a:pt x="1709" y="374"/>
                    <a:pt x="1547" y="238"/>
                  </a:cubicBezTo>
                  <a:cubicBezTo>
                    <a:pt x="1384" y="157"/>
                    <a:pt x="1248" y="75"/>
                    <a:pt x="1085" y="21"/>
                  </a:cubicBezTo>
                  <a:cubicBezTo>
                    <a:pt x="1018" y="8"/>
                    <a:pt x="950" y="1"/>
                    <a:pt x="882" y="1"/>
                  </a:cubicBezTo>
                  <a:close/>
                </a:path>
              </a:pathLst>
            </a:custGeom>
            <a:solidFill>
              <a:srgbClr val="1A2646"/>
            </a:solidFill>
            <a:ln w="1143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62"/>
            <p:cNvSpPr/>
            <p:nvPr/>
          </p:nvSpPr>
          <p:spPr>
            <a:xfrm>
              <a:off x="10844900" y="6879750"/>
              <a:ext cx="348575" cy="218200"/>
            </a:xfrm>
            <a:custGeom>
              <a:avLst/>
              <a:gdLst/>
              <a:ahLst/>
              <a:cxnLst/>
              <a:rect l="l" t="t" r="r" b="b"/>
              <a:pathLst>
                <a:path w="13943" h="8728" extrusionOk="0">
                  <a:moveTo>
                    <a:pt x="2889" y="1"/>
                  </a:moveTo>
                  <a:cubicBezTo>
                    <a:pt x="2821" y="1"/>
                    <a:pt x="2754" y="7"/>
                    <a:pt x="2686" y="21"/>
                  </a:cubicBezTo>
                  <a:cubicBezTo>
                    <a:pt x="2496" y="21"/>
                    <a:pt x="2333" y="130"/>
                    <a:pt x="2279" y="319"/>
                  </a:cubicBezTo>
                  <a:cubicBezTo>
                    <a:pt x="2252" y="374"/>
                    <a:pt x="2225" y="428"/>
                    <a:pt x="2197" y="509"/>
                  </a:cubicBezTo>
                  <a:cubicBezTo>
                    <a:pt x="1655" y="2028"/>
                    <a:pt x="1167" y="3601"/>
                    <a:pt x="651" y="5147"/>
                  </a:cubicBezTo>
                  <a:cubicBezTo>
                    <a:pt x="407" y="6070"/>
                    <a:pt x="190" y="6965"/>
                    <a:pt x="55" y="7887"/>
                  </a:cubicBezTo>
                  <a:cubicBezTo>
                    <a:pt x="28" y="7941"/>
                    <a:pt x="28" y="7995"/>
                    <a:pt x="28" y="8050"/>
                  </a:cubicBezTo>
                  <a:cubicBezTo>
                    <a:pt x="0" y="8240"/>
                    <a:pt x="136" y="8429"/>
                    <a:pt x="299" y="8511"/>
                  </a:cubicBezTo>
                  <a:cubicBezTo>
                    <a:pt x="418" y="8550"/>
                    <a:pt x="523" y="8576"/>
                    <a:pt x="634" y="8576"/>
                  </a:cubicBezTo>
                  <a:cubicBezTo>
                    <a:pt x="675" y="8576"/>
                    <a:pt x="716" y="8572"/>
                    <a:pt x="760" y="8565"/>
                  </a:cubicBezTo>
                  <a:cubicBezTo>
                    <a:pt x="1031" y="8565"/>
                    <a:pt x="1302" y="8538"/>
                    <a:pt x="1574" y="8538"/>
                  </a:cubicBezTo>
                  <a:cubicBezTo>
                    <a:pt x="2930" y="8538"/>
                    <a:pt x="4286" y="8538"/>
                    <a:pt x="5642" y="8565"/>
                  </a:cubicBezTo>
                  <a:cubicBezTo>
                    <a:pt x="6863" y="8646"/>
                    <a:pt x="8083" y="8646"/>
                    <a:pt x="8924" y="8674"/>
                  </a:cubicBezTo>
                  <a:lnTo>
                    <a:pt x="12559" y="8728"/>
                  </a:lnTo>
                  <a:cubicBezTo>
                    <a:pt x="12830" y="8728"/>
                    <a:pt x="13101" y="8701"/>
                    <a:pt x="13372" y="8674"/>
                  </a:cubicBezTo>
                  <a:cubicBezTo>
                    <a:pt x="13388" y="8675"/>
                    <a:pt x="13404" y="8676"/>
                    <a:pt x="13419" y="8676"/>
                  </a:cubicBezTo>
                  <a:cubicBezTo>
                    <a:pt x="13647" y="8676"/>
                    <a:pt x="13864" y="8495"/>
                    <a:pt x="13915" y="8267"/>
                  </a:cubicBezTo>
                  <a:cubicBezTo>
                    <a:pt x="13942" y="8104"/>
                    <a:pt x="13942" y="7968"/>
                    <a:pt x="13915" y="7806"/>
                  </a:cubicBezTo>
                  <a:cubicBezTo>
                    <a:pt x="13481" y="5826"/>
                    <a:pt x="13020" y="3845"/>
                    <a:pt x="12477" y="1893"/>
                  </a:cubicBezTo>
                  <a:cubicBezTo>
                    <a:pt x="12369" y="1431"/>
                    <a:pt x="12206" y="997"/>
                    <a:pt x="12071" y="564"/>
                  </a:cubicBezTo>
                  <a:cubicBezTo>
                    <a:pt x="11962" y="211"/>
                    <a:pt x="11908" y="211"/>
                    <a:pt x="11555" y="211"/>
                  </a:cubicBezTo>
                  <a:lnTo>
                    <a:pt x="10986" y="211"/>
                  </a:lnTo>
                  <a:cubicBezTo>
                    <a:pt x="9684" y="184"/>
                    <a:pt x="8382" y="157"/>
                    <a:pt x="7080" y="157"/>
                  </a:cubicBezTo>
                  <a:cubicBezTo>
                    <a:pt x="5778" y="130"/>
                    <a:pt x="4422" y="102"/>
                    <a:pt x="3093" y="21"/>
                  </a:cubicBezTo>
                  <a:cubicBezTo>
                    <a:pt x="3025" y="7"/>
                    <a:pt x="2957" y="1"/>
                    <a:pt x="2889" y="1"/>
                  </a:cubicBezTo>
                  <a:close/>
                </a:path>
              </a:pathLst>
            </a:custGeom>
            <a:solidFill>
              <a:srgbClr val="1A2646"/>
            </a:solidFill>
            <a:ln w="1143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62"/>
            <p:cNvSpPr/>
            <p:nvPr/>
          </p:nvSpPr>
          <p:spPr>
            <a:xfrm>
              <a:off x="10869300" y="6826700"/>
              <a:ext cx="315350" cy="47475"/>
            </a:xfrm>
            <a:custGeom>
              <a:avLst/>
              <a:gdLst/>
              <a:ahLst/>
              <a:cxnLst/>
              <a:rect l="l" t="t" r="r" b="b"/>
              <a:pathLst>
                <a:path w="12614" h="1899" extrusionOk="0">
                  <a:moveTo>
                    <a:pt x="326" y="0"/>
                  </a:moveTo>
                  <a:cubicBezTo>
                    <a:pt x="218" y="27"/>
                    <a:pt x="137" y="27"/>
                    <a:pt x="55" y="54"/>
                  </a:cubicBezTo>
                  <a:cubicBezTo>
                    <a:pt x="1" y="570"/>
                    <a:pt x="1" y="1085"/>
                    <a:pt x="55" y="1601"/>
                  </a:cubicBezTo>
                  <a:cubicBezTo>
                    <a:pt x="353" y="1628"/>
                    <a:pt x="652" y="1682"/>
                    <a:pt x="950" y="1709"/>
                  </a:cubicBezTo>
                  <a:lnTo>
                    <a:pt x="1981" y="1709"/>
                  </a:lnTo>
                  <a:cubicBezTo>
                    <a:pt x="2659" y="1709"/>
                    <a:pt x="3310" y="1736"/>
                    <a:pt x="3988" y="1763"/>
                  </a:cubicBezTo>
                  <a:cubicBezTo>
                    <a:pt x="4883" y="1790"/>
                    <a:pt x="5751" y="1818"/>
                    <a:pt x="6646" y="1845"/>
                  </a:cubicBezTo>
                  <a:cubicBezTo>
                    <a:pt x="7704" y="1845"/>
                    <a:pt x="8762" y="1845"/>
                    <a:pt x="9820" y="1872"/>
                  </a:cubicBezTo>
                  <a:cubicBezTo>
                    <a:pt x="10579" y="1872"/>
                    <a:pt x="11366" y="1872"/>
                    <a:pt x="12125" y="1899"/>
                  </a:cubicBezTo>
                  <a:cubicBezTo>
                    <a:pt x="12478" y="1899"/>
                    <a:pt x="12586" y="1845"/>
                    <a:pt x="12613" y="1492"/>
                  </a:cubicBezTo>
                  <a:cubicBezTo>
                    <a:pt x="12613" y="1139"/>
                    <a:pt x="12613" y="814"/>
                    <a:pt x="12613" y="488"/>
                  </a:cubicBezTo>
                  <a:cubicBezTo>
                    <a:pt x="12586" y="434"/>
                    <a:pt x="12586" y="380"/>
                    <a:pt x="12559" y="326"/>
                  </a:cubicBezTo>
                  <a:cubicBezTo>
                    <a:pt x="12342" y="271"/>
                    <a:pt x="12152" y="244"/>
                    <a:pt x="11935" y="244"/>
                  </a:cubicBezTo>
                  <a:cubicBezTo>
                    <a:pt x="11312" y="244"/>
                    <a:pt x="10715" y="244"/>
                    <a:pt x="10091" y="217"/>
                  </a:cubicBezTo>
                  <a:cubicBezTo>
                    <a:pt x="8736" y="169"/>
                    <a:pt x="7360" y="77"/>
                    <a:pt x="6020" y="77"/>
                  </a:cubicBezTo>
                  <a:cubicBezTo>
                    <a:pt x="5858" y="77"/>
                    <a:pt x="5696" y="79"/>
                    <a:pt x="5534" y="82"/>
                  </a:cubicBezTo>
                  <a:cubicBezTo>
                    <a:pt x="5073" y="82"/>
                    <a:pt x="4639" y="54"/>
                    <a:pt x="4178" y="54"/>
                  </a:cubicBezTo>
                  <a:cubicBezTo>
                    <a:pt x="2876" y="54"/>
                    <a:pt x="1601" y="27"/>
                    <a:pt x="326" y="0"/>
                  </a:cubicBezTo>
                  <a:close/>
                </a:path>
              </a:pathLst>
            </a:custGeom>
            <a:solidFill>
              <a:srgbClr val="1A2646"/>
            </a:solidFill>
            <a:ln w="1143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62"/>
            <p:cNvSpPr/>
            <p:nvPr/>
          </p:nvSpPr>
          <p:spPr>
            <a:xfrm>
              <a:off x="10831325" y="6815000"/>
              <a:ext cx="377725" cy="295850"/>
            </a:xfrm>
            <a:custGeom>
              <a:avLst/>
              <a:gdLst/>
              <a:ahLst/>
              <a:cxnLst/>
              <a:rect l="l" t="t" r="r" b="b"/>
              <a:pathLst>
                <a:path w="15109" h="11834" extrusionOk="0">
                  <a:moveTo>
                    <a:pt x="1845" y="468"/>
                  </a:moveTo>
                  <a:cubicBezTo>
                    <a:pt x="3120" y="495"/>
                    <a:pt x="4395" y="522"/>
                    <a:pt x="5697" y="522"/>
                  </a:cubicBezTo>
                  <a:cubicBezTo>
                    <a:pt x="6158" y="522"/>
                    <a:pt x="6592" y="550"/>
                    <a:pt x="7053" y="550"/>
                  </a:cubicBezTo>
                  <a:cubicBezTo>
                    <a:pt x="7215" y="547"/>
                    <a:pt x="7377" y="545"/>
                    <a:pt x="7539" y="545"/>
                  </a:cubicBezTo>
                  <a:cubicBezTo>
                    <a:pt x="8879" y="545"/>
                    <a:pt x="10255" y="637"/>
                    <a:pt x="11610" y="685"/>
                  </a:cubicBezTo>
                  <a:cubicBezTo>
                    <a:pt x="12234" y="712"/>
                    <a:pt x="12831" y="712"/>
                    <a:pt x="13454" y="712"/>
                  </a:cubicBezTo>
                  <a:cubicBezTo>
                    <a:pt x="13671" y="712"/>
                    <a:pt x="13861" y="739"/>
                    <a:pt x="14078" y="794"/>
                  </a:cubicBezTo>
                  <a:cubicBezTo>
                    <a:pt x="14105" y="848"/>
                    <a:pt x="14105" y="902"/>
                    <a:pt x="14132" y="956"/>
                  </a:cubicBezTo>
                  <a:cubicBezTo>
                    <a:pt x="14132" y="1282"/>
                    <a:pt x="14132" y="1607"/>
                    <a:pt x="14132" y="1960"/>
                  </a:cubicBezTo>
                  <a:cubicBezTo>
                    <a:pt x="14105" y="2313"/>
                    <a:pt x="13997" y="2367"/>
                    <a:pt x="13644" y="2367"/>
                  </a:cubicBezTo>
                  <a:cubicBezTo>
                    <a:pt x="12885" y="2340"/>
                    <a:pt x="12098" y="2340"/>
                    <a:pt x="11339" y="2340"/>
                  </a:cubicBezTo>
                  <a:cubicBezTo>
                    <a:pt x="10281" y="2313"/>
                    <a:pt x="9223" y="2313"/>
                    <a:pt x="8165" y="2313"/>
                  </a:cubicBezTo>
                  <a:cubicBezTo>
                    <a:pt x="7270" y="2286"/>
                    <a:pt x="6402" y="2258"/>
                    <a:pt x="5507" y="2231"/>
                  </a:cubicBezTo>
                  <a:cubicBezTo>
                    <a:pt x="4829" y="2204"/>
                    <a:pt x="4178" y="2177"/>
                    <a:pt x="3500" y="2177"/>
                  </a:cubicBezTo>
                  <a:lnTo>
                    <a:pt x="2469" y="2177"/>
                  </a:lnTo>
                  <a:cubicBezTo>
                    <a:pt x="2171" y="2150"/>
                    <a:pt x="1872" y="2096"/>
                    <a:pt x="1574" y="2069"/>
                  </a:cubicBezTo>
                  <a:cubicBezTo>
                    <a:pt x="1520" y="1553"/>
                    <a:pt x="1520" y="1038"/>
                    <a:pt x="1574" y="522"/>
                  </a:cubicBezTo>
                  <a:cubicBezTo>
                    <a:pt x="1656" y="495"/>
                    <a:pt x="1737" y="495"/>
                    <a:pt x="1845" y="468"/>
                  </a:cubicBezTo>
                  <a:close/>
                  <a:moveTo>
                    <a:pt x="3432" y="2591"/>
                  </a:moveTo>
                  <a:cubicBezTo>
                    <a:pt x="3500" y="2591"/>
                    <a:pt x="3568" y="2597"/>
                    <a:pt x="3636" y="2611"/>
                  </a:cubicBezTo>
                  <a:cubicBezTo>
                    <a:pt x="4965" y="2692"/>
                    <a:pt x="6321" y="2720"/>
                    <a:pt x="7623" y="2747"/>
                  </a:cubicBezTo>
                  <a:cubicBezTo>
                    <a:pt x="8925" y="2747"/>
                    <a:pt x="10227" y="2774"/>
                    <a:pt x="11529" y="2801"/>
                  </a:cubicBezTo>
                  <a:lnTo>
                    <a:pt x="12098" y="2801"/>
                  </a:lnTo>
                  <a:cubicBezTo>
                    <a:pt x="12451" y="2801"/>
                    <a:pt x="12505" y="2801"/>
                    <a:pt x="12614" y="3154"/>
                  </a:cubicBezTo>
                  <a:cubicBezTo>
                    <a:pt x="12749" y="3587"/>
                    <a:pt x="12912" y="4021"/>
                    <a:pt x="13020" y="4483"/>
                  </a:cubicBezTo>
                  <a:cubicBezTo>
                    <a:pt x="13563" y="6435"/>
                    <a:pt x="14024" y="8416"/>
                    <a:pt x="14458" y="10396"/>
                  </a:cubicBezTo>
                  <a:cubicBezTo>
                    <a:pt x="14485" y="10558"/>
                    <a:pt x="14485" y="10694"/>
                    <a:pt x="14458" y="10857"/>
                  </a:cubicBezTo>
                  <a:cubicBezTo>
                    <a:pt x="14407" y="11085"/>
                    <a:pt x="14190" y="11266"/>
                    <a:pt x="13962" y="11266"/>
                  </a:cubicBezTo>
                  <a:cubicBezTo>
                    <a:pt x="13947" y="11266"/>
                    <a:pt x="13931" y="11265"/>
                    <a:pt x="13915" y="11264"/>
                  </a:cubicBezTo>
                  <a:cubicBezTo>
                    <a:pt x="13644" y="11291"/>
                    <a:pt x="13373" y="11318"/>
                    <a:pt x="13102" y="11318"/>
                  </a:cubicBezTo>
                  <a:lnTo>
                    <a:pt x="9467" y="11264"/>
                  </a:lnTo>
                  <a:cubicBezTo>
                    <a:pt x="8626" y="11236"/>
                    <a:pt x="7406" y="11236"/>
                    <a:pt x="6185" y="11155"/>
                  </a:cubicBezTo>
                  <a:cubicBezTo>
                    <a:pt x="4829" y="11128"/>
                    <a:pt x="3473" y="11128"/>
                    <a:pt x="2117" y="11128"/>
                  </a:cubicBezTo>
                  <a:cubicBezTo>
                    <a:pt x="1845" y="11128"/>
                    <a:pt x="1574" y="11155"/>
                    <a:pt x="1303" y="11155"/>
                  </a:cubicBezTo>
                  <a:cubicBezTo>
                    <a:pt x="1259" y="11162"/>
                    <a:pt x="1218" y="11166"/>
                    <a:pt x="1177" y="11166"/>
                  </a:cubicBezTo>
                  <a:cubicBezTo>
                    <a:pt x="1066" y="11166"/>
                    <a:pt x="961" y="11140"/>
                    <a:pt x="842" y="11101"/>
                  </a:cubicBezTo>
                  <a:cubicBezTo>
                    <a:pt x="679" y="11019"/>
                    <a:pt x="543" y="10830"/>
                    <a:pt x="571" y="10640"/>
                  </a:cubicBezTo>
                  <a:cubicBezTo>
                    <a:pt x="571" y="10585"/>
                    <a:pt x="571" y="10531"/>
                    <a:pt x="598" y="10477"/>
                  </a:cubicBezTo>
                  <a:cubicBezTo>
                    <a:pt x="733" y="9555"/>
                    <a:pt x="950" y="8660"/>
                    <a:pt x="1194" y="7737"/>
                  </a:cubicBezTo>
                  <a:cubicBezTo>
                    <a:pt x="1710" y="6191"/>
                    <a:pt x="2198" y="4618"/>
                    <a:pt x="2740" y="3099"/>
                  </a:cubicBezTo>
                  <a:cubicBezTo>
                    <a:pt x="2768" y="3018"/>
                    <a:pt x="2795" y="2964"/>
                    <a:pt x="2822" y="2909"/>
                  </a:cubicBezTo>
                  <a:cubicBezTo>
                    <a:pt x="2876" y="2720"/>
                    <a:pt x="3039" y="2611"/>
                    <a:pt x="3229" y="2611"/>
                  </a:cubicBezTo>
                  <a:cubicBezTo>
                    <a:pt x="3297" y="2597"/>
                    <a:pt x="3364" y="2591"/>
                    <a:pt x="3432" y="2591"/>
                  </a:cubicBezTo>
                  <a:close/>
                  <a:moveTo>
                    <a:pt x="4141" y="0"/>
                  </a:moveTo>
                  <a:cubicBezTo>
                    <a:pt x="3425" y="0"/>
                    <a:pt x="2713" y="7"/>
                    <a:pt x="2008" y="7"/>
                  </a:cubicBezTo>
                  <a:lnTo>
                    <a:pt x="1791" y="7"/>
                  </a:lnTo>
                  <a:cubicBezTo>
                    <a:pt x="1411" y="7"/>
                    <a:pt x="1222" y="116"/>
                    <a:pt x="1140" y="604"/>
                  </a:cubicBezTo>
                  <a:cubicBezTo>
                    <a:pt x="1086" y="984"/>
                    <a:pt x="1086" y="1363"/>
                    <a:pt x="1086" y="1716"/>
                  </a:cubicBezTo>
                  <a:cubicBezTo>
                    <a:pt x="1059" y="1879"/>
                    <a:pt x="1059" y="2014"/>
                    <a:pt x="1086" y="2150"/>
                  </a:cubicBezTo>
                  <a:cubicBezTo>
                    <a:pt x="1113" y="2503"/>
                    <a:pt x="1249" y="2611"/>
                    <a:pt x="1574" y="2611"/>
                  </a:cubicBezTo>
                  <a:lnTo>
                    <a:pt x="2035" y="2611"/>
                  </a:lnTo>
                  <a:cubicBezTo>
                    <a:pt x="2144" y="2611"/>
                    <a:pt x="2252" y="2638"/>
                    <a:pt x="2361" y="2665"/>
                  </a:cubicBezTo>
                  <a:cubicBezTo>
                    <a:pt x="2334" y="2747"/>
                    <a:pt x="2306" y="2828"/>
                    <a:pt x="2279" y="2909"/>
                  </a:cubicBezTo>
                  <a:cubicBezTo>
                    <a:pt x="1683" y="4455"/>
                    <a:pt x="1194" y="6029"/>
                    <a:pt x="706" y="7629"/>
                  </a:cubicBezTo>
                  <a:cubicBezTo>
                    <a:pt x="435" y="8578"/>
                    <a:pt x="218" y="9555"/>
                    <a:pt x="55" y="10558"/>
                  </a:cubicBezTo>
                  <a:cubicBezTo>
                    <a:pt x="1" y="10857"/>
                    <a:pt x="109" y="11182"/>
                    <a:pt x="299" y="11426"/>
                  </a:cubicBezTo>
                  <a:cubicBezTo>
                    <a:pt x="381" y="11589"/>
                    <a:pt x="571" y="11670"/>
                    <a:pt x="760" y="11670"/>
                  </a:cubicBezTo>
                  <a:lnTo>
                    <a:pt x="1167" y="11670"/>
                  </a:lnTo>
                  <a:cubicBezTo>
                    <a:pt x="2144" y="11643"/>
                    <a:pt x="3120" y="11643"/>
                    <a:pt x="4070" y="11643"/>
                  </a:cubicBezTo>
                  <a:cubicBezTo>
                    <a:pt x="5805" y="11670"/>
                    <a:pt x="7541" y="11725"/>
                    <a:pt x="9277" y="11779"/>
                  </a:cubicBezTo>
                  <a:lnTo>
                    <a:pt x="11881" y="11779"/>
                  </a:lnTo>
                  <a:cubicBezTo>
                    <a:pt x="12180" y="11779"/>
                    <a:pt x="12478" y="11833"/>
                    <a:pt x="12749" y="11833"/>
                  </a:cubicBezTo>
                  <a:lnTo>
                    <a:pt x="13915" y="11833"/>
                  </a:lnTo>
                  <a:cubicBezTo>
                    <a:pt x="14132" y="11833"/>
                    <a:pt x="14322" y="11779"/>
                    <a:pt x="14512" y="11697"/>
                  </a:cubicBezTo>
                  <a:cubicBezTo>
                    <a:pt x="14892" y="11589"/>
                    <a:pt x="15109" y="11209"/>
                    <a:pt x="15028" y="10830"/>
                  </a:cubicBezTo>
                  <a:cubicBezTo>
                    <a:pt x="15000" y="10640"/>
                    <a:pt x="14973" y="10423"/>
                    <a:pt x="14946" y="10233"/>
                  </a:cubicBezTo>
                  <a:cubicBezTo>
                    <a:pt x="14675" y="9012"/>
                    <a:pt x="14404" y="7792"/>
                    <a:pt x="14105" y="6571"/>
                  </a:cubicBezTo>
                  <a:cubicBezTo>
                    <a:pt x="13861" y="5405"/>
                    <a:pt x="13536" y="4238"/>
                    <a:pt x="13156" y="3126"/>
                  </a:cubicBezTo>
                  <a:cubicBezTo>
                    <a:pt x="13129" y="3045"/>
                    <a:pt x="13129" y="2964"/>
                    <a:pt x="13102" y="2882"/>
                  </a:cubicBezTo>
                  <a:cubicBezTo>
                    <a:pt x="13265" y="2882"/>
                    <a:pt x="13346" y="2855"/>
                    <a:pt x="13482" y="2855"/>
                  </a:cubicBezTo>
                  <a:cubicBezTo>
                    <a:pt x="13726" y="2882"/>
                    <a:pt x="13943" y="2909"/>
                    <a:pt x="14214" y="2909"/>
                  </a:cubicBezTo>
                  <a:cubicBezTo>
                    <a:pt x="14485" y="2909"/>
                    <a:pt x="14566" y="2828"/>
                    <a:pt x="14621" y="2557"/>
                  </a:cubicBezTo>
                  <a:lnTo>
                    <a:pt x="14621" y="2448"/>
                  </a:lnTo>
                  <a:cubicBezTo>
                    <a:pt x="14621" y="1879"/>
                    <a:pt x="14621" y="1309"/>
                    <a:pt x="14621" y="739"/>
                  </a:cubicBezTo>
                  <a:cubicBezTo>
                    <a:pt x="14621" y="414"/>
                    <a:pt x="14539" y="333"/>
                    <a:pt x="14241" y="306"/>
                  </a:cubicBezTo>
                  <a:lnTo>
                    <a:pt x="13997" y="278"/>
                  </a:lnTo>
                  <a:cubicBezTo>
                    <a:pt x="13237" y="251"/>
                    <a:pt x="12451" y="170"/>
                    <a:pt x="11691" y="170"/>
                  </a:cubicBezTo>
                  <a:cubicBezTo>
                    <a:pt x="10932" y="170"/>
                    <a:pt x="10172" y="116"/>
                    <a:pt x="9413" y="116"/>
                  </a:cubicBezTo>
                  <a:cubicBezTo>
                    <a:pt x="8382" y="89"/>
                    <a:pt x="7324" y="89"/>
                    <a:pt x="6294" y="34"/>
                  </a:cubicBezTo>
                  <a:cubicBezTo>
                    <a:pt x="5575" y="7"/>
                    <a:pt x="4856" y="0"/>
                    <a:pt x="4141" y="0"/>
                  </a:cubicBezTo>
                  <a:close/>
                </a:path>
              </a:pathLst>
            </a:custGeom>
            <a:solidFill>
              <a:srgbClr val="1A2646"/>
            </a:solidFill>
            <a:ln w="1143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62"/>
            <p:cNvSpPr/>
            <p:nvPr/>
          </p:nvSpPr>
          <p:spPr>
            <a:xfrm>
              <a:off x="10627225" y="5796313"/>
              <a:ext cx="122775" cy="193950"/>
            </a:xfrm>
            <a:custGeom>
              <a:avLst/>
              <a:gdLst/>
              <a:ahLst/>
              <a:cxnLst/>
              <a:rect l="l" t="t" r="r" b="b"/>
              <a:pathLst>
                <a:path w="4911" h="7758" extrusionOk="0">
                  <a:moveTo>
                    <a:pt x="4883" y="0"/>
                  </a:moveTo>
                  <a:lnTo>
                    <a:pt x="3663" y="27"/>
                  </a:lnTo>
                  <a:cubicBezTo>
                    <a:pt x="3283" y="27"/>
                    <a:pt x="2876" y="27"/>
                    <a:pt x="2469" y="55"/>
                  </a:cubicBezTo>
                  <a:cubicBezTo>
                    <a:pt x="2089" y="82"/>
                    <a:pt x="1683" y="109"/>
                    <a:pt x="1276" y="109"/>
                  </a:cubicBezTo>
                  <a:cubicBezTo>
                    <a:pt x="1072" y="122"/>
                    <a:pt x="876" y="122"/>
                    <a:pt x="679" y="122"/>
                  </a:cubicBezTo>
                  <a:cubicBezTo>
                    <a:pt x="482" y="122"/>
                    <a:pt x="286" y="122"/>
                    <a:pt x="82" y="136"/>
                  </a:cubicBezTo>
                  <a:cubicBezTo>
                    <a:pt x="1" y="380"/>
                    <a:pt x="1" y="624"/>
                    <a:pt x="82" y="868"/>
                  </a:cubicBezTo>
                  <a:lnTo>
                    <a:pt x="489" y="868"/>
                  </a:lnTo>
                  <a:cubicBezTo>
                    <a:pt x="571" y="895"/>
                    <a:pt x="652" y="923"/>
                    <a:pt x="706" y="977"/>
                  </a:cubicBezTo>
                  <a:cubicBezTo>
                    <a:pt x="788" y="1031"/>
                    <a:pt x="760" y="1167"/>
                    <a:pt x="679" y="1221"/>
                  </a:cubicBezTo>
                  <a:cubicBezTo>
                    <a:pt x="625" y="1248"/>
                    <a:pt x="543" y="1275"/>
                    <a:pt x="462" y="1275"/>
                  </a:cubicBezTo>
                  <a:cubicBezTo>
                    <a:pt x="354" y="1302"/>
                    <a:pt x="245" y="1302"/>
                    <a:pt x="82" y="1329"/>
                  </a:cubicBezTo>
                  <a:cubicBezTo>
                    <a:pt x="82" y="1763"/>
                    <a:pt x="1" y="2197"/>
                    <a:pt x="28" y="2631"/>
                  </a:cubicBezTo>
                  <a:cubicBezTo>
                    <a:pt x="191" y="2658"/>
                    <a:pt x="299" y="2686"/>
                    <a:pt x="435" y="2713"/>
                  </a:cubicBezTo>
                  <a:cubicBezTo>
                    <a:pt x="543" y="2740"/>
                    <a:pt x="625" y="2848"/>
                    <a:pt x="625" y="2957"/>
                  </a:cubicBezTo>
                  <a:cubicBezTo>
                    <a:pt x="598" y="3092"/>
                    <a:pt x="516" y="3174"/>
                    <a:pt x="381" y="3201"/>
                  </a:cubicBezTo>
                  <a:cubicBezTo>
                    <a:pt x="272" y="3228"/>
                    <a:pt x="164" y="3228"/>
                    <a:pt x="28" y="3228"/>
                  </a:cubicBezTo>
                  <a:lnTo>
                    <a:pt x="28" y="4367"/>
                  </a:lnTo>
                  <a:cubicBezTo>
                    <a:pt x="1" y="4666"/>
                    <a:pt x="109" y="4991"/>
                    <a:pt x="299" y="5235"/>
                  </a:cubicBezTo>
                  <a:cubicBezTo>
                    <a:pt x="733" y="5832"/>
                    <a:pt x="1140" y="6429"/>
                    <a:pt x="1574" y="6998"/>
                  </a:cubicBezTo>
                  <a:cubicBezTo>
                    <a:pt x="1764" y="7270"/>
                    <a:pt x="1954" y="7487"/>
                    <a:pt x="2171" y="7758"/>
                  </a:cubicBezTo>
                  <a:cubicBezTo>
                    <a:pt x="2225" y="7676"/>
                    <a:pt x="2279" y="7649"/>
                    <a:pt x="2334" y="7595"/>
                  </a:cubicBezTo>
                  <a:cubicBezTo>
                    <a:pt x="2686" y="7215"/>
                    <a:pt x="3066" y="6836"/>
                    <a:pt x="3419" y="6456"/>
                  </a:cubicBezTo>
                  <a:cubicBezTo>
                    <a:pt x="3771" y="6103"/>
                    <a:pt x="4124" y="5669"/>
                    <a:pt x="4504" y="5289"/>
                  </a:cubicBezTo>
                  <a:cubicBezTo>
                    <a:pt x="4748" y="5045"/>
                    <a:pt x="4856" y="4720"/>
                    <a:pt x="4856" y="4367"/>
                  </a:cubicBezTo>
                  <a:cubicBezTo>
                    <a:pt x="4856" y="3960"/>
                    <a:pt x="4856" y="3554"/>
                    <a:pt x="4883" y="3147"/>
                  </a:cubicBezTo>
                  <a:cubicBezTo>
                    <a:pt x="4883" y="2224"/>
                    <a:pt x="4910" y="1275"/>
                    <a:pt x="4910" y="353"/>
                  </a:cubicBezTo>
                  <a:cubicBezTo>
                    <a:pt x="4910" y="244"/>
                    <a:pt x="4910" y="136"/>
                    <a:pt x="4883" y="0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62"/>
            <p:cNvSpPr/>
            <p:nvPr/>
          </p:nvSpPr>
          <p:spPr>
            <a:xfrm>
              <a:off x="10467875" y="5801213"/>
              <a:ext cx="41400" cy="461650"/>
            </a:xfrm>
            <a:custGeom>
              <a:avLst/>
              <a:gdLst/>
              <a:ahLst/>
              <a:cxnLst/>
              <a:rect l="l" t="t" r="r" b="b"/>
              <a:pathLst>
                <a:path w="1656" h="18466" extrusionOk="0">
                  <a:moveTo>
                    <a:pt x="777" y="1"/>
                  </a:moveTo>
                  <a:cubicBezTo>
                    <a:pt x="550" y="1"/>
                    <a:pt x="326" y="8"/>
                    <a:pt x="109" y="21"/>
                  </a:cubicBezTo>
                  <a:cubicBezTo>
                    <a:pt x="28" y="428"/>
                    <a:pt x="1" y="13827"/>
                    <a:pt x="55" y="18113"/>
                  </a:cubicBezTo>
                  <a:cubicBezTo>
                    <a:pt x="55" y="18221"/>
                    <a:pt x="55" y="18330"/>
                    <a:pt x="82" y="18466"/>
                  </a:cubicBezTo>
                  <a:cubicBezTo>
                    <a:pt x="625" y="18357"/>
                    <a:pt x="1140" y="18438"/>
                    <a:pt x="1655" y="18330"/>
                  </a:cubicBezTo>
                  <a:lnTo>
                    <a:pt x="1655" y="17950"/>
                  </a:lnTo>
                  <a:cubicBezTo>
                    <a:pt x="1655" y="16919"/>
                    <a:pt x="1628" y="15862"/>
                    <a:pt x="1628" y="14804"/>
                  </a:cubicBezTo>
                  <a:cubicBezTo>
                    <a:pt x="1601" y="12580"/>
                    <a:pt x="1601" y="10355"/>
                    <a:pt x="1574" y="8158"/>
                  </a:cubicBezTo>
                  <a:cubicBezTo>
                    <a:pt x="1574" y="5582"/>
                    <a:pt x="1547" y="3032"/>
                    <a:pt x="1520" y="455"/>
                  </a:cubicBezTo>
                  <a:cubicBezTo>
                    <a:pt x="1547" y="320"/>
                    <a:pt x="1520" y="157"/>
                    <a:pt x="1466" y="21"/>
                  </a:cubicBezTo>
                  <a:cubicBezTo>
                    <a:pt x="1235" y="8"/>
                    <a:pt x="1004" y="1"/>
                    <a:pt x="777" y="1"/>
                  </a:cubicBezTo>
                  <a:close/>
                </a:path>
              </a:pathLst>
            </a:custGeom>
            <a:solidFill>
              <a:srgbClr val="263E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62"/>
            <p:cNvSpPr/>
            <p:nvPr/>
          </p:nvSpPr>
          <p:spPr>
            <a:xfrm>
              <a:off x="10278025" y="7062313"/>
              <a:ext cx="457050" cy="42750"/>
            </a:xfrm>
            <a:custGeom>
              <a:avLst/>
              <a:gdLst/>
              <a:ahLst/>
              <a:cxnLst/>
              <a:rect l="l" t="t" r="r" b="b"/>
              <a:pathLst>
                <a:path w="18282" h="1710" extrusionOk="0">
                  <a:moveTo>
                    <a:pt x="11311" y="0"/>
                  </a:moveTo>
                  <a:cubicBezTo>
                    <a:pt x="9765" y="0"/>
                    <a:pt x="8192" y="55"/>
                    <a:pt x="6645" y="55"/>
                  </a:cubicBezTo>
                  <a:cubicBezTo>
                    <a:pt x="5018" y="55"/>
                    <a:pt x="3418" y="55"/>
                    <a:pt x="1817" y="82"/>
                  </a:cubicBezTo>
                  <a:cubicBezTo>
                    <a:pt x="1275" y="82"/>
                    <a:pt x="732" y="136"/>
                    <a:pt x="190" y="163"/>
                  </a:cubicBezTo>
                  <a:cubicBezTo>
                    <a:pt x="163" y="163"/>
                    <a:pt x="109" y="190"/>
                    <a:pt x="82" y="190"/>
                  </a:cubicBezTo>
                  <a:cubicBezTo>
                    <a:pt x="0" y="624"/>
                    <a:pt x="27" y="1085"/>
                    <a:pt x="109" y="1492"/>
                  </a:cubicBezTo>
                  <a:lnTo>
                    <a:pt x="3689" y="1492"/>
                  </a:lnTo>
                  <a:cubicBezTo>
                    <a:pt x="5208" y="1492"/>
                    <a:pt x="6754" y="1547"/>
                    <a:pt x="8273" y="1574"/>
                  </a:cubicBezTo>
                  <a:lnTo>
                    <a:pt x="14837" y="1682"/>
                  </a:lnTo>
                  <a:lnTo>
                    <a:pt x="14973" y="1682"/>
                  </a:lnTo>
                  <a:lnTo>
                    <a:pt x="17956" y="1709"/>
                  </a:lnTo>
                  <a:cubicBezTo>
                    <a:pt x="18038" y="1709"/>
                    <a:pt x="18119" y="1682"/>
                    <a:pt x="18200" y="1682"/>
                  </a:cubicBezTo>
                  <a:cubicBezTo>
                    <a:pt x="18282" y="1194"/>
                    <a:pt x="18255" y="706"/>
                    <a:pt x="18119" y="245"/>
                  </a:cubicBezTo>
                  <a:cubicBezTo>
                    <a:pt x="18065" y="245"/>
                    <a:pt x="17983" y="217"/>
                    <a:pt x="17929" y="217"/>
                  </a:cubicBezTo>
                  <a:lnTo>
                    <a:pt x="15352" y="136"/>
                  </a:lnTo>
                  <a:lnTo>
                    <a:pt x="14891" y="136"/>
                  </a:lnTo>
                  <a:cubicBezTo>
                    <a:pt x="13698" y="82"/>
                    <a:pt x="12504" y="28"/>
                    <a:pt x="11311" y="0"/>
                  </a:cubicBezTo>
                  <a:close/>
                </a:path>
              </a:pathLst>
            </a:custGeom>
            <a:solidFill>
              <a:srgbClr val="263E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62"/>
            <p:cNvSpPr/>
            <p:nvPr/>
          </p:nvSpPr>
          <p:spPr>
            <a:xfrm>
              <a:off x="10469250" y="6660863"/>
              <a:ext cx="44775" cy="388800"/>
            </a:xfrm>
            <a:custGeom>
              <a:avLst/>
              <a:gdLst/>
              <a:ahLst/>
              <a:cxnLst/>
              <a:rect l="l" t="t" r="r" b="b"/>
              <a:pathLst>
                <a:path w="1791" h="15552" extrusionOk="0">
                  <a:moveTo>
                    <a:pt x="1051" y="0"/>
                  </a:moveTo>
                  <a:cubicBezTo>
                    <a:pt x="701" y="0"/>
                    <a:pt x="350" y="30"/>
                    <a:pt x="0" y="83"/>
                  </a:cubicBezTo>
                  <a:lnTo>
                    <a:pt x="0" y="15272"/>
                  </a:lnTo>
                  <a:cubicBezTo>
                    <a:pt x="27" y="15353"/>
                    <a:pt x="27" y="15435"/>
                    <a:pt x="54" y="15516"/>
                  </a:cubicBezTo>
                  <a:cubicBezTo>
                    <a:pt x="290" y="15538"/>
                    <a:pt x="526" y="15552"/>
                    <a:pt x="762" y="15552"/>
                  </a:cubicBezTo>
                  <a:cubicBezTo>
                    <a:pt x="1096" y="15552"/>
                    <a:pt x="1429" y="15525"/>
                    <a:pt x="1763" y="15462"/>
                  </a:cubicBezTo>
                  <a:cubicBezTo>
                    <a:pt x="1790" y="14919"/>
                    <a:pt x="1682" y="381"/>
                    <a:pt x="1628" y="28"/>
                  </a:cubicBezTo>
                  <a:cubicBezTo>
                    <a:pt x="1435" y="9"/>
                    <a:pt x="1243" y="0"/>
                    <a:pt x="1051" y="0"/>
                  </a:cubicBezTo>
                  <a:close/>
                </a:path>
              </a:pathLst>
            </a:custGeom>
            <a:solidFill>
              <a:srgbClr val="263E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62"/>
            <p:cNvSpPr/>
            <p:nvPr/>
          </p:nvSpPr>
          <p:spPr>
            <a:xfrm>
              <a:off x="10911350" y="6371363"/>
              <a:ext cx="107850" cy="407750"/>
            </a:xfrm>
            <a:custGeom>
              <a:avLst/>
              <a:gdLst/>
              <a:ahLst/>
              <a:cxnLst/>
              <a:rect l="l" t="t" r="r" b="b"/>
              <a:pathLst>
                <a:path w="4314" h="16310" extrusionOk="0">
                  <a:moveTo>
                    <a:pt x="474" y="1"/>
                  </a:moveTo>
                  <a:cubicBezTo>
                    <a:pt x="326" y="1"/>
                    <a:pt x="177" y="9"/>
                    <a:pt x="28" y="26"/>
                  </a:cubicBezTo>
                  <a:cubicBezTo>
                    <a:pt x="28" y="135"/>
                    <a:pt x="1" y="189"/>
                    <a:pt x="1" y="271"/>
                  </a:cubicBezTo>
                  <a:lnTo>
                    <a:pt x="28" y="1030"/>
                  </a:lnTo>
                  <a:cubicBezTo>
                    <a:pt x="82" y="1030"/>
                    <a:pt x="136" y="1057"/>
                    <a:pt x="191" y="1057"/>
                  </a:cubicBezTo>
                  <a:cubicBezTo>
                    <a:pt x="950" y="1057"/>
                    <a:pt x="1628" y="1518"/>
                    <a:pt x="1927" y="2223"/>
                  </a:cubicBezTo>
                  <a:cubicBezTo>
                    <a:pt x="2171" y="2712"/>
                    <a:pt x="2361" y="3227"/>
                    <a:pt x="2496" y="3770"/>
                  </a:cubicBezTo>
                  <a:cubicBezTo>
                    <a:pt x="2659" y="4556"/>
                    <a:pt x="2740" y="5370"/>
                    <a:pt x="2795" y="6184"/>
                  </a:cubicBezTo>
                  <a:cubicBezTo>
                    <a:pt x="2822" y="6807"/>
                    <a:pt x="2849" y="7431"/>
                    <a:pt x="2876" y="8028"/>
                  </a:cubicBezTo>
                  <a:cubicBezTo>
                    <a:pt x="2984" y="9655"/>
                    <a:pt x="2957" y="11283"/>
                    <a:pt x="2876" y="12910"/>
                  </a:cubicBezTo>
                  <a:cubicBezTo>
                    <a:pt x="2849" y="13914"/>
                    <a:pt x="2849" y="14972"/>
                    <a:pt x="2849" y="16002"/>
                  </a:cubicBezTo>
                  <a:cubicBezTo>
                    <a:pt x="2849" y="16084"/>
                    <a:pt x="2849" y="16192"/>
                    <a:pt x="2876" y="16274"/>
                  </a:cubicBezTo>
                  <a:cubicBezTo>
                    <a:pt x="3067" y="16296"/>
                    <a:pt x="3258" y="16309"/>
                    <a:pt x="3447" y="16309"/>
                  </a:cubicBezTo>
                  <a:cubicBezTo>
                    <a:pt x="3714" y="16309"/>
                    <a:pt x="3978" y="16283"/>
                    <a:pt x="4232" y="16219"/>
                  </a:cubicBezTo>
                  <a:cubicBezTo>
                    <a:pt x="4232" y="16029"/>
                    <a:pt x="4286" y="15812"/>
                    <a:pt x="4286" y="15623"/>
                  </a:cubicBezTo>
                  <a:cubicBezTo>
                    <a:pt x="4286" y="14999"/>
                    <a:pt x="4314" y="14375"/>
                    <a:pt x="4314" y="13778"/>
                  </a:cubicBezTo>
                  <a:cubicBezTo>
                    <a:pt x="4314" y="12205"/>
                    <a:pt x="4314" y="10659"/>
                    <a:pt x="4286" y="9086"/>
                  </a:cubicBezTo>
                  <a:cubicBezTo>
                    <a:pt x="4232" y="7702"/>
                    <a:pt x="4124" y="6319"/>
                    <a:pt x="4042" y="4936"/>
                  </a:cubicBezTo>
                  <a:cubicBezTo>
                    <a:pt x="4042" y="4583"/>
                    <a:pt x="4015" y="4231"/>
                    <a:pt x="3934" y="3878"/>
                  </a:cubicBezTo>
                  <a:cubicBezTo>
                    <a:pt x="3825" y="3254"/>
                    <a:pt x="3608" y="2630"/>
                    <a:pt x="3337" y="2061"/>
                  </a:cubicBezTo>
                  <a:cubicBezTo>
                    <a:pt x="3147" y="1600"/>
                    <a:pt x="2876" y="1166"/>
                    <a:pt x="2523" y="786"/>
                  </a:cubicBezTo>
                  <a:cubicBezTo>
                    <a:pt x="2415" y="623"/>
                    <a:pt x="2252" y="488"/>
                    <a:pt x="2062" y="379"/>
                  </a:cubicBezTo>
                  <a:cubicBezTo>
                    <a:pt x="1570" y="122"/>
                    <a:pt x="1027" y="1"/>
                    <a:pt x="474" y="1"/>
                  </a:cubicBezTo>
                  <a:close/>
                </a:path>
              </a:pathLst>
            </a:custGeom>
            <a:solidFill>
              <a:srgbClr val="FFFD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62"/>
            <p:cNvSpPr/>
            <p:nvPr/>
          </p:nvSpPr>
          <p:spPr>
            <a:xfrm>
              <a:off x="10608250" y="5565088"/>
              <a:ext cx="168875" cy="178025"/>
            </a:xfrm>
            <a:custGeom>
              <a:avLst/>
              <a:gdLst/>
              <a:ahLst/>
              <a:cxnLst/>
              <a:rect l="l" t="t" r="r" b="b"/>
              <a:pathLst>
                <a:path w="6755" h="7121" extrusionOk="0">
                  <a:moveTo>
                    <a:pt x="814" y="0"/>
                  </a:moveTo>
                  <a:cubicBezTo>
                    <a:pt x="597" y="0"/>
                    <a:pt x="407" y="0"/>
                    <a:pt x="190" y="27"/>
                  </a:cubicBezTo>
                  <a:cubicBezTo>
                    <a:pt x="109" y="1709"/>
                    <a:pt x="55" y="3363"/>
                    <a:pt x="0" y="5018"/>
                  </a:cubicBezTo>
                  <a:cubicBezTo>
                    <a:pt x="0" y="5099"/>
                    <a:pt x="0" y="5181"/>
                    <a:pt x="28" y="5235"/>
                  </a:cubicBezTo>
                  <a:lnTo>
                    <a:pt x="434" y="5154"/>
                  </a:lnTo>
                  <a:cubicBezTo>
                    <a:pt x="462" y="5045"/>
                    <a:pt x="489" y="4964"/>
                    <a:pt x="489" y="4882"/>
                  </a:cubicBezTo>
                  <a:cubicBezTo>
                    <a:pt x="543" y="4421"/>
                    <a:pt x="570" y="3960"/>
                    <a:pt x="597" y="3499"/>
                  </a:cubicBezTo>
                  <a:cubicBezTo>
                    <a:pt x="597" y="3336"/>
                    <a:pt x="624" y="3146"/>
                    <a:pt x="679" y="3011"/>
                  </a:cubicBezTo>
                  <a:cubicBezTo>
                    <a:pt x="703" y="2812"/>
                    <a:pt x="887" y="2682"/>
                    <a:pt x="1084" y="2682"/>
                  </a:cubicBezTo>
                  <a:cubicBezTo>
                    <a:pt x="1103" y="2682"/>
                    <a:pt x="1121" y="2683"/>
                    <a:pt x="1140" y="2685"/>
                  </a:cubicBezTo>
                  <a:cubicBezTo>
                    <a:pt x="1248" y="2685"/>
                    <a:pt x="1357" y="2740"/>
                    <a:pt x="1465" y="2767"/>
                  </a:cubicBezTo>
                  <a:cubicBezTo>
                    <a:pt x="1628" y="2848"/>
                    <a:pt x="1764" y="2929"/>
                    <a:pt x="1899" y="3038"/>
                  </a:cubicBezTo>
                  <a:cubicBezTo>
                    <a:pt x="2032" y="3171"/>
                    <a:pt x="2205" y="3239"/>
                    <a:pt x="2379" y="3239"/>
                  </a:cubicBezTo>
                  <a:cubicBezTo>
                    <a:pt x="2524" y="3239"/>
                    <a:pt x="2671" y="3191"/>
                    <a:pt x="2794" y="3092"/>
                  </a:cubicBezTo>
                  <a:cubicBezTo>
                    <a:pt x="2981" y="2980"/>
                    <a:pt x="3195" y="2919"/>
                    <a:pt x="3407" y="2919"/>
                  </a:cubicBezTo>
                  <a:cubicBezTo>
                    <a:pt x="3502" y="2919"/>
                    <a:pt x="3597" y="2931"/>
                    <a:pt x="3689" y="2957"/>
                  </a:cubicBezTo>
                  <a:cubicBezTo>
                    <a:pt x="3906" y="2984"/>
                    <a:pt x="4096" y="3092"/>
                    <a:pt x="4286" y="3228"/>
                  </a:cubicBezTo>
                  <a:cubicBezTo>
                    <a:pt x="4399" y="3341"/>
                    <a:pt x="4560" y="3406"/>
                    <a:pt x="4723" y="3406"/>
                  </a:cubicBezTo>
                  <a:cubicBezTo>
                    <a:pt x="4834" y="3406"/>
                    <a:pt x="4946" y="3375"/>
                    <a:pt x="5046" y="3309"/>
                  </a:cubicBezTo>
                  <a:cubicBezTo>
                    <a:pt x="5249" y="3196"/>
                    <a:pt x="5452" y="3140"/>
                    <a:pt x="5671" y="3140"/>
                  </a:cubicBezTo>
                  <a:cubicBezTo>
                    <a:pt x="5715" y="3140"/>
                    <a:pt x="5760" y="3142"/>
                    <a:pt x="5805" y="3146"/>
                  </a:cubicBezTo>
                  <a:cubicBezTo>
                    <a:pt x="6130" y="3146"/>
                    <a:pt x="6185" y="3228"/>
                    <a:pt x="6185" y="3526"/>
                  </a:cubicBezTo>
                  <a:cubicBezTo>
                    <a:pt x="6185" y="4584"/>
                    <a:pt x="6158" y="5615"/>
                    <a:pt x="6158" y="6673"/>
                  </a:cubicBezTo>
                  <a:cubicBezTo>
                    <a:pt x="6130" y="6808"/>
                    <a:pt x="6130" y="6944"/>
                    <a:pt x="6212" y="7079"/>
                  </a:cubicBezTo>
                  <a:cubicBezTo>
                    <a:pt x="6280" y="7107"/>
                    <a:pt x="6354" y="7120"/>
                    <a:pt x="6432" y="7120"/>
                  </a:cubicBezTo>
                  <a:cubicBezTo>
                    <a:pt x="6510" y="7120"/>
                    <a:pt x="6592" y="7107"/>
                    <a:pt x="6673" y="7079"/>
                  </a:cubicBezTo>
                  <a:cubicBezTo>
                    <a:pt x="6754" y="6591"/>
                    <a:pt x="6700" y="570"/>
                    <a:pt x="6564" y="0"/>
                  </a:cubicBezTo>
                  <a:close/>
                </a:path>
              </a:pathLst>
            </a:custGeom>
            <a:solidFill>
              <a:srgbClr val="FFFD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62"/>
            <p:cNvSpPr/>
            <p:nvPr/>
          </p:nvSpPr>
          <p:spPr>
            <a:xfrm>
              <a:off x="10467875" y="6313013"/>
              <a:ext cx="42750" cy="298225"/>
            </a:xfrm>
            <a:custGeom>
              <a:avLst/>
              <a:gdLst/>
              <a:ahLst/>
              <a:cxnLst/>
              <a:rect l="l" t="t" r="r" b="b"/>
              <a:pathLst>
                <a:path w="1710" h="11929" extrusionOk="0">
                  <a:moveTo>
                    <a:pt x="1059" y="1"/>
                  </a:moveTo>
                  <a:cubicBezTo>
                    <a:pt x="715" y="1"/>
                    <a:pt x="372" y="37"/>
                    <a:pt x="28" y="109"/>
                  </a:cubicBezTo>
                  <a:lnTo>
                    <a:pt x="28" y="516"/>
                  </a:lnTo>
                  <a:lnTo>
                    <a:pt x="28" y="7405"/>
                  </a:lnTo>
                  <a:lnTo>
                    <a:pt x="28" y="11474"/>
                  </a:lnTo>
                  <a:cubicBezTo>
                    <a:pt x="28" y="11610"/>
                    <a:pt x="1" y="11772"/>
                    <a:pt x="109" y="11908"/>
                  </a:cubicBezTo>
                  <a:cubicBezTo>
                    <a:pt x="367" y="11922"/>
                    <a:pt x="631" y="11928"/>
                    <a:pt x="899" y="11928"/>
                  </a:cubicBezTo>
                  <a:cubicBezTo>
                    <a:pt x="1167" y="11928"/>
                    <a:pt x="1438" y="11922"/>
                    <a:pt x="1710" y="11908"/>
                  </a:cubicBezTo>
                  <a:lnTo>
                    <a:pt x="1710" y="11447"/>
                  </a:lnTo>
                  <a:lnTo>
                    <a:pt x="1655" y="5642"/>
                  </a:lnTo>
                  <a:cubicBezTo>
                    <a:pt x="1655" y="3934"/>
                    <a:pt x="1655" y="2198"/>
                    <a:pt x="1628" y="489"/>
                  </a:cubicBezTo>
                  <a:cubicBezTo>
                    <a:pt x="1655" y="326"/>
                    <a:pt x="1628" y="163"/>
                    <a:pt x="1574" y="28"/>
                  </a:cubicBezTo>
                  <a:cubicBezTo>
                    <a:pt x="1402" y="10"/>
                    <a:pt x="1230" y="1"/>
                    <a:pt x="1059" y="1"/>
                  </a:cubicBezTo>
                  <a:close/>
                </a:path>
              </a:pathLst>
            </a:custGeom>
            <a:solidFill>
              <a:srgbClr val="263E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62"/>
            <p:cNvSpPr/>
            <p:nvPr/>
          </p:nvSpPr>
          <p:spPr>
            <a:xfrm>
              <a:off x="10469250" y="5754263"/>
              <a:ext cx="396700" cy="34600"/>
            </a:xfrm>
            <a:custGeom>
              <a:avLst/>
              <a:gdLst/>
              <a:ahLst/>
              <a:cxnLst/>
              <a:rect l="l" t="t" r="r" b="b"/>
              <a:pathLst>
                <a:path w="15868" h="1384" extrusionOk="0">
                  <a:moveTo>
                    <a:pt x="11663" y="1"/>
                  </a:moveTo>
                  <a:cubicBezTo>
                    <a:pt x="11012" y="28"/>
                    <a:pt x="10361" y="82"/>
                    <a:pt x="9738" y="82"/>
                  </a:cubicBezTo>
                  <a:cubicBezTo>
                    <a:pt x="8490" y="109"/>
                    <a:pt x="7242" y="109"/>
                    <a:pt x="5994" y="136"/>
                  </a:cubicBezTo>
                  <a:lnTo>
                    <a:pt x="353" y="136"/>
                  </a:lnTo>
                  <a:cubicBezTo>
                    <a:pt x="317" y="136"/>
                    <a:pt x="280" y="133"/>
                    <a:pt x="244" y="133"/>
                  </a:cubicBezTo>
                  <a:cubicBezTo>
                    <a:pt x="172" y="133"/>
                    <a:pt x="100" y="145"/>
                    <a:pt x="27" y="218"/>
                  </a:cubicBezTo>
                  <a:lnTo>
                    <a:pt x="0" y="1303"/>
                  </a:lnTo>
                  <a:cubicBezTo>
                    <a:pt x="54" y="1303"/>
                    <a:pt x="109" y="1330"/>
                    <a:pt x="163" y="1330"/>
                  </a:cubicBezTo>
                  <a:lnTo>
                    <a:pt x="3716" y="1330"/>
                  </a:lnTo>
                  <a:cubicBezTo>
                    <a:pt x="4096" y="1330"/>
                    <a:pt x="4421" y="1384"/>
                    <a:pt x="4801" y="1384"/>
                  </a:cubicBezTo>
                  <a:cubicBezTo>
                    <a:pt x="5506" y="1357"/>
                    <a:pt x="6211" y="1303"/>
                    <a:pt x="6917" y="1275"/>
                  </a:cubicBezTo>
                  <a:cubicBezTo>
                    <a:pt x="8110" y="1248"/>
                    <a:pt x="9304" y="1194"/>
                    <a:pt x="10497" y="1167"/>
                  </a:cubicBezTo>
                  <a:cubicBezTo>
                    <a:pt x="12124" y="1113"/>
                    <a:pt x="13752" y="1113"/>
                    <a:pt x="15352" y="1086"/>
                  </a:cubicBezTo>
                  <a:cubicBezTo>
                    <a:pt x="15542" y="1086"/>
                    <a:pt x="15705" y="1058"/>
                    <a:pt x="15868" y="1031"/>
                  </a:cubicBezTo>
                  <a:cubicBezTo>
                    <a:pt x="15868" y="679"/>
                    <a:pt x="15840" y="353"/>
                    <a:pt x="15786" y="1"/>
                  </a:cubicBezTo>
                  <a:close/>
                </a:path>
              </a:pathLst>
            </a:custGeom>
            <a:solidFill>
              <a:srgbClr val="263E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62"/>
            <p:cNvSpPr/>
            <p:nvPr/>
          </p:nvSpPr>
          <p:spPr>
            <a:xfrm>
              <a:off x="10294300" y="6658663"/>
              <a:ext cx="105125" cy="246350"/>
            </a:xfrm>
            <a:custGeom>
              <a:avLst/>
              <a:gdLst/>
              <a:ahLst/>
              <a:cxnLst/>
              <a:rect l="l" t="t" r="r" b="b"/>
              <a:pathLst>
                <a:path w="4205" h="9854" extrusionOk="0">
                  <a:moveTo>
                    <a:pt x="453" y="0"/>
                  </a:moveTo>
                  <a:cubicBezTo>
                    <a:pt x="213" y="0"/>
                    <a:pt x="47" y="3"/>
                    <a:pt x="0" y="8"/>
                  </a:cubicBezTo>
                  <a:lnTo>
                    <a:pt x="0" y="523"/>
                  </a:lnTo>
                  <a:cubicBezTo>
                    <a:pt x="27" y="2666"/>
                    <a:pt x="190" y="4836"/>
                    <a:pt x="190" y="7006"/>
                  </a:cubicBezTo>
                  <a:lnTo>
                    <a:pt x="190" y="7114"/>
                  </a:lnTo>
                  <a:cubicBezTo>
                    <a:pt x="217" y="7548"/>
                    <a:pt x="271" y="8009"/>
                    <a:pt x="407" y="8443"/>
                  </a:cubicBezTo>
                  <a:cubicBezTo>
                    <a:pt x="597" y="9094"/>
                    <a:pt x="1112" y="9610"/>
                    <a:pt x="1790" y="9772"/>
                  </a:cubicBezTo>
                  <a:cubicBezTo>
                    <a:pt x="1953" y="9827"/>
                    <a:pt x="2123" y="9854"/>
                    <a:pt x="2292" y="9854"/>
                  </a:cubicBezTo>
                  <a:cubicBezTo>
                    <a:pt x="2462" y="9854"/>
                    <a:pt x="2631" y="9827"/>
                    <a:pt x="2794" y="9772"/>
                  </a:cubicBezTo>
                  <a:cubicBezTo>
                    <a:pt x="3580" y="9555"/>
                    <a:pt x="4096" y="8850"/>
                    <a:pt x="4096" y="8036"/>
                  </a:cubicBezTo>
                  <a:cubicBezTo>
                    <a:pt x="4150" y="6409"/>
                    <a:pt x="4204" y="4809"/>
                    <a:pt x="4150" y="3181"/>
                  </a:cubicBezTo>
                  <a:cubicBezTo>
                    <a:pt x="4123" y="2612"/>
                    <a:pt x="4096" y="2069"/>
                    <a:pt x="4096" y="1527"/>
                  </a:cubicBezTo>
                  <a:cubicBezTo>
                    <a:pt x="4096" y="1066"/>
                    <a:pt x="4042" y="632"/>
                    <a:pt x="4042" y="198"/>
                  </a:cubicBezTo>
                  <a:cubicBezTo>
                    <a:pt x="4014" y="171"/>
                    <a:pt x="4014" y="116"/>
                    <a:pt x="3987" y="62"/>
                  </a:cubicBezTo>
                  <a:cubicBezTo>
                    <a:pt x="3812" y="40"/>
                    <a:pt x="1470" y="0"/>
                    <a:pt x="453" y="0"/>
                  </a:cubicBezTo>
                  <a:close/>
                </a:path>
              </a:pathLst>
            </a:custGeom>
            <a:solidFill>
              <a:srgbClr val="FFFD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62"/>
            <p:cNvSpPr/>
            <p:nvPr/>
          </p:nvSpPr>
          <p:spPr>
            <a:xfrm>
              <a:off x="10629950" y="5643738"/>
              <a:ext cx="120050" cy="101750"/>
            </a:xfrm>
            <a:custGeom>
              <a:avLst/>
              <a:gdLst/>
              <a:ahLst/>
              <a:cxnLst/>
              <a:rect l="l" t="t" r="r" b="b"/>
              <a:pathLst>
                <a:path w="4802" h="4070" extrusionOk="0">
                  <a:moveTo>
                    <a:pt x="217" y="0"/>
                  </a:moveTo>
                  <a:cubicBezTo>
                    <a:pt x="190" y="679"/>
                    <a:pt x="136" y="1275"/>
                    <a:pt x="136" y="1899"/>
                  </a:cubicBezTo>
                  <a:cubicBezTo>
                    <a:pt x="136" y="1926"/>
                    <a:pt x="163" y="1953"/>
                    <a:pt x="163" y="1981"/>
                  </a:cubicBezTo>
                  <a:lnTo>
                    <a:pt x="380" y="1981"/>
                  </a:lnTo>
                  <a:cubicBezTo>
                    <a:pt x="489" y="1981"/>
                    <a:pt x="624" y="2008"/>
                    <a:pt x="760" y="2008"/>
                  </a:cubicBezTo>
                  <a:cubicBezTo>
                    <a:pt x="868" y="2035"/>
                    <a:pt x="923" y="2116"/>
                    <a:pt x="923" y="2225"/>
                  </a:cubicBezTo>
                  <a:cubicBezTo>
                    <a:pt x="923" y="2333"/>
                    <a:pt x="868" y="2442"/>
                    <a:pt x="760" y="2469"/>
                  </a:cubicBezTo>
                  <a:cubicBezTo>
                    <a:pt x="651" y="2469"/>
                    <a:pt x="543" y="2496"/>
                    <a:pt x="462" y="2496"/>
                  </a:cubicBezTo>
                  <a:cubicBezTo>
                    <a:pt x="326" y="2496"/>
                    <a:pt x="190" y="2496"/>
                    <a:pt x="82" y="2604"/>
                  </a:cubicBezTo>
                  <a:cubicBezTo>
                    <a:pt x="55" y="3038"/>
                    <a:pt x="28" y="3472"/>
                    <a:pt x="0" y="3906"/>
                  </a:cubicBezTo>
                  <a:cubicBezTo>
                    <a:pt x="0" y="3961"/>
                    <a:pt x="0" y="3988"/>
                    <a:pt x="0" y="4042"/>
                  </a:cubicBezTo>
                  <a:cubicBezTo>
                    <a:pt x="28" y="4069"/>
                    <a:pt x="82" y="4069"/>
                    <a:pt x="109" y="4069"/>
                  </a:cubicBezTo>
                  <a:cubicBezTo>
                    <a:pt x="760" y="4069"/>
                    <a:pt x="1411" y="4042"/>
                    <a:pt x="2035" y="4042"/>
                  </a:cubicBezTo>
                  <a:lnTo>
                    <a:pt x="4205" y="4015"/>
                  </a:lnTo>
                  <a:cubicBezTo>
                    <a:pt x="4252" y="4022"/>
                    <a:pt x="4298" y="4025"/>
                    <a:pt x="4342" y="4025"/>
                  </a:cubicBezTo>
                  <a:cubicBezTo>
                    <a:pt x="4476" y="4025"/>
                    <a:pt x="4598" y="3994"/>
                    <a:pt x="4720" y="3933"/>
                  </a:cubicBezTo>
                  <a:cubicBezTo>
                    <a:pt x="4720" y="3879"/>
                    <a:pt x="4720" y="3825"/>
                    <a:pt x="4747" y="3771"/>
                  </a:cubicBezTo>
                  <a:cubicBezTo>
                    <a:pt x="4774" y="3120"/>
                    <a:pt x="4801" y="2469"/>
                    <a:pt x="4801" y="1845"/>
                  </a:cubicBezTo>
                  <a:lnTo>
                    <a:pt x="4801" y="760"/>
                  </a:lnTo>
                  <a:cubicBezTo>
                    <a:pt x="4774" y="679"/>
                    <a:pt x="4747" y="570"/>
                    <a:pt x="4720" y="489"/>
                  </a:cubicBezTo>
                  <a:cubicBezTo>
                    <a:pt x="4530" y="570"/>
                    <a:pt x="4367" y="624"/>
                    <a:pt x="4205" y="706"/>
                  </a:cubicBezTo>
                  <a:cubicBezTo>
                    <a:pt x="4076" y="764"/>
                    <a:pt x="3942" y="793"/>
                    <a:pt x="3809" y="793"/>
                  </a:cubicBezTo>
                  <a:cubicBezTo>
                    <a:pt x="3635" y="793"/>
                    <a:pt x="3464" y="744"/>
                    <a:pt x="3310" y="651"/>
                  </a:cubicBezTo>
                  <a:cubicBezTo>
                    <a:pt x="3201" y="597"/>
                    <a:pt x="3093" y="516"/>
                    <a:pt x="2984" y="434"/>
                  </a:cubicBezTo>
                  <a:cubicBezTo>
                    <a:pt x="2852" y="346"/>
                    <a:pt x="2696" y="298"/>
                    <a:pt x="2538" y="298"/>
                  </a:cubicBezTo>
                  <a:cubicBezTo>
                    <a:pt x="2403" y="298"/>
                    <a:pt x="2268" y="333"/>
                    <a:pt x="2143" y="407"/>
                  </a:cubicBezTo>
                  <a:lnTo>
                    <a:pt x="1980" y="489"/>
                  </a:lnTo>
                  <a:cubicBezTo>
                    <a:pt x="1836" y="580"/>
                    <a:pt x="1667" y="628"/>
                    <a:pt x="1496" y="628"/>
                  </a:cubicBezTo>
                  <a:cubicBezTo>
                    <a:pt x="1314" y="628"/>
                    <a:pt x="1131" y="574"/>
                    <a:pt x="977" y="462"/>
                  </a:cubicBezTo>
                  <a:cubicBezTo>
                    <a:pt x="868" y="407"/>
                    <a:pt x="760" y="326"/>
                    <a:pt x="624" y="272"/>
                  </a:cubicBezTo>
                  <a:cubicBezTo>
                    <a:pt x="516" y="190"/>
                    <a:pt x="407" y="109"/>
                    <a:pt x="217" y="0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62"/>
            <p:cNvSpPr/>
            <p:nvPr/>
          </p:nvSpPr>
          <p:spPr>
            <a:xfrm>
              <a:off x="10468550" y="6266913"/>
              <a:ext cx="363500" cy="33925"/>
            </a:xfrm>
            <a:custGeom>
              <a:avLst/>
              <a:gdLst/>
              <a:ahLst/>
              <a:cxnLst/>
              <a:rect l="l" t="t" r="r" b="b"/>
              <a:pathLst>
                <a:path w="14540" h="1357" extrusionOk="0">
                  <a:moveTo>
                    <a:pt x="10552" y="0"/>
                  </a:moveTo>
                  <a:cubicBezTo>
                    <a:pt x="9820" y="0"/>
                    <a:pt x="9087" y="54"/>
                    <a:pt x="8355" y="82"/>
                  </a:cubicBezTo>
                  <a:cubicBezTo>
                    <a:pt x="7731" y="109"/>
                    <a:pt x="7080" y="109"/>
                    <a:pt x="6429" y="136"/>
                  </a:cubicBezTo>
                  <a:cubicBezTo>
                    <a:pt x="5278" y="180"/>
                    <a:pt x="4144" y="224"/>
                    <a:pt x="2999" y="224"/>
                  </a:cubicBezTo>
                  <a:cubicBezTo>
                    <a:pt x="2742" y="224"/>
                    <a:pt x="2484" y="222"/>
                    <a:pt x="2225" y="217"/>
                  </a:cubicBezTo>
                  <a:cubicBezTo>
                    <a:pt x="1601" y="217"/>
                    <a:pt x="950" y="244"/>
                    <a:pt x="326" y="244"/>
                  </a:cubicBezTo>
                  <a:cubicBezTo>
                    <a:pt x="218" y="271"/>
                    <a:pt x="109" y="271"/>
                    <a:pt x="28" y="299"/>
                  </a:cubicBezTo>
                  <a:cubicBezTo>
                    <a:pt x="1" y="651"/>
                    <a:pt x="1" y="1004"/>
                    <a:pt x="55" y="1356"/>
                  </a:cubicBezTo>
                  <a:lnTo>
                    <a:pt x="1628" y="1356"/>
                  </a:lnTo>
                  <a:cubicBezTo>
                    <a:pt x="1981" y="1356"/>
                    <a:pt x="2334" y="1329"/>
                    <a:pt x="2713" y="1302"/>
                  </a:cubicBezTo>
                  <a:cubicBezTo>
                    <a:pt x="3066" y="1302"/>
                    <a:pt x="3419" y="1302"/>
                    <a:pt x="3771" y="1275"/>
                  </a:cubicBezTo>
                  <a:cubicBezTo>
                    <a:pt x="4693" y="1221"/>
                    <a:pt x="5616" y="1139"/>
                    <a:pt x="6511" y="1085"/>
                  </a:cubicBezTo>
                  <a:cubicBezTo>
                    <a:pt x="8057" y="1031"/>
                    <a:pt x="9576" y="1004"/>
                    <a:pt x="11122" y="1004"/>
                  </a:cubicBezTo>
                  <a:cubicBezTo>
                    <a:pt x="11881" y="1004"/>
                    <a:pt x="12641" y="1031"/>
                    <a:pt x="13400" y="1058"/>
                  </a:cubicBezTo>
                  <a:lnTo>
                    <a:pt x="14160" y="1058"/>
                  </a:lnTo>
                  <a:cubicBezTo>
                    <a:pt x="14184" y="1063"/>
                    <a:pt x="14207" y="1065"/>
                    <a:pt x="14229" y="1065"/>
                  </a:cubicBezTo>
                  <a:cubicBezTo>
                    <a:pt x="14334" y="1065"/>
                    <a:pt x="14423" y="1017"/>
                    <a:pt x="14512" y="950"/>
                  </a:cubicBezTo>
                  <a:cubicBezTo>
                    <a:pt x="14539" y="678"/>
                    <a:pt x="14539" y="407"/>
                    <a:pt x="14485" y="136"/>
                  </a:cubicBezTo>
                  <a:cubicBezTo>
                    <a:pt x="14402" y="53"/>
                    <a:pt x="14304" y="18"/>
                    <a:pt x="14201" y="18"/>
                  </a:cubicBezTo>
                  <a:cubicBezTo>
                    <a:pt x="14169" y="18"/>
                    <a:pt x="14137" y="21"/>
                    <a:pt x="14105" y="27"/>
                  </a:cubicBezTo>
                  <a:cubicBezTo>
                    <a:pt x="12939" y="27"/>
                    <a:pt x="11746" y="0"/>
                    <a:pt x="10552" y="0"/>
                  </a:cubicBezTo>
                  <a:close/>
                </a:path>
              </a:pathLst>
            </a:custGeom>
            <a:solidFill>
              <a:srgbClr val="263E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62"/>
            <p:cNvSpPr/>
            <p:nvPr/>
          </p:nvSpPr>
          <p:spPr>
            <a:xfrm>
              <a:off x="10590625" y="6303663"/>
              <a:ext cx="233275" cy="172825"/>
            </a:xfrm>
            <a:custGeom>
              <a:avLst/>
              <a:gdLst/>
              <a:ahLst/>
              <a:cxnLst/>
              <a:rect l="l" t="t" r="r" b="b"/>
              <a:pathLst>
                <a:path w="9331" h="6913" extrusionOk="0">
                  <a:moveTo>
                    <a:pt x="6435" y="1"/>
                  </a:moveTo>
                  <a:cubicBezTo>
                    <a:pt x="4643" y="1"/>
                    <a:pt x="1862" y="51"/>
                    <a:pt x="1465" y="131"/>
                  </a:cubicBezTo>
                  <a:cubicBezTo>
                    <a:pt x="1438" y="239"/>
                    <a:pt x="1411" y="348"/>
                    <a:pt x="1384" y="483"/>
                  </a:cubicBezTo>
                  <a:cubicBezTo>
                    <a:pt x="1112" y="1460"/>
                    <a:pt x="868" y="2436"/>
                    <a:pt x="624" y="3385"/>
                  </a:cubicBezTo>
                  <a:cubicBezTo>
                    <a:pt x="488" y="3928"/>
                    <a:pt x="353" y="4443"/>
                    <a:pt x="217" y="4959"/>
                  </a:cubicBezTo>
                  <a:cubicBezTo>
                    <a:pt x="0" y="5637"/>
                    <a:pt x="407" y="6369"/>
                    <a:pt x="1085" y="6532"/>
                  </a:cubicBezTo>
                  <a:cubicBezTo>
                    <a:pt x="1221" y="6586"/>
                    <a:pt x="1356" y="6613"/>
                    <a:pt x="1465" y="6640"/>
                  </a:cubicBezTo>
                  <a:cubicBezTo>
                    <a:pt x="1980" y="6776"/>
                    <a:pt x="2496" y="6830"/>
                    <a:pt x="2984" y="6857"/>
                  </a:cubicBezTo>
                  <a:cubicBezTo>
                    <a:pt x="3778" y="6874"/>
                    <a:pt x="4561" y="6912"/>
                    <a:pt x="5347" y="6912"/>
                  </a:cubicBezTo>
                  <a:cubicBezTo>
                    <a:pt x="5823" y="6912"/>
                    <a:pt x="6300" y="6898"/>
                    <a:pt x="6781" y="6857"/>
                  </a:cubicBezTo>
                  <a:cubicBezTo>
                    <a:pt x="7324" y="6830"/>
                    <a:pt x="7866" y="6749"/>
                    <a:pt x="8382" y="6640"/>
                  </a:cubicBezTo>
                  <a:cubicBezTo>
                    <a:pt x="8599" y="6586"/>
                    <a:pt x="8761" y="6505"/>
                    <a:pt x="8951" y="6369"/>
                  </a:cubicBezTo>
                  <a:cubicBezTo>
                    <a:pt x="9195" y="6206"/>
                    <a:pt x="9331" y="5908"/>
                    <a:pt x="9277" y="5610"/>
                  </a:cubicBezTo>
                  <a:cubicBezTo>
                    <a:pt x="9222" y="5230"/>
                    <a:pt x="9141" y="4850"/>
                    <a:pt x="9060" y="4470"/>
                  </a:cubicBezTo>
                  <a:cubicBezTo>
                    <a:pt x="9005" y="4226"/>
                    <a:pt x="8924" y="4009"/>
                    <a:pt x="8843" y="3765"/>
                  </a:cubicBezTo>
                  <a:lnTo>
                    <a:pt x="7948" y="266"/>
                  </a:lnTo>
                  <a:cubicBezTo>
                    <a:pt x="7920" y="185"/>
                    <a:pt x="7893" y="103"/>
                    <a:pt x="7839" y="22"/>
                  </a:cubicBezTo>
                  <a:cubicBezTo>
                    <a:pt x="7614" y="8"/>
                    <a:pt x="7090" y="1"/>
                    <a:pt x="6435" y="1"/>
                  </a:cubicBezTo>
                  <a:close/>
                </a:path>
              </a:pathLst>
            </a:custGeom>
            <a:solidFill>
              <a:srgbClr val="FFFD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62"/>
            <p:cNvSpPr/>
            <p:nvPr/>
          </p:nvSpPr>
          <p:spPr>
            <a:xfrm>
              <a:off x="10259025" y="6621538"/>
              <a:ext cx="252275" cy="27850"/>
            </a:xfrm>
            <a:custGeom>
              <a:avLst/>
              <a:gdLst/>
              <a:ahLst/>
              <a:cxnLst/>
              <a:rect l="l" t="t" r="r" b="b"/>
              <a:pathLst>
                <a:path w="10091" h="1114" extrusionOk="0">
                  <a:moveTo>
                    <a:pt x="625" y="1"/>
                  </a:moveTo>
                  <a:cubicBezTo>
                    <a:pt x="435" y="1"/>
                    <a:pt x="245" y="28"/>
                    <a:pt x="82" y="55"/>
                  </a:cubicBezTo>
                  <a:cubicBezTo>
                    <a:pt x="1" y="272"/>
                    <a:pt x="1" y="516"/>
                    <a:pt x="28" y="760"/>
                  </a:cubicBezTo>
                  <a:cubicBezTo>
                    <a:pt x="55" y="869"/>
                    <a:pt x="136" y="950"/>
                    <a:pt x="245" y="977"/>
                  </a:cubicBezTo>
                  <a:cubicBezTo>
                    <a:pt x="435" y="1005"/>
                    <a:pt x="625" y="1005"/>
                    <a:pt x="814" y="1032"/>
                  </a:cubicBezTo>
                  <a:lnTo>
                    <a:pt x="2713" y="1032"/>
                  </a:lnTo>
                  <a:cubicBezTo>
                    <a:pt x="2865" y="1032"/>
                    <a:pt x="3034" y="997"/>
                    <a:pt x="3193" y="997"/>
                  </a:cubicBezTo>
                  <a:cubicBezTo>
                    <a:pt x="3233" y="997"/>
                    <a:pt x="3272" y="999"/>
                    <a:pt x="3310" y="1005"/>
                  </a:cubicBezTo>
                  <a:cubicBezTo>
                    <a:pt x="3717" y="1005"/>
                    <a:pt x="4096" y="1032"/>
                    <a:pt x="4476" y="1032"/>
                  </a:cubicBezTo>
                  <a:cubicBezTo>
                    <a:pt x="5100" y="1032"/>
                    <a:pt x="5724" y="1059"/>
                    <a:pt x="6375" y="1059"/>
                  </a:cubicBezTo>
                  <a:cubicBezTo>
                    <a:pt x="6999" y="1086"/>
                    <a:pt x="7514" y="1113"/>
                    <a:pt x="8111" y="1113"/>
                  </a:cubicBezTo>
                  <a:cubicBezTo>
                    <a:pt x="8680" y="1113"/>
                    <a:pt x="9277" y="1086"/>
                    <a:pt x="9874" y="1059"/>
                  </a:cubicBezTo>
                  <a:cubicBezTo>
                    <a:pt x="9955" y="1059"/>
                    <a:pt x="10009" y="1032"/>
                    <a:pt x="10064" y="1005"/>
                  </a:cubicBezTo>
                  <a:cubicBezTo>
                    <a:pt x="10091" y="706"/>
                    <a:pt x="10091" y="408"/>
                    <a:pt x="10064" y="137"/>
                  </a:cubicBezTo>
                  <a:cubicBezTo>
                    <a:pt x="10009" y="109"/>
                    <a:pt x="9982" y="82"/>
                    <a:pt x="9928" y="82"/>
                  </a:cubicBezTo>
                  <a:cubicBezTo>
                    <a:pt x="9250" y="55"/>
                    <a:pt x="8599" y="1"/>
                    <a:pt x="7921" y="1"/>
                  </a:cubicBezTo>
                  <a:close/>
                </a:path>
              </a:pathLst>
            </a:custGeom>
            <a:solidFill>
              <a:srgbClr val="263E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62"/>
            <p:cNvSpPr/>
            <p:nvPr/>
          </p:nvSpPr>
          <p:spPr>
            <a:xfrm>
              <a:off x="10623850" y="6164413"/>
              <a:ext cx="164800" cy="42175"/>
            </a:xfrm>
            <a:custGeom>
              <a:avLst/>
              <a:gdLst/>
              <a:ahLst/>
              <a:cxnLst/>
              <a:rect l="l" t="t" r="r" b="b"/>
              <a:pathLst>
                <a:path w="6592" h="1687" extrusionOk="0">
                  <a:moveTo>
                    <a:pt x="3894" y="0"/>
                  </a:moveTo>
                  <a:cubicBezTo>
                    <a:pt x="3453" y="0"/>
                    <a:pt x="3013" y="9"/>
                    <a:pt x="2577" y="32"/>
                  </a:cubicBezTo>
                  <a:cubicBezTo>
                    <a:pt x="2197" y="59"/>
                    <a:pt x="1818" y="59"/>
                    <a:pt x="1411" y="86"/>
                  </a:cubicBezTo>
                  <a:cubicBezTo>
                    <a:pt x="1031" y="113"/>
                    <a:pt x="651" y="140"/>
                    <a:pt x="272" y="194"/>
                  </a:cubicBezTo>
                  <a:cubicBezTo>
                    <a:pt x="55" y="194"/>
                    <a:pt x="0" y="249"/>
                    <a:pt x="0" y="493"/>
                  </a:cubicBezTo>
                  <a:cubicBezTo>
                    <a:pt x="27" y="710"/>
                    <a:pt x="27" y="1008"/>
                    <a:pt x="55" y="1252"/>
                  </a:cubicBezTo>
                  <a:cubicBezTo>
                    <a:pt x="82" y="1496"/>
                    <a:pt x="136" y="1523"/>
                    <a:pt x="380" y="1551"/>
                  </a:cubicBezTo>
                  <a:cubicBezTo>
                    <a:pt x="461" y="1551"/>
                    <a:pt x="516" y="1551"/>
                    <a:pt x="597" y="1578"/>
                  </a:cubicBezTo>
                  <a:cubicBezTo>
                    <a:pt x="1357" y="1605"/>
                    <a:pt x="2089" y="1659"/>
                    <a:pt x="2848" y="1686"/>
                  </a:cubicBezTo>
                  <a:cubicBezTo>
                    <a:pt x="3906" y="1686"/>
                    <a:pt x="4991" y="1686"/>
                    <a:pt x="6076" y="1605"/>
                  </a:cubicBezTo>
                  <a:cubicBezTo>
                    <a:pt x="6483" y="1578"/>
                    <a:pt x="6591" y="1496"/>
                    <a:pt x="6591" y="1062"/>
                  </a:cubicBezTo>
                  <a:cubicBezTo>
                    <a:pt x="6591" y="1035"/>
                    <a:pt x="6591" y="981"/>
                    <a:pt x="6591" y="927"/>
                  </a:cubicBezTo>
                  <a:cubicBezTo>
                    <a:pt x="6591" y="737"/>
                    <a:pt x="6564" y="574"/>
                    <a:pt x="6537" y="384"/>
                  </a:cubicBezTo>
                  <a:cubicBezTo>
                    <a:pt x="6537" y="276"/>
                    <a:pt x="6510" y="194"/>
                    <a:pt x="6483" y="113"/>
                  </a:cubicBezTo>
                  <a:cubicBezTo>
                    <a:pt x="6212" y="86"/>
                    <a:pt x="5968" y="32"/>
                    <a:pt x="5696" y="32"/>
                  </a:cubicBezTo>
                  <a:cubicBezTo>
                    <a:pt x="5101" y="16"/>
                    <a:pt x="4497" y="0"/>
                    <a:pt x="3894" y="0"/>
                  </a:cubicBezTo>
                  <a:close/>
                </a:path>
              </a:pathLst>
            </a:custGeom>
            <a:solidFill>
              <a:srgbClr val="FFFD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62"/>
            <p:cNvSpPr/>
            <p:nvPr/>
          </p:nvSpPr>
          <p:spPr>
            <a:xfrm>
              <a:off x="10292250" y="6555088"/>
              <a:ext cx="103775" cy="55650"/>
            </a:xfrm>
            <a:custGeom>
              <a:avLst/>
              <a:gdLst/>
              <a:ahLst/>
              <a:cxnLst/>
              <a:rect l="l" t="t" r="r" b="b"/>
              <a:pathLst>
                <a:path w="4151" h="2226" extrusionOk="0">
                  <a:moveTo>
                    <a:pt x="272" y="1"/>
                  </a:moveTo>
                  <a:cubicBezTo>
                    <a:pt x="218" y="1"/>
                    <a:pt x="136" y="28"/>
                    <a:pt x="55" y="28"/>
                  </a:cubicBezTo>
                  <a:cubicBezTo>
                    <a:pt x="1" y="760"/>
                    <a:pt x="28" y="1493"/>
                    <a:pt x="109" y="2225"/>
                  </a:cubicBezTo>
                  <a:lnTo>
                    <a:pt x="4096" y="2144"/>
                  </a:lnTo>
                  <a:cubicBezTo>
                    <a:pt x="4151" y="1438"/>
                    <a:pt x="4124" y="733"/>
                    <a:pt x="4042" y="28"/>
                  </a:cubicBezTo>
                  <a:cubicBezTo>
                    <a:pt x="3988" y="1"/>
                    <a:pt x="3961" y="1"/>
                    <a:pt x="3907" y="1"/>
                  </a:cubicBezTo>
                  <a:close/>
                </a:path>
              </a:pathLst>
            </a:custGeom>
            <a:solidFill>
              <a:srgbClr val="FFFD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62"/>
            <p:cNvSpPr/>
            <p:nvPr/>
          </p:nvSpPr>
          <p:spPr>
            <a:xfrm>
              <a:off x="10599425" y="5795638"/>
              <a:ext cx="172950" cy="232600"/>
            </a:xfrm>
            <a:custGeom>
              <a:avLst/>
              <a:gdLst/>
              <a:ahLst/>
              <a:cxnLst/>
              <a:rect l="l" t="t" r="r" b="b"/>
              <a:pathLst>
                <a:path w="6918" h="9304" extrusionOk="0">
                  <a:moveTo>
                    <a:pt x="6863" y="0"/>
                  </a:moveTo>
                  <a:lnTo>
                    <a:pt x="6538" y="27"/>
                  </a:lnTo>
                  <a:lnTo>
                    <a:pt x="6538" y="624"/>
                  </a:lnTo>
                  <a:cubicBezTo>
                    <a:pt x="6511" y="1790"/>
                    <a:pt x="6483" y="2984"/>
                    <a:pt x="6456" y="4150"/>
                  </a:cubicBezTo>
                  <a:cubicBezTo>
                    <a:pt x="6456" y="4801"/>
                    <a:pt x="6212" y="5452"/>
                    <a:pt x="5751" y="5913"/>
                  </a:cubicBezTo>
                  <a:cubicBezTo>
                    <a:pt x="5100" y="6591"/>
                    <a:pt x="4476" y="7297"/>
                    <a:pt x="3825" y="8002"/>
                  </a:cubicBezTo>
                  <a:cubicBezTo>
                    <a:pt x="3744" y="8110"/>
                    <a:pt x="3635" y="8192"/>
                    <a:pt x="3500" y="8273"/>
                  </a:cubicBezTo>
                  <a:cubicBezTo>
                    <a:pt x="3451" y="8334"/>
                    <a:pt x="3380" y="8362"/>
                    <a:pt x="3307" y="8362"/>
                  </a:cubicBezTo>
                  <a:cubicBezTo>
                    <a:pt x="3218" y="8362"/>
                    <a:pt x="3125" y="8320"/>
                    <a:pt x="3066" y="8246"/>
                  </a:cubicBezTo>
                  <a:cubicBezTo>
                    <a:pt x="2957" y="8110"/>
                    <a:pt x="2822" y="7975"/>
                    <a:pt x="2713" y="7866"/>
                  </a:cubicBezTo>
                  <a:cubicBezTo>
                    <a:pt x="2117" y="6998"/>
                    <a:pt x="1493" y="6157"/>
                    <a:pt x="869" y="5289"/>
                  </a:cubicBezTo>
                  <a:cubicBezTo>
                    <a:pt x="733" y="5072"/>
                    <a:pt x="652" y="4801"/>
                    <a:pt x="652" y="4530"/>
                  </a:cubicBezTo>
                  <a:lnTo>
                    <a:pt x="652" y="3499"/>
                  </a:lnTo>
                  <a:cubicBezTo>
                    <a:pt x="652" y="3418"/>
                    <a:pt x="652" y="3309"/>
                    <a:pt x="625" y="3201"/>
                  </a:cubicBezTo>
                  <a:lnTo>
                    <a:pt x="136" y="3201"/>
                  </a:lnTo>
                  <a:cubicBezTo>
                    <a:pt x="136" y="3309"/>
                    <a:pt x="109" y="3418"/>
                    <a:pt x="109" y="3499"/>
                  </a:cubicBezTo>
                  <a:cubicBezTo>
                    <a:pt x="109" y="3770"/>
                    <a:pt x="82" y="4015"/>
                    <a:pt x="82" y="4286"/>
                  </a:cubicBezTo>
                  <a:cubicBezTo>
                    <a:pt x="1" y="4747"/>
                    <a:pt x="136" y="5235"/>
                    <a:pt x="408" y="5642"/>
                  </a:cubicBezTo>
                  <a:cubicBezTo>
                    <a:pt x="489" y="5750"/>
                    <a:pt x="570" y="5859"/>
                    <a:pt x="652" y="5967"/>
                  </a:cubicBezTo>
                  <a:cubicBezTo>
                    <a:pt x="1303" y="6998"/>
                    <a:pt x="2035" y="7975"/>
                    <a:pt x="2849" y="8897"/>
                  </a:cubicBezTo>
                  <a:cubicBezTo>
                    <a:pt x="2957" y="9060"/>
                    <a:pt x="3120" y="9195"/>
                    <a:pt x="3283" y="9304"/>
                  </a:cubicBezTo>
                  <a:cubicBezTo>
                    <a:pt x="3418" y="9168"/>
                    <a:pt x="3527" y="9032"/>
                    <a:pt x="3635" y="8897"/>
                  </a:cubicBezTo>
                  <a:cubicBezTo>
                    <a:pt x="4286" y="8110"/>
                    <a:pt x="4937" y="7324"/>
                    <a:pt x="5588" y="6564"/>
                  </a:cubicBezTo>
                  <a:cubicBezTo>
                    <a:pt x="5860" y="6212"/>
                    <a:pt x="6131" y="5886"/>
                    <a:pt x="6402" y="5561"/>
                  </a:cubicBezTo>
                  <a:cubicBezTo>
                    <a:pt x="6565" y="5344"/>
                    <a:pt x="6673" y="5099"/>
                    <a:pt x="6673" y="4828"/>
                  </a:cubicBezTo>
                  <a:cubicBezTo>
                    <a:pt x="6673" y="4286"/>
                    <a:pt x="6728" y="3770"/>
                    <a:pt x="6755" y="3228"/>
                  </a:cubicBezTo>
                  <a:cubicBezTo>
                    <a:pt x="6809" y="2251"/>
                    <a:pt x="6863" y="1248"/>
                    <a:pt x="6917" y="271"/>
                  </a:cubicBezTo>
                  <a:cubicBezTo>
                    <a:pt x="6917" y="190"/>
                    <a:pt x="6890" y="82"/>
                    <a:pt x="6863" y="0"/>
                  </a:cubicBezTo>
                  <a:close/>
                </a:path>
              </a:pathLst>
            </a:custGeom>
            <a:solidFill>
              <a:srgbClr val="FFFD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62"/>
            <p:cNvSpPr/>
            <p:nvPr/>
          </p:nvSpPr>
          <p:spPr>
            <a:xfrm>
              <a:off x="10640125" y="6216738"/>
              <a:ext cx="132925" cy="41375"/>
            </a:xfrm>
            <a:custGeom>
              <a:avLst/>
              <a:gdLst/>
              <a:ahLst/>
              <a:cxnLst/>
              <a:rect l="l" t="t" r="r" b="b"/>
              <a:pathLst>
                <a:path w="5317" h="1655" extrusionOk="0">
                  <a:moveTo>
                    <a:pt x="434" y="0"/>
                  </a:moveTo>
                  <a:cubicBezTo>
                    <a:pt x="272" y="543"/>
                    <a:pt x="136" y="1085"/>
                    <a:pt x="0" y="1655"/>
                  </a:cubicBezTo>
                  <a:lnTo>
                    <a:pt x="434" y="1655"/>
                  </a:lnTo>
                  <a:cubicBezTo>
                    <a:pt x="1302" y="1628"/>
                    <a:pt x="2170" y="1573"/>
                    <a:pt x="3038" y="1546"/>
                  </a:cubicBezTo>
                  <a:cubicBezTo>
                    <a:pt x="3255" y="1537"/>
                    <a:pt x="3472" y="1534"/>
                    <a:pt x="3689" y="1534"/>
                  </a:cubicBezTo>
                  <a:cubicBezTo>
                    <a:pt x="4123" y="1534"/>
                    <a:pt x="4557" y="1546"/>
                    <a:pt x="4991" y="1546"/>
                  </a:cubicBezTo>
                  <a:cubicBezTo>
                    <a:pt x="5020" y="1553"/>
                    <a:pt x="5051" y="1557"/>
                    <a:pt x="5083" y="1557"/>
                  </a:cubicBezTo>
                  <a:cubicBezTo>
                    <a:pt x="5168" y="1557"/>
                    <a:pt x="5257" y="1532"/>
                    <a:pt x="5317" y="1492"/>
                  </a:cubicBezTo>
                  <a:cubicBezTo>
                    <a:pt x="5262" y="977"/>
                    <a:pt x="5100" y="488"/>
                    <a:pt x="4883" y="54"/>
                  </a:cubicBezTo>
                  <a:cubicBezTo>
                    <a:pt x="4354" y="74"/>
                    <a:pt x="3826" y="83"/>
                    <a:pt x="3298" y="83"/>
                  </a:cubicBezTo>
                  <a:cubicBezTo>
                    <a:pt x="2337" y="83"/>
                    <a:pt x="1380" y="53"/>
                    <a:pt x="434" y="0"/>
                  </a:cubicBezTo>
                  <a:close/>
                </a:path>
              </a:pathLst>
            </a:custGeom>
            <a:solidFill>
              <a:srgbClr val="FFFD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62"/>
            <p:cNvSpPr/>
            <p:nvPr/>
          </p:nvSpPr>
          <p:spPr>
            <a:xfrm>
              <a:off x="10272600" y="6508688"/>
              <a:ext cx="142425" cy="34400"/>
            </a:xfrm>
            <a:custGeom>
              <a:avLst/>
              <a:gdLst/>
              <a:ahLst/>
              <a:cxnLst/>
              <a:rect l="l" t="t" r="r" b="b"/>
              <a:pathLst>
                <a:path w="5697" h="1376" extrusionOk="0">
                  <a:moveTo>
                    <a:pt x="4883" y="0"/>
                  </a:moveTo>
                  <a:cubicBezTo>
                    <a:pt x="4774" y="0"/>
                    <a:pt x="4665" y="3"/>
                    <a:pt x="4557" y="12"/>
                  </a:cubicBezTo>
                  <a:cubicBezTo>
                    <a:pt x="3716" y="40"/>
                    <a:pt x="2875" y="67"/>
                    <a:pt x="2034" y="94"/>
                  </a:cubicBezTo>
                  <a:cubicBezTo>
                    <a:pt x="1492" y="94"/>
                    <a:pt x="977" y="148"/>
                    <a:pt x="461" y="175"/>
                  </a:cubicBezTo>
                  <a:cubicBezTo>
                    <a:pt x="109" y="202"/>
                    <a:pt x="27" y="284"/>
                    <a:pt x="0" y="609"/>
                  </a:cubicBezTo>
                  <a:cubicBezTo>
                    <a:pt x="27" y="826"/>
                    <a:pt x="54" y="1070"/>
                    <a:pt x="54" y="1314"/>
                  </a:cubicBezTo>
                  <a:cubicBezTo>
                    <a:pt x="190" y="1314"/>
                    <a:pt x="271" y="1342"/>
                    <a:pt x="380" y="1342"/>
                  </a:cubicBezTo>
                  <a:lnTo>
                    <a:pt x="3797" y="1369"/>
                  </a:lnTo>
                  <a:lnTo>
                    <a:pt x="5099" y="1369"/>
                  </a:lnTo>
                  <a:cubicBezTo>
                    <a:pt x="5132" y="1373"/>
                    <a:pt x="5164" y="1376"/>
                    <a:pt x="5195" y="1376"/>
                  </a:cubicBezTo>
                  <a:cubicBezTo>
                    <a:pt x="5344" y="1376"/>
                    <a:pt x="5475" y="1323"/>
                    <a:pt x="5588" y="1233"/>
                  </a:cubicBezTo>
                  <a:cubicBezTo>
                    <a:pt x="5696" y="853"/>
                    <a:pt x="5696" y="419"/>
                    <a:pt x="5561" y="12"/>
                  </a:cubicBezTo>
                  <a:cubicBezTo>
                    <a:pt x="5325" y="12"/>
                    <a:pt x="5102" y="0"/>
                    <a:pt x="4883" y="0"/>
                  </a:cubicBezTo>
                  <a:close/>
                </a:path>
              </a:pathLst>
            </a:custGeom>
            <a:solidFill>
              <a:srgbClr val="FFFD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62"/>
            <p:cNvSpPr/>
            <p:nvPr/>
          </p:nvSpPr>
          <p:spPr>
            <a:xfrm>
              <a:off x="10819125" y="6363863"/>
              <a:ext cx="57000" cy="45650"/>
            </a:xfrm>
            <a:custGeom>
              <a:avLst/>
              <a:gdLst/>
              <a:ahLst/>
              <a:cxnLst/>
              <a:rect l="l" t="t" r="r" b="b"/>
              <a:pathLst>
                <a:path w="2280" h="1826" extrusionOk="0">
                  <a:moveTo>
                    <a:pt x="1474" y="1"/>
                  </a:moveTo>
                  <a:cubicBezTo>
                    <a:pt x="977" y="1"/>
                    <a:pt x="489" y="37"/>
                    <a:pt x="1" y="109"/>
                  </a:cubicBezTo>
                  <a:cubicBezTo>
                    <a:pt x="1" y="408"/>
                    <a:pt x="82" y="679"/>
                    <a:pt x="164" y="950"/>
                  </a:cubicBezTo>
                  <a:cubicBezTo>
                    <a:pt x="218" y="1249"/>
                    <a:pt x="299" y="1520"/>
                    <a:pt x="408" y="1764"/>
                  </a:cubicBezTo>
                  <a:cubicBezTo>
                    <a:pt x="720" y="1805"/>
                    <a:pt x="1032" y="1825"/>
                    <a:pt x="1344" y="1825"/>
                  </a:cubicBezTo>
                  <a:cubicBezTo>
                    <a:pt x="1656" y="1825"/>
                    <a:pt x="1967" y="1805"/>
                    <a:pt x="2279" y="1764"/>
                  </a:cubicBezTo>
                  <a:lnTo>
                    <a:pt x="2279" y="272"/>
                  </a:lnTo>
                  <a:cubicBezTo>
                    <a:pt x="2252" y="191"/>
                    <a:pt x="2252" y="109"/>
                    <a:pt x="2225" y="28"/>
                  </a:cubicBezTo>
                  <a:cubicBezTo>
                    <a:pt x="1972" y="10"/>
                    <a:pt x="1722" y="1"/>
                    <a:pt x="1474" y="1"/>
                  </a:cubicBezTo>
                  <a:close/>
                </a:path>
              </a:pathLst>
            </a:custGeom>
            <a:solidFill>
              <a:srgbClr val="FFFD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62"/>
            <p:cNvSpPr/>
            <p:nvPr/>
          </p:nvSpPr>
          <p:spPr>
            <a:xfrm>
              <a:off x="10467875" y="5694413"/>
              <a:ext cx="37325" cy="51950"/>
            </a:xfrm>
            <a:custGeom>
              <a:avLst/>
              <a:gdLst/>
              <a:ahLst/>
              <a:cxnLst/>
              <a:rect l="l" t="t" r="r" b="b"/>
              <a:pathLst>
                <a:path w="1493" h="2078" extrusionOk="0">
                  <a:moveTo>
                    <a:pt x="777" y="1"/>
                  </a:moveTo>
                  <a:cubicBezTo>
                    <a:pt x="543" y="1"/>
                    <a:pt x="313" y="21"/>
                    <a:pt x="82" y="62"/>
                  </a:cubicBezTo>
                  <a:cubicBezTo>
                    <a:pt x="1" y="740"/>
                    <a:pt x="28" y="1391"/>
                    <a:pt x="109" y="2042"/>
                  </a:cubicBezTo>
                  <a:cubicBezTo>
                    <a:pt x="300" y="2065"/>
                    <a:pt x="491" y="2078"/>
                    <a:pt x="680" y="2078"/>
                  </a:cubicBezTo>
                  <a:cubicBezTo>
                    <a:pt x="948" y="2078"/>
                    <a:pt x="1211" y="2051"/>
                    <a:pt x="1466" y="1988"/>
                  </a:cubicBezTo>
                  <a:lnTo>
                    <a:pt x="1493" y="62"/>
                  </a:lnTo>
                  <a:cubicBezTo>
                    <a:pt x="1249" y="21"/>
                    <a:pt x="1011" y="1"/>
                    <a:pt x="777" y="1"/>
                  </a:cubicBezTo>
                  <a:close/>
                </a:path>
              </a:pathLst>
            </a:custGeom>
            <a:solidFill>
              <a:srgbClr val="263E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62"/>
            <p:cNvSpPr/>
            <p:nvPr/>
          </p:nvSpPr>
          <p:spPr>
            <a:xfrm>
              <a:off x="10884225" y="6352338"/>
              <a:ext cx="17675" cy="68525"/>
            </a:xfrm>
            <a:custGeom>
              <a:avLst/>
              <a:gdLst/>
              <a:ahLst/>
              <a:cxnLst/>
              <a:rect l="l" t="t" r="r" b="b"/>
              <a:pathLst>
                <a:path w="707" h="2741" extrusionOk="0">
                  <a:moveTo>
                    <a:pt x="408" y="1"/>
                  </a:moveTo>
                  <a:cubicBezTo>
                    <a:pt x="353" y="1"/>
                    <a:pt x="299" y="1"/>
                    <a:pt x="191" y="28"/>
                  </a:cubicBezTo>
                  <a:cubicBezTo>
                    <a:pt x="191" y="923"/>
                    <a:pt x="1" y="1818"/>
                    <a:pt x="191" y="2740"/>
                  </a:cubicBezTo>
                  <a:lnTo>
                    <a:pt x="516" y="2740"/>
                  </a:lnTo>
                  <a:cubicBezTo>
                    <a:pt x="543" y="2632"/>
                    <a:pt x="570" y="2550"/>
                    <a:pt x="598" y="2442"/>
                  </a:cubicBezTo>
                  <a:cubicBezTo>
                    <a:pt x="625" y="2171"/>
                    <a:pt x="652" y="1872"/>
                    <a:pt x="652" y="1574"/>
                  </a:cubicBezTo>
                  <a:cubicBezTo>
                    <a:pt x="706" y="1086"/>
                    <a:pt x="679" y="598"/>
                    <a:pt x="598" y="109"/>
                  </a:cubicBezTo>
                  <a:cubicBezTo>
                    <a:pt x="598" y="82"/>
                    <a:pt x="570" y="55"/>
                    <a:pt x="543" y="1"/>
                  </a:cubicBezTo>
                  <a:close/>
                </a:path>
              </a:pathLst>
            </a:custGeom>
            <a:solidFill>
              <a:srgbClr val="FFFD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62"/>
            <p:cNvSpPr/>
            <p:nvPr/>
          </p:nvSpPr>
          <p:spPr>
            <a:xfrm>
              <a:off x="10605525" y="5710863"/>
              <a:ext cx="13600" cy="35300"/>
            </a:xfrm>
            <a:custGeom>
              <a:avLst/>
              <a:gdLst/>
              <a:ahLst/>
              <a:cxnLst/>
              <a:rect l="l" t="t" r="r" b="b"/>
              <a:pathLst>
                <a:path w="544" h="1412" extrusionOk="0">
                  <a:moveTo>
                    <a:pt x="245" y="1"/>
                  </a:moveTo>
                  <a:cubicBezTo>
                    <a:pt x="191" y="1"/>
                    <a:pt x="164" y="1"/>
                    <a:pt x="109" y="28"/>
                  </a:cubicBezTo>
                  <a:cubicBezTo>
                    <a:pt x="28" y="489"/>
                    <a:pt x="1" y="950"/>
                    <a:pt x="82" y="1411"/>
                  </a:cubicBezTo>
                  <a:lnTo>
                    <a:pt x="435" y="1411"/>
                  </a:lnTo>
                  <a:cubicBezTo>
                    <a:pt x="543" y="950"/>
                    <a:pt x="543" y="462"/>
                    <a:pt x="462" y="1"/>
                  </a:cubicBezTo>
                  <a:close/>
                </a:path>
              </a:pathLst>
            </a:custGeom>
            <a:solidFill>
              <a:srgbClr val="FFFD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62"/>
            <p:cNvSpPr/>
            <p:nvPr/>
          </p:nvSpPr>
          <p:spPr>
            <a:xfrm>
              <a:off x="10601475" y="5830888"/>
              <a:ext cx="16300" cy="31225"/>
            </a:xfrm>
            <a:custGeom>
              <a:avLst/>
              <a:gdLst/>
              <a:ahLst/>
              <a:cxnLst/>
              <a:rect l="l" t="t" r="r" b="b"/>
              <a:pathLst>
                <a:path w="652" h="1249" extrusionOk="0">
                  <a:moveTo>
                    <a:pt x="109" y="1"/>
                  </a:moveTo>
                  <a:cubicBezTo>
                    <a:pt x="0" y="408"/>
                    <a:pt x="0" y="841"/>
                    <a:pt x="109" y="1248"/>
                  </a:cubicBezTo>
                  <a:lnTo>
                    <a:pt x="543" y="1248"/>
                  </a:lnTo>
                  <a:cubicBezTo>
                    <a:pt x="570" y="1031"/>
                    <a:pt x="597" y="814"/>
                    <a:pt x="570" y="624"/>
                  </a:cubicBezTo>
                  <a:cubicBezTo>
                    <a:pt x="570" y="408"/>
                    <a:pt x="651" y="191"/>
                    <a:pt x="516" y="1"/>
                  </a:cubicBezTo>
                  <a:close/>
                </a:path>
              </a:pathLst>
            </a:custGeom>
            <a:solidFill>
              <a:srgbClr val="FFFD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62"/>
            <p:cNvSpPr/>
            <p:nvPr/>
          </p:nvSpPr>
          <p:spPr>
            <a:xfrm>
              <a:off x="10604175" y="5799688"/>
              <a:ext cx="12225" cy="17675"/>
            </a:xfrm>
            <a:custGeom>
              <a:avLst/>
              <a:gdLst/>
              <a:ahLst/>
              <a:cxnLst/>
              <a:rect l="l" t="t" r="r" b="b"/>
              <a:pathLst>
                <a:path w="489" h="707" extrusionOk="0">
                  <a:moveTo>
                    <a:pt x="435" y="1"/>
                  </a:moveTo>
                  <a:lnTo>
                    <a:pt x="55" y="28"/>
                  </a:lnTo>
                  <a:cubicBezTo>
                    <a:pt x="1" y="245"/>
                    <a:pt x="1" y="462"/>
                    <a:pt x="55" y="679"/>
                  </a:cubicBezTo>
                  <a:lnTo>
                    <a:pt x="435" y="706"/>
                  </a:lnTo>
                  <a:cubicBezTo>
                    <a:pt x="489" y="489"/>
                    <a:pt x="489" y="245"/>
                    <a:pt x="435" y="1"/>
                  </a:cubicBezTo>
                  <a:close/>
                </a:path>
              </a:pathLst>
            </a:custGeom>
            <a:solidFill>
              <a:srgbClr val="FFFD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62"/>
            <p:cNvSpPr/>
            <p:nvPr/>
          </p:nvSpPr>
          <p:spPr>
            <a:xfrm>
              <a:off x="10246825" y="5553563"/>
              <a:ext cx="784575" cy="1563025"/>
            </a:xfrm>
            <a:custGeom>
              <a:avLst/>
              <a:gdLst/>
              <a:ahLst/>
              <a:cxnLst/>
              <a:rect l="l" t="t" r="r" b="b"/>
              <a:pathLst>
                <a:path w="31383" h="62521" extrusionOk="0">
                  <a:moveTo>
                    <a:pt x="21021" y="461"/>
                  </a:moveTo>
                  <a:cubicBezTo>
                    <a:pt x="21157" y="1031"/>
                    <a:pt x="21211" y="7052"/>
                    <a:pt x="21130" y="7540"/>
                  </a:cubicBezTo>
                  <a:cubicBezTo>
                    <a:pt x="21049" y="7568"/>
                    <a:pt x="20967" y="7581"/>
                    <a:pt x="20889" y="7581"/>
                  </a:cubicBezTo>
                  <a:cubicBezTo>
                    <a:pt x="20811" y="7581"/>
                    <a:pt x="20737" y="7568"/>
                    <a:pt x="20669" y="7540"/>
                  </a:cubicBezTo>
                  <a:cubicBezTo>
                    <a:pt x="20587" y="7405"/>
                    <a:pt x="20587" y="7269"/>
                    <a:pt x="20615" y="7134"/>
                  </a:cubicBezTo>
                  <a:cubicBezTo>
                    <a:pt x="20615" y="6076"/>
                    <a:pt x="20642" y="5045"/>
                    <a:pt x="20642" y="3987"/>
                  </a:cubicBezTo>
                  <a:cubicBezTo>
                    <a:pt x="20642" y="3689"/>
                    <a:pt x="20587" y="3607"/>
                    <a:pt x="20262" y="3607"/>
                  </a:cubicBezTo>
                  <a:cubicBezTo>
                    <a:pt x="20217" y="3603"/>
                    <a:pt x="20172" y="3601"/>
                    <a:pt x="20128" y="3601"/>
                  </a:cubicBezTo>
                  <a:cubicBezTo>
                    <a:pt x="19909" y="3601"/>
                    <a:pt x="19706" y="3657"/>
                    <a:pt x="19503" y="3770"/>
                  </a:cubicBezTo>
                  <a:cubicBezTo>
                    <a:pt x="19403" y="3836"/>
                    <a:pt x="19291" y="3867"/>
                    <a:pt x="19180" y="3867"/>
                  </a:cubicBezTo>
                  <a:cubicBezTo>
                    <a:pt x="19017" y="3867"/>
                    <a:pt x="18856" y="3802"/>
                    <a:pt x="18743" y="3689"/>
                  </a:cubicBezTo>
                  <a:cubicBezTo>
                    <a:pt x="18553" y="3553"/>
                    <a:pt x="18363" y="3445"/>
                    <a:pt x="18146" y="3418"/>
                  </a:cubicBezTo>
                  <a:cubicBezTo>
                    <a:pt x="18054" y="3392"/>
                    <a:pt x="17959" y="3380"/>
                    <a:pt x="17864" y="3380"/>
                  </a:cubicBezTo>
                  <a:cubicBezTo>
                    <a:pt x="17652" y="3380"/>
                    <a:pt x="17438" y="3441"/>
                    <a:pt x="17251" y="3553"/>
                  </a:cubicBezTo>
                  <a:cubicBezTo>
                    <a:pt x="17128" y="3652"/>
                    <a:pt x="16981" y="3700"/>
                    <a:pt x="16836" y="3700"/>
                  </a:cubicBezTo>
                  <a:cubicBezTo>
                    <a:pt x="16662" y="3700"/>
                    <a:pt x="16489" y="3632"/>
                    <a:pt x="16356" y="3499"/>
                  </a:cubicBezTo>
                  <a:cubicBezTo>
                    <a:pt x="16221" y="3390"/>
                    <a:pt x="16085" y="3309"/>
                    <a:pt x="15922" y="3228"/>
                  </a:cubicBezTo>
                  <a:cubicBezTo>
                    <a:pt x="15814" y="3201"/>
                    <a:pt x="15705" y="3146"/>
                    <a:pt x="15597" y="3146"/>
                  </a:cubicBezTo>
                  <a:cubicBezTo>
                    <a:pt x="15578" y="3144"/>
                    <a:pt x="15560" y="3143"/>
                    <a:pt x="15541" y="3143"/>
                  </a:cubicBezTo>
                  <a:cubicBezTo>
                    <a:pt x="15344" y="3143"/>
                    <a:pt x="15160" y="3273"/>
                    <a:pt x="15136" y="3472"/>
                  </a:cubicBezTo>
                  <a:cubicBezTo>
                    <a:pt x="15081" y="3607"/>
                    <a:pt x="15054" y="3797"/>
                    <a:pt x="15054" y="3960"/>
                  </a:cubicBezTo>
                  <a:cubicBezTo>
                    <a:pt x="15027" y="4421"/>
                    <a:pt x="15000" y="4882"/>
                    <a:pt x="14946" y="5343"/>
                  </a:cubicBezTo>
                  <a:cubicBezTo>
                    <a:pt x="14946" y="5425"/>
                    <a:pt x="14919" y="5506"/>
                    <a:pt x="14891" y="5615"/>
                  </a:cubicBezTo>
                  <a:lnTo>
                    <a:pt x="14485" y="5696"/>
                  </a:lnTo>
                  <a:cubicBezTo>
                    <a:pt x="14457" y="5642"/>
                    <a:pt x="14457" y="5560"/>
                    <a:pt x="14457" y="5479"/>
                  </a:cubicBezTo>
                  <a:cubicBezTo>
                    <a:pt x="14512" y="3824"/>
                    <a:pt x="14566" y="2170"/>
                    <a:pt x="14647" y="488"/>
                  </a:cubicBezTo>
                  <a:cubicBezTo>
                    <a:pt x="14864" y="461"/>
                    <a:pt x="15054" y="461"/>
                    <a:pt x="15271" y="461"/>
                  </a:cubicBezTo>
                  <a:close/>
                  <a:moveTo>
                    <a:pt x="15542" y="3607"/>
                  </a:moveTo>
                  <a:cubicBezTo>
                    <a:pt x="15732" y="3716"/>
                    <a:pt x="15841" y="3797"/>
                    <a:pt x="15949" y="3879"/>
                  </a:cubicBezTo>
                  <a:cubicBezTo>
                    <a:pt x="16085" y="3933"/>
                    <a:pt x="16193" y="4014"/>
                    <a:pt x="16302" y="4069"/>
                  </a:cubicBezTo>
                  <a:cubicBezTo>
                    <a:pt x="16456" y="4181"/>
                    <a:pt x="16639" y="4235"/>
                    <a:pt x="16821" y="4235"/>
                  </a:cubicBezTo>
                  <a:cubicBezTo>
                    <a:pt x="16992" y="4235"/>
                    <a:pt x="17161" y="4187"/>
                    <a:pt x="17305" y="4096"/>
                  </a:cubicBezTo>
                  <a:lnTo>
                    <a:pt x="17468" y="4014"/>
                  </a:lnTo>
                  <a:cubicBezTo>
                    <a:pt x="17593" y="3940"/>
                    <a:pt x="17728" y="3905"/>
                    <a:pt x="17863" y="3905"/>
                  </a:cubicBezTo>
                  <a:cubicBezTo>
                    <a:pt x="18021" y="3905"/>
                    <a:pt x="18177" y="3953"/>
                    <a:pt x="18309" y="4041"/>
                  </a:cubicBezTo>
                  <a:cubicBezTo>
                    <a:pt x="18418" y="4123"/>
                    <a:pt x="18526" y="4204"/>
                    <a:pt x="18635" y="4258"/>
                  </a:cubicBezTo>
                  <a:cubicBezTo>
                    <a:pt x="18789" y="4351"/>
                    <a:pt x="18960" y="4400"/>
                    <a:pt x="19134" y="4400"/>
                  </a:cubicBezTo>
                  <a:cubicBezTo>
                    <a:pt x="19267" y="4400"/>
                    <a:pt x="19401" y="4371"/>
                    <a:pt x="19530" y="4313"/>
                  </a:cubicBezTo>
                  <a:cubicBezTo>
                    <a:pt x="19692" y="4231"/>
                    <a:pt x="19855" y="4177"/>
                    <a:pt x="20045" y="4096"/>
                  </a:cubicBezTo>
                  <a:cubicBezTo>
                    <a:pt x="20072" y="4177"/>
                    <a:pt x="20099" y="4286"/>
                    <a:pt x="20126" y="4367"/>
                  </a:cubicBezTo>
                  <a:lnTo>
                    <a:pt x="20126" y="5452"/>
                  </a:lnTo>
                  <a:cubicBezTo>
                    <a:pt x="20126" y="6076"/>
                    <a:pt x="20099" y="6727"/>
                    <a:pt x="20072" y="7378"/>
                  </a:cubicBezTo>
                  <a:cubicBezTo>
                    <a:pt x="20045" y="7432"/>
                    <a:pt x="20045" y="7486"/>
                    <a:pt x="20045" y="7540"/>
                  </a:cubicBezTo>
                  <a:cubicBezTo>
                    <a:pt x="19923" y="7601"/>
                    <a:pt x="19801" y="7632"/>
                    <a:pt x="19667" y="7632"/>
                  </a:cubicBezTo>
                  <a:cubicBezTo>
                    <a:pt x="19623" y="7632"/>
                    <a:pt x="19577" y="7629"/>
                    <a:pt x="19530" y="7622"/>
                  </a:cubicBezTo>
                  <a:lnTo>
                    <a:pt x="17360" y="7649"/>
                  </a:lnTo>
                  <a:cubicBezTo>
                    <a:pt x="16736" y="7649"/>
                    <a:pt x="16085" y="7676"/>
                    <a:pt x="15434" y="7676"/>
                  </a:cubicBezTo>
                  <a:cubicBezTo>
                    <a:pt x="15407" y="7676"/>
                    <a:pt x="15353" y="7676"/>
                    <a:pt x="15325" y="7649"/>
                  </a:cubicBezTo>
                  <a:cubicBezTo>
                    <a:pt x="15325" y="7595"/>
                    <a:pt x="15325" y="7568"/>
                    <a:pt x="15325" y="7513"/>
                  </a:cubicBezTo>
                  <a:cubicBezTo>
                    <a:pt x="15353" y="7079"/>
                    <a:pt x="15380" y="6645"/>
                    <a:pt x="15407" y="6211"/>
                  </a:cubicBezTo>
                  <a:cubicBezTo>
                    <a:pt x="15515" y="6103"/>
                    <a:pt x="15651" y="6103"/>
                    <a:pt x="15787" y="6103"/>
                  </a:cubicBezTo>
                  <a:cubicBezTo>
                    <a:pt x="15868" y="6103"/>
                    <a:pt x="15976" y="6076"/>
                    <a:pt x="16085" y="6076"/>
                  </a:cubicBezTo>
                  <a:cubicBezTo>
                    <a:pt x="16193" y="6049"/>
                    <a:pt x="16248" y="5940"/>
                    <a:pt x="16248" y="5832"/>
                  </a:cubicBezTo>
                  <a:cubicBezTo>
                    <a:pt x="16248" y="5723"/>
                    <a:pt x="16193" y="5642"/>
                    <a:pt x="16085" y="5615"/>
                  </a:cubicBezTo>
                  <a:cubicBezTo>
                    <a:pt x="15949" y="5615"/>
                    <a:pt x="15814" y="5588"/>
                    <a:pt x="15705" y="5588"/>
                  </a:cubicBezTo>
                  <a:lnTo>
                    <a:pt x="15488" y="5588"/>
                  </a:lnTo>
                  <a:cubicBezTo>
                    <a:pt x="15488" y="5560"/>
                    <a:pt x="15461" y="5533"/>
                    <a:pt x="15461" y="5506"/>
                  </a:cubicBezTo>
                  <a:cubicBezTo>
                    <a:pt x="15461" y="4882"/>
                    <a:pt x="15515" y="4286"/>
                    <a:pt x="15542" y="3607"/>
                  </a:cubicBezTo>
                  <a:close/>
                  <a:moveTo>
                    <a:pt x="14810" y="6293"/>
                  </a:moveTo>
                  <a:cubicBezTo>
                    <a:pt x="14891" y="6754"/>
                    <a:pt x="14891" y="7242"/>
                    <a:pt x="14783" y="7703"/>
                  </a:cubicBezTo>
                  <a:lnTo>
                    <a:pt x="14430" y="7703"/>
                  </a:lnTo>
                  <a:cubicBezTo>
                    <a:pt x="14349" y="7242"/>
                    <a:pt x="14376" y="6781"/>
                    <a:pt x="14457" y="6320"/>
                  </a:cubicBezTo>
                  <a:cubicBezTo>
                    <a:pt x="14512" y="6293"/>
                    <a:pt x="14539" y="6293"/>
                    <a:pt x="14593" y="6293"/>
                  </a:cubicBezTo>
                  <a:close/>
                  <a:moveTo>
                    <a:pt x="9640" y="5635"/>
                  </a:moveTo>
                  <a:cubicBezTo>
                    <a:pt x="9874" y="5635"/>
                    <a:pt x="10104" y="5655"/>
                    <a:pt x="10335" y="5696"/>
                  </a:cubicBezTo>
                  <a:lnTo>
                    <a:pt x="10335" y="7622"/>
                  </a:lnTo>
                  <a:cubicBezTo>
                    <a:pt x="10065" y="7685"/>
                    <a:pt x="9794" y="7712"/>
                    <a:pt x="9530" y="7712"/>
                  </a:cubicBezTo>
                  <a:cubicBezTo>
                    <a:pt x="9343" y="7712"/>
                    <a:pt x="9158" y="7699"/>
                    <a:pt x="8978" y="7676"/>
                  </a:cubicBezTo>
                  <a:cubicBezTo>
                    <a:pt x="8870" y="7025"/>
                    <a:pt x="8870" y="6374"/>
                    <a:pt x="8924" y="5696"/>
                  </a:cubicBezTo>
                  <a:cubicBezTo>
                    <a:pt x="9168" y="5655"/>
                    <a:pt x="9406" y="5635"/>
                    <a:pt x="9640" y="5635"/>
                  </a:cubicBezTo>
                  <a:close/>
                  <a:moveTo>
                    <a:pt x="24683" y="8029"/>
                  </a:moveTo>
                  <a:cubicBezTo>
                    <a:pt x="24737" y="8381"/>
                    <a:pt x="24765" y="8707"/>
                    <a:pt x="24765" y="9059"/>
                  </a:cubicBezTo>
                  <a:cubicBezTo>
                    <a:pt x="24602" y="9086"/>
                    <a:pt x="24439" y="9114"/>
                    <a:pt x="24249" y="9114"/>
                  </a:cubicBezTo>
                  <a:cubicBezTo>
                    <a:pt x="22649" y="9141"/>
                    <a:pt x="21021" y="9141"/>
                    <a:pt x="19394" y="9195"/>
                  </a:cubicBezTo>
                  <a:cubicBezTo>
                    <a:pt x="18201" y="9222"/>
                    <a:pt x="17007" y="9276"/>
                    <a:pt x="15814" y="9303"/>
                  </a:cubicBezTo>
                  <a:cubicBezTo>
                    <a:pt x="15108" y="9331"/>
                    <a:pt x="14403" y="9385"/>
                    <a:pt x="13698" y="9412"/>
                  </a:cubicBezTo>
                  <a:cubicBezTo>
                    <a:pt x="13318" y="9412"/>
                    <a:pt x="12993" y="9358"/>
                    <a:pt x="12613" y="9358"/>
                  </a:cubicBezTo>
                  <a:lnTo>
                    <a:pt x="9060" y="9358"/>
                  </a:lnTo>
                  <a:cubicBezTo>
                    <a:pt x="9006" y="9358"/>
                    <a:pt x="8951" y="9331"/>
                    <a:pt x="8897" y="9331"/>
                  </a:cubicBezTo>
                  <a:lnTo>
                    <a:pt x="8924" y="8246"/>
                  </a:lnTo>
                  <a:cubicBezTo>
                    <a:pt x="8997" y="8173"/>
                    <a:pt x="9069" y="8161"/>
                    <a:pt x="9141" y="8161"/>
                  </a:cubicBezTo>
                  <a:cubicBezTo>
                    <a:pt x="9177" y="8161"/>
                    <a:pt x="9214" y="8164"/>
                    <a:pt x="9250" y="8164"/>
                  </a:cubicBezTo>
                  <a:lnTo>
                    <a:pt x="14891" y="8164"/>
                  </a:lnTo>
                  <a:cubicBezTo>
                    <a:pt x="16139" y="8137"/>
                    <a:pt x="17387" y="8137"/>
                    <a:pt x="18635" y="8110"/>
                  </a:cubicBezTo>
                  <a:cubicBezTo>
                    <a:pt x="19258" y="8110"/>
                    <a:pt x="19909" y="8056"/>
                    <a:pt x="20560" y="8029"/>
                  </a:cubicBezTo>
                  <a:close/>
                  <a:moveTo>
                    <a:pt x="14729" y="9846"/>
                  </a:moveTo>
                  <a:cubicBezTo>
                    <a:pt x="14783" y="10090"/>
                    <a:pt x="14810" y="10334"/>
                    <a:pt x="14729" y="10578"/>
                  </a:cubicBezTo>
                  <a:lnTo>
                    <a:pt x="14349" y="10524"/>
                  </a:lnTo>
                  <a:cubicBezTo>
                    <a:pt x="14295" y="10307"/>
                    <a:pt x="14295" y="10090"/>
                    <a:pt x="14349" y="9873"/>
                  </a:cubicBezTo>
                  <a:lnTo>
                    <a:pt x="14729" y="9846"/>
                  </a:lnTo>
                  <a:close/>
                  <a:moveTo>
                    <a:pt x="14702" y="11094"/>
                  </a:moveTo>
                  <a:cubicBezTo>
                    <a:pt x="14837" y="11284"/>
                    <a:pt x="14756" y="11501"/>
                    <a:pt x="14756" y="11717"/>
                  </a:cubicBezTo>
                  <a:cubicBezTo>
                    <a:pt x="14783" y="11934"/>
                    <a:pt x="14756" y="12151"/>
                    <a:pt x="14729" y="12341"/>
                  </a:cubicBezTo>
                  <a:lnTo>
                    <a:pt x="14295" y="12341"/>
                  </a:lnTo>
                  <a:cubicBezTo>
                    <a:pt x="14186" y="11934"/>
                    <a:pt x="14186" y="11501"/>
                    <a:pt x="14295" y="11094"/>
                  </a:cubicBezTo>
                  <a:close/>
                  <a:moveTo>
                    <a:pt x="20099" y="9710"/>
                  </a:moveTo>
                  <a:cubicBezTo>
                    <a:pt x="20126" y="9846"/>
                    <a:pt x="20126" y="9954"/>
                    <a:pt x="20126" y="10063"/>
                  </a:cubicBezTo>
                  <a:cubicBezTo>
                    <a:pt x="20126" y="10985"/>
                    <a:pt x="20099" y="11934"/>
                    <a:pt x="20099" y="12857"/>
                  </a:cubicBezTo>
                  <a:cubicBezTo>
                    <a:pt x="20072" y="13264"/>
                    <a:pt x="20072" y="13670"/>
                    <a:pt x="20072" y="14077"/>
                  </a:cubicBezTo>
                  <a:cubicBezTo>
                    <a:pt x="20072" y="14430"/>
                    <a:pt x="19964" y="14755"/>
                    <a:pt x="19720" y="14999"/>
                  </a:cubicBezTo>
                  <a:cubicBezTo>
                    <a:pt x="19340" y="15379"/>
                    <a:pt x="18987" y="15813"/>
                    <a:pt x="18635" y="16166"/>
                  </a:cubicBezTo>
                  <a:cubicBezTo>
                    <a:pt x="18282" y="16546"/>
                    <a:pt x="17902" y="16925"/>
                    <a:pt x="17550" y="17305"/>
                  </a:cubicBezTo>
                  <a:cubicBezTo>
                    <a:pt x="17495" y="17359"/>
                    <a:pt x="17441" y="17386"/>
                    <a:pt x="17387" y="17468"/>
                  </a:cubicBezTo>
                  <a:cubicBezTo>
                    <a:pt x="17170" y="17197"/>
                    <a:pt x="16980" y="16980"/>
                    <a:pt x="16790" y="16708"/>
                  </a:cubicBezTo>
                  <a:cubicBezTo>
                    <a:pt x="16356" y="16139"/>
                    <a:pt x="15949" y="15542"/>
                    <a:pt x="15515" y="14945"/>
                  </a:cubicBezTo>
                  <a:cubicBezTo>
                    <a:pt x="15325" y="14701"/>
                    <a:pt x="15217" y="14376"/>
                    <a:pt x="15244" y="14077"/>
                  </a:cubicBezTo>
                  <a:lnTo>
                    <a:pt x="15244" y="12938"/>
                  </a:lnTo>
                  <a:cubicBezTo>
                    <a:pt x="15380" y="12938"/>
                    <a:pt x="15488" y="12938"/>
                    <a:pt x="15597" y="12911"/>
                  </a:cubicBezTo>
                  <a:cubicBezTo>
                    <a:pt x="15732" y="12884"/>
                    <a:pt x="15814" y="12802"/>
                    <a:pt x="15841" y="12667"/>
                  </a:cubicBezTo>
                  <a:cubicBezTo>
                    <a:pt x="15841" y="12558"/>
                    <a:pt x="15759" y="12450"/>
                    <a:pt x="15651" y="12423"/>
                  </a:cubicBezTo>
                  <a:cubicBezTo>
                    <a:pt x="15515" y="12396"/>
                    <a:pt x="15407" y="12368"/>
                    <a:pt x="15244" y="12341"/>
                  </a:cubicBezTo>
                  <a:cubicBezTo>
                    <a:pt x="15217" y="11907"/>
                    <a:pt x="15298" y="11473"/>
                    <a:pt x="15298" y="11039"/>
                  </a:cubicBezTo>
                  <a:cubicBezTo>
                    <a:pt x="15461" y="11012"/>
                    <a:pt x="15570" y="11012"/>
                    <a:pt x="15678" y="10985"/>
                  </a:cubicBezTo>
                  <a:cubicBezTo>
                    <a:pt x="15759" y="10985"/>
                    <a:pt x="15841" y="10958"/>
                    <a:pt x="15895" y="10931"/>
                  </a:cubicBezTo>
                  <a:cubicBezTo>
                    <a:pt x="15976" y="10877"/>
                    <a:pt x="16004" y="10741"/>
                    <a:pt x="15922" y="10687"/>
                  </a:cubicBezTo>
                  <a:cubicBezTo>
                    <a:pt x="15868" y="10633"/>
                    <a:pt x="15787" y="10605"/>
                    <a:pt x="15705" y="10578"/>
                  </a:cubicBezTo>
                  <a:lnTo>
                    <a:pt x="15298" y="10578"/>
                  </a:lnTo>
                  <a:cubicBezTo>
                    <a:pt x="15217" y="10334"/>
                    <a:pt x="15217" y="10090"/>
                    <a:pt x="15298" y="9846"/>
                  </a:cubicBezTo>
                  <a:cubicBezTo>
                    <a:pt x="15502" y="9832"/>
                    <a:pt x="15698" y="9832"/>
                    <a:pt x="15895" y="9832"/>
                  </a:cubicBezTo>
                  <a:cubicBezTo>
                    <a:pt x="16092" y="9832"/>
                    <a:pt x="16288" y="9832"/>
                    <a:pt x="16492" y="9819"/>
                  </a:cubicBezTo>
                  <a:cubicBezTo>
                    <a:pt x="16899" y="9819"/>
                    <a:pt x="17305" y="9792"/>
                    <a:pt x="17685" y="9765"/>
                  </a:cubicBezTo>
                  <a:cubicBezTo>
                    <a:pt x="18092" y="9737"/>
                    <a:pt x="18499" y="9737"/>
                    <a:pt x="18879" y="9737"/>
                  </a:cubicBezTo>
                  <a:lnTo>
                    <a:pt x="20099" y="9710"/>
                  </a:lnTo>
                  <a:close/>
                  <a:moveTo>
                    <a:pt x="20967" y="9683"/>
                  </a:moveTo>
                  <a:cubicBezTo>
                    <a:pt x="20994" y="9765"/>
                    <a:pt x="21021" y="9873"/>
                    <a:pt x="21021" y="9954"/>
                  </a:cubicBezTo>
                  <a:cubicBezTo>
                    <a:pt x="20967" y="10931"/>
                    <a:pt x="20913" y="11934"/>
                    <a:pt x="20859" y="12911"/>
                  </a:cubicBezTo>
                  <a:cubicBezTo>
                    <a:pt x="20832" y="13453"/>
                    <a:pt x="20777" y="13969"/>
                    <a:pt x="20777" y="14511"/>
                  </a:cubicBezTo>
                  <a:cubicBezTo>
                    <a:pt x="20777" y="14782"/>
                    <a:pt x="20669" y="15027"/>
                    <a:pt x="20506" y="15244"/>
                  </a:cubicBezTo>
                  <a:cubicBezTo>
                    <a:pt x="20235" y="15569"/>
                    <a:pt x="19964" y="15895"/>
                    <a:pt x="19692" y="16247"/>
                  </a:cubicBezTo>
                  <a:cubicBezTo>
                    <a:pt x="19041" y="17007"/>
                    <a:pt x="18390" y="17793"/>
                    <a:pt x="17739" y="18580"/>
                  </a:cubicBezTo>
                  <a:cubicBezTo>
                    <a:pt x="17631" y="18715"/>
                    <a:pt x="17522" y="18851"/>
                    <a:pt x="17387" y="18987"/>
                  </a:cubicBezTo>
                  <a:cubicBezTo>
                    <a:pt x="17224" y="18878"/>
                    <a:pt x="17061" y="18743"/>
                    <a:pt x="16953" y="18580"/>
                  </a:cubicBezTo>
                  <a:cubicBezTo>
                    <a:pt x="16139" y="17658"/>
                    <a:pt x="15407" y="16681"/>
                    <a:pt x="14756" y="15650"/>
                  </a:cubicBezTo>
                  <a:cubicBezTo>
                    <a:pt x="14674" y="15542"/>
                    <a:pt x="14593" y="15433"/>
                    <a:pt x="14512" y="15325"/>
                  </a:cubicBezTo>
                  <a:cubicBezTo>
                    <a:pt x="14240" y="14918"/>
                    <a:pt x="14105" y="14430"/>
                    <a:pt x="14186" y="13969"/>
                  </a:cubicBezTo>
                  <a:cubicBezTo>
                    <a:pt x="14186" y="13698"/>
                    <a:pt x="14213" y="13453"/>
                    <a:pt x="14213" y="13182"/>
                  </a:cubicBezTo>
                  <a:cubicBezTo>
                    <a:pt x="14213" y="13101"/>
                    <a:pt x="14240" y="12992"/>
                    <a:pt x="14240" y="12884"/>
                  </a:cubicBezTo>
                  <a:lnTo>
                    <a:pt x="14729" y="12884"/>
                  </a:lnTo>
                  <a:cubicBezTo>
                    <a:pt x="14756" y="12992"/>
                    <a:pt x="14756" y="13101"/>
                    <a:pt x="14756" y="13182"/>
                  </a:cubicBezTo>
                  <a:lnTo>
                    <a:pt x="14756" y="14213"/>
                  </a:lnTo>
                  <a:cubicBezTo>
                    <a:pt x="14756" y="14484"/>
                    <a:pt x="14837" y="14755"/>
                    <a:pt x="14973" y="14972"/>
                  </a:cubicBezTo>
                  <a:cubicBezTo>
                    <a:pt x="15597" y="15840"/>
                    <a:pt x="16221" y="16681"/>
                    <a:pt x="16844" y="17549"/>
                  </a:cubicBezTo>
                  <a:cubicBezTo>
                    <a:pt x="16926" y="17658"/>
                    <a:pt x="17061" y="17793"/>
                    <a:pt x="17170" y="17929"/>
                  </a:cubicBezTo>
                  <a:cubicBezTo>
                    <a:pt x="17229" y="18003"/>
                    <a:pt x="17322" y="18045"/>
                    <a:pt x="17415" y="18045"/>
                  </a:cubicBezTo>
                  <a:cubicBezTo>
                    <a:pt x="17492" y="18045"/>
                    <a:pt x="17570" y="18017"/>
                    <a:pt x="17631" y="17956"/>
                  </a:cubicBezTo>
                  <a:cubicBezTo>
                    <a:pt x="17739" y="17875"/>
                    <a:pt x="17848" y="17793"/>
                    <a:pt x="17929" y="17685"/>
                  </a:cubicBezTo>
                  <a:cubicBezTo>
                    <a:pt x="18580" y="16980"/>
                    <a:pt x="19204" y="16274"/>
                    <a:pt x="19855" y="15596"/>
                  </a:cubicBezTo>
                  <a:cubicBezTo>
                    <a:pt x="20316" y="15135"/>
                    <a:pt x="20560" y="14484"/>
                    <a:pt x="20560" y="13833"/>
                  </a:cubicBezTo>
                  <a:cubicBezTo>
                    <a:pt x="20615" y="12667"/>
                    <a:pt x="20615" y="11473"/>
                    <a:pt x="20642" y="10307"/>
                  </a:cubicBezTo>
                  <a:lnTo>
                    <a:pt x="20642" y="9710"/>
                  </a:lnTo>
                  <a:lnTo>
                    <a:pt x="20967" y="9683"/>
                  </a:lnTo>
                  <a:close/>
                  <a:moveTo>
                    <a:pt x="18975" y="24434"/>
                  </a:moveTo>
                  <a:cubicBezTo>
                    <a:pt x="19578" y="24434"/>
                    <a:pt x="20182" y="24450"/>
                    <a:pt x="20777" y="24466"/>
                  </a:cubicBezTo>
                  <a:cubicBezTo>
                    <a:pt x="21049" y="24466"/>
                    <a:pt x="21293" y="24520"/>
                    <a:pt x="21564" y="24547"/>
                  </a:cubicBezTo>
                  <a:cubicBezTo>
                    <a:pt x="21591" y="24628"/>
                    <a:pt x="21618" y="24710"/>
                    <a:pt x="21618" y="24818"/>
                  </a:cubicBezTo>
                  <a:cubicBezTo>
                    <a:pt x="21645" y="25008"/>
                    <a:pt x="21672" y="25171"/>
                    <a:pt x="21672" y="25361"/>
                  </a:cubicBezTo>
                  <a:cubicBezTo>
                    <a:pt x="21672" y="25415"/>
                    <a:pt x="21672" y="25469"/>
                    <a:pt x="21672" y="25496"/>
                  </a:cubicBezTo>
                  <a:cubicBezTo>
                    <a:pt x="21672" y="25930"/>
                    <a:pt x="21564" y="26012"/>
                    <a:pt x="21157" y="26039"/>
                  </a:cubicBezTo>
                  <a:cubicBezTo>
                    <a:pt x="20072" y="26120"/>
                    <a:pt x="18987" y="26120"/>
                    <a:pt x="17929" y="26120"/>
                  </a:cubicBezTo>
                  <a:cubicBezTo>
                    <a:pt x="17170" y="26093"/>
                    <a:pt x="16438" y="26039"/>
                    <a:pt x="15678" y="26012"/>
                  </a:cubicBezTo>
                  <a:cubicBezTo>
                    <a:pt x="15597" y="25985"/>
                    <a:pt x="15542" y="25985"/>
                    <a:pt x="15461" y="25985"/>
                  </a:cubicBezTo>
                  <a:cubicBezTo>
                    <a:pt x="15217" y="25957"/>
                    <a:pt x="15163" y="25930"/>
                    <a:pt x="15136" y="25686"/>
                  </a:cubicBezTo>
                  <a:cubicBezTo>
                    <a:pt x="15108" y="25442"/>
                    <a:pt x="15108" y="25144"/>
                    <a:pt x="15081" y="24927"/>
                  </a:cubicBezTo>
                  <a:cubicBezTo>
                    <a:pt x="15081" y="24683"/>
                    <a:pt x="15136" y="24628"/>
                    <a:pt x="15353" y="24628"/>
                  </a:cubicBezTo>
                  <a:cubicBezTo>
                    <a:pt x="15732" y="24574"/>
                    <a:pt x="16112" y="24547"/>
                    <a:pt x="16492" y="24520"/>
                  </a:cubicBezTo>
                  <a:cubicBezTo>
                    <a:pt x="16899" y="24493"/>
                    <a:pt x="17278" y="24493"/>
                    <a:pt x="17658" y="24466"/>
                  </a:cubicBezTo>
                  <a:cubicBezTo>
                    <a:pt x="18094" y="24443"/>
                    <a:pt x="18534" y="24434"/>
                    <a:pt x="18975" y="24434"/>
                  </a:cubicBezTo>
                  <a:close/>
                  <a:moveTo>
                    <a:pt x="16166" y="26527"/>
                  </a:moveTo>
                  <a:cubicBezTo>
                    <a:pt x="17112" y="26580"/>
                    <a:pt x="18069" y="26610"/>
                    <a:pt x="19030" y="26610"/>
                  </a:cubicBezTo>
                  <a:cubicBezTo>
                    <a:pt x="19558" y="26610"/>
                    <a:pt x="20086" y="26601"/>
                    <a:pt x="20615" y="26581"/>
                  </a:cubicBezTo>
                  <a:cubicBezTo>
                    <a:pt x="20832" y="27015"/>
                    <a:pt x="20994" y="27504"/>
                    <a:pt x="21049" y="28019"/>
                  </a:cubicBezTo>
                  <a:cubicBezTo>
                    <a:pt x="20989" y="28059"/>
                    <a:pt x="20900" y="28084"/>
                    <a:pt x="20815" y="28084"/>
                  </a:cubicBezTo>
                  <a:cubicBezTo>
                    <a:pt x="20783" y="28084"/>
                    <a:pt x="20752" y="28080"/>
                    <a:pt x="20723" y="28073"/>
                  </a:cubicBezTo>
                  <a:cubicBezTo>
                    <a:pt x="20289" y="28073"/>
                    <a:pt x="19855" y="28061"/>
                    <a:pt x="19421" y="28061"/>
                  </a:cubicBezTo>
                  <a:cubicBezTo>
                    <a:pt x="19204" y="28061"/>
                    <a:pt x="18987" y="28064"/>
                    <a:pt x="18770" y="28073"/>
                  </a:cubicBezTo>
                  <a:cubicBezTo>
                    <a:pt x="17902" y="28100"/>
                    <a:pt x="17034" y="28155"/>
                    <a:pt x="16166" y="28182"/>
                  </a:cubicBezTo>
                  <a:lnTo>
                    <a:pt x="15732" y="28182"/>
                  </a:lnTo>
                  <a:cubicBezTo>
                    <a:pt x="15868" y="27612"/>
                    <a:pt x="16004" y="27070"/>
                    <a:pt x="16166" y="26527"/>
                  </a:cubicBezTo>
                  <a:close/>
                  <a:moveTo>
                    <a:pt x="9619" y="9907"/>
                  </a:moveTo>
                  <a:cubicBezTo>
                    <a:pt x="9846" y="9907"/>
                    <a:pt x="10077" y="9914"/>
                    <a:pt x="10308" y="9927"/>
                  </a:cubicBezTo>
                  <a:cubicBezTo>
                    <a:pt x="10362" y="10063"/>
                    <a:pt x="10389" y="10226"/>
                    <a:pt x="10362" y="10361"/>
                  </a:cubicBezTo>
                  <a:cubicBezTo>
                    <a:pt x="10389" y="12938"/>
                    <a:pt x="10416" y="15488"/>
                    <a:pt x="10416" y="18064"/>
                  </a:cubicBezTo>
                  <a:cubicBezTo>
                    <a:pt x="10443" y="20261"/>
                    <a:pt x="10443" y="22486"/>
                    <a:pt x="10470" y="24710"/>
                  </a:cubicBezTo>
                  <a:cubicBezTo>
                    <a:pt x="10470" y="25768"/>
                    <a:pt x="10497" y="26825"/>
                    <a:pt x="10497" y="27856"/>
                  </a:cubicBezTo>
                  <a:lnTo>
                    <a:pt x="10497" y="28236"/>
                  </a:lnTo>
                  <a:cubicBezTo>
                    <a:pt x="9982" y="28344"/>
                    <a:pt x="9467" y="28263"/>
                    <a:pt x="8924" y="28372"/>
                  </a:cubicBezTo>
                  <a:cubicBezTo>
                    <a:pt x="8897" y="28236"/>
                    <a:pt x="8897" y="28127"/>
                    <a:pt x="8897" y="28019"/>
                  </a:cubicBezTo>
                  <a:cubicBezTo>
                    <a:pt x="8843" y="23733"/>
                    <a:pt x="8870" y="10334"/>
                    <a:pt x="8951" y="9927"/>
                  </a:cubicBezTo>
                  <a:cubicBezTo>
                    <a:pt x="9168" y="9914"/>
                    <a:pt x="9392" y="9907"/>
                    <a:pt x="9619" y="9907"/>
                  </a:cubicBezTo>
                  <a:close/>
                  <a:moveTo>
                    <a:pt x="19421" y="28534"/>
                  </a:moveTo>
                  <a:cubicBezTo>
                    <a:pt x="20615" y="28534"/>
                    <a:pt x="21808" y="28561"/>
                    <a:pt x="22974" y="28561"/>
                  </a:cubicBezTo>
                  <a:cubicBezTo>
                    <a:pt x="23006" y="28555"/>
                    <a:pt x="23038" y="28552"/>
                    <a:pt x="23070" y="28552"/>
                  </a:cubicBezTo>
                  <a:cubicBezTo>
                    <a:pt x="23173" y="28552"/>
                    <a:pt x="23271" y="28587"/>
                    <a:pt x="23354" y="28670"/>
                  </a:cubicBezTo>
                  <a:cubicBezTo>
                    <a:pt x="23408" y="28941"/>
                    <a:pt x="23408" y="29212"/>
                    <a:pt x="23381" y="29484"/>
                  </a:cubicBezTo>
                  <a:cubicBezTo>
                    <a:pt x="23292" y="29551"/>
                    <a:pt x="23203" y="29599"/>
                    <a:pt x="23098" y="29599"/>
                  </a:cubicBezTo>
                  <a:cubicBezTo>
                    <a:pt x="23076" y="29599"/>
                    <a:pt x="23053" y="29597"/>
                    <a:pt x="23029" y="29592"/>
                  </a:cubicBezTo>
                  <a:lnTo>
                    <a:pt x="22269" y="29592"/>
                  </a:lnTo>
                  <a:cubicBezTo>
                    <a:pt x="21510" y="29565"/>
                    <a:pt x="20750" y="29538"/>
                    <a:pt x="19991" y="29538"/>
                  </a:cubicBezTo>
                  <a:cubicBezTo>
                    <a:pt x="18445" y="29538"/>
                    <a:pt x="16926" y="29565"/>
                    <a:pt x="15380" y="29619"/>
                  </a:cubicBezTo>
                  <a:cubicBezTo>
                    <a:pt x="14485" y="29673"/>
                    <a:pt x="13562" y="29755"/>
                    <a:pt x="12640" y="29809"/>
                  </a:cubicBezTo>
                  <a:cubicBezTo>
                    <a:pt x="12288" y="29836"/>
                    <a:pt x="11935" y="29836"/>
                    <a:pt x="11555" y="29836"/>
                  </a:cubicBezTo>
                  <a:cubicBezTo>
                    <a:pt x="11203" y="29863"/>
                    <a:pt x="10850" y="29890"/>
                    <a:pt x="10497" y="29890"/>
                  </a:cubicBezTo>
                  <a:lnTo>
                    <a:pt x="8924" y="29890"/>
                  </a:lnTo>
                  <a:cubicBezTo>
                    <a:pt x="8870" y="29538"/>
                    <a:pt x="8870" y="29185"/>
                    <a:pt x="8897" y="28833"/>
                  </a:cubicBezTo>
                  <a:cubicBezTo>
                    <a:pt x="8978" y="28805"/>
                    <a:pt x="9087" y="28805"/>
                    <a:pt x="9195" y="28778"/>
                  </a:cubicBezTo>
                  <a:cubicBezTo>
                    <a:pt x="9819" y="28778"/>
                    <a:pt x="10470" y="28751"/>
                    <a:pt x="11094" y="28751"/>
                  </a:cubicBezTo>
                  <a:cubicBezTo>
                    <a:pt x="11353" y="28756"/>
                    <a:pt x="11611" y="28758"/>
                    <a:pt x="11868" y="28758"/>
                  </a:cubicBezTo>
                  <a:cubicBezTo>
                    <a:pt x="13013" y="28758"/>
                    <a:pt x="14147" y="28714"/>
                    <a:pt x="15298" y="28670"/>
                  </a:cubicBezTo>
                  <a:cubicBezTo>
                    <a:pt x="15949" y="28643"/>
                    <a:pt x="16573" y="28643"/>
                    <a:pt x="17224" y="28616"/>
                  </a:cubicBezTo>
                  <a:cubicBezTo>
                    <a:pt x="17956" y="28588"/>
                    <a:pt x="18689" y="28534"/>
                    <a:pt x="19421" y="28534"/>
                  </a:cubicBezTo>
                  <a:close/>
                  <a:moveTo>
                    <a:pt x="24366" y="32413"/>
                  </a:moveTo>
                  <a:cubicBezTo>
                    <a:pt x="24614" y="32413"/>
                    <a:pt x="24864" y="32422"/>
                    <a:pt x="25117" y="32440"/>
                  </a:cubicBezTo>
                  <a:cubicBezTo>
                    <a:pt x="25144" y="32521"/>
                    <a:pt x="25144" y="32603"/>
                    <a:pt x="25171" y="32684"/>
                  </a:cubicBezTo>
                  <a:lnTo>
                    <a:pt x="25171" y="34176"/>
                  </a:lnTo>
                  <a:cubicBezTo>
                    <a:pt x="24859" y="34217"/>
                    <a:pt x="24548" y="34237"/>
                    <a:pt x="24236" y="34237"/>
                  </a:cubicBezTo>
                  <a:cubicBezTo>
                    <a:pt x="23924" y="34237"/>
                    <a:pt x="23612" y="34217"/>
                    <a:pt x="23300" y="34176"/>
                  </a:cubicBezTo>
                  <a:cubicBezTo>
                    <a:pt x="23191" y="33932"/>
                    <a:pt x="23110" y="33661"/>
                    <a:pt x="23056" y="33362"/>
                  </a:cubicBezTo>
                  <a:cubicBezTo>
                    <a:pt x="22974" y="33091"/>
                    <a:pt x="22893" y="32820"/>
                    <a:pt x="22893" y="32521"/>
                  </a:cubicBezTo>
                  <a:cubicBezTo>
                    <a:pt x="23381" y="32449"/>
                    <a:pt x="23869" y="32413"/>
                    <a:pt x="24366" y="32413"/>
                  </a:cubicBezTo>
                  <a:close/>
                  <a:moveTo>
                    <a:pt x="25904" y="31952"/>
                  </a:moveTo>
                  <a:cubicBezTo>
                    <a:pt x="25958" y="31952"/>
                    <a:pt x="26012" y="31952"/>
                    <a:pt x="26066" y="31979"/>
                  </a:cubicBezTo>
                  <a:cubicBezTo>
                    <a:pt x="26094" y="32006"/>
                    <a:pt x="26094" y="32033"/>
                    <a:pt x="26121" y="32060"/>
                  </a:cubicBezTo>
                  <a:cubicBezTo>
                    <a:pt x="26202" y="32549"/>
                    <a:pt x="26202" y="33037"/>
                    <a:pt x="26175" y="33525"/>
                  </a:cubicBezTo>
                  <a:cubicBezTo>
                    <a:pt x="26148" y="33823"/>
                    <a:pt x="26121" y="34122"/>
                    <a:pt x="26094" y="34393"/>
                  </a:cubicBezTo>
                  <a:cubicBezTo>
                    <a:pt x="26094" y="34501"/>
                    <a:pt x="26066" y="34583"/>
                    <a:pt x="26039" y="34691"/>
                  </a:cubicBezTo>
                  <a:lnTo>
                    <a:pt x="25714" y="34691"/>
                  </a:lnTo>
                  <a:cubicBezTo>
                    <a:pt x="25524" y="33769"/>
                    <a:pt x="25714" y="32874"/>
                    <a:pt x="25714" y="31979"/>
                  </a:cubicBezTo>
                  <a:lnTo>
                    <a:pt x="25687" y="31979"/>
                  </a:lnTo>
                  <a:cubicBezTo>
                    <a:pt x="25795" y="31952"/>
                    <a:pt x="25849" y="31952"/>
                    <a:pt x="25904" y="31952"/>
                  </a:cubicBezTo>
                  <a:close/>
                  <a:moveTo>
                    <a:pt x="20187" y="30005"/>
                  </a:moveTo>
                  <a:cubicBezTo>
                    <a:pt x="20842" y="30005"/>
                    <a:pt x="21366" y="30012"/>
                    <a:pt x="21591" y="30026"/>
                  </a:cubicBezTo>
                  <a:cubicBezTo>
                    <a:pt x="21645" y="30107"/>
                    <a:pt x="21672" y="30189"/>
                    <a:pt x="21700" y="30270"/>
                  </a:cubicBezTo>
                  <a:lnTo>
                    <a:pt x="22622" y="33769"/>
                  </a:lnTo>
                  <a:cubicBezTo>
                    <a:pt x="22676" y="34013"/>
                    <a:pt x="22757" y="34230"/>
                    <a:pt x="22812" y="34474"/>
                  </a:cubicBezTo>
                  <a:cubicBezTo>
                    <a:pt x="22920" y="34854"/>
                    <a:pt x="22974" y="35234"/>
                    <a:pt x="23029" y="35614"/>
                  </a:cubicBezTo>
                  <a:cubicBezTo>
                    <a:pt x="23083" y="35912"/>
                    <a:pt x="22947" y="36210"/>
                    <a:pt x="22703" y="36373"/>
                  </a:cubicBezTo>
                  <a:cubicBezTo>
                    <a:pt x="22540" y="36509"/>
                    <a:pt x="22351" y="36590"/>
                    <a:pt x="22134" y="36644"/>
                  </a:cubicBezTo>
                  <a:cubicBezTo>
                    <a:pt x="21618" y="36753"/>
                    <a:pt x="21076" y="36834"/>
                    <a:pt x="20533" y="36861"/>
                  </a:cubicBezTo>
                  <a:cubicBezTo>
                    <a:pt x="20063" y="36902"/>
                    <a:pt x="19588" y="36916"/>
                    <a:pt x="19113" y="36916"/>
                  </a:cubicBezTo>
                  <a:cubicBezTo>
                    <a:pt x="18328" y="36916"/>
                    <a:pt x="17540" y="36878"/>
                    <a:pt x="16763" y="36861"/>
                  </a:cubicBezTo>
                  <a:cubicBezTo>
                    <a:pt x="16248" y="36834"/>
                    <a:pt x="15732" y="36780"/>
                    <a:pt x="15217" y="36644"/>
                  </a:cubicBezTo>
                  <a:cubicBezTo>
                    <a:pt x="15108" y="36617"/>
                    <a:pt x="14973" y="36590"/>
                    <a:pt x="14864" y="36536"/>
                  </a:cubicBezTo>
                  <a:cubicBezTo>
                    <a:pt x="14159" y="36373"/>
                    <a:pt x="13752" y="35641"/>
                    <a:pt x="13969" y="34963"/>
                  </a:cubicBezTo>
                  <a:cubicBezTo>
                    <a:pt x="14105" y="34447"/>
                    <a:pt x="14240" y="33932"/>
                    <a:pt x="14376" y="33389"/>
                  </a:cubicBezTo>
                  <a:cubicBezTo>
                    <a:pt x="14620" y="32440"/>
                    <a:pt x="14864" y="31464"/>
                    <a:pt x="15136" y="30487"/>
                  </a:cubicBezTo>
                  <a:cubicBezTo>
                    <a:pt x="15163" y="30352"/>
                    <a:pt x="15190" y="30243"/>
                    <a:pt x="15217" y="30135"/>
                  </a:cubicBezTo>
                  <a:cubicBezTo>
                    <a:pt x="15614" y="30055"/>
                    <a:pt x="18395" y="30005"/>
                    <a:pt x="20187" y="30005"/>
                  </a:cubicBezTo>
                  <a:close/>
                  <a:moveTo>
                    <a:pt x="5913" y="38205"/>
                  </a:moveTo>
                  <a:cubicBezTo>
                    <a:pt x="6130" y="38205"/>
                    <a:pt x="6347" y="38217"/>
                    <a:pt x="6564" y="38217"/>
                  </a:cubicBezTo>
                  <a:cubicBezTo>
                    <a:pt x="6700" y="38624"/>
                    <a:pt x="6727" y="39058"/>
                    <a:pt x="6592" y="39438"/>
                  </a:cubicBezTo>
                  <a:cubicBezTo>
                    <a:pt x="6479" y="39528"/>
                    <a:pt x="6348" y="39581"/>
                    <a:pt x="6214" y="39581"/>
                  </a:cubicBezTo>
                  <a:cubicBezTo>
                    <a:pt x="6186" y="39581"/>
                    <a:pt x="6158" y="39578"/>
                    <a:pt x="6130" y="39574"/>
                  </a:cubicBezTo>
                  <a:lnTo>
                    <a:pt x="4828" y="39574"/>
                  </a:lnTo>
                  <a:lnTo>
                    <a:pt x="1384" y="39547"/>
                  </a:lnTo>
                  <a:cubicBezTo>
                    <a:pt x="1302" y="39547"/>
                    <a:pt x="1221" y="39519"/>
                    <a:pt x="1085" y="39519"/>
                  </a:cubicBezTo>
                  <a:cubicBezTo>
                    <a:pt x="1085" y="39275"/>
                    <a:pt x="1058" y="39031"/>
                    <a:pt x="1031" y="38814"/>
                  </a:cubicBezTo>
                  <a:cubicBezTo>
                    <a:pt x="1031" y="38489"/>
                    <a:pt x="1140" y="38407"/>
                    <a:pt x="1465" y="38380"/>
                  </a:cubicBezTo>
                  <a:cubicBezTo>
                    <a:pt x="2008" y="38353"/>
                    <a:pt x="2523" y="38299"/>
                    <a:pt x="3038" y="38299"/>
                  </a:cubicBezTo>
                  <a:cubicBezTo>
                    <a:pt x="3906" y="38272"/>
                    <a:pt x="4747" y="38245"/>
                    <a:pt x="5588" y="38217"/>
                  </a:cubicBezTo>
                  <a:cubicBezTo>
                    <a:pt x="5696" y="38208"/>
                    <a:pt x="5805" y="38205"/>
                    <a:pt x="5913" y="38205"/>
                  </a:cubicBezTo>
                  <a:close/>
                  <a:moveTo>
                    <a:pt x="5724" y="40062"/>
                  </a:moveTo>
                  <a:cubicBezTo>
                    <a:pt x="5778" y="40062"/>
                    <a:pt x="5805" y="40062"/>
                    <a:pt x="5859" y="40089"/>
                  </a:cubicBezTo>
                  <a:cubicBezTo>
                    <a:pt x="5941" y="40794"/>
                    <a:pt x="5968" y="41499"/>
                    <a:pt x="5913" y="42205"/>
                  </a:cubicBezTo>
                  <a:lnTo>
                    <a:pt x="1926" y="42286"/>
                  </a:lnTo>
                  <a:cubicBezTo>
                    <a:pt x="1845" y="41554"/>
                    <a:pt x="1818" y="40821"/>
                    <a:pt x="1872" y="40089"/>
                  </a:cubicBezTo>
                  <a:cubicBezTo>
                    <a:pt x="1953" y="40089"/>
                    <a:pt x="2035" y="40062"/>
                    <a:pt x="2089" y="40062"/>
                  </a:cubicBezTo>
                  <a:close/>
                  <a:moveTo>
                    <a:pt x="9901" y="30379"/>
                  </a:moveTo>
                  <a:cubicBezTo>
                    <a:pt x="10072" y="30379"/>
                    <a:pt x="10244" y="30388"/>
                    <a:pt x="10416" y="30406"/>
                  </a:cubicBezTo>
                  <a:cubicBezTo>
                    <a:pt x="10470" y="30541"/>
                    <a:pt x="10497" y="30704"/>
                    <a:pt x="10470" y="30867"/>
                  </a:cubicBezTo>
                  <a:cubicBezTo>
                    <a:pt x="10497" y="32576"/>
                    <a:pt x="10497" y="34312"/>
                    <a:pt x="10497" y="36020"/>
                  </a:cubicBezTo>
                  <a:lnTo>
                    <a:pt x="10552" y="41825"/>
                  </a:lnTo>
                  <a:lnTo>
                    <a:pt x="10552" y="42286"/>
                  </a:lnTo>
                  <a:cubicBezTo>
                    <a:pt x="10280" y="42300"/>
                    <a:pt x="10009" y="42306"/>
                    <a:pt x="9741" y="42306"/>
                  </a:cubicBezTo>
                  <a:cubicBezTo>
                    <a:pt x="9473" y="42306"/>
                    <a:pt x="9209" y="42300"/>
                    <a:pt x="8951" y="42286"/>
                  </a:cubicBezTo>
                  <a:cubicBezTo>
                    <a:pt x="8843" y="42150"/>
                    <a:pt x="8870" y="41988"/>
                    <a:pt x="8870" y="41852"/>
                  </a:cubicBezTo>
                  <a:lnTo>
                    <a:pt x="8870" y="37783"/>
                  </a:lnTo>
                  <a:lnTo>
                    <a:pt x="8870" y="30894"/>
                  </a:lnTo>
                  <a:lnTo>
                    <a:pt x="8870" y="30487"/>
                  </a:lnTo>
                  <a:cubicBezTo>
                    <a:pt x="9214" y="30415"/>
                    <a:pt x="9557" y="30379"/>
                    <a:pt x="9901" y="30379"/>
                  </a:cubicBezTo>
                  <a:close/>
                  <a:moveTo>
                    <a:pt x="8409" y="42720"/>
                  </a:moveTo>
                  <a:cubicBezTo>
                    <a:pt x="9087" y="42720"/>
                    <a:pt x="9738" y="42774"/>
                    <a:pt x="10416" y="42801"/>
                  </a:cubicBezTo>
                  <a:cubicBezTo>
                    <a:pt x="10470" y="42801"/>
                    <a:pt x="10497" y="42828"/>
                    <a:pt x="10552" y="42856"/>
                  </a:cubicBezTo>
                  <a:cubicBezTo>
                    <a:pt x="10579" y="43127"/>
                    <a:pt x="10579" y="43425"/>
                    <a:pt x="10552" y="43724"/>
                  </a:cubicBezTo>
                  <a:cubicBezTo>
                    <a:pt x="10497" y="43751"/>
                    <a:pt x="10443" y="43778"/>
                    <a:pt x="10362" y="43778"/>
                  </a:cubicBezTo>
                  <a:cubicBezTo>
                    <a:pt x="9765" y="43805"/>
                    <a:pt x="9168" y="43832"/>
                    <a:pt x="8599" y="43832"/>
                  </a:cubicBezTo>
                  <a:cubicBezTo>
                    <a:pt x="8002" y="43832"/>
                    <a:pt x="7487" y="43805"/>
                    <a:pt x="6863" y="43778"/>
                  </a:cubicBezTo>
                  <a:cubicBezTo>
                    <a:pt x="6212" y="43778"/>
                    <a:pt x="5588" y="43751"/>
                    <a:pt x="4964" y="43751"/>
                  </a:cubicBezTo>
                  <a:cubicBezTo>
                    <a:pt x="4584" y="43751"/>
                    <a:pt x="4205" y="43724"/>
                    <a:pt x="3798" y="43724"/>
                  </a:cubicBezTo>
                  <a:cubicBezTo>
                    <a:pt x="3760" y="43718"/>
                    <a:pt x="3721" y="43716"/>
                    <a:pt x="3681" y="43716"/>
                  </a:cubicBezTo>
                  <a:cubicBezTo>
                    <a:pt x="3522" y="43716"/>
                    <a:pt x="3353" y="43751"/>
                    <a:pt x="3201" y="43751"/>
                  </a:cubicBezTo>
                  <a:lnTo>
                    <a:pt x="1302" y="43751"/>
                  </a:lnTo>
                  <a:cubicBezTo>
                    <a:pt x="1113" y="43724"/>
                    <a:pt x="923" y="43724"/>
                    <a:pt x="733" y="43696"/>
                  </a:cubicBezTo>
                  <a:cubicBezTo>
                    <a:pt x="624" y="43669"/>
                    <a:pt x="543" y="43588"/>
                    <a:pt x="516" y="43479"/>
                  </a:cubicBezTo>
                  <a:cubicBezTo>
                    <a:pt x="489" y="43235"/>
                    <a:pt x="489" y="42991"/>
                    <a:pt x="570" y="42774"/>
                  </a:cubicBezTo>
                  <a:cubicBezTo>
                    <a:pt x="733" y="42747"/>
                    <a:pt x="923" y="42720"/>
                    <a:pt x="1113" y="42720"/>
                  </a:cubicBezTo>
                  <a:close/>
                  <a:moveTo>
                    <a:pt x="27055" y="32713"/>
                  </a:moveTo>
                  <a:cubicBezTo>
                    <a:pt x="27608" y="32713"/>
                    <a:pt x="28151" y="32834"/>
                    <a:pt x="28643" y="33091"/>
                  </a:cubicBezTo>
                  <a:cubicBezTo>
                    <a:pt x="28833" y="33200"/>
                    <a:pt x="28969" y="33335"/>
                    <a:pt x="29104" y="33498"/>
                  </a:cubicBezTo>
                  <a:cubicBezTo>
                    <a:pt x="29457" y="33878"/>
                    <a:pt x="29728" y="34312"/>
                    <a:pt x="29918" y="34773"/>
                  </a:cubicBezTo>
                  <a:cubicBezTo>
                    <a:pt x="30189" y="35342"/>
                    <a:pt x="30379" y="35966"/>
                    <a:pt x="30515" y="36590"/>
                  </a:cubicBezTo>
                  <a:cubicBezTo>
                    <a:pt x="30569" y="36943"/>
                    <a:pt x="30623" y="37295"/>
                    <a:pt x="30623" y="37648"/>
                  </a:cubicBezTo>
                  <a:cubicBezTo>
                    <a:pt x="30705" y="39031"/>
                    <a:pt x="30813" y="40414"/>
                    <a:pt x="30867" y="41798"/>
                  </a:cubicBezTo>
                  <a:cubicBezTo>
                    <a:pt x="30895" y="43371"/>
                    <a:pt x="30895" y="44917"/>
                    <a:pt x="30895" y="46490"/>
                  </a:cubicBezTo>
                  <a:cubicBezTo>
                    <a:pt x="30895" y="47087"/>
                    <a:pt x="30867" y="47711"/>
                    <a:pt x="30867" y="48335"/>
                  </a:cubicBezTo>
                  <a:cubicBezTo>
                    <a:pt x="30867" y="48524"/>
                    <a:pt x="30813" y="48741"/>
                    <a:pt x="30813" y="48931"/>
                  </a:cubicBezTo>
                  <a:cubicBezTo>
                    <a:pt x="30559" y="48995"/>
                    <a:pt x="30295" y="49021"/>
                    <a:pt x="30028" y="49021"/>
                  </a:cubicBezTo>
                  <a:cubicBezTo>
                    <a:pt x="29839" y="49021"/>
                    <a:pt x="29648" y="49008"/>
                    <a:pt x="29457" y="48986"/>
                  </a:cubicBezTo>
                  <a:cubicBezTo>
                    <a:pt x="29430" y="48904"/>
                    <a:pt x="29430" y="48796"/>
                    <a:pt x="29430" y="48714"/>
                  </a:cubicBezTo>
                  <a:cubicBezTo>
                    <a:pt x="29430" y="47684"/>
                    <a:pt x="29430" y="46626"/>
                    <a:pt x="29457" y="45622"/>
                  </a:cubicBezTo>
                  <a:cubicBezTo>
                    <a:pt x="29511" y="43995"/>
                    <a:pt x="29565" y="42367"/>
                    <a:pt x="29457" y="40740"/>
                  </a:cubicBezTo>
                  <a:cubicBezTo>
                    <a:pt x="29430" y="40143"/>
                    <a:pt x="29403" y="39519"/>
                    <a:pt x="29376" y="38896"/>
                  </a:cubicBezTo>
                  <a:cubicBezTo>
                    <a:pt x="29321" y="38082"/>
                    <a:pt x="29240" y="37268"/>
                    <a:pt x="29077" y="36482"/>
                  </a:cubicBezTo>
                  <a:cubicBezTo>
                    <a:pt x="28942" y="35939"/>
                    <a:pt x="28752" y="35424"/>
                    <a:pt x="28508" y="34935"/>
                  </a:cubicBezTo>
                  <a:cubicBezTo>
                    <a:pt x="28209" y="34230"/>
                    <a:pt x="27531" y="33769"/>
                    <a:pt x="26772" y="33769"/>
                  </a:cubicBezTo>
                  <a:cubicBezTo>
                    <a:pt x="26717" y="33769"/>
                    <a:pt x="26663" y="33742"/>
                    <a:pt x="26609" y="33742"/>
                  </a:cubicBezTo>
                  <a:lnTo>
                    <a:pt x="26582" y="32983"/>
                  </a:lnTo>
                  <a:cubicBezTo>
                    <a:pt x="26582" y="32901"/>
                    <a:pt x="26609" y="32847"/>
                    <a:pt x="26609" y="32738"/>
                  </a:cubicBezTo>
                  <a:cubicBezTo>
                    <a:pt x="26758" y="32721"/>
                    <a:pt x="26907" y="32713"/>
                    <a:pt x="27055" y="32713"/>
                  </a:cubicBezTo>
                  <a:close/>
                  <a:moveTo>
                    <a:pt x="2352" y="44204"/>
                  </a:moveTo>
                  <a:cubicBezTo>
                    <a:pt x="3369" y="44204"/>
                    <a:pt x="5711" y="44244"/>
                    <a:pt x="5886" y="44266"/>
                  </a:cubicBezTo>
                  <a:cubicBezTo>
                    <a:pt x="5913" y="44320"/>
                    <a:pt x="5913" y="44375"/>
                    <a:pt x="5941" y="44402"/>
                  </a:cubicBezTo>
                  <a:cubicBezTo>
                    <a:pt x="5941" y="44836"/>
                    <a:pt x="5995" y="45270"/>
                    <a:pt x="5995" y="45731"/>
                  </a:cubicBezTo>
                  <a:cubicBezTo>
                    <a:pt x="5995" y="46273"/>
                    <a:pt x="6022" y="46816"/>
                    <a:pt x="6049" y="47385"/>
                  </a:cubicBezTo>
                  <a:cubicBezTo>
                    <a:pt x="6103" y="49013"/>
                    <a:pt x="6049" y="50613"/>
                    <a:pt x="5995" y="52240"/>
                  </a:cubicBezTo>
                  <a:cubicBezTo>
                    <a:pt x="5995" y="53054"/>
                    <a:pt x="5479" y="53759"/>
                    <a:pt x="4693" y="53976"/>
                  </a:cubicBezTo>
                  <a:cubicBezTo>
                    <a:pt x="4530" y="54031"/>
                    <a:pt x="4361" y="54058"/>
                    <a:pt x="4191" y="54058"/>
                  </a:cubicBezTo>
                  <a:cubicBezTo>
                    <a:pt x="4022" y="54058"/>
                    <a:pt x="3852" y="54031"/>
                    <a:pt x="3689" y="53976"/>
                  </a:cubicBezTo>
                  <a:cubicBezTo>
                    <a:pt x="3011" y="53814"/>
                    <a:pt x="2496" y="53298"/>
                    <a:pt x="2306" y="52647"/>
                  </a:cubicBezTo>
                  <a:cubicBezTo>
                    <a:pt x="2170" y="52213"/>
                    <a:pt x="2116" y="51752"/>
                    <a:pt x="2089" y="51318"/>
                  </a:cubicBezTo>
                  <a:lnTo>
                    <a:pt x="2089" y="51210"/>
                  </a:lnTo>
                  <a:cubicBezTo>
                    <a:pt x="2089" y="49040"/>
                    <a:pt x="1926" y="46870"/>
                    <a:pt x="1899" y="44727"/>
                  </a:cubicBezTo>
                  <a:lnTo>
                    <a:pt x="1899" y="44212"/>
                  </a:lnTo>
                  <a:cubicBezTo>
                    <a:pt x="1946" y="44207"/>
                    <a:pt x="2112" y="44204"/>
                    <a:pt x="2352" y="44204"/>
                  </a:cubicBezTo>
                  <a:close/>
                  <a:moveTo>
                    <a:pt x="9948" y="44292"/>
                  </a:moveTo>
                  <a:cubicBezTo>
                    <a:pt x="10140" y="44292"/>
                    <a:pt x="10332" y="44301"/>
                    <a:pt x="10525" y="44320"/>
                  </a:cubicBezTo>
                  <a:cubicBezTo>
                    <a:pt x="10579" y="44673"/>
                    <a:pt x="10687" y="59211"/>
                    <a:pt x="10660" y="59754"/>
                  </a:cubicBezTo>
                  <a:cubicBezTo>
                    <a:pt x="10326" y="59817"/>
                    <a:pt x="9993" y="59844"/>
                    <a:pt x="9659" y="59844"/>
                  </a:cubicBezTo>
                  <a:cubicBezTo>
                    <a:pt x="9423" y="59844"/>
                    <a:pt x="9187" y="59830"/>
                    <a:pt x="8951" y="59808"/>
                  </a:cubicBezTo>
                  <a:cubicBezTo>
                    <a:pt x="8924" y="59727"/>
                    <a:pt x="8924" y="59645"/>
                    <a:pt x="8897" y="59564"/>
                  </a:cubicBezTo>
                  <a:lnTo>
                    <a:pt x="8897" y="44375"/>
                  </a:lnTo>
                  <a:cubicBezTo>
                    <a:pt x="9247" y="44322"/>
                    <a:pt x="9598" y="44292"/>
                    <a:pt x="9948" y="44292"/>
                  </a:cubicBezTo>
                  <a:close/>
                  <a:moveTo>
                    <a:pt x="12559" y="60350"/>
                  </a:moveTo>
                  <a:cubicBezTo>
                    <a:pt x="13752" y="60378"/>
                    <a:pt x="14946" y="60432"/>
                    <a:pt x="16139" y="60486"/>
                  </a:cubicBezTo>
                  <a:lnTo>
                    <a:pt x="16600" y="60486"/>
                  </a:lnTo>
                  <a:lnTo>
                    <a:pt x="19177" y="60567"/>
                  </a:lnTo>
                  <a:cubicBezTo>
                    <a:pt x="19231" y="60567"/>
                    <a:pt x="19313" y="60595"/>
                    <a:pt x="19367" y="60595"/>
                  </a:cubicBezTo>
                  <a:cubicBezTo>
                    <a:pt x="19503" y="61056"/>
                    <a:pt x="19530" y="61544"/>
                    <a:pt x="19448" y="62032"/>
                  </a:cubicBezTo>
                  <a:cubicBezTo>
                    <a:pt x="19367" y="62032"/>
                    <a:pt x="19286" y="62059"/>
                    <a:pt x="19204" y="62059"/>
                  </a:cubicBezTo>
                  <a:lnTo>
                    <a:pt x="16221" y="62032"/>
                  </a:lnTo>
                  <a:lnTo>
                    <a:pt x="16085" y="62032"/>
                  </a:lnTo>
                  <a:lnTo>
                    <a:pt x="9521" y="61924"/>
                  </a:lnTo>
                  <a:cubicBezTo>
                    <a:pt x="8002" y="61897"/>
                    <a:pt x="6456" y="61842"/>
                    <a:pt x="4937" y="61842"/>
                  </a:cubicBezTo>
                  <a:lnTo>
                    <a:pt x="1357" y="61842"/>
                  </a:lnTo>
                  <a:cubicBezTo>
                    <a:pt x="1275" y="61435"/>
                    <a:pt x="1248" y="60974"/>
                    <a:pt x="1330" y="60540"/>
                  </a:cubicBezTo>
                  <a:cubicBezTo>
                    <a:pt x="1357" y="60540"/>
                    <a:pt x="1411" y="60513"/>
                    <a:pt x="1438" y="60513"/>
                  </a:cubicBezTo>
                  <a:cubicBezTo>
                    <a:pt x="1980" y="60486"/>
                    <a:pt x="2523" y="60432"/>
                    <a:pt x="3065" y="60432"/>
                  </a:cubicBezTo>
                  <a:cubicBezTo>
                    <a:pt x="4666" y="60405"/>
                    <a:pt x="6266" y="60405"/>
                    <a:pt x="7893" y="60405"/>
                  </a:cubicBezTo>
                  <a:cubicBezTo>
                    <a:pt x="9440" y="60405"/>
                    <a:pt x="11013" y="60350"/>
                    <a:pt x="12559" y="60350"/>
                  </a:cubicBezTo>
                  <a:close/>
                  <a:moveTo>
                    <a:pt x="15434" y="0"/>
                  </a:moveTo>
                  <a:cubicBezTo>
                    <a:pt x="15108" y="0"/>
                    <a:pt x="14756" y="27"/>
                    <a:pt x="14430" y="27"/>
                  </a:cubicBezTo>
                  <a:cubicBezTo>
                    <a:pt x="14322" y="27"/>
                    <a:pt x="14213" y="81"/>
                    <a:pt x="14186" y="190"/>
                  </a:cubicBezTo>
                  <a:cubicBezTo>
                    <a:pt x="14159" y="326"/>
                    <a:pt x="14132" y="488"/>
                    <a:pt x="14132" y="651"/>
                  </a:cubicBezTo>
                  <a:cubicBezTo>
                    <a:pt x="14078" y="1546"/>
                    <a:pt x="14051" y="2468"/>
                    <a:pt x="14023" y="3363"/>
                  </a:cubicBezTo>
                  <a:cubicBezTo>
                    <a:pt x="13996" y="4503"/>
                    <a:pt x="13942" y="5669"/>
                    <a:pt x="13888" y="6835"/>
                  </a:cubicBezTo>
                  <a:cubicBezTo>
                    <a:pt x="13888" y="7025"/>
                    <a:pt x="13888" y="7242"/>
                    <a:pt x="13888" y="7459"/>
                  </a:cubicBezTo>
                  <a:cubicBezTo>
                    <a:pt x="13861" y="7540"/>
                    <a:pt x="13834" y="7649"/>
                    <a:pt x="13834" y="7730"/>
                  </a:cubicBezTo>
                  <a:lnTo>
                    <a:pt x="11609" y="7730"/>
                  </a:lnTo>
                  <a:cubicBezTo>
                    <a:pt x="11365" y="7730"/>
                    <a:pt x="11121" y="7730"/>
                    <a:pt x="10877" y="7703"/>
                  </a:cubicBezTo>
                  <a:cubicBezTo>
                    <a:pt x="10850" y="7296"/>
                    <a:pt x="10823" y="6889"/>
                    <a:pt x="10850" y="6483"/>
                  </a:cubicBezTo>
                  <a:cubicBezTo>
                    <a:pt x="10823" y="6076"/>
                    <a:pt x="10850" y="5669"/>
                    <a:pt x="10823" y="5289"/>
                  </a:cubicBezTo>
                  <a:cubicBezTo>
                    <a:pt x="10742" y="5235"/>
                    <a:pt x="10660" y="5208"/>
                    <a:pt x="10606" y="5181"/>
                  </a:cubicBezTo>
                  <a:cubicBezTo>
                    <a:pt x="10387" y="5141"/>
                    <a:pt x="10184" y="5116"/>
                    <a:pt x="9973" y="5116"/>
                  </a:cubicBezTo>
                  <a:cubicBezTo>
                    <a:pt x="9896" y="5116"/>
                    <a:pt x="9818" y="5119"/>
                    <a:pt x="9738" y="5126"/>
                  </a:cubicBezTo>
                  <a:cubicBezTo>
                    <a:pt x="9440" y="5126"/>
                    <a:pt x="9060" y="5154"/>
                    <a:pt x="8789" y="5181"/>
                  </a:cubicBezTo>
                  <a:cubicBezTo>
                    <a:pt x="8517" y="5208"/>
                    <a:pt x="8382" y="5343"/>
                    <a:pt x="8382" y="5615"/>
                  </a:cubicBezTo>
                  <a:lnTo>
                    <a:pt x="8382" y="5967"/>
                  </a:lnTo>
                  <a:lnTo>
                    <a:pt x="8382" y="34637"/>
                  </a:lnTo>
                  <a:lnTo>
                    <a:pt x="8382" y="41825"/>
                  </a:lnTo>
                  <a:cubicBezTo>
                    <a:pt x="8382" y="41961"/>
                    <a:pt x="8382" y="42096"/>
                    <a:pt x="8382" y="42259"/>
                  </a:cubicBezTo>
                  <a:cubicBezTo>
                    <a:pt x="8219" y="42272"/>
                    <a:pt x="8063" y="42279"/>
                    <a:pt x="7907" y="42279"/>
                  </a:cubicBezTo>
                  <a:cubicBezTo>
                    <a:pt x="7751" y="42279"/>
                    <a:pt x="7595" y="42272"/>
                    <a:pt x="7432" y="42259"/>
                  </a:cubicBezTo>
                  <a:cubicBezTo>
                    <a:pt x="7313" y="42269"/>
                    <a:pt x="7198" y="42275"/>
                    <a:pt x="7085" y="42275"/>
                  </a:cubicBezTo>
                  <a:cubicBezTo>
                    <a:pt x="6888" y="42275"/>
                    <a:pt x="6699" y="42256"/>
                    <a:pt x="6510" y="42205"/>
                  </a:cubicBezTo>
                  <a:lnTo>
                    <a:pt x="6510" y="41120"/>
                  </a:lnTo>
                  <a:cubicBezTo>
                    <a:pt x="6456" y="40767"/>
                    <a:pt x="6456" y="40387"/>
                    <a:pt x="6510" y="40035"/>
                  </a:cubicBezTo>
                  <a:cubicBezTo>
                    <a:pt x="6592" y="40008"/>
                    <a:pt x="6646" y="39980"/>
                    <a:pt x="6700" y="39980"/>
                  </a:cubicBezTo>
                  <a:cubicBezTo>
                    <a:pt x="6890" y="39953"/>
                    <a:pt x="7053" y="39818"/>
                    <a:pt x="7107" y="39628"/>
                  </a:cubicBezTo>
                  <a:cubicBezTo>
                    <a:pt x="7107" y="39519"/>
                    <a:pt x="7134" y="39438"/>
                    <a:pt x="7134" y="39357"/>
                  </a:cubicBezTo>
                  <a:cubicBezTo>
                    <a:pt x="7188" y="38977"/>
                    <a:pt x="7161" y="38570"/>
                    <a:pt x="7080" y="38190"/>
                  </a:cubicBezTo>
                  <a:cubicBezTo>
                    <a:pt x="7026" y="37892"/>
                    <a:pt x="6944" y="37838"/>
                    <a:pt x="6646" y="37783"/>
                  </a:cubicBezTo>
                  <a:cubicBezTo>
                    <a:pt x="6347" y="37756"/>
                    <a:pt x="6049" y="37729"/>
                    <a:pt x="5724" y="37729"/>
                  </a:cubicBezTo>
                  <a:cubicBezTo>
                    <a:pt x="5154" y="37729"/>
                    <a:pt x="4612" y="37756"/>
                    <a:pt x="4042" y="37783"/>
                  </a:cubicBezTo>
                  <a:cubicBezTo>
                    <a:pt x="3255" y="37838"/>
                    <a:pt x="2469" y="37865"/>
                    <a:pt x="1682" y="37919"/>
                  </a:cubicBezTo>
                  <a:cubicBezTo>
                    <a:pt x="1438" y="37919"/>
                    <a:pt x="1194" y="37946"/>
                    <a:pt x="977" y="37946"/>
                  </a:cubicBezTo>
                  <a:cubicBezTo>
                    <a:pt x="760" y="37973"/>
                    <a:pt x="651" y="38055"/>
                    <a:pt x="651" y="38272"/>
                  </a:cubicBezTo>
                  <a:cubicBezTo>
                    <a:pt x="597" y="38760"/>
                    <a:pt x="597" y="39248"/>
                    <a:pt x="706" y="39736"/>
                  </a:cubicBezTo>
                  <a:cubicBezTo>
                    <a:pt x="733" y="39872"/>
                    <a:pt x="841" y="39980"/>
                    <a:pt x="1004" y="40008"/>
                  </a:cubicBezTo>
                  <a:cubicBezTo>
                    <a:pt x="1113" y="40035"/>
                    <a:pt x="1221" y="40062"/>
                    <a:pt x="1302" y="40089"/>
                  </a:cubicBezTo>
                  <a:cubicBezTo>
                    <a:pt x="1302" y="40116"/>
                    <a:pt x="1330" y="40143"/>
                    <a:pt x="1330" y="40197"/>
                  </a:cubicBezTo>
                  <a:lnTo>
                    <a:pt x="1330" y="42069"/>
                  </a:lnTo>
                  <a:cubicBezTo>
                    <a:pt x="1330" y="42150"/>
                    <a:pt x="1302" y="42205"/>
                    <a:pt x="1275" y="42259"/>
                  </a:cubicBezTo>
                  <a:lnTo>
                    <a:pt x="923" y="42286"/>
                  </a:lnTo>
                  <a:cubicBezTo>
                    <a:pt x="733" y="42313"/>
                    <a:pt x="543" y="42313"/>
                    <a:pt x="380" y="42340"/>
                  </a:cubicBezTo>
                  <a:cubicBezTo>
                    <a:pt x="136" y="42367"/>
                    <a:pt x="28" y="42476"/>
                    <a:pt x="28" y="42720"/>
                  </a:cubicBezTo>
                  <a:cubicBezTo>
                    <a:pt x="0" y="43045"/>
                    <a:pt x="0" y="43371"/>
                    <a:pt x="28" y="43669"/>
                  </a:cubicBezTo>
                  <a:cubicBezTo>
                    <a:pt x="82" y="44076"/>
                    <a:pt x="217" y="44158"/>
                    <a:pt x="597" y="44158"/>
                  </a:cubicBezTo>
                  <a:lnTo>
                    <a:pt x="1113" y="44158"/>
                  </a:lnTo>
                  <a:cubicBezTo>
                    <a:pt x="1194" y="44185"/>
                    <a:pt x="1275" y="44185"/>
                    <a:pt x="1357" y="44212"/>
                  </a:cubicBezTo>
                  <a:cubicBezTo>
                    <a:pt x="1384" y="44863"/>
                    <a:pt x="1411" y="45514"/>
                    <a:pt x="1438" y="46165"/>
                  </a:cubicBezTo>
                  <a:cubicBezTo>
                    <a:pt x="1492" y="47874"/>
                    <a:pt x="1547" y="49609"/>
                    <a:pt x="1628" y="51345"/>
                  </a:cubicBezTo>
                  <a:cubicBezTo>
                    <a:pt x="1655" y="51806"/>
                    <a:pt x="1709" y="52268"/>
                    <a:pt x="1845" y="52702"/>
                  </a:cubicBezTo>
                  <a:cubicBezTo>
                    <a:pt x="2035" y="53542"/>
                    <a:pt x="2713" y="54220"/>
                    <a:pt x="3554" y="54437"/>
                  </a:cubicBezTo>
                  <a:cubicBezTo>
                    <a:pt x="3767" y="54500"/>
                    <a:pt x="3981" y="54529"/>
                    <a:pt x="4192" y="54529"/>
                  </a:cubicBezTo>
                  <a:cubicBezTo>
                    <a:pt x="5269" y="54529"/>
                    <a:pt x="6247" y="53759"/>
                    <a:pt x="6429" y="52647"/>
                  </a:cubicBezTo>
                  <a:cubicBezTo>
                    <a:pt x="6510" y="51996"/>
                    <a:pt x="6564" y="51372"/>
                    <a:pt x="6564" y="50749"/>
                  </a:cubicBezTo>
                  <a:cubicBezTo>
                    <a:pt x="6592" y="50016"/>
                    <a:pt x="6510" y="49257"/>
                    <a:pt x="6510" y="48497"/>
                  </a:cubicBezTo>
                  <a:lnTo>
                    <a:pt x="6510" y="44564"/>
                  </a:lnTo>
                  <a:cubicBezTo>
                    <a:pt x="6510" y="44483"/>
                    <a:pt x="6537" y="44402"/>
                    <a:pt x="6537" y="44293"/>
                  </a:cubicBezTo>
                  <a:cubicBezTo>
                    <a:pt x="6686" y="44266"/>
                    <a:pt x="6842" y="44252"/>
                    <a:pt x="6998" y="44252"/>
                  </a:cubicBezTo>
                  <a:cubicBezTo>
                    <a:pt x="7154" y="44252"/>
                    <a:pt x="7310" y="44266"/>
                    <a:pt x="7460" y="44293"/>
                  </a:cubicBezTo>
                  <a:cubicBezTo>
                    <a:pt x="7547" y="44286"/>
                    <a:pt x="7632" y="44283"/>
                    <a:pt x="7716" y="44283"/>
                  </a:cubicBezTo>
                  <a:cubicBezTo>
                    <a:pt x="7945" y="44283"/>
                    <a:pt x="8163" y="44308"/>
                    <a:pt x="8382" y="44347"/>
                  </a:cubicBezTo>
                  <a:lnTo>
                    <a:pt x="8382" y="59618"/>
                  </a:lnTo>
                  <a:cubicBezTo>
                    <a:pt x="8382" y="59699"/>
                    <a:pt x="8382" y="59754"/>
                    <a:pt x="8355" y="59808"/>
                  </a:cubicBezTo>
                  <a:cubicBezTo>
                    <a:pt x="8273" y="59835"/>
                    <a:pt x="8165" y="59835"/>
                    <a:pt x="8083" y="59835"/>
                  </a:cubicBezTo>
                  <a:cubicBezTo>
                    <a:pt x="7324" y="59862"/>
                    <a:pt x="6564" y="59889"/>
                    <a:pt x="5805" y="59889"/>
                  </a:cubicBezTo>
                  <a:cubicBezTo>
                    <a:pt x="4747" y="59916"/>
                    <a:pt x="3716" y="59916"/>
                    <a:pt x="2659" y="59916"/>
                  </a:cubicBezTo>
                  <a:cubicBezTo>
                    <a:pt x="2279" y="59916"/>
                    <a:pt x="1899" y="59944"/>
                    <a:pt x="1519" y="59998"/>
                  </a:cubicBezTo>
                  <a:cubicBezTo>
                    <a:pt x="1357" y="59998"/>
                    <a:pt x="1221" y="60052"/>
                    <a:pt x="1058" y="60106"/>
                  </a:cubicBezTo>
                  <a:cubicBezTo>
                    <a:pt x="923" y="60133"/>
                    <a:pt x="814" y="60269"/>
                    <a:pt x="814" y="60405"/>
                  </a:cubicBezTo>
                  <a:cubicBezTo>
                    <a:pt x="787" y="60486"/>
                    <a:pt x="787" y="60595"/>
                    <a:pt x="787" y="60676"/>
                  </a:cubicBezTo>
                  <a:lnTo>
                    <a:pt x="787" y="61761"/>
                  </a:lnTo>
                  <a:cubicBezTo>
                    <a:pt x="787" y="62249"/>
                    <a:pt x="868" y="62330"/>
                    <a:pt x="1384" y="62330"/>
                  </a:cubicBezTo>
                  <a:cubicBezTo>
                    <a:pt x="2930" y="62330"/>
                    <a:pt x="4476" y="62358"/>
                    <a:pt x="6022" y="62385"/>
                  </a:cubicBezTo>
                  <a:cubicBezTo>
                    <a:pt x="8653" y="62412"/>
                    <a:pt x="11257" y="62439"/>
                    <a:pt x="13888" y="62493"/>
                  </a:cubicBezTo>
                  <a:lnTo>
                    <a:pt x="14430" y="62493"/>
                  </a:lnTo>
                  <a:cubicBezTo>
                    <a:pt x="16004" y="62520"/>
                    <a:pt x="17577" y="62520"/>
                    <a:pt x="19150" y="62520"/>
                  </a:cubicBezTo>
                  <a:cubicBezTo>
                    <a:pt x="19313" y="62520"/>
                    <a:pt x="19448" y="62520"/>
                    <a:pt x="19611" y="62493"/>
                  </a:cubicBezTo>
                  <a:cubicBezTo>
                    <a:pt x="19747" y="62466"/>
                    <a:pt x="19855" y="62358"/>
                    <a:pt x="19882" y="62222"/>
                  </a:cubicBezTo>
                  <a:cubicBezTo>
                    <a:pt x="19909" y="62114"/>
                    <a:pt x="19936" y="62005"/>
                    <a:pt x="19936" y="61897"/>
                  </a:cubicBezTo>
                  <a:cubicBezTo>
                    <a:pt x="19936" y="61490"/>
                    <a:pt x="19909" y="61083"/>
                    <a:pt x="19909" y="60703"/>
                  </a:cubicBezTo>
                  <a:cubicBezTo>
                    <a:pt x="19909" y="60595"/>
                    <a:pt x="19882" y="60486"/>
                    <a:pt x="19855" y="60405"/>
                  </a:cubicBezTo>
                  <a:cubicBezTo>
                    <a:pt x="19855" y="60204"/>
                    <a:pt x="19692" y="60049"/>
                    <a:pt x="19496" y="60049"/>
                  </a:cubicBezTo>
                  <a:cubicBezTo>
                    <a:pt x="19480" y="60049"/>
                    <a:pt x="19464" y="60050"/>
                    <a:pt x="19448" y="60052"/>
                  </a:cubicBezTo>
                  <a:cubicBezTo>
                    <a:pt x="19204" y="60025"/>
                    <a:pt x="18960" y="59998"/>
                    <a:pt x="18716" y="59998"/>
                  </a:cubicBezTo>
                  <a:cubicBezTo>
                    <a:pt x="17007" y="59944"/>
                    <a:pt x="15271" y="59889"/>
                    <a:pt x="13562" y="59835"/>
                  </a:cubicBezTo>
                  <a:cubicBezTo>
                    <a:pt x="12884" y="59808"/>
                    <a:pt x="12233" y="59808"/>
                    <a:pt x="11555" y="59808"/>
                  </a:cubicBezTo>
                  <a:cubicBezTo>
                    <a:pt x="11447" y="59808"/>
                    <a:pt x="11338" y="59781"/>
                    <a:pt x="11230" y="59781"/>
                  </a:cubicBezTo>
                  <a:cubicBezTo>
                    <a:pt x="11230" y="59672"/>
                    <a:pt x="11203" y="59564"/>
                    <a:pt x="11203" y="59483"/>
                  </a:cubicBezTo>
                  <a:cubicBezTo>
                    <a:pt x="11175" y="58452"/>
                    <a:pt x="11148" y="57394"/>
                    <a:pt x="11148" y="56363"/>
                  </a:cubicBezTo>
                  <a:cubicBezTo>
                    <a:pt x="11121" y="51345"/>
                    <a:pt x="11094" y="46300"/>
                    <a:pt x="11067" y="41255"/>
                  </a:cubicBezTo>
                  <a:cubicBezTo>
                    <a:pt x="11040" y="39004"/>
                    <a:pt x="11040" y="36753"/>
                    <a:pt x="11013" y="34501"/>
                  </a:cubicBezTo>
                  <a:cubicBezTo>
                    <a:pt x="11013" y="33254"/>
                    <a:pt x="10986" y="32006"/>
                    <a:pt x="10986" y="30758"/>
                  </a:cubicBezTo>
                  <a:cubicBezTo>
                    <a:pt x="10986" y="30623"/>
                    <a:pt x="10958" y="30460"/>
                    <a:pt x="11040" y="30352"/>
                  </a:cubicBezTo>
                  <a:lnTo>
                    <a:pt x="14512" y="30135"/>
                  </a:lnTo>
                  <a:cubicBezTo>
                    <a:pt x="14566" y="30162"/>
                    <a:pt x="14620" y="30162"/>
                    <a:pt x="14647" y="30189"/>
                  </a:cubicBezTo>
                  <a:cubicBezTo>
                    <a:pt x="14647" y="30270"/>
                    <a:pt x="14620" y="30324"/>
                    <a:pt x="14620" y="30406"/>
                  </a:cubicBezTo>
                  <a:cubicBezTo>
                    <a:pt x="14485" y="30894"/>
                    <a:pt x="14349" y="31382"/>
                    <a:pt x="14240" y="31870"/>
                  </a:cubicBezTo>
                  <a:cubicBezTo>
                    <a:pt x="13969" y="32955"/>
                    <a:pt x="13644" y="34040"/>
                    <a:pt x="13481" y="35180"/>
                  </a:cubicBezTo>
                  <a:cubicBezTo>
                    <a:pt x="13454" y="35369"/>
                    <a:pt x="13454" y="35586"/>
                    <a:pt x="13481" y="35776"/>
                  </a:cubicBezTo>
                  <a:cubicBezTo>
                    <a:pt x="13562" y="36237"/>
                    <a:pt x="13861" y="36617"/>
                    <a:pt x="14268" y="36807"/>
                  </a:cubicBezTo>
                  <a:cubicBezTo>
                    <a:pt x="14647" y="36997"/>
                    <a:pt x="15027" y="37105"/>
                    <a:pt x="15434" y="37187"/>
                  </a:cubicBezTo>
                  <a:cubicBezTo>
                    <a:pt x="16143" y="37305"/>
                    <a:pt x="16851" y="37382"/>
                    <a:pt x="17560" y="37382"/>
                  </a:cubicBezTo>
                  <a:cubicBezTo>
                    <a:pt x="17665" y="37382"/>
                    <a:pt x="17770" y="37380"/>
                    <a:pt x="17875" y="37377"/>
                  </a:cubicBezTo>
                  <a:cubicBezTo>
                    <a:pt x="18363" y="37377"/>
                    <a:pt x="18879" y="37404"/>
                    <a:pt x="19367" y="37404"/>
                  </a:cubicBezTo>
                  <a:lnTo>
                    <a:pt x="19964" y="37404"/>
                  </a:lnTo>
                  <a:cubicBezTo>
                    <a:pt x="20452" y="37377"/>
                    <a:pt x="20940" y="37322"/>
                    <a:pt x="21401" y="37268"/>
                  </a:cubicBezTo>
                  <a:cubicBezTo>
                    <a:pt x="21889" y="37214"/>
                    <a:pt x="22351" y="37105"/>
                    <a:pt x="22785" y="36916"/>
                  </a:cubicBezTo>
                  <a:cubicBezTo>
                    <a:pt x="23273" y="36753"/>
                    <a:pt x="23571" y="36292"/>
                    <a:pt x="23598" y="35803"/>
                  </a:cubicBezTo>
                  <a:cubicBezTo>
                    <a:pt x="23598" y="35586"/>
                    <a:pt x="23571" y="35369"/>
                    <a:pt x="23544" y="35180"/>
                  </a:cubicBezTo>
                  <a:cubicBezTo>
                    <a:pt x="23517" y="35017"/>
                    <a:pt x="23463" y="34881"/>
                    <a:pt x="23435" y="34718"/>
                  </a:cubicBezTo>
                  <a:lnTo>
                    <a:pt x="25171" y="34718"/>
                  </a:lnTo>
                  <a:cubicBezTo>
                    <a:pt x="25171" y="34718"/>
                    <a:pt x="25199" y="34718"/>
                    <a:pt x="25226" y="34800"/>
                  </a:cubicBezTo>
                  <a:cubicBezTo>
                    <a:pt x="25296" y="35012"/>
                    <a:pt x="25490" y="35163"/>
                    <a:pt x="25718" y="35163"/>
                  </a:cubicBezTo>
                  <a:cubicBezTo>
                    <a:pt x="25752" y="35163"/>
                    <a:pt x="25787" y="35160"/>
                    <a:pt x="25822" y="35152"/>
                  </a:cubicBezTo>
                  <a:lnTo>
                    <a:pt x="26175" y="35152"/>
                  </a:lnTo>
                  <a:cubicBezTo>
                    <a:pt x="26283" y="35152"/>
                    <a:pt x="26392" y="35098"/>
                    <a:pt x="26446" y="34990"/>
                  </a:cubicBezTo>
                  <a:cubicBezTo>
                    <a:pt x="26500" y="34881"/>
                    <a:pt x="26528" y="34746"/>
                    <a:pt x="26555" y="34637"/>
                  </a:cubicBezTo>
                  <a:cubicBezTo>
                    <a:pt x="26582" y="34529"/>
                    <a:pt x="26609" y="34393"/>
                    <a:pt x="26636" y="34284"/>
                  </a:cubicBezTo>
                  <a:cubicBezTo>
                    <a:pt x="26658" y="34284"/>
                    <a:pt x="26680" y="34283"/>
                    <a:pt x="26702" y="34283"/>
                  </a:cubicBezTo>
                  <a:cubicBezTo>
                    <a:pt x="27329" y="34283"/>
                    <a:pt x="27919" y="34658"/>
                    <a:pt x="28155" y="35261"/>
                  </a:cubicBezTo>
                  <a:cubicBezTo>
                    <a:pt x="28264" y="35532"/>
                    <a:pt x="28372" y="35776"/>
                    <a:pt x="28453" y="36048"/>
                  </a:cubicBezTo>
                  <a:cubicBezTo>
                    <a:pt x="28670" y="36753"/>
                    <a:pt x="28806" y="37485"/>
                    <a:pt x="28860" y="38217"/>
                  </a:cubicBezTo>
                  <a:cubicBezTo>
                    <a:pt x="28969" y="39601"/>
                    <a:pt x="29077" y="40957"/>
                    <a:pt x="29077" y="42313"/>
                  </a:cubicBezTo>
                  <a:cubicBezTo>
                    <a:pt x="29050" y="44483"/>
                    <a:pt x="29023" y="46653"/>
                    <a:pt x="28996" y="48823"/>
                  </a:cubicBezTo>
                  <a:lnTo>
                    <a:pt x="28996" y="49094"/>
                  </a:lnTo>
                  <a:cubicBezTo>
                    <a:pt x="28996" y="49365"/>
                    <a:pt x="29050" y="49447"/>
                    <a:pt x="29321" y="49447"/>
                  </a:cubicBezTo>
                  <a:cubicBezTo>
                    <a:pt x="29864" y="49474"/>
                    <a:pt x="30406" y="49501"/>
                    <a:pt x="30949" y="49501"/>
                  </a:cubicBezTo>
                  <a:cubicBezTo>
                    <a:pt x="30981" y="49504"/>
                    <a:pt x="31011" y="49506"/>
                    <a:pt x="31039" y="49506"/>
                  </a:cubicBezTo>
                  <a:cubicBezTo>
                    <a:pt x="31244" y="49506"/>
                    <a:pt x="31329" y="49414"/>
                    <a:pt x="31329" y="49175"/>
                  </a:cubicBezTo>
                  <a:cubicBezTo>
                    <a:pt x="31356" y="48714"/>
                    <a:pt x="31383" y="48253"/>
                    <a:pt x="31383" y="47792"/>
                  </a:cubicBezTo>
                  <a:cubicBezTo>
                    <a:pt x="31383" y="46436"/>
                    <a:pt x="31383" y="45107"/>
                    <a:pt x="31383" y="43751"/>
                  </a:cubicBezTo>
                  <a:cubicBezTo>
                    <a:pt x="31383" y="42801"/>
                    <a:pt x="31356" y="41852"/>
                    <a:pt x="31301" y="40903"/>
                  </a:cubicBezTo>
                  <a:cubicBezTo>
                    <a:pt x="31274" y="40008"/>
                    <a:pt x="31220" y="39140"/>
                    <a:pt x="31139" y="38245"/>
                  </a:cubicBezTo>
                  <a:cubicBezTo>
                    <a:pt x="31139" y="37675"/>
                    <a:pt x="31084" y="37078"/>
                    <a:pt x="30976" y="36509"/>
                  </a:cubicBezTo>
                  <a:cubicBezTo>
                    <a:pt x="30840" y="35993"/>
                    <a:pt x="30650" y="35478"/>
                    <a:pt x="30488" y="34963"/>
                  </a:cubicBezTo>
                  <a:cubicBezTo>
                    <a:pt x="30271" y="34339"/>
                    <a:pt x="29918" y="33742"/>
                    <a:pt x="29484" y="33254"/>
                  </a:cubicBezTo>
                  <a:cubicBezTo>
                    <a:pt x="29159" y="32874"/>
                    <a:pt x="28752" y="32603"/>
                    <a:pt x="28291" y="32494"/>
                  </a:cubicBezTo>
                  <a:cubicBezTo>
                    <a:pt x="27952" y="32381"/>
                    <a:pt x="27594" y="32325"/>
                    <a:pt x="27248" y="32325"/>
                  </a:cubicBezTo>
                  <a:cubicBezTo>
                    <a:pt x="27179" y="32325"/>
                    <a:pt x="27111" y="32327"/>
                    <a:pt x="27043" y="32332"/>
                  </a:cubicBezTo>
                  <a:cubicBezTo>
                    <a:pt x="26962" y="32332"/>
                    <a:pt x="26887" y="32345"/>
                    <a:pt x="26816" y="32345"/>
                  </a:cubicBezTo>
                  <a:cubicBezTo>
                    <a:pt x="26745" y="32345"/>
                    <a:pt x="26677" y="32332"/>
                    <a:pt x="26609" y="32277"/>
                  </a:cubicBezTo>
                  <a:cubicBezTo>
                    <a:pt x="26609" y="32142"/>
                    <a:pt x="26582" y="32006"/>
                    <a:pt x="26582" y="31898"/>
                  </a:cubicBezTo>
                  <a:cubicBezTo>
                    <a:pt x="26555" y="31681"/>
                    <a:pt x="26392" y="31518"/>
                    <a:pt x="26202" y="31518"/>
                  </a:cubicBezTo>
                  <a:cubicBezTo>
                    <a:pt x="26066" y="31491"/>
                    <a:pt x="25931" y="31491"/>
                    <a:pt x="25795" y="31491"/>
                  </a:cubicBezTo>
                  <a:cubicBezTo>
                    <a:pt x="25307" y="31491"/>
                    <a:pt x="25307" y="31491"/>
                    <a:pt x="25117" y="31952"/>
                  </a:cubicBezTo>
                  <a:cubicBezTo>
                    <a:pt x="25117" y="31952"/>
                    <a:pt x="25117" y="31952"/>
                    <a:pt x="25090" y="31979"/>
                  </a:cubicBezTo>
                  <a:cubicBezTo>
                    <a:pt x="24710" y="32006"/>
                    <a:pt x="24303" y="32006"/>
                    <a:pt x="23897" y="32006"/>
                  </a:cubicBezTo>
                  <a:cubicBezTo>
                    <a:pt x="23707" y="32020"/>
                    <a:pt x="23510" y="32026"/>
                    <a:pt x="23313" y="32026"/>
                  </a:cubicBezTo>
                  <a:cubicBezTo>
                    <a:pt x="23117" y="32026"/>
                    <a:pt x="22920" y="32020"/>
                    <a:pt x="22730" y="32006"/>
                  </a:cubicBezTo>
                  <a:cubicBezTo>
                    <a:pt x="22486" y="31382"/>
                    <a:pt x="22323" y="30731"/>
                    <a:pt x="22242" y="30080"/>
                  </a:cubicBezTo>
                  <a:lnTo>
                    <a:pt x="23625" y="30080"/>
                  </a:lnTo>
                  <a:cubicBezTo>
                    <a:pt x="23815" y="30053"/>
                    <a:pt x="23869" y="29945"/>
                    <a:pt x="23897" y="29755"/>
                  </a:cubicBezTo>
                  <a:cubicBezTo>
                    <a:pt x="23924" y="29592"/>
                    <a:pt x="23924" y="29402"/>
                    <a:pt x="23924" y="29212"/>
                  </a:cubicBezTo>
                  <a:cubicBezTo>
                    <a:pt x="23924" y="28968"/>
                    <a:pt x="23897" y="28724"/>
                    <a:pt x="23869" y="28480"/>
                  </a:cubicBezTo>
                  <a:cubicBezTo>
                    <a:pt x="23897" y="28317"/>
                    <a:pt x="23761" y="28155"/>
                    <a:pt x="23571" y="28155"/>
                  </a:cubicBezTo>
                  <a:lnTo>
                    <a:pt x="23381" y="28127"/>
                  </a:lnTo>
                  <a:lnTo>
                    <a:pt x="22052" y="28100"/>
                  </a:lnTo>
                  <a:lnTo>
                    <a:pt x="21700" y="28100"/>
                  </a:lnTo>
                  <a:cubicBezTo>
                    <a:pt x="21510" y="27612"/>
                    <a:pt x="21374" y="27097"/>
                    <a:pt x="21266" y="26581"/>
                  </a:cubicBezTo>
                  <a:cubicBezTo>
                    <a:pt x="21293" y="26581"/>
                    <a:pt x="21347" y="26554"/>
                    <a:pt x="21374" y="26554"/>
                  </a:cubicBezTo>
                  <a:cubicBezTo>
                    <a:pt x="21835" y="26527"/>
                    <a:pt x="21998" y="26391"/>
                    <a:pt x="22079" y="25957"/>
                  </a:cubicBezTo>
                  <a:cubicBezTo>
                    <a:pt x="22161" y="25496"/>
                    <a:pt x="22161" y="25062"/>
                    <a:pt x="22079" y="24601"/>
                  </a:cubicBezTo>
                  <a:cubicBezTo>
                    <a:pt x="22079" y="24306"/>
                    <a:pt x="21834" y="24078"/>
                    <a:pt x="21567" y="24078"/>
                  </a:cubicBezTo>
                  <a:cubicBezTo>
                    <a:pt x="21539" y="24078"/>
                    <a:pt x="21511" y="24081"/>
                    <a:pt x="21483" y="24086"/>
                  </a:cubicBezTo>
                  <a:cubicBezTo>
                    <a:pt x="20506" y="24032"/>
                    <a:pt x="19503" y="23977"/>
                    <a:pt x="18526" y="23977"/>
                  </a:cubicBezTo>
                  <a:cubicBezTo>
                    <a:pt x="17739" y="23977"/>
                    <a:pt x="16926" y="24032"/>
                    <a:pt x="16112" y="24086"/>
                  </a:cubicBezTo>
                  <a:cubicBezTo>
                    <a:pt x="15787" y="24086"/>
                    <a:pt x="15488" y="24113"/>
                    <a:pt x="15190" y="24167"/>
                  </a:cubicBezTo>
                  <a:cubicBezTo>
                    <a:pt x="14756" y="24249"/>
                    <a:pt x="14647" y="24357"/>
                    <a:pt x="14593" y="24791"/>
                  </a:cubicBezTo>
                  <a:cubicBezTo>
                    <a:pt x="14539" y="25171"/>
                    <a:pt x="14566" y="25578"/>
                    <a:pt x="14620" y="25957"/>
                  </a:cubicBezTo>
                  <a:cubicBezTo>
                    <a:pt x="14647" y="26202"/>
                    <a:pt x="14837" y="26391"/>
                    <a:pt x="15081" y="26419"/>
                  </a:cubicBezTo>
                  <a:cubicBezTo>
                    <a:pt x="15244" y="26446"/>
                    <a:pt x="15407" y="26500"/>
                    <a:pt x="15624" y="26554"/>
                  </a:cubicBezTo>
                  <a:cubicBezTo>
                    <a:pt x="15542" y="26853"/>
                    <a:pt x="15488" y="27124"/>
                    <a:pt x="15407" y="27395"/>
                  </a:cubicBezTo>
                  <a:cubicBezTo>
                    <a:pt x="15353" y="27693"/>
                    <a:pt x="15271" y="27965"/>
                    <a:pt x="15136" y="28236"/>
                  </a:cubicBezTo>
                  <a:cubicBezTo>
                    <a:pt x="14864" y="28263"/>
                    <a:pt x="14566" y="28290"/>
                    <a:pt x="14295" y="28290"/>
                  </a:cubicBezTo>
                  <a:lnTo>
                    <a:pt x="12640" y="28290"/>
                  </a:lnTo>
                  <a:cubicBezTo>
                    <a:pt x="12459" y="28290"/>
                    <a:pt x="12279" y="28302"/>
                    <a:pt x="12098" y="28302"/>
                  </a:cubicBezTo>
                  <a:cubicBezTo>
                    <a:pt x="12007" y="28302"/>
                    <a:pt x="11917" y="28299"/>
                    <a:pt x="11826" y="28290"/>
                  </a:cubicBezTo>
                  <a:cubicBezTo>
                    <a:pt x="11747" y="28297"/>
                    <a:pt x="11669" y="28301"/>
                    <a:pt x="11592" y="28301"/>
                  </a:cubicBezTo>
                  <a:cubicBezTo>
                    <a:pt x="11383" y="28301"/>
                    <a:pt x="11184" y="28276"/>
                    <a:pt x="10986" y="28236"/>
                  </a:cubicBezTo>
                  <a:lnTo>
                    <a:pt x="10986" y="27965"/>
                  </a:lnTo>
                  <a:cubicBezTo>
                    <a:pt x="10958" y="25090"/>
                    <a:pt x="10931" y="22242"/>
                    <a:pt x="10931" y="19394"/>
                  </a:cubicBezTo>
                  <a:cubicBezTo>
                    <a:pt x="10904" y="17142"/>
                    <a:pt x="10904" y="14864"/>
                    <a:pt x="10904" y="12613"/>
                  </a:cubicBezTo>
                  <a:lnTo>
                    <a:pt x="10904" y="10388"/>
                  </a:lnTo>
                  <a:cubicBezTo>
                    <a:pt x="10850" y="10226"/>
                    <a:pt x="10904" y="10063"/>
                    <a:pt x="10986" y="9954"/>
                  </a:cubicBezTo>
                  <a:lnTo>
                    <a:pt x="12803" y="9954"/>
                  </a:lnTo>
                  <a:cubicBezTo>
                    <a:pt x="12927" y="9943"/>
                    <a:pt x="13055" y="9937"/>
                    <a:pt x="13184" y="9937"/>
                  </a:cubicBezTo>
                  <a:cubicBezTo>
                    <a:pt x="13366" y="9937"/>
                    <a:pt x="13550" y="9950"/>
                    <a:pt x="13725" y="9982"/>
                  </a:cubicBezTo>
                  <a:cubicBezTo>
                    <a:pt x="13725" y="10063"/>
                    <a:pt x="13752" y="10144"/>
                    <a:pt x="13752" y="10226"/>
                  </a:cubicBezTo>
                  <a:cubicBezTo>
                    <a:pt x="13725" y="10958"/>
                    <a:pt x="13725" y="11690"/>
                    <a:pt x="13698" y="12423"/>
                  </a:cubicBezTo>
                  <a:lnTo>
                    <a:pt x="13644" y="14701"/>
                  </a:lnTo>
                  <a:cubicBezTo>
                    <a:pt x="13644" y="14864"/>
                    <a:pt x="13671" y="15027"/>
                    <a:pt x="13752" y="15189"/>
                  </a:cubicBezTo>
                  <a:cubicBezTo>
                    <a:pt x="13888" y="15433"/>
                    <a:pt x="14023" y="15678"/>
                    <a:pt x="14186" y="15922"/>
                  </a:cubicBezTo>
                  <a:cubicBezTo>
                    <a:pt x="14729" y="16681"/>
                    <a:pt x="15298" y="17441"/>
                    <a:pt x="15841" y="18200"/>
                  </a:cubicBezTo>
                  <a:cubicBezTo>
                    <a:pt x="16193" y="18661"/>
                    <a:pt x="16600" y="19068"/>
                    <a:pt x="17034" y="19448"/>
                  </a:cubicBezTo>
                  <a:cubicBezTo>
                    <a:pt x="17156" y="19556"/>
                    <a:pt x="17251" y="19611"/>
                    <a:pt x="17343" y="19611"/>
                  </a:cubicBezTo>
                  <a:cubicBezTo>
                    <a:pt x="17434" y="19611"/>
                    <a:pt x="17522" y="19556"/>
                    <a:pt x="17631" y="19448"/>
                  </a:cubicBezTo>
                  <a:cubicBezTo>
                    <a:pt x="17794" y="19312"/>
                    <a:pt x="17956" y="19149"/>
                    <a:pt x="18092" y="18987"/>
                  </a:cubicBezTo>
                  <a:cubicBezTo>
                    <a:pt x="18824" y="18092"/>
                    <a:pt x="19557" y="17197"/>
                    <a:pt x="20289" y="16274"/>
                  </a:cubicBezTo>
                  <a:cubicBezTo>
                    <a:pt x="20560" y="15949"/>
                    <a:pt x="20804" y="15596"/>
                    <a:pt x="21076" y="15271"/>
                  </a:cubicBezTo>
                  <a:cubicBezTo>
                    <a:pt x="21238" y="15081"/>
                    <a:pt x="21347" y="14837"/>
                    <a:pt x="21320" y="14593"/>
                  </a:cubicBezTo>
                  <a:cubicBezTo>
                    <a:pt x="21320" y="14267"/>
                    <a:pt x="21320" y="13942"/>
                    <a:pt x="21347" y="13616"/>
                  </a:cubicBezTo>
                  <a:cubicBezTo>
                    <a:pt x="21455" y="12423"/>
                    <a:pt x="21537" y="11202"/>
                    <a:pt x="21564" y="10009"/>
                  </a:cubicBezTo>
                  <a:cubicBezTo>
                    <a:pt x="21564" y="9927"/>
                    <a:pt x="21618" y="9819"/>
                    <a:pt x="21618" y="9737"/>
                  </a:cubicBezTo>
                  <a:lnTo>
                    <a:pt x="21944" y="9710"/>
                  </a:lnTo>
                  <a:cubicBezTo>
                    <a:pt x="22378" y="9710"/>
                    <a:pt x="22785" y="9710"/>
                    <a:pt x="23218" y="9683"/>
                  </a:cubicBezTo>
                  <a:cubicBezTo>
                    <a:pt x="23761" y="9656"/>
                    <a:pt x="24331" y="9629"/>
                    <a:pt x="24873" y="9575"/>
                  </a:cubicBezTo>
                  <a:cubicBezTo>
                    <a:pt x="25199" y="9520"/>
                    <a:pt x="25280" y="9466"/>
                    <a:pt x="25280" y="9114"/>
                  </a:cubicBezTo>
                  <a:cubicBezTo>
                    <a:pt x="25280" y="8788"/>
                    <a:pt x="25280" y="8436"/>
                    <a:pt x="25226" y="8110"/>
                  </a:cubicBezTo>
                  <a:cubicBezTo>
                    <a:pt x="25199" y="7622"/>
                    <a:pt x="25117" y="7568"/>
                    <a:pt x="24629" y="7568"/>
                  </a:cubicBezTo>
                  <a:lnTo>
                    <a:pt x="22106" y="7568"/>
                  </a:lnTo>
                  <a:cubicBezTo>
                    <a:pt x="22070" y="7575"/>
                    <a:pt x="22034" y="7578"/>
                    <a:pt x="21998" y="7578"/>
                  </a:cubicBezTo>
                  <a:cubicBezTo>
                    <a:pt x="21900" y="7578"/>
                    <a:pt x="21806" y="7553"/>
                    <a:pt x="21727" y="7513"/>
                  </a:cubicBezTo>
                  <a:lnTo>
                    <a:pt x="21727" y="6564"/>
                  </a:lnTo>
                  <a:cubicBezTo>
                    <a:pt x="21700" y="4909"/>
                    <a:pt x="21672" y="3282"/>
                    <a:pt x="21645" y="1655"/>
                  </a:cubicBezTo>
                  <a:cubicBezTo>
                    <a:pt x="21645" y="1248"/>
                    <a:pt x="21618" y="814"/>
                    <a:pt x="21591" y="407"/>
                  </a:cubicBezTo>
                  <a:cubicBezTo>
                    <a:pt x="21564" y="163"/>
                    <a:pt x="21537" y="109"/>
                    <a:pt x="21266" y="54"/>
                  </a:cubicBezTo>
                  <a:cubicBezTo>
                    <a:pt x="21076" y="0"/>
                    <a:pt x="20886" y="0"/>
                    <a:pt x="20696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62"/>
            <p:cNvSpPr/>
            <p:nvPr/>
          </p:nvSpPr>
          <p:spPr>
            <a:xfrm>
              <a:off x="10676175" y="5888013"/>
              <a:ext cx="52125" cy="23675"/>
            </a:xfrm>
            <a:custGeom>
              <a:avLst/>
              <a:gdLst/>
              <a:ahLst/>
              <a:cxnLst/>
              <a:rect l="l" t="t" r="r" b="b"/>
              <a:pathLst>
                <a:path w="2085" h="947" extrusionOk="0">
                  <a:moveTo>
                    <a:pt x="1922" y="1"/>
                  </a:moveTo>
                  <a:cubicBezTo>
                    <a:pt x="1895" y="1"/>
                    <a:pt x="1867" y="8"/>
                    <a:pt x="1840" y="21"/>
                  </a:cubicBezTo>
                  <a:cubicBezTo>
                    <a:pt x="1759" y="75"/>
                    <a:pt x="1678" y="130"/>
                    <a:pt x="1596" y="211"/>
                  </a:cubicBezTo>
                  <a:cubicBezTo>
                    <a:pt x="1425" y="382"/>
                    <a:pt x="1191" y="473"/>
                    <a:pt x="956" y="473"/>
                  </a:cubicBezTo>
                  <a:cubicBezTo>
                    <a:pt x="782" y="473"/>
                    <a:pt x="607" y="423"/>
                    <a:pt x="457" y="320"/>
                  </a:cubicBezTo>
                  <a:cubicBezTo>
                    <a:pt x="403" y="265"/>
                    <a:pt x="348" y="238"/>
                    <a:pt x="267" y="184"/>
                  </a:cubicBezTo>
                  <a:cubicBezTo>
                    <a:pt x="243" y="174"/>
                    <a:pt x="218" y="170"/>
                    <a:pt x="195" y="170"/>
                  </a:cubicBezTo>
                  <a:cubicBezTo>
                    <a:pt x="88" y="170"/>
                    <a:pt x="1" y="263"/>
                    <a:pt x="23" y="374"/>
                  </a:cubicBezTo>
                  <a:cubicBezTo>
                    <a:pt x="23" y="509"/>
                    <a:pt x="104" y="591"/>
                    <a:pt x="213" y="672"/>
                  </a:cubicBezTo>
                  <a:cubicBezTo>
                    <a:pt x="403" y="808"/>
                    <a:pt x="647" y="916"/>
                    <a:pt x="891" y="943"/>
                  </a:cubicBezTo>
                  <a:cubicBezTo>
                    <a:pt x="923" y="946"/>
                    <a:pt x="954" y="947"/>
                    <a:pt x="986" y="947"/>
                  </a:cubicBezTo>
                  <a:cubicBezTo>
                    <a:pt x="1333" y="947"/>
                    <a:pt x="1671" y="810"/>
                    <a:pt x="1895" y="537"/>
                  </a:cubicBezTo>
                  <a:cubicBezTo>
                    <a:pt x="1976" y="428"/>
                    <a:pt x="2030" y="320"/>
                    <a:pt x="2084" y="184"/>
                  </a:cubicBezTo>
                  <a:cubicBezTo>
                    <a:pt x="2084" y="130"/>
                    <a:pt x="2057" y="75"/>
                    <a:pt x="2003" y="21"/>
                  </a:cubicBezTo>
                  <a:cubicBezTo>
                    <a:pt x="1976" y="8"/>
                    <a:pt x="1949" y="1"/>
                    <a:pt x="1922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62"/>
            <p:cNvSpPr/>
            <p:nvPr/>
          </p:nvSpPr>
          <p:spPr>
            <a:xfrm>
              <a:off x="10716750" y="5847838"/>
              <a:ext cx="14950" cy="15125"/>
            </a:xfrm>
            <a:custGeom>
              <a:avLst/>
              <a:gdLst/>
              <a:ahLst/>
              <a:cxnLst/>
              <a:rect l="l" t="t" r="r" b="b"/>
              <a:pathLst>
                <a:path w="598" h="605" extrusionOk="0">
                  <a:moveTo>
                    <a:pt x="353" y="1"/>
                  </a:moveTo>
                  <a:cubicBezTo>
                    <a:pt x="136" y="28"/>
                    <a:pt x="0" y="272"/>
                    <a:pt x="82" y="462"/>
                  </a:cubicBezTo>
                  <a:cubicBezTo>
                    <a:pt x="127" y="552"/>
                    <a:pt x="227" y="604"/>
                    <a:pt x="322" y="604"/>
                  </a:cubicBezTo>
                  <a:cubicBezTo>
                    <a:pt x="342" y="604"/>
                    <a:pt x="361" y="602"/>
                    <a:pt x="380" y="597"/>
                  </a:cubicBezTo>
                  <a:cubicBezTo>
                    <a:pt x="489" y="543"/>
                    <a:pt x="597" y="435"/>
                    <a:pt x="597" y="299"/>
                  </a:cubicBezTo>
                  <a:cubicBezTo>
                    <a:pt x="597" y="163"/>
                    <a:pt x="489" y="28"/>
                    <a:pt x="353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62"/>
            <p:cNvSpPr/>
            <p:nvPr/>
          </p:nvSpPr>
          <p:spPr>
            <a:xfrm>
              <a:off x="10668600" y="5851913"/>
              <a:ext cx="14950" cy="15125"/>
            </a:xfrm>
            <a:custGeom>
              <a:avLst/>
              <a:gdLst/>
              <a:ahLst/>
              <a:cxnLst/>
              <a:rect l="l" t="t" r="r" b="b"/>
              <a:pathLst>
                <a:path w="598" h="605" extrusionOk="0">
                  <a:moveTo>
                    <a:pt x="353" y="0"/>
                  </a:moveTo>
                  <a:cubicBezTo>
                    <a:pt x="136" y="28"/>
                    <a:pt x="0" y="245"/>
                    <a:pt x="82" y="462"/>
                  </a:cubicBezTo>
                  <a:cubicBezTo>
                    <a:pt x="127" y="551"/>
                    <a:pt x="209" y="604"/>
                    <a:pt x="313" y="604"/>
                  </a:cubicBezTo>
                  <a:cubicBezTo>
                    <a:pt x="334" y="604"/>
                    <a:pt x="357" y="602"/>
                    <a:pt x="380" y="597"/>
                  </a:cubicBezTo>
                  <a:cubicBezTo>
                    <a:pt x="489" y="543"/>
                    <a:pt x="570" y="434"/>
                    <a:pt x="597" y="299"/>
                  </a:cubicBezTo>
                  <a:cubicBezTo>
                    <a:pt x="597" y="136"/>
                    <a:pt x="489" y="28"/>
                    <a:pt x="353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62"/>
            <p:cNvSpPr/>
            <p:nvPr/>
          </p:nvSpPr>
          <p:spPr>
            <a:xfrm>
              <a:off x="10307175" y="6722713"/>
              <a:ext cx="86825" cy="173025"/>
            </a:xfrm>
            <a:custGeom>
              <a:avLst/>
              <a:gdLst/>
              <a:ahLst/>
              <a:cxnLst/>
              <a:rect l="l" t="t" r="r" b="b"/>
              <a:pathLst>
                <a:path w="3473" h="6921" extrusionOk="0">
                  <a:moveTo>
                    <a:pt x="2134" y="491"/>
                  </a:moveTo>
                  <a:cubicBezTo>
                    <a:pt x="2301" y="491"/>
                    <a:pt x="2467" y="498"/>
                    <a:pt x="2631" y="511"/>
                  </a:cubicBezTo>
                  <a:cubicBezTo>
                    <a:pt x="2821" y="511"/>
                    <a:pt x="2876" y="565"/>
                    <a:pt x="2876" y="728"/>
                  </a:cubicBezTo>
                  <a:lnTo>
                    <a:pt x="2876" y="918"/>
                  </a:lnTo>
                  <a:cubicBezTo>
                    <a:pt x="2903" y="1596"/>
                    <a:pt x="2930" y="2274"/>
                    <a:pt x="2957" y="2952"/>
                  </a:cubicBezTo>
                  <a:cubicBezTo>
                    <a:pt x="2984" y="3657"/>
                    <a:pt x="2957" y="4335"/>
                    <a:pt x="2876" y="5040"/>
                  </a:cubicBezTo>
                  <a:cubicBezTo>
                    <a:pt x="2848" y="5420"/>
                    <a:pt x="2713" y="5800"/>
                    <a:pt x="2469" y="6098"/>
                  </a:cubicBezTo>
                  <a:cubicBezTo>
                    <a:pt x="2327" y="6304"/>
                    <a:pt x="2093" y="6417"/>
                    <a:pt x="1858" y="6417"/>
                  </a:cubicBezTo>
                  <a:cubicBezTo>
                    <a:pt x="1689" y="6417"/>
                    <a:pt x="1520" y="6359"/>
                    <a:pt x="1384" y="6234"/>
                  </a:cubicBezTo>
                  <a:cubicBezTo>
                    <a:pt x="1167" y="6017"/>
                    <a:pt x="1004" y="5746"/>
                    <a:pt x="896" y="5447"/>
                  </a:cubicBezTo>
                  <a:cubicBezTo>
                    <a:pt x="733" y="4986"/>
                    <a:pt x="624" y="4471"/>
                    <a:pt x="597" y="3956"/>
                  </a:cubicBezTo>
                  <a:cubicBezTo>
                    <a:pt x="543" y="3115"/>
                    <a:pt x="516" y="2247"/>
                    <a:pt x="462" y="1406"/>
                  </a:cubicBezTo>
                  <a:cubicBezTo>
                    <a:pt x="434" y="1162"/>
                    <a:pt x="462" y="918"/>
                    <a:pt x="570" y="701"/>
                  </a:cubicBezTo>
                  <a:cubicBezTo>
                    <a:pt x="1084" y="557"/>
                    <a:pt x="1613" y="491"/>
                    <a:pt x="2134" y="491"/>
                  </a:cubicBezTo>
                  <a:close/>
                  <a:moveTo>
                    <a:pt x="2250" y="1"/>
                  </a:moveTo>
                  <a:cubicBezTo>
                    <a:pt x="1808" y="1"/>
                    <a:pt x="1372" y="45"/>
                    <a:pt x="923" y="104"/>
                  </a:cubicBezTo>
                  <a:cubicBezTo>
                    <a:pt x="787" y="131"/>
                    <a:pt x="651" y="185"/>
                    <a:pt x="489" y="185"/>
                  </a:cubicBezTo>
                  <a:cubicBezTo>
                    <a:pt x="163" y="212"/>
                    <a:pt x="55" y="294"/>
                    <a:pt x="28" y="674"/>
                  </a:cubicBezTo>
                  <a:cubicBezTo>
                    <a:pt x="0" y="945"/>
                    <a:pt x="0" y="1216"/>
                    <a:pt x="0" y="1514"/>
                  </a:cubicBezTo>
                  <a:cubicBezTo>
                    <a:pt x="28" y="2301"/>
                    <a:pt x="55" y="3115"/>
                    <a:pt x="82" y="3901"/>
                  </a:cubicBezTo>
                  <a:cubicBezTo>
                    <a:pt x="109" y="4471"/>
                    <a:pt x="217" y="5040"/>
                    <a:pt x="407" y="5610"/>
                  </a:cubicBezTo>
                  <a:cubicBezTo>
                    <a:pt x="543" y="5990"/>
                    <a:pt x="787" y="6342"/>
                    <a:pt x="1085" y="6614"/>
                  </a:cubicBezTo>
                  <a:cubicBezTo>
                    <a:pt x="1248" y="6776"/>
                    <a:pt x="1438" y="6885"/>
                    <a:pt x="1655" y="6912"/>
                  </a:cubicBezTo>
                  <a:cubicBezTo>
                    <a:pt x="1705" y="6918"/>
                    <a:pt x="1754" y="6920"/>
                    <a:pt x="1804" y="6920"/>
                  </a:cubicBezTo>
                  <a:cubicBezTo>
                    <a:pt x="2240" y="6920"/>
                    <a:pt x="2659" y="6708"/>
                    <a:pt x="2903" y="6342"/>
                  </a:cubicBezTo>
                  <a:cubicBezTo>
                    <a:pt x="3174" y="5936"/>
                    <a:pt x="3337" y="5474"/>
                    <a:pt x="3364" y="5013"/>
                  </a:cubicBezTo>
                  <a:cubicBezTo>
                    <a:pt x="3418" y="4362"/>
                    <a:pt x="3445" y="3739"/>
                    <a:pt x="3472" y="3196"/>
                  </a:cubicBezTo>
                  <a:cubicBezTo>
                    <a:pt x="3445" y="2328"/>
                    <a:pt x="3418" y="1569"/>
                    <a:pt x="3364" y="809"/>
                  </a:cubicBezTo>
                  <a:cubicBezTo>
                    <a:pt x="3364" y="674"/>
                    <a:pt x="3310" y="565"/>
                    <a:pt x="3310" y="429"/>
                  </a:cubicBezTo>
                  <a:cubicBezTo>
                    <a:pt x="3310" y="212"/>
                    <a:pt x="3174" y="50"/>
                    <a:pt x="2957" y="50"/>
                  </a:cubicBezTo>
                  <a:cubicBezTo>
                    <a:pt x="2903" y="23"/>
                    <a:pt x="2821" y="23"/>
                    <a:pt x="2767" y="23"/>
                  </a:cubicBezTo>
                  <a:cubicBezTo>
                    <a:pt x="2593" y="7"/>
                    <a:pt x="2421" y="1"/>
                    <a:pt x="2250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62"/>
            <p:cNvSpPr/>
            <p:nvPr/>
          </p:nvSpPr>
          <p:spPr>
            <a:xfrm>
              <a:off x="10318025" y="6734963"/>
              <a:ext cx="63775" cy="147900"/>
            </a:xfrm>
            <a:custGeom>
              <a:avLst/>
              <a:gdLst/>
              <a:ahLst/>
              <a:cxnLst/>
              <a:rect l="l" t="t" r="r" b="b"/>
              <a:pathLst>
                <a:path w="2551" h="5916" extrusionOk="0">
                  <a:moveTo>
                    <a:pt x="1700" y="1"/>
                  </a:moveTo>
                  <a:cubicBezTo>
                    <a:pt x="1179" y="1"/>
                    <a:pt x="650" y="67"/>
                    <a:pt x="136" y="211"/>
                  </a:cubicBezTo>
                  <a:cubicBezTo>
                    <a:pt x="28" y="428"/>
                    <a:pt x="0" y="672"/>
                    <a:pt x="28" y="916"/>
                  </a:cubicBezTo>
                  <a:cubicBezTo>
                    <a:pt x="82" y="1757"/>
                    <a:pt x="109" y="2625"/>
                    <a:pt x="163" y="3466"/>
                  </a:cubicBezTo>
                  <a:cubicBezTo>
                    <a:pt x="190" y="3981"/>
                    <a:pt x="299" y="4469"/>
                    <a:pt x="462" y="4957"/>
                  </a:cubicBezTo>
                  <a:cubicBezTo>
                    <a:pt x="570" y="5256"/>
                    <a:pt x="733" y="5527"/>
                    <a:pt x="950" y="5744"/>
                  </a:cubicBezTo>
                  <a:cubicBezTo>
                    <a:pt x="1088" y="5859"/>
                    <a:pt x="1260" y="5915"/>
                    <a:pt x="1431" y="5915"/>
                  </a:cubicBezTo>
                  <a:cubicBezTo>
                    <a:pt x="1664" y="5915"/>
                    <a:pt x="1894" y="5811"/>
                    <a:pt x="2035" y="5608"/>
                  </a:cubicBezTo>
                  <a:cubicBezTo>
                    <a:pt x="2279" y="5310"/>
                    <a:pt x="2414" y="4930"/>
                    <a:pt x="2442" y="4550"/>
                  </a:cubicBezTo>
                  <a:cubicBezTo>
                    <a:pt x="2523" y="3845"/>
                    <a:pt x="2550" y="3167"/>
                    <a:pt x="2523" y="2462"/>
                  </a:cubicBezTo>
                  <a:cubicBezTo>
                    <a:pt x="2496" y="1784"/>
                    <a:pt x="2469" y="1106"/>
                    <a:pt x="2442" y="428"/>
                  </a:cubicBezTo>
                  <a:lnTo>
                    <a:pt x="2442" y="238"/>
                  </a:lnTo>
                  <a:cubicBezTo>
                    <a:pt x="2442" y="75"/>
                    <a:pt x="2387" y="21"/>
                    <a:pt x="2197" y="21"/>
                  </a:cubicBezTo>
                  <a:cubicBezTo>
                    <a:pt x="2033" y="8"/>
                    <a:pt x="1867" y="1"/>
                    <a:pt x="1700" y="1"/>
                  </a:cubicBezTo>
                  <a:close/>
                </a:path>
              </a:pathLst>
            </a:custGeom>
            <a:solidFill>
              <a:srgbClr val="4E8C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62"/>
            <p:cNvSpPr/>
            <p:nvPr/>
          </p:nvSpPr>
          <p:spPr>
            <a:xfrm>
              <a:off x="10606225" y="6317263"/>
              <a:ext cx="201400" cy="151075"/>
            </a:xfrm>
            <a:custGeom>
              <a:avLst/>
              <a:gdLst/>
              <a:ahLst/>
              <a:cxnLst/>
              <a:rect l="l" t="t" r="r" b="b"/>
              <a:pathLst>
                <a:path w="8056" h="6043" extrusionOk="0">
                  <a:moveTo>
                    <a:pt x="5785" y="534"/>
                  </a:moveTo>
                  <a:cubicBezTo>
                    <a:pt x="6035" y="534"/>
                    <a:pt x="6288" y="630"/>
                    <a:pt x="6483" y="807"/>
                  </a:cubicBezTo>
                  <a:cubicBezTo>
                    <a:pt x="6537" y="888"/>
                    <a:pt x="6591" y="970"/>
                    <a:pt x="6618" y="1078"/>
                  </a:cubicBezTo>
                  <a:cubicBezTo>
                    <a:pt x="6890" y="1973"/>
                    <a:pt x="7134" y="2841"/>
                    <a:pt x="7405" y="3736"/>
                  </a:cubicBezTo>
                  <a:cubicBezTo>
                    <a:pt x="7486" y="4008"/>
                    <a:pt x="7513" y="4306"/>
                    <a:pt x="7486" y="4577"/>
                  </a:cubicBezTo>
                  <a:cubicBezTo>
                    <a:pt x="7486" y="4849"/>
                    <a:pt x="7324" y="5066"/>
                    <a:pt x="7079" y="5174"/>
                  </a:cubicBezTo>
                  <a:cubicBezTo>
                    <a:pt x="6781" y="5283"/>
                    <a:pt x="6510" y="5364"/>
                    <a:pt x="6211" y="5364"/>
                  </a:cubicBezTo>
                  <a:cubicBezTo>
                    <a:pt x="5289" y="5472"/>
                    <a:pt x="4367" y="5554"/>
                    <a:pt x="3445" y="5581"/>
                  </a:cubicBezTo>
                  <a:cubicBezTo>
                    <a:pt x="2929" y="5527"/>
                    <a:pt x="2414" y="5527"/>
                    <a:pt x="1899" y="5472"/>
                  </a:cubicBezTo>
                  <a:cubicBezTo>
                    <a:pt x="1655" y="5445"/>
                    <a:pt x="1438" y="5391"/>
                    <a:pt x="1221" y="5310"/>
                  </a:cubicBezTo>
                  <a:cubicBezTo>
                    <a:pt x="868" y="5201"/>
                    <a:pt x="624" y="4876"/>
                    <a:pt x="624" y="4496"/>
                  </a:cubicBezTo>
                  <a:cubicBezTo>
                    <a:pt x="597" y="4306"/>
                    <a:pt x="624" y="4116"/>
                    <a:pt x="651" y="3926"/>
                  </a:cubicBezTo>
                  <a:cubicBezTo>
                    <a:pt x="895" y="2950"/>
                    <a:pt x="1139" y="1973"/>
                    <a:pt x="1383" y="997"/>
                  </a:cubicBezTo>
                  <a:cubicBezTo>
                    <a:pt x="1411" y="970"/>
                    <a:pt x="1411" y="916"/>
                    <a:pt x="1411" y="888"/>
                  </a:cubicBezTo>
                  <a:cubicBezTo>
                    <a:pt x="1468" y="754"/>
                    <a:pt x="1526" y="701"/>
                    <a:pt x="1613" y="701"/>
                  </a:cubicBezTo>
                  <a:cubicBezTo>
                    <a:pt x="1648" y="701"/>
                    <a:pt x="1689" y="710"/>
                    <a:pt x="1736" y="726"/>
                  </a:cubicBezTo>
                  <a:cubicBezTo>
                    <a:pt x="1845" y="780"/>
                    <a:pt x="1953" y="834"/>
                    <a:pt x="2089" y="888"/>
                  </a:cubicBezTo>
                  <a:cubicBezTo>
                    <a:pt x="2179" y="934"/>
                    <a:pt x="2275" y="955"/>
                    <a:pt x="2371" y="955"/>
                  </a:cubicBezTo>
                  <a:cubicBezTo>
                    <a:pt x="2505" y="955"/>
                    <a:pt x="2640" y="913"/>
                    <a:pt x="2767" y="834"/>
                  </a:cubicBezTo>
                  <a:cubicBezTo>
                    <a:pt x="2929" y="699"/>
                    <a:pt x="3133" y="631"/>
                    <a:pt x="3340" y="631"/>
                  </a:cubicBezTo>
                  <a:cubicBezTo>
                    <a:pt x="3547" y="631"/>
                    <a:pt x="3757" y="699"/>
                    <a:pt x="3933" y="834"/>
                  </a:cubicBezTo>
                  <a:cubicBezTo>
                    <a:pt x="4091" y="940"/>
                    <a:pt x="4275" y="994"/>
                    <a:pt x="4459" y="994"/>
                  </a:cubicBezTo>
                  <a:cubicBezTo>
                    <a:pt x="4654" y="994"/>
                    <a:pt x="4850" y="933"/>
                    <a:pt x="5018" y="807"/>
                  </a:cubicBezTo>
                  <a:cubicBezTo>
                    <a:pt x="5154" y="753"/>
                    <a:pt x="5262" y="672"/>
                    <a:pt x="5398" y="617"/>
                  </a:cubicBezTo>
                  <a:cubicBezTo>
                    <a:pt x="5520" y="561"/>
                    <a:pt x="5652" y="534"/>
                    <a:pt x="5785" y="534"/>
                  </a:cubicBezTo>
                  <a:close/>
                  <a:moveTo>
                    <a:pt x="5934" y="1"/>
                  </a:moveTo>
                  <a:cubicBezTo>
                    <a:pt x="5828" y="1"/>
                    <a:pt x="5721" y="16"/>
                    <a:pt x="5615" y="48"/>
                  </a:cubicBezTo>
                  <a:cubicBezTo>
                    <a:pt x="5371" y="102"/>
                    <a:pt x="5127" y="210"/>
                    <a:pt x="4937" y="319"/>
                  </a:cubicBezTo>
                  <a:lnTo>
                    <a:pt x="4693" y="455"/>
                  </a:lnTo>
                  <a:cubicBezTo>
                    <a:pt x="4625" y="509"/>
                    <a:pt x="4543" y="536"/>
                    <a:pt x="4462" y="536"/>
                  </a:cubicBezTo>
                  <a:cubicBezTo>
                    <a:pt x="4381" y="536"/>
                    <a:pt x="4299" y="509"/>
                    <a:pt x="4231" y="455"/>
                  </a:cubicBezTo>
                  <a:cubicBezTo>
                    <a:pt x="4069" y="373"/>
                    <a:pt x="3933" y="292"/>
                    <a:pt x="3770" y="238"/>
                  </a:cubicBezTo>
                  <a:cubicBezTo>
                    <a:pt x="3648" y="170"/>
                    <a:pt x="3513" y="136"/>
                    <a:pt x="3374" y="136"/>
                  </a:cubicBezTo>
                  <a:cubicBezTo>
                    <a:pt x="3235" y="136"/>
                    <a:pt x="3092" y="170"/>
                    <a:pt x="2957" y="238"/>
                  </a:cubicBezTo>
                  <a:cubicBezTo>
                    <a:pt x="2875" y="265"/>
                    <a:pt x="2794" y="292"/>
                    <a:pt x="2712" y="346"/>
                  </a:cubicBezTo>
                  <a:cubicBezTo>
                    <a:pt x="2618" y="414"/>
                    <a:pt x="2509" y="448"/>
                    <a:pt x="2401" y="448"/>
                  </a:cubicBezTo>
                  <a:cubicBezTo>
                    <a:pt x="2292" y="448"/>
                    <a:pt x="2184" y="414"/>
                    <a:pt x="2089" y="346"/>
                  </a:cubicBezTo>
                  <a:cubicBezTo>
                    <a:pt x="2034" y="319"/>
                    <a:pt x="1980" y="292"/>
                    <a:pt x="1926" y="265"/>
                  </a:cubicBezTo>
                  <a:cubicBezTo>
                    <a:pt x="1831" y="214"/>
                    <a:pt x="1731" y="190"/>
                    <a:pt x="1633" y="190"/>
                  </a:cubicBezTo>
                  <a:cubicBezTo>
                    <a:pt x="1366" y="190"/>
                    <a:pt x="1117" y="366"/>
                    <a:pt x="1058" y="644"/>
                  </a:cubicBezTo>
                  <a:cubicBezTo>
                    <a:pt x="1004" y="780"/>
                    <a:pt x="949" y="916"/>
                    <a:pt x="895" y="1051"/>
                  </a:cubicBezTo>
                  <a:cubicBezTo>
                    <a:pt x="678" y="1838"/>
                    <a:pt x="434" y="2624"/>
                    <a:pt x="217" y="3438"/>
                  </a:cubicBezTo>
                  <a:cubicBezTo>
                    <a:pt x="163" y="3655"/>
                    <a:pt x="109" y="3899"/>
                    <a:pt x="81" y="4143"/>
                  </a:cubicBezTo>
                  <a:cubicBezTo>
                    <a:pt x="0" y="4903"/>
                    <a:pt x="298" y="5445"/>
                    <a:pt x="977" y="5717"/>
                  </a:cubicBezTo>
                  <a:cubicBezTo>
                    <a:pt x="1139" y="5798"/>
                    <a:pt x="1329" y="5852"/>
                    <a:pt x="1519" y="5879"/>
                  </a:cubicBezTo>
                  <a:cubicBezTo>
                    <a:pt x="2007" y="5934"/>
                    <a:pt x="2495" y="5988"/>
                    <a:pt x="3011" y="6042"/>
                  </a:cubicBezTo>
                  <a:cubicBezTo>
                    <a:pt x="3743" y="5988"/>
                    <a:pt x="4503" y="5961"/>
                    <a:pt x="5262" y="5934"/>
                  </a:cubicBezTo>
                  <a:cubicBezTo>
                    <a:pt x="5669" y="5906"/>
                    <a:pt x="6049" y="5852"/>
                    <a:pt x="6456" y="5798"/>
                  </a:cubicBezTo>
                  <a:cubicBezTo>
                    <a:pt x="6754" y="5771"/>
                    <a:pt x="7025" y="5717"/>
                    <a:pt x="7324" y="5635"/>
                  </a:cubicBezTo>
                  <a:cubicBezTo>
                    <a:pt x="7758" y="5500"/>
                    <a:pt x="8056" y="5093"/>
                    <a:pt x="8029" y="4659"/>
                  </a:cubicBezTo>
                  <a:cubicBezTo>
                    <a:pt x="8056" y="4550"/>
                    <a:pt x="8056" y="4442"/>
                    <a:pt x="8029" y="4333"/>
                  </a:cubicBezTo>
                  <a:cubicBezTo>
                    <a:pt x="7947" y="3872"/>
                    <a:pt x="7866" y="3438"/>
                    <a:pt x="7730" y="2977"/>
                  </a:cubicBezTo>
                  <a:cubicBezTo>
                    <a:pt x="7541" y="2326"/>
                    <a:pt x="7324" y="1675"/>
                    <a:pt x="7134" y="1024"/>
                  </a:cubicBezTo>
                  <a:cubicBezTo>
                    <a:pt x="7079" y="916"/>
                    <a:pt x="7052" y="780"/>
                    <a:pt x="6998" y="672"/>
                  </a:cubicBezTo>
                  <a:cubicBezTo>
                    <a:pt x="6780" y="257"/>
                    <a:pt x="6369" y="1"/>
                    <a:pt x="5934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62"/>
            <p:cNvSpPr/>
            <p:nvPr/>
          </p:nvSpPr>
          <p:spPr>
            <a:xfrm>
              <a:off x="10621125" y="6330588"/>
              <a:ext cx="172950" cy="126200"/>
            </a:xfrm>
            <a:custGeom>
              <a:avLst/>
              <a:gdLst/>
              <a:ahLst/>
              <a:cxnLst/>
              <a:rect l="l" t="t" r="r" b="b"/>
              <a:pathLst>
                <a:path w="6918" h="5048" extrusionOk="0">
                  <a:moveTo>
                    <a:pt x="5189" y="1"/>
                  </a:moveTo>
                  <a:cubicBezTo>
                    <a:pt x="5056" y="1"/>
                    <a:pt x="4924" y="28"/>
                    <a:pt x="4802" y="84"/>
                  </a:cubicBezTo>
                  <a:cubicBezTo>
                    <a:pt x="4666" y="139"/>
                    <a:pt x="4558" y="220"/>
                    <a:pt x="4422" y="301"/>
                  </a:cubicBezTo>
                  <a:cubicBezTo>
                    <a:pt x="4259" y="410"/>
                    <a:pt x="4069" y="464"/>
                    <a:pt x="3880" y="464"/>
                  </a:cubicBezTo>
                  <a:cubicBezTo>
                    <a:pt x="3690" y="464"/>
                    <a:pt x="3500" y="410"/>
                    <a:pt x="3337" y="301"/>
                  </a:cubicBezTo>
                  <a:cubicBezTo>
                    <a:pt x="3161" y="166"/>
                    <a:pt x="2951" y="98"/>
                    <a:pt x="2744" y="98"/>
                  </a:cubicBezTo>
                  <a:cubicBezTo>
                    <a:pt x="2537" y="98"/>
                    <a:pt x="2333" y="166"/>
                    <a:pt x="2171" y="301"/>
                  </a:cubicBezTo>
                  <a:cubicBezTo>
                    <a:pt x="2044" y="380"/>
                    <a:pt x="1909" y="422"/>
                    <a:pt x="1775" y="422"/>
                  </a:cubicBezTo>
                  <a:cubicBezTo>
                    <a:pt x="1679" y="422"/>
                    <a:pt x="1583" y="401"/>
                    <a:pt x="1493" y="355"/>
                  </a:cubicBezTo>
                  <a:cubicBezTo>
                    <a:pt x="1357" y="301"/>
                    <a:pt x="1249" y="247"/>
                    <a:pt x="1140" y="193"/>
                  </a:cubicBezTo>
                  <a:cubicBezTo>
                    <a:pt x="1099" y="179"/>
                    <a:pt x="1064" y="172"/>
                    <a:pt x="1032" y="172"/>
                  </a:cubicBezTo>
                  <a:cubicBezTo>
                    <a:pt x="937" y="172"/>
                    <a:pt x="876" y="233"/>
                    <a:pt x="815" y="355"/>
                  </a:cubicBezTo>
                  <a:cubicBezTo>
                    <a:pt x="815" y="383"/>
                    <a:pt x="815" y="437"/>
                    <a:pt x="787" y="464"/>
                  </a:cubicBezTo>
                  <a:cubicBezTo>
                    <a:pt x="543" y="1440"/>
                    <a:pt x="299" y="2417"/>
                    <a:pt x="55" y="3393"/>
                  </a:cubicBezTo>
                  <a:cubicBezTo>
                    <a:pt x="28" y="3583"/>
                    <a:pt x="1" y="3773"/>
                    <a:pt x="28" y="3963"/>
                  </a:cubicBezTo>
                  <a:cubicBezTo>
                    <a:pt x="28" y="4343"/>
                    <a:pt x="272" y="4668"/>
                    <a:pt x="625" y="4777"/>
                  </a:cubicBezTo>
                  <a:cubicBezTo>
                    <a:pt x="842" y="4858"/>
                    <a:pt x="1059" y="4912"/>
                    <a:pt x="1303" y="4939"/>
                  </a:cubicBezTo>
                  <a:cubicBezTo>
                    <a:pt x="1818" y="4994"/>
                    <a:pt x="2333" y="4994"/>
                    <a:pt x="2849" y="5048"/>
                  </a:cubicBezTo>
                  <a:cubicBezTo>
                    <a:pt x="3771" y="5021"/>
                    <a:pt x="4693" y="4939"/>
                    <a:pt x="5615" y="4831"/>
                  </a:cubicBezTo>
                  <a:cubicBezTo>
                    <a:pt x="5914" y="4831"/>
                    <a:pt x="6185" y="4750"/>
                    <a:pt x="6483" y="4641"/>
                  </a:cubicBezTo>
                  <a:cubicBezTo>
                    <a:pt x="6728" y="4533"/>
                    <a:pt x="6890" y="4316"/>
                    <a:pt x="6890" y="4044"/>
                  </a:cubicBezTo>
                  <a:cubicBezTo>
                    <a:pt x="6917" y="3773"/>
                    <a:pt x="6890" y="3475"/>
                    <a:pt x="6809" y="3203"/>
                  </a:cubicBezTo>
                  <a:cubicBezTo>
                    <a:pt x="6538" y="2308"/>
                    <a:pt x="6294" y="1440"/>
                    <a:pt x="6022" y="545"/>
                  </a:cubicBezTo>
                  <a:cubicBezTo>
                    <a:pt x="5995" y="437"/>
                    <a:pt x="5941" y="355"/>
                    <a:pt x="5887" y="274"/>
                  </a:cubicBezTo>
                  <a:cubicBezTo>
                    <a:pt x="5692" y="97"/>
                    <a:pt x="5439" y="1"/>
                    <a:pt x="5189" y="1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62"/>
            <p:cNvSpPr/>
            <p:nvPr/>
          </p:nvSpPr>
          <p:spPr>
            <a:xfrm>
              <a:off x="10646900" y="6365663"/>
              <a:ext cx="43425" cy="41075"/>
            </a:xfrm>
            <a:custGeom>
              <a:avLst/>
              <a:gdLst/>
              <a:ahLst/>
              <a:cxnLst/>
              <a:rect l="l" t="t" r="r" b="b"/>
              <a:pathLst>
                <a:path w="1737" h="1643" extrusionOk="0">
                  <a:moveTo>
                    <a:pt x="982" y="405"/>
                  </a:moveTo>
                  <a:cubicBezTo>
                    <a:pt x="1145" y="405"/>
                    <a:pt x="1298" y="531"/>
                    <a:pt x="1275" y="716"/>
                  </a:cubicBezTo>
                  <a:cubicBezTo>
                    <a:pt x="1302" y="960"/>
                    <a:pt x="1113" y="1177"/>
                    <a:pt x="868" y="1204"/>
                  </a:cubicBezTo>
                  <a:cubicBezTo>
                    <a:pt x="854" y="1206"/>
                    <a:pt x="840" y="1207"/>
                    <a:pt x="826" y="1207"/>
                  </a:cubicBezTo>
                  <a:cubicBezTo>
                    <a:pt x="679" y="1207"/>
                    <a:pt x="545" y="1081"/>
                    <a:pt x="570" y="933"/>
                  </a:cubicBezTo>
                  <a:cubicBezTo>
                    <a:pt x="570" y="716"/>
                    <a:pt x="706" y="526"/>
                    <a:pt x="896" y="417"/>
                  </a:cubicBezTo>
                  <a:cubicBezTo>
                    <a:pt x="924" y="409"/>
                    <a:pt x="953" y="405"/>
                    <a:pt x="982" y="405"/>
                  </a:cubicBezTo>
                  <a:close/>
                  <a:moveTo>
                    <a:pt x="962" y="0"/>
                  </a:moveTo>
                  <a:cubicBezTo>
                    <a:pt x="876" y="0"/>
                    <a:pt x="790" y="12"/>
                    <a:pt x="706" y="37"/>
                  </a:cubicBezTo>
                  <a:cubicBezTo>
                    <a:pt x="245" y="200"/>
                    <a:pt x="1" y="688"/>
                    <a:pt x="109" y="1150"/>
                  </a:cubicBezTo>
                  <a:cubicBezTo>
                    <a:pt x="190" y="1421"/>
                    <a:pt x="407" y="1611"/>
                    <a:pt x="706" y="1638"/>
                  </a:cubicBezTo>
                  <a:cubicBezTo>
                    <a:pt x="737" y="1641"/>
                    <a:pt x="767" y="1642"/>
                    <a:pt x="797" y="1642"/>
                  </a:cubicBezTo>
                  <a:cubicBezTo>
                    <a:pt x="1302" y="1642"/>
                    <a:pt x="1735" y="1226"/>
                    <a:pt x="1709" y="688"/>
                  </a:cubicBezTo>
                  <a:cubicBezTo>
                    <a:pt x="1736" y="499"/>
                    <a:pt x="1655" y="309"/>
                    <a:pt x="1492" y="173"/>
                  </a:cubicBezTo>
                  <a:cubicBezTo>
                    <a:pt x="1343" y="61"/>
                    <a:pt x="1154" y="0"/>
                    <a:pt x="962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62"/>
            <p:cNvSpPr/>
            <p:nvPr/>
          </p:nvSpPr>
          <p:spPr>
            <a:xfrm>
              <a:off x="10695050" y="6398463"/>
              <a:ext cx="35950" cy="34650"/>
            </a:xfrm>
            <a:custGeom>
              <a:avLst/>
              <a:gdLst/>
              <a:ahLst/>
              <a:cxnLst/>
              <a:rect l="l" t="t" r="r" b="b"/>
              <a:pathLst>
                <a:path w="1438" h="1386" extrusionOk="0">
                  <a:moveTo>
                    <a:pt x="658" y="482"/>
                  </a:moveTo>
                  <a:cubicBezTo>
                    <a:pt x="681" y="482"/>
                    <a:pt x="706" y="484"/>
                    <a:pt x="733" y="488"/>
                  </a:cubicBezTo>
                  <a:cubicBezTo>
                    <a:pt x="895" y="488"/>
                    <a:pt x="1004" y="597"/>
                    <a:pt x="977" y="733"/>
                  </a:cubicBezTo>
                  <a:cubicBezTo>
                    <a:pt x="977" y="868"/>
                    <a:pt x="868" y="977"/>
                    <a:pt x="733" y="977"/>
                  </a:cubicBezTo>
                  <a:cubicBezTo>
                    <a:pt x="570" y="977"/>
                    <a:pt x="434" y="841"/>
                    <a:pt x="461" y="678"/>
                  </a:cubicBezTo>
                  <a:cubicBezTo>
                    <a:pt x="461" y="542"/>
                    <a:pt x="538" y="482"/>
                    <a:pt x="658" y="482"/>
                  </a:cubicBezTo>
                  <a:close/>
                  <a:moveTo>
                    <a:pt x="760" y="0"/>
                  </a:moveTo>
                  <a:cubicBezTo>
                    <a:pt x="353" y="0"/>
                    <a:pt x="27" y="299"/>
                    <a:pt x="27" y="678"/>
                  </a:cubicBezTo>
                  <a:cubicBezTo>
                    <a:pt x="0" y="1058"/>
                    <a:pt x="326" y="1384"/>
                    <a:pt x="706" y="1384"/>
                  </a:cubicBezTo>
                  <a:cubicBezTo>
                    <a:pt x="722" y="1385"/>
                    <a:pt x="738" y="1385"/>
                    <a:pt x="753" y="1385"/>
                  </a:cubicBezTo>
                  <a:cubicBezTo>
                    <a:pt x="1112" y="1385"/>
                    <a:pt x="1411" y="1096"/>
                    <a:pt x="1411" y="733"/>
                  </a:cubicBezTo>
                  <a:cubicBezTo>
                    <a:pt x="1438" y="353"/>
                    <a:pt x="1140" y="27"/>
                    <a:pt x="760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62"/>
            <p:cNvSpPr/>
            <p:nvPr/>
          </p:nvSpPr>
          <p:spPr>
            <a:xfrm>
              <a:off x="10740475" y="6021788"/>
              <a:ext cx="45450" cy="40350"/>
            </a:xfrm>
            <a:custGeom>
              <a:avLst/>
              <a:gdLst/>
              <a:ahLst/>
              <a:cxnLst/>
              <a:rect l="l" t="t" r="r" b="b"/>
              <a:pathLst>
                <a:path w="1818" h="1614" extrusionOk="0">
                  <a:moveTo>
                    <a:pt x="950" y="475"/>
                  </a:moveTo>
                  <a:cubicBezTo>
                    <a:pt x="1140" y="502"/>
                    <a:pt x="1275" y="610"/>
                    <a:pt x="1275" y="746"/>
                  </a:cubicBezTo>
                  <a:cubicBezTo>
                    <a:pt x="1250" y="949"/>
                    <a:pt x="1082" y="1128"/>
                    <a:pt x="861" y="1128"/>
                  </a:cubicBezTo>
                  <a:cubicBezTo>
                    <a:pt x="846" y="1128"/>
                    <a:pt x="830" y="1127"/>
                    <a:pt x="814" y="1126"/>
                  </a:cubicBezTo>
                  <a:lnTo>
                    <a:pt x="733" y="1099"/>
                  </a:lnTo>
                  <a:cubicBezTo>
                    <a:pt x="624" y="1017"/>
                    <a:pt x="597" y="854"/>
                    <a:pt x="652" y="719"/>
                  </a:cubicBezTo>
                  <a:cubicBezTo>
                    <a:pt x="652" y="583"/>
                    <a:pt x="787" y="475"/>
                    <a:pt x="950" y="475"/>
                  </a:cubicBezTo>
                  <a:close/>
                  <a:moveTo>
                    <a:pt x="896" y="0"/>
                  </a:moveTo>
                  <a:cubicBezTo>
                    <a:pt x="828" y="0"/>
                    <a:pt x="760" y="14"/>
                    <a:pt x="706" y="41"/>
                  </a:cubicBezTo>
                  <a:cubicBezTo>
                    <a:pt x="218" y="231"/>
                    <a:pt x="1" y="800"/>
                    <a:pt x="272" y="1261"/>
                  </a:cubicBezTo>
                  <a:cubicBezTo>
                    <a:pt x="380" y="1478"/>
                    <a:pt x="624" y="1614"/>
                    <a:pt x="869" y="1614"/>
                  </a:cubicBezTo>
                  <a:cubicBezTo>
                    <a:pt x="1303" y="1587"/>
                    <a:pt x="1682" y="1261"/>
                    <a:pt x="1764" y="827"/>
                  </a:cubicBezTo>
                  <a:cubicBezTo>
                    <a:pt x="1818" y="610"/>
                    <a:pt x="1737" y="393"/>
                    <a:pt x="1547" y="258"/>
                  </a:cubicBezTo>
                  <a:cubicBezTo>
                    <a:pt x="1411" y="149"/>
                    <a:pt x="1248" y="95"/>
                    <a:pt x="1086" y="41"/>
                  </a:cubicBezTo>
                  <a:cubicBezTo>
                    <a:pt x="1031" y="14"/>
                    <a:pt x="964" y="0"/>
                    <a:pt x="896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62"/>
            <p:cNvSpPr/>
            <p:nvPr/>
          </p:nvSpPr>
          <p:spPr>
            <a:xfrm>
              <a:off x="10755400" y="6033638"/>
              <a:ext cx="16975" cy="16300"/>
            </a:xfrm>
            <a:custGeom>
              <a:avLst/>
              <a:gdLst/>
              <a:ahLst/>
              <a:cxnLst/>
              <a:rect l="l" t="t" r="r" b="b"/>
              <a:pathLst>
                <a:path w="679" h="652" extrusionOk="0">
                  <a:moveTo>
                    <a:pt x="353" y="1"/>
                  </a:moveTo>
                  <a:cubicBezTo>
                    <a:pt x="190" y="1"/>
                    <a:pt x="55" y="109"/>
                    <a:pt x="55" y="245"/>
                  </a:cubicBezTo>
                  <a:cubicBezTo>
                    <a:pt x="0" y="380"/>
                    <a:pt x="27" y="516"/>
                    <a:pt x="136" y="625"/>
                  </a:cubicBezTo>
                  <a:lnTo>
                    <a:pt x="217" y="652"/>
                  </a:lnTo>
                  <a:cubicBezTo>
                    <a:pt x="434" y="652"/>
                    <a:pt x="651" y="489"/>
                    <a:pt x="678" y="272"/>
                  </a:cubicBezTo>
                  <a:cubicBezTo>
                    <a:pt x="678" y="136"/>
                    <a:pt x="543" y="1"/>
                    <a:pt x="353" y="1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62"/>
            <p:cNvSpPr/>
            <p:nvPr/>
          </p:nvSpPr>
          <p:spPr>
            <a:xfrm>
              <a:off x="10699125" y="6089688"/>
              <a:ext cx="49525" cy="44325"/>
            </a:xfrm>
            <a:custGeom>
              <a:avLst/>
              <a:gdLst/>
              <a:ahLst/>
              <a:cxnLst/>
              <a:rect l="l" t="t" r="r" b="b"/>
              <a:pathLst>
                <a:path w="1981" h="1773" extrusionOk="0">
                  <a:moveTo>
                    <a:pt x="868" y="498"/>
                  </a:moveTo>
                  <a:cubicBezTo>
                    <a:pt x="949" y="498"/>
                    <a:pt x="1031" y="498"/>
                    <a:pt x="1139" y="525"/>
                  </a:cubicBezTo>
                  <a:cubicBezTo>
                    <a:pt x="1438" y="525"/>
                    <a:pt x="1573" y="905"/>
                    <a:pt x="1329" y="1122"/>
                  </a:cubicBezTo>
                  <a:cubicBezTo>
                    <a:pt x="1248" y="1231"/>
                    <a:pt x="1139" y="1312"/>
                    <a:pt x="1004" y="1312"/>
                  </a:cubicBezTo>
                  <a:cubicBezTo>
                    <a:pt x="990" y="1313"/>
                    <a:pt x="976" y="1314"/>
                    <a:pt x="963" y="1314"/>
                  </a:cubicBezTo>
                  <a:cubicBezTo>
                    <a:pt x="658" y="1314"/>
                    <a:pt x="439" y="1028"/>
                    <a:pt x="543" y="742"/>
                  </a:cubicBezTo>
                  <a:cubicBezTo>
                    <a:pt x="597" y="580"/>
                    <a:pt x="705" y="498"/>
                    <a:pt x="868" y="498"/>
                  </a:cubicBezTo>
                  <a:close/>
                  <a:moveTo>
                    <a:pt x="1033" y="1"/>
                  </a:moveTo>
                  <a:cubicBezTo>
                    <a:pt x="839" y="1"/>
                    <a:pt x="642" y="49"/>
                    <a:pt x="461" y="146"/>
                  </a:cubicBezTo>
                  <a:cubicBezTo>
                    <a:pt x="163" y="363"/>
                    <a:pt x="0" y="742"/>
                    <a:pt x="81" y="1122"/>
                  </a:cubicBezTo>
                  <a:cubicBezTo>
                    <a:pt x="217" y="1502"/>
                    <a:pt x="597" y="1773"/>
                    <a:pt x="1004" y="1773"/>
                  </a:cubicBezTo>
                  <a:cubicBezTo>
                    <a:pt x="1546" y="1746"/>
                    <a:pt x="1980" y="1258"/>
                    <a:pt x="1926" y="715"/>
                  </a:cubicBezTo>
                  <a:cubicBezTo>
                    <a:pt x="1926" y="525"/>
                    <a:pt x="1844" y="363"/>
                    <a:pt x="1709" y="227"/>
                  </a:cubicBezTo>
                  <a:cubicBezTo>
                    <a:pt x="1513" y="76"/>
                    <a:pt x="1275" y="1"/>
                    <a:pt x="1033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62"/>
            <p:cNvSpPr/>
            <p:nvPr/>
          </p:nvSpPr>
          <p:spPr>
            <a:xfrm>
              <a:off x="10710725" y="6102138"/>
              <a:ext cx="27750" cy="20400"/>
            </a:xfrm>
            <a:custGeom>
              <a:avLst/>
              <a:gdLst/>
              <a:ahLst/>
              <a:cxnLst/>
              <a:rect l="l" t="t" r="r" b="b"/>
              <a:pathLst>
                <a:path w="1110" h="816" extrusionOk="0">
                  <a:moveTo>
                    <a:pt x="404" y="0"/>
                  </a:moveTo>
                  <a:cubicBezTo>
                    <a:pt x="241" y="0"/>
                    <a:pt x="133" y="82"/>
                    <a:pt x="79" y="244"/>
                  </a:cubicBezTo>
                  <a:cubicBezTo>
                    <a:pt x="1" y="530"/>
                    <a:pt x="196" y="816"/>
                    <a:pt x="499" y="816"/>
                  </a:cubicBezTo>
                  <a:cubicBezTo>
                    <a:pt x="512" y="816"/>
                    <a:pt x="526" y="815"/>
                    <a:pt x="540" y="814"/>
                  </a:cubicBezTo>
                  <a:cubicBezTo>
                    <a:pt x="675" y="814"/>
                    <a:pt x="811" y="733"/>
                    <a:pt x="865" y="624"/>
                  </a:cubicBezTo>
                  <a:cubicBezTo>
                    <a:pt x="1109" y="407"/>
                    <a:pt x="974" y="27"/>
                    <a:pt x="675" y="27"/>
                  </a:cubicBezTo>
                  <a:cubicBezTo>
                    <a:pt x="567" y="0"/>
                    <a:pt x="485" y="0"/>
                    <a:pt x="404" y="0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62"/>
            <p:cNvSpPr/>
            <p:nvPr/>
          </p:nvSpPr>
          <p:spPr>
            <a:xfrm>
              <a:off x="10653000" y="6066813"/>
              <a:ext cx="33250" cy="32675"/>
            </a:xfrm>
            <a:custGeom>
              <a:avLst/>
              <a:gdLst/>
              <a:ahLst/>
              <a:cxnLst/>
              <a:rect l="l" t="t" r="r" b="b"/>
              <a:pathLst>
                <a:path w="1330" h="1307" extrusionOk="0">
                  <a:moveTo>
                    <a:pt x="733" y="382"/>
                  </a:moveTo>
                  <a:cubicBezTo>
                    <a:pt x="841" y="464"/>
                    <a:pt x="896" y="545"/>
                    <a:pt x="841" y="654"/>
                  </a:cubicBezTo>
                  <a:cubicBezTo>
                    <a:pt x="787" y="735"/>
                    <a:pt x="733" y="816"/>
                    <a:pt x="652" y="871"/>
                  </a:cubicBezTo>
                  <a:cubicBezTo>
                    <a:pt x="638" y="884"/>
                    <a:pt x="618" y="891"/>
                    <a:pt x="594" y="891"/>
                  </a:cubicBezTo>
                  <a:cubicBezTo>
                    <a:pt x="570" y="891"/>
                    <a:pt x="543" y="884"/>
                    <a:pt x="516" y="871"/>
                  </a:cubicBezTo>
                  <a:cubicBezTo>
                    <a:pt x="489" y="816"/>
                    <a:pt x="462" y="789"/>
                    <a:pt x="462" y="735"/>
                  </a:cubicBezTo>
                  <a:cubicBezTo>
                    <a:pt x="489" y="572"/>
                    <a:pt x="570" y="437"/>
                    <a:pt x="733" y="382"/>
                  </a:cubicBezTo>
                  <a:close/>
                  <a:moveTo>
                    <a:pt x="755" y="1"/>
                  </a:moveTo>
                  <a:cubicBezTo>
                    <a:pt x="739" y="1"/>
                    <a:pt x="722" y="1"/>
                    <a:pt x="706" y="3"/>
                  </a:cubicBezTo>
                  <a:cubicBezTo>
                    <a:pt x="353" y="57"/>
                    <a:pt x="82" y="355"/>
                    <a:pt x="28" y="708"/>
                  </a:cubicBezTo>
                  <a:cubicBezTo>
                    <a:pt x="1" y="1033"/>
                    <a:pt x="218" y="1305"/>
                    <a:pt x="543" y="1305"/>
                  </a:cubicBezTo>
                  <a:cubicBezTo>
                    <a:pt x="559" y="1306"/>
                    <a:pt x="574" y="1306"/>
                    <a:pt x="590" y="1306"/>
                  </a:cubicBezTo>
                  <a:cubicBezTo>
                    <a:pt x="1002" y="1306"/>
                    <a:pt x="1330" y="963"/>
                    <a:pt x="1330" y="545"/>
                  </a:cubicBezTo>
                  <a:cubicBezTo>
                    <a:pt x="1330" y="236"/>
                    <a:pt x="1061" y="1"/>
                    <a:pt x="755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62"/>
            <p:cNvSpPr/>
            <p:nvPr/>
          </p:nvSpPr>
          <p:spPr>
            <a:xfrm>
              <a:off x="10664525" y="6076363"/>
              <a:ext cx="10875" cy="12750"/>
            </a:xfrm>
            <a:custGeom>
              <a:avLst/>
              <a:gdLst/>
              <a:ahLst/>
              <a:cxnLst/>
              <a:rect l="l" t="t" r="r" b="b"/>
              <a:pathLst>
                <a:path w="435" h="510" extrusionOk="0">
                  <a:moveTo>
                    <a:pt x="272" y="0"/>
                  </a:moveTo>
                  <a:cubicBezTo>
                    <a:pt x="109" y="55"/>
                    <a:pt x="28" y="190"/>
                    <a:pt x="1" y="353"/>
                  </a:cubicBezTo>
                  <a:cubicBezTo>
                    <a:pt x="1" y="407"/>
                    <a:pt x="28" y="434"/>
                    <a:pt x="55" y="489"/>
                  </a:cubicBezTo>
                  <a:cubicBezTo>
                    <a:pt x="82" y="502"/>
                    <a:pt x="109" y="509"/>
                    <a:pt x="133" y="509"/>
                  </a:cubicBezTo>
                  <a:cubicBezTo>
                    <a:pt x="157" y="509"/>
                    <a:pt x="177" y="502"/>
                    <a:pt x="191" y="489"/>
                  </a:cubicBezTo>
                  <a:cubicBezTo>
                    <a:pt x="272" y="434"/>
                    <a:pt x="326" y="353"/>
                    <a:pt x="380" y="272"/>
                  </a:cubicBezTo>
                  <a:cubicBezTo>
                    <a:pt x="435" y="163"/>
                    <a:pt x="380" y="82"/>
                    <a:pt x="272" y="0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62"/>
            <p:cNvSpPr/>
            <p:nvPr/>
          </p:nvSpPr>
          <p:spPr>
            <a:xfrm>
              <a:off x="10844900" y="6892113"/>
              <a:ext cx="347900" cy="217700"/>
            </a:xfrm>
            <a:custGeom>
              <a:avLst/>
              <a:gdLst/>
              <a:ahLst/>
              <a:cxnLst/>
              <a:rect l="l" t="t" r="r" b="b"/>
              <a:pathLst>
                <a:path w="13916" h="8708" extrusionOk="0">
                  <a:moveTo>
                    <a:pt x="2659" y="0"/>
                  </a:moveTo>
                  <a:cubicBezTo>
                    <a:pt x="2469" y="0"/>
                    <a:pt x="2306" y="136"/>
                    <a:pt x="2252" y="299"/>
                  </a:cubicBezTo>
                  <a:cubicBezTo>
                    <a:pt x="2252" y="353"/>
                    <a:pt x="2225" y="434"/>
                    <a:pt x="2198" y="489"/>
                  </a:cubicBezTo>
                  <a:cubicBezTo>
                    <a:pt x="1628" y="2035"/>
                    <a:pt x="1140" y="3581"/>
                    <a:pt x="652" y="5127"/>
                  </a:cubicBezTo>
                  <a:cubicBezTo>
                    <a:pt x="408" y="6049"/>
                    <a:pt x="191" y="6971"/>
                    <a:pt x="28" y="7893"/>
                  </a:cubicBezTo>
                  <a:cubicBezTo>
                    <a:pt x="28" y="7948"/>
                    <a:pt x="28" y="7975"/>
                    <a:pt x="1" y="8029"/>
                  </a:cubicBezTo>
                  <a:cubicBezTo>
                    <a:pt x="1" y="8246"/>
                    <a:pt x="109" y="8436"/>
                    <a:pt x="299" y="8517"/>
                  </a:cubicBezTo>
                  <a:cubicBezTo>
                    <a:pt x="435" y="8599"/>
                    <a:pt x="570" y="8599"/>
                    <a:pt x="733" y="8599"/>
                  </a:cubicBezTo>
                  <a:cubicBezTo>
                    <a:pt x="1004" y="8599"/>
                    <a:pt x="1276" y="8544"/>
                    <a:pt x="1547" y="8544"/>
                  </a:cubicBezTo>
                  <a:cubicBezTo>
                    <a:pt x="2903" y="8544"/>
                    <a:pt x="4259" y="8544"/>
                    <a:pt x="5615" y="8599"/>
                  </a:cubicBezTo>
                  <a:cubicBezTo>
                    <a:pt x="6836" y="8626"/>
                    <a:pt x="8084" y="8626"/>
                    <a:pt x="8897" y="8653"/>
                  </a:cubicBezTo>
                  <a:lnTo>
                    <a:pt x="12559" y="8707"/>
                  </a:lnTo>
                  <a:cubicBezTo>
                    <a:pt x="12830" y="8707"/>
                    <a:pt x="13102" y="8680"/>
                    <a:pt x="13373" y="8680"/>
                  </a:cubicBezTo>
                  <a:cubicBezTo>
                    <a:pt x="13617" y="8680"/>
                    <a:pt x="13834" y="8490"/>
                    <a:pt x="13888" y="8246"/>
                  </a:cubicBezTo>
                  <a:cubicBezTo>
                    <a:pt x="13915" y="8110"/>
                    <a:pt x="13915" y="7948"/>
                    <a:pt x="13888" y="7785"/>
                  </a:cubicBezTo>
                  <a:cubicBezTo>
                    <a:pt x="13481" y="5805"/>
                    <a:pt x="13020" y="3825"/>
                    <a:pt x="12478" y="1872"/>
                  </a:cubicBezTo>
                  <a:cubicBezTo>
                    <a:pt x="12369" y="1411"/>
                    <a:pt x="12206" y="977"/>
                    <a:pt x="12071" y="543"/>
                  </a:cubicBezTo>
                  <a:cubicBezTo>
                    <a:pt x="11935" y="217"/>
                    <a:pt x="11908" y="217"/>
                    <a:pt x="11555" y="217"/>
                  </a:cubicBezTo>
                  <a:lnTo>
                    <a:pt x="10959" y="217"/>
                  </a:lnTo>
                  <a:cubicBezTo>
                    <a:pt x="9657" y="190"/>
                    <a:pt x="8355" y="163"/>
                    <a:pt x="7080" y="136"/>
                  </a:cubicBezTo>
                  <a:cubicBezTo>
                    <a:pt x="5778" y="109"/>
                    <a:pt x="4422" y="82"/>
                    <a:pt x="3093" y="0"/>
                  </a:cubicBezTo>
                  <a:close/>
                </a:path>
              </a:pathLst>
            </a:custGeom>
            <a:solidFill>
              <a:srgbClr val="FFFD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62"/>
            <p:cNvSpPr/>
            <p:nvPr/>
          </p:nvSpPr>
          <p:spPr>
            <a:xfrm>
              <a:off x="10869325" y="6839213"/>
              <a:ext cx="315325" cy="47500"/>
            </a:xfrm>
            <a:custGeom>
              <a:avLst/>
              <a:gdLst/>
              <a:ahLst/>
              <a:cxnLst/>
              <a:rect l="l" t="t" r="r" b="b"/>
              <a:pathLst>
                <a:path w="12613" h="1900" extrusionOk="0">
                  <a:moveTo>
                    <a:pt x="299" y="1"/>
                  </a:moveTo>
                  <a:cubicBezTo>
                    <a:pt x="217" y="1"/>
                    <a:pt x="136" y="28"/>
                    <a:pt x="27" y="55"/>
                  </a:cubicBezTo>
                  <a:cubicBezTo>
                    <a:pt x="0" y="570"/>
                    <a:pt x="0" y="1086"/>
                    <a:pt x="27" y="1601"/>
                  </a:cubicBezTo>
                  <a:cubicBezTo>
                    <a:pt x="353" y="1628"/>
                    <a:pt x="624" y="1655"/>
                    <a:pt x="922" y="1682"/>
                  </a:cubicBezTo>
                  <a:lnTo>
                    <a:pt x="1980" y="1682"/>
                  </a:lnTo>
                  <a:cubicBezTo>
                    <a:pt x="2658" y="1710"/>
                    <a:pt x="3309" y="1737"/>
                    <a:pt x="3987" y="1764"/>
                  </a:cubicBezTo>
                  <a:cubicBezTo>
                    <a:pt x="4855" y="1791"/>
                    <a:pt x="5750" y="1818"/>
                    <a:pt x="6646" y="1818"/>
                  </a:cubicBezTo>
                  <a:cubicBezTo>
                    <a:pt x="7703" y="1818"/>
                    <a:pt x="8761" y="1818"/>
                    <a:pt x="9819" y="1845"/>
                  </a:cubicBezTo>
                  <a:cubicBezTo>
                    <a:pt x="10578" y="1845"/>
                    <a:pt x="11365" y="1872"/>
                    <a:pt x="12125" y="1899"/>
                  </a:cubicBezTo>
                  <a:cubicBezTo>
                    <a:pt x="12477" y="1899"/>
                    <a:pt x="12559" y="1845"/>
                    <a:pt x="12586" y="1465"/>
                  </a:cubicBezTo>
                  <a:cubicBezTo>
                    <a:pt x="12613" y="1113"/>
                    <a:pt x="12586" y="787"/>
                    <a:pt x="12586" y="462"/>
                  </a:cubicBezTo>
                  <a:cubicBezTo>
                    <a:pt x="12586" y="408"/>
                    <a:pt x="12559" y="353"/>
                    <a:pt x="12559" y="326"/>
                  </a:cubicBezTo>
                  <a:cubicBezTo>
                    <a:pt x="12396" y="265"/>
                    <a:pt x="12248" y="235"/>
                    <a:pt x="12093" y="235"/>
                  </a:cubicBezTo>
                  <a:cubicBezTo>
                    <a:pt x="12041" y="235"/>
                    <a:pt x="11989" y="238"/>
                    <a:pt x="11935" y="245"/>
                  </a:cubicBezTo>
                  <a:cubicBezTo>
                    <a:pt x="11311" y="245"/>
                    <a:pt x="10687" y="245"/>
                    <a:pt x="10090" y="191"/>
                  </a:cubicBezTo>
                  <a:cubicBezTo>
                    <a:pt x="8571" y="136"/>
                    <a:pt x="7025" y="55"/>
                    <a:pt x="5533" y="55"/>
                  </a:cubicBezTo>
                  <a:cubicBezTo>
                    <a:pt x="5072" y="55"/>
                    <a:pt x="4611" y="55"/>
                    <a:pt x="4177" y="28"/>
                  </a:cubicBezTo>
                  <a:lnTo>
                    <a:pt x="299" y="1"/>
                  </a:lnTo>
                  <a:close/>
                </a:path>
              </a:pathLst>
            </a:custGeom>
            <a:solidFill>
              <a:srgbClr val="FFFD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62"/>
            <p:cNvSpPr/>
            <p:nvPr/>
          </p:nvSpPr>
          <p:spPr>
            <a:xfrm>
              <a:off x="10830675" y="6827513"/>
              <a:ext cx="377725" cy="295475"/>
            </a:xfrm>
            <a:custGeom>
              <a:avLst/>
              <a:gdLst/>
              <a:ahLst/>
              <a:cxnLst/>
              <a:rect l="l" t="t" r="r" b="b"/>
              <a:pathLst>
                <a:path w="15109" h="11819" extrusionOk="0">
                  <a:moveTo>
                    <a:pt x="1845" y="469"/>
                  </a:moveTo>
                  <a:lnTo>
                    <a:pt x="5723" y="496"/>
                  </a:lnTo>
                  <a:cubicBezTo>
                    <a:pt x="6157" y="523"/>
                    <a:pt x="6618" y="523"/>
                    <a:pt x="7079" y="523"/>
                  </a:cubicBezTo>
                  <a:cubicBezTo>
                    <a:pt x="8571" y="523"/>
                    <a:pt x="10117" y="604"/>
                    <a:pt x="11636" y="659"/>
                  </a:cubicBezTo>
                  <a:cubicBezTo>
                    <a:pt x="12233" y="713"/>
                    <a:pt x="12857" y="713"/>
                    <a:pt x="13481" y="713"/>
                  </a:cubicBezTo>
                  <a:cubicBezTo>
                    <a:pt x="13535" y="706"/>
                    <a:pt x="13587" y="703"/>
                    <a:pt x="13639" y="703"/>
                  </a:cubicBezTo>
                  <a:cubicBezTo>
                    <a:pt x="13794" y="703"/>
                    <a:pt x="13942" y="733"/>
                    <a:pt x="14105" y="794"/>
                  </a:cubicBezTo>
                  <a:cubicBezTo>
                    <a:pt x="14105" y="821"/>
                    <a:pt x="14132" y="876"/>
                    <a:pt x="14132" y="930"/>
                  </a:cubicBezTo>
                  <a:cubicBezTo>
                    <a:pt x="14132" y="1255"/>
                    <a:pt x="14159" y="1581"/>
                    <a:pt x="14132" y="1933"/>
                  </a:cubicBezTo>
                  <a:cubicBezTo>
                    <a:pt x="14105" y="2313"/>
                    <a:pt x="14023" y="2367"/>
                    <a:pt x="13671" y="2367"/>
                  </a:cubicBezTo>
                  <a:cubicBezTo>
                    <a:pt x="12911" y="2340"/>
                    <a:pt x="12124" y="2313"/>
                    <a:pt x="11365" y="2313"/>
                  </a:cubicBezTo>
                  <a:cubicBezTo>
                    <a:pt x="10307" y="2286"/>
                    <a:pt x="9249" y="2286"/>
                    <a:pt x="8192" y="2286"/>
                  </a:cubicBezTo>
                  <a:cubicBezTo>
                    <a:pt x="7296" y="2286"/>
                    <a:pt x="6401" y="2259"/>
                    <a:pt x="5533" y="2232"/>
                  </a:cubicBezTo>
                  <a:cubicBezTo>
                    <a:pt x="4855" y="2205"/>
                    <a:pt x="4204" y="2178"/>
                    <a:pt x="3526" y="2150"/>
                  </a:cubicBezTo>
                  <a:lnTo>
                    <a:pt x="2468" y="2150"/>
                  </a:lnTo>
                  <a:cubicBezTo>
                    <a:pt x="2170" y="2123"/>
                    <a:pt x="1899" y="2096"/>
                    <a:pt x="1573" y="2069"/>
                  </a:cubicBezTo>
                  <a:cubicBezTo>
                    <a:pt x="1546" y="1554"/>
                    <a:pt x="1546" y="1038"/>
                    <a:pt x="1573" y="523"/>
                  </a:cubicBezTo>
                  <a:cubicBezTo>
                    <a:pt x="1682" y="496"/>
                    <a:pt x="1763" y="469"/>
                    <a:pt x="1845" y="469"/>
                  </a:cubicBezTo>
                  <a:close/>
                  <a:moveTo>
                    <a:pt x="3662" y="2584"/>
                  </a:moveTo>
                  <a:cubicBezTo>
                    <a:pt x="4991" y="2666"/>
                    <a:pt x="6347" y="2693"/>
                    <a:pt x="7649" y="2720"/>
                  </a:cubicBezTo>
                  <a:cubicBezTo>
                    <a:pt x="8924" y="2747"/>
                    <a:pt x="10226" y="2774"/>
                    <a:pt x="11528" y="2801"/>
                  </a:cubicBezTo>
                  <a:lnTo>
                    <a:pt x="12124" y="2801"/>
                  </a:lnTo>
                  <a:cubicBezTo>
                    <a:pt x="12477" y="2801"/>
                    <a:pt x="12504" y="2801"/>
                    <a:pt x="12640" y="3127"/>
                  </a:cubicBezTo>
                  <a:cubicBezTo>
                    <a:pt x="12775" y="3561"/>
                    <a:pt x="12938" y="3995"/>
                    <a:pt x="13047" y="4456"/>
                  </a:cubicBezTo>
                  <a:cubicBezTo>
                    <a:pt x="13589" y="6409"/>
                    <a:pt x="14050" y="8389"/>
                    <a:pt x="14457" y="10369"/>
                  </a:cubicBezTo>
                  <a:cubicBezTo>
                    <a:pt x="14484" y="10532"/>
                    <a:pt x="14484" y="10694"/>
                    <a:pt x="14457" y="10830"/>
                  </a:cubicBezTo>
                  <a:cubicBezTo>
                    <a:pt x="14403" y="11074"/>
                    <a:pt x="14186" y="11264"/>
                    <a:pt x="13942" y="11264"/>
                  </a:cubicBezTo>
                  <a:cubicBezTo>
                    <a:pt x="13671" y="11264"/>
                    <a:pt x="13399" y="11291"/>
                    <a:pt x="13128" y="11291"/>
                  </a:cubicBezTo>
                  <a:lnTo>
                    <a:pt x="9466" y="11237"/>
                  </a:lnTo>
                  <a:cubicBezTo>
                    <a:pt x="8653" y="11210"/>
                    <a:pt x="7405" y="11210"/>
                    <a:pt x="6184" y="11183"/>
                  </a:cubicBezTo>
                  <a:cubicBezTo>
                    <a:pt x="4828" y="11128"/>
                    <a:pt x="3472" y="11128"/>
                    <a:pt x="2116" y="11128"/>
                  </a:cubicBezTo>
                  <a:cubicBezTo>
                    <a:pt x="1845" y="11128"/>
                    <a:pt x="1573" y="11183"/>
                    <a:pt x="1302" y="11183"/>
                  </a:cubicBezTo>
                  <a:cubicBezTo>
                    <a:pt x="1139" y="11183"/>
                    <a:pt x="1004" y="11183"/>
                    <a:pt x="868" y="11101"/>
                  </a:cubicBezTo>
                  <a:cubicBezTo>
                    <a:pt x="678" y="11020"/>
                    <a:pt x="570" y="10830"/>
                    <a:pt x="570" y="10613"/>
                  </a:cubicBezTo>
                  <a:cubicBezTo>
                    <a:pt x="597" y="10559"/>
                    <a:pt x="597" y="10532"/>
                    <a:pt x="597" y="10477"/>
                  </a:cubicBezTo>
                  <a:cubicBezTo>
                    <a:pt x="760" y="9555"/>
                    <a:pt x="977" y="8633"/>
                    <a:pt x="1221" y="7711"/>
                  </a:cubicBezTo>
                  <a:cubicBezTo>
                    <a:pt x="1709" y="6165"/>
                    <a:pt x="2197" y="4619"/>
                    <a:pt x="2767" y="3073"/>
                  </a:cubicBezTo>
                  <a:cubicBezTo>
                    <a:pt x="2794" y="3018"/>
                    <a:pt x="2821" y="2937"/>
                    <a:pt x="2821" y="2883"/>
                  </a:cubicBezTo>
                  <a:cubicBezTo>
                    <a:pt x="2875" y="2720"/>
                    <a:pt x="3038" y="2584"/>
                    <a:pt x="3228" y="2584"/>
                  </a:cubicBezTo>
                  <a:close/>
                  <a:moveTo>
                    <a:pt x="4136" y="1"/>
                  </a:moveTo>
                  <a:cubicBezTo>
                    <a:pt x="3418" y="1"/>
                    <a:pt x="2699" y="8"/>
                    <a:pt x="1980" y="8"/>
                  </a:cubicBezTo>
                  <a:lnTo>
                    <a:pt x="1790" y="8"/>
                  </a:lnTo>
                  <a:cubicBezTo>
                    <a:pt x="1411" y="8"/>
                    <a:pt x="1221" y="116"/>
                    <a:pt x="1139" y="604"/>
                  </a:cubicBezTo>
                  <a:cubicBezTo>
                    <a:pt x="1085" y="984"/>
                    <a:pt x="1085" y="1364"/>
                    <a:pt x="1085" y="1716"/>
                  </a:cubicBezTo>
                  <a:cubicBezTo>
                    <a:pt x="1058" y="1879"/>
                    <a:pt x="1058" y="2015"/>
                    <a:pt x="1085" y="2150"/>
                  </a:cubicBezTo>
                  <a:cubicBezTo>
                    <a:pt x="1112" y="2503"/>
                    <a:pt x="1248" y="2612"/>
                    <a:pt x="1573" y="2612"/>
                  </a:cubicBezTo>
                  <a:lnTo>
                    <a:pt x="2034" y="2612"/>
                  </a:lnTo>
                  <a:cubicBezTo>
                    <a:pt x="2143" y="2612"/>
                    <a:pt x="2251" y="2639"/>
                    <a:pt x="2360" y="2666"/>
                  </a:cubicBezTo>
                  <a:cubicBezTo>
                    <a:pt x="2333" y="2747"/>
                    <a:pt x="2306" y="2829"/>
                    <a:pt x="2279" y="2910"/>
                  </a:cubicBezTo>
                  <a:cubicBezTo>
                    <a:pt x="1682" y="4456"/>
                    <a:pt x="1194" y="6029"/>
                    <a:pt x="705" y="7629"/>
                  </a:cubicBezTo>
                  <a:cubicBezTo>
                    <a:pt x="434" y="8579"/>
                    <a:pt x="217" y="9555"/>
                    <a:pt x="54" y="10559"/>
                  </a:cubicBezTo>
                  <a:cubicBezTo>
                    <a:pt x="0" y="10857"/>
                    <a:pt x="109" y="11183"/>
                    <a:pt x="298" y="11427"/>
                  </a:cubicBezTo>
                  <a:cubicBezTo>
                    <a:pt x="380" y="11589"/>
                    <a:pt x="570" y="11671"/>
                    <a:pt x="760" y="11671"/>
                  </a:cubicBezTo>
                  <a:lnTo>
                    <a:pt x="1166" y="11671"/>
                  </a:lnTo>
                  <a:cubicBezTo>
                    <a:pt x="2143" y="11644"/>
                    <a:pt x="3119" y="11644"/>
                    <a:pt x="4069" y="11644"/>
                  </a:cubicBezTo>
                  <a:cubicBezTo>
                    <a:pt x="5805" y="11671"/>
                    <a:pt x="7541" y="11725"/>
                    <a:pt x="9276" y="11779"/>
                  </a:cubicBezTo>
                  <a:lnTo>
                    <a:pt x="11880" y="11779"/>
                  </a:lnTo>
                  <a:cubicBezTo>
                    <a:pt x="12179" y="11779"/>
                    <a:pt x="12477" y="11806"/>
                    <a:pt x="12748" y="11806"/>
                  </a:cubicBezTo>
                  <a:cubicBezTo>
                    <a:pt x="13020" y="11806"/>
                    <a:pt x="13279" y="11819"/>
                    <a:pt x="13534" y="11819"/>
                  </a:cubicBezTo>
                  <a:cubicBezTo>
                    <a:pt x="13661" y="11819"/>
                    <a:pt x="13788" y="11816"/>
                    <a:pt x="13915" y="11806"/>
                  </a:cubicBezTo>
                  <a:cubicBezTo>
                    <a:pt x="14132" y="11806"/>
                    <a:pt x="14322" y="11752"/>
                    <a:pt x="14511" y="11671"/>
                  </a:cubicBezTo>
                  <a:cubicBezTo>
                    <a:pt x="14891" y="11562"/>
                    <a:pt x="15108" y="11210"/>
                    <a:pt x="15027" y="10830"/>
                  </a:cubicBezTo>
                  <a:cubicBezTo>
                    <a:pt x="15000" y="10613"/>
                    <a:pt x="14972" y="10423"/>
                    <a:pt x="14945" y="10206"/>
                  </a:cubicBezTo>
                  <a:cubicBezTo>
                    <a:pt x="14674" y="8986"/>
                    <a:pt x="14403" y="7765"/>
                    <a:pt x="14105" y="6572"/>
                  </a:cubicBezTo>
                  <a:cubicBezTo>
                    <a:pt x="13833" y="5405"/>
                    <a:pt x="13562" y="4239"/>
                    <a:pt x="13182" y="3100"/>
                  </a:cubicBezTo>
                  <a:cubicBezTo>
                    <a:pt x="13155" y="3018"/>
                    <a:pt x="13128" y="2937"/>
                    <a:pt x="13128" y="2856"/>
                  </a:cubicBezTo>
                  <a:lnTo>
                    <a:pt x="13128" y="2856"/>
                  </a:lnTo>
                  <a:lnTo>
                    <a:pt x="13454" y="2883"/>
                  </a:lnTo>
                  <a:lnTo>
                    <a:pt x="14186" y="2883"/>
                  </a:lnTo>
                  <a:cubicBezTo>
                    <a:pt x="14484" y="2883"/>
                    <a:pt x="14566" y="2829"/>
                    <a:pt x="14620" y="2557"/>
                  </a:cubicBezTo>
                  <a:lnTo>
                    <a:pt x="14620" y="2449"/>
                  </a:lnTo>
                  <a:cubicBezTo>
                    <a:pt x="14620" y="1879"/>
                    <a:pt x="14620" y="1310"/>
                    <a:pt x="14620" y="740"/>
                  </a:cubicBezTo>
                  <a:cubicBezTo>
                    <a:pt x="14620" y="414"/>
                    <a:pt x="14538" y="333"/>
                    <a:pt x="14240" y="279"/>
                  </a:cubicBezTo>
                  <a:lnTo>
                    <a:pt x="13996" y="279"/>
                  </a:lnTo>
                  <a:cubicBezTo>
                    <a:pt x="13237" y="252"/>
                    <a:pt x="12450" y="170"/>
                    <a:pt x="11690" y="170"/>
                  </a:cubicBezTo>
                  <a:cubicBezTo>
                    <a:pt x="10931" y="170"/>
                    <a:pt x="10172" y="89"/>
                    <a:pt x="9412" y="89"/>
                  </a:cubicBezTo>
                  <a:cubicBezTo>
                    <a:pt x="8354" y="89"/>
                    <a:pt x="7324" y="89"/>
                    <a:pt x="6293" y="35"/>
                  </a:cubicBezTo>
                  <a:cubicBezTo>
                    <a:pt x="5574" y="8"/>
                    <a:pt x="4855" y="1"/>
                    <a:pt x="4136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62"/>
            <p:cNvSpPr/>
            <p:nvPr/>
          </p:nvSpPr>
          <p:spPr>
            <a:xfrm>
              <a:off x="10856425" y="6982063"/>
              <a:ext cx="320100" cy="118250"/>
            </a:xfrm>
            <a:custGeom>
              <a:avLst/>
              <a:gdLst/>
              <a:ahLst/>
              <a:cxnLst/>
              <a:rect l="l" t="t" r="r" b="b"/>
              <a:pathLst>
                <a:path w="12804" h="4730" extrusionOk="0">
                  <a:moveTo>
                    <a:pt x="10700" y="457"/>
                  </a:moveTo>
                  <a:cubicBezTo>
                    <a:pt x="10916" y="457"/>
                    <a:pt x="11116" y="568"/>
                    <a:pt x="11257" y="769"/>
                  </a:cubicBezTo>
                  <a:cubicBezTo>
                    <a:pt x="11420" y="1013"/>
                    <a:pt x="11610" y="1258"/>
                    <a:pt x="11773" y="1529"/>
                  </a:cubicBezTo>
                  <a:cubicBezTo>
                    <a:pt x="11854" y="1664"/>
                    <a:pt x="11908" y="1800"/>
                    <a:pt x="11935" y="1963"/>
                  </a:cubicBezTo>
                  <a:cubicBezTo>
                    <a:pt x="12071" y="2424"/>
                    <a:pt x="12179" y="2912"/>
                    <a:pt x="12288" y="3400"/>
                  </a:cubicBezTo>
                  <a:cubicBezTo>
                    <a:pt x="12342" y="3672"/>
                    <a:pt x="12342" y="3943"/>
                    <a:pt x="12288" y="4214"/>
                  </a:cubicBezTo>
                  <a:cubicBezTo>
                    <a:pt x="12010" y="4254"/>
                    <a:pt x="11732" y="4279"/>
                    <a:pt x="11454" y="4279"/>
                  </a:cubicBezTo>
                  <a:cubicBezTo>
                    <a:pt x="11352" y="4279"/>
                    <a:pt x="11250" y="4276"/>
                    <a:pt x="11149" y="4268"/>
                  </a:cubicBezTo>
                  <a:cubicBezTo>
                    <a:pt x="10552" y="4241"/>
                    <a:pt x="9955" y="4241"/>
                    <a:pt x="9359" y="4214"/>
                  </a:cubicBezTo>
                  <a:cubicBezTo>
                    <a:pt x="7460" y="4078"/>
                    <a:pt x="5561" y="4160"/>
                    <a:pt x="3690" y="4106"/>
                  </a:cubicBezTo>
                  <a:cubicBezTo>
                    <a:pt x="3183" y="4106"/>
                    <a:pt x="2689" y="4081"/>
                    <a:pt x="2191" y="4081"/>
                  </a:cubicBezTo>
                  <a:cubicBezTo>
                    <a:pt x="1942" y="4081"/>
                    <a:pt x="1692" y="4087"/>
                    <a:pt x="1438" y="4106"/>
                  </a:cubicBezTo>
                  <a:lnTo>
                    <a:pt x="1004" y="4106"/>
                  </a:lnTo>
                  <a:cubicBezTo>
                    <a:pt x="869" y="4106"/>
                    <a:pt x="706" y="4078"/>
                    <a:pt x="543" y="4051"/>
                  </a:cubicBezTo>
                  <a:cubicBezTo>
                    <a:pt x="570" y="3943"/>
                    <a:pt x="598" y="3861"/>
                    <a:pt x="598" y="3807"/>
                  </a:cubicBezTo>
                  <a:cubicBezTo>
                    <a:pt x="815" y="2885"/>
                    <a:pt x="1140" y="2017"/>
                    <a:pt x="1547" y="1203"/>
                  </a:cubicBezTo>
                  <a:cubicBezTo>
                    <a:pt x="1626" y="986"/>
                    <a:pt x="1835" y="841"/>
                    <a:pt x="2047" y="841"/>
                  </a:cubicBezTo>
                  <a:cubicBezTo>
                    <a:pt x="2126" y="841"/>
                    <a:pt x="2206" y="861"/>
                    <a:pt x="2279" y="905"/>
                  </a:cubicBezTo>
                  <a:cubicBezTo>
                    <a:pt x="2361" y="932"/>
                    <a:pt x="2442" y="959"/>
                    <a:pt x="2523" y="1013"/>
                  </a:cubicBezTo>
                  <a:cubicBezTo>
                    <a:pt x="2813" y="1151"/>
                    <a:pt x="3129" y="1219"/>
                    <a:pt x="3446" y="1219"/>
                  </a:cubicBezTo>
                  <a:cubicBezTo>
                    <a:pt x="3693" y="1219"/>
                    <a:pt x="3941" y="1178"/>
                    <a:pt x="4178" y="1095"/>
                  </a:cubicBezTo>
                  <a:lnTo>
                    <a:pt x="4775" y="905"/>
                  </a:lnTo>
                  <a:cubicBezTo>
                    <a:pt x="4870" y="864"/>
                    <a:pt x="4971" y="844"/>
                    <a:pt x="5073" y="844"/>
                  </a:cubicBezTo>
                  <a:cubicBezTo>
                    <a:pt x="5175" y="844"/>
                    <a:pt x="5276" y="864"/>
                    <a:pt x="5371" y="905"/>
                  </a:cubicBezTo>
                  <a:cubicBezTo>
                    <a:pt x="5453" y="932"/>
                    <a:pt x="5507" y="932"/>
                    <a:pt x="5588" y="959"/>
                  </a:cubicBezTo>
                  <a:cubicBezTo>
                    <a:pt x="5845" y="1045"/>
                    <a:pt x="6107" y="1086"/>
                    <a:pt x="6367" y="1086"/>
                  </a:cubicBezTo>
                  <a:cubicBezTo>
                    <a:pt x="6684" y="1086"/>
                    <a:pt x="6999" y="1024"/>
                    <a:pt x="7297" y="905"/>
                  </a:cubicBezTo>
                  <a:cubicBezTo>
                    <a:pt x="7460" y="851"/>
                    <a:pt x="7650" y="796"/>
                    <a:pt x="7812" y="742"/>
                  </a:cubicBezTo>
                  <a:cubicBezTo>
                    <a:pt x="7926" y="708"/>
                    <a:pt x="8044" y="693"/>
                    <a:pt x="8164" y="693"/>
                  </a:cubicBezTo>
                  <a:cubicBezTo>
                    <a:pt x="8329" y="693"/>
                    <a:pt x="8496" y="722"/>
                    <a:pt x="8653" y="769"/>
                  </a:cubicBezTo>
                  <a:cubicBezTo>
                    <a:pt x="8828" y="839"/>
                    <a:pt x="9012" y="874"/>
                    <a:pt x="9198" y="874"/>
                  </a:cubicBezTo>
                  <a:cubicBezTo>
                    <a:pt x="9445" y="874"/>
                    <a:pt x="9696" y="812"/>
                    <a:pt x="9928" y="688"/>
                  </a:cubicBezTo>
                  <a:cubicBezTo>
                    <a:pt x="10091" y="607"/>
                    <a:pt x="10281" y="525"/>
                    <a:pt x="10471" y="498"/>
                  </a:cubicBezTo>
                  <a:cubicBezTo>
                    <a:pt x="10548" y="470"/>
                    <a:pt x="10625" y="457"/>
                    <a:pt x="10700" y="457"/>
                  </a:cubicBezTo>
                  <a:close/>
                  <a:moveTo>
                    <a:pt x="10693" y="0"/>
                  </a:moveTo>
                  <a:cubicBezTo>
                    <a:pt x="10602" y="0"/>
                    <a:pt x="10509" y="12"/>
                    <a:pt x="10416" y="37"/>
                  </a:cubicBezTo>
                  <a:cubicBezTo>
                    <a:pt x="10199" y="91"/>
                    <a:pt x="9982" y="173"/>
                    <a:pt x="9765" y="254"/>
                  </a:cubicBezTo>
                  <a:cubicBezTo>
                    <a:pt x="9586" y="352"/>
                    <a:pt x="9388" y="400"/>
                    <a:pt x="9193" y="400"/>
                  </a:cubicBezTo>
                  <a:cubicBezTo>
                    <a:pt x="9063" y="400"/>
                    <a:pt x="8935" y="379"/>
                    <a:pt x="8816" y="335"/>
                  </a:cubicBezTo>
                  <a:cubicBezTo>
                    <a:pt x="8626" y="256"/>
                    <a:pt x="8428" y="214"/>
                    <a:pt x="8230" y="214"/>
                  </a:cubicBezTo>
                  <a:cubicBezTo>
                    <a:pt x="8089" y="214"/>
                    <a:pt x="7948" y="236"/>
                    <a:pt x="7812" y="281"/>
                  </a:cubicBezTo>
                  <a:cubicBezTo>
                    <a:pt x="7568" y="335"/>
                    <a:pt x="7324" y="417"/>
                    <a:pt x="7080" y="498"/>
                  </a:cubicBezTo>
                  <a:cubicBezTo>
                    <a:pt x="6857" y="573"/>
                    <a:pt x="6617" y="614"/>
                    <a:pt x="6378" y="614"/>
                  </a:cubicBezTo>
                  <a:cubicBezTo>
                    <a:pt x="6183" y="614"/>
                    <a:pt x="5989" y="586"/>
                    <a:pt x="5805" y="525"/>
                  </a:cubicBezTo>
                  <a:cubicBezTo>
                    <a:pt x="5670" y="498"/>
                    <a:pt x="5561" y="471"/>
                    <a:pt x="5453" y="444"/>
                  </a:cubicBezTo>
                  <a:cubicBezTo>
                    <a:pt x="5314" y="406"/>
                    <a:pt x="5176" y="386"/>
                    <a:pt x="5040" y="386"/>
                  </a:cubicBezTo>
                  <a:cubicBezTo>
                    <a:pt x="4883" y="386"/>
                    <a:pt x="4730" y="413"/>
                    <a:pt x="4585" y="471"/>
                  </a:cubicBezTo>
                  <a:lnTo>
                    <a:pt x="4178" y="634"/>
                  </a:lnTo>
                  <a:cubicBezTo>
                    <a:pt x="3964" y="717"/>
                    <a:pt x="3735" y="758"/>
                    <a:pt x="3506" y="758"/>
                  </a:cubicBezTo>
                  <a:cubicBezTo>
                    <a:pt x="3212" y="758"/>
                    <a:pt x="2918" y="690"/>
                    <a:pt x="2659" y="552"/>
                  </a:cubicBezTo>
                  <a:cubicBezTo>
                    <a:pt x="2578" y="525"/>
                    <a:pt x="2469" y="498"/>
                    <a:pt x="2388" y="444"/>
                  </a:cubicBezTo>
                  <a:cubicBezTo>
                    <a:pt x="2292" y="405"/>
                    <a:pt x="2189" y="387"/>
                    <a:pt x="2085" y="387"/>
                  </a:cubicBezTo>
                  <a:cubicBezTo>
                    <a:pt x="1896" y="387"/>
                    <a:pt x="1705" y="447"/>
                    <a:pt x="1547" y="552"/>
                  </a:cubicBezTo>
                  <a:cubicBezTo>
                    <a:pt x="1384" y="661"/>
                    <a:pt x="1221" y="824"/>
                    <a:pt x="1140" y="1013"/>
                  </a:cubicBezTo>
                  <a:cubicBezTo>
                    <a:pt x="815" y="1637"/>
                    <a:pt x="543" y="2288"/>
                    <a:pt x="326" y="2966"/>
                  </a:cubicBezTo>
                  <a:cubicBezTo>
                    <a:pt x="245" y="3265"/>
                    <a:pt x="164" y="3590"/>
                    <a:pt x="82" y="3916"/>
                  </a:cubicBezTo>
                  <a:cubicBezTo>
                    <a:pt x="1" y="4295"/>
                    <a:pt x="136" y="4485"/>
                    <a:pt x="543" y="4540"/>
                  </a:cubicBezTo>
                  <a:cubicBezTo>
                    <a:pt x="678" y="4559"/>
                    <a:pt x="812" y="4578"/>
                    <a:pt x="946" y="4578"/>
                  </a:cubicBezTo>
                  <a:cubicBezTo>
                    <a:pt x="1002" y="4578"/>
                    <a:pt x="1057" y="4575"/>
                    <a:pt x="1113" y="4567"/>
                  </a:cubicBezTo>
                  <a:lnTo>
                    <a:pt x="6917" y="4567"/>
                  </a:lnTo>
                  <a:cubicBezTo>
                    <a:pt x="7324" y="4567"/>
                    <a:pt x="7758" y="4567"/>
                    <a:pt x="8192" y="4594"/>
                  </a:cubicBezTo>
                  <a:cubicBezTo>
                    <a:pt x="9169" y="4648"/>
                    <a:pt x="10145" y="4702"/>
                    <a:pt x="11122" y="4729"/>
                  </a:cubicBezTo>
                  <a:cubicBezTo>
                    <a:pt x="11501" y="4729"/>
                    <a:pt x="11908" y="4702"/>
                    <a:pt x="12261" y="4675"/>
                  </a:cubicBezTo>
                  <a:cubicBezTo>
                    <a:pt x="12641" y="4648"/>
                    <a:pt x="12776" y="4512"/>
                    <a:pt x="12803" y="4133"/>
                  </a:cubicBezTo>
                  <a:cubicBezTo>
                    <a:pt x="12803" y="3861"/>
                    <a:pt x="12803" y="3590"/>
                    <a:pt x="12749" y="3292"/>
                  </a:cubicBezTo>
                  <a:cubicBezTo>
                    <a:pt x="12668" y="2858"/>
                    <a:pt x="12532" y="2451"/>
                    <a:pt x="12451" y="2017"/>
                  </a:cubicBezTo>
                  <a:cubicBezTo>
                    <a:pt x="12396" y="1719"/>
                    <a:pt x="12288" y="1420"/>
                    <a:pt x="12125" y="1176"/>
                  </a:cubicBezTo>
                  <a:cubicBezTo>
                    <a:pt x="11908" y="905"/>
                    <a:pt x="11718" y="634"/>
                    <a:pt x="11501" y="390"/>
                  </a:cubicBezTo>
                  <a:cubicBezTo>
                    <a:pt x="11292" y="138"/>
                    <a:pt x="11002" y="0"/>
                    <a:pt x="10693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62"/>
            <p:cNvSpPr/>
            <p:nvPr/>
          </p:nvSpPr>
          <p:spPr>
            <a:xfrm>
              <a:off x="10870000" y="6993463"/>
              <a:ext cx="295000" cy="95575"/>
            </a:xfrm>
            <a:custGeom>
              <a:avLst/>
              <a:gdLst/>
              <a:ahLst/>
              <a:cxnLst/>
              <a:rect l="l" t="t" r="r" b="b"/>
              <a:pathLst>
                <a:path w="11800" h="3823" extrusionOk="0">
                  <a:moveTo>
                    <a:pt x="10157" y="1"/>
                  </a:moveTo>
                  <a:cubicBezTo>
                    <a:pt x="10082" y="1"/>
                    <a:pt x="10005" y="14"/>
                    <a:pt x="9928" y="42"/>
                  </a:cubicBezTo>
                  <a:cubicBezTo>
                    <a:pt x="9738" y="69"/>
                    <a:pt x="9548" y="151"/>
                    <a:pt x="9385" y="232"/>
                  </a:cubicBezTo>
                  <a:cubicBezTo>
                    <a:pt x="9153" y="356"/>
                    <a:pt x="8902" y="418"/>
                    <a:pt x="8655" y="418"/>
                  </a:cubicBezTo>
                  <a:cubicBezTo>
                    <a:pt x="8469" y="418"/>
                    <a:pt x="8285" y="383"/>
                    <a:pt x="8110" y="313"/>
                  </a:cubicBezTo>
                  <a:cubicBezTo>
                    <a:pt x="7953" y="266"/>
                    <a:pt x="7786" y="237"/>
                    <a:pt x="7621" y="237"/>
                  </a:cubicBezTo>
                  <a:cubicBezTo>
                    <a:pt x="7501" y="237"/>
                    <a:pt x="7383" y="252"/>
                    <a:pt x="7269" y="286"/>
                  </a:cubicBezTo>
                  <a:cubicBezTo>
                    <a:pt x="7107" y="340"/>
                    <a:pt x="6917" y="395"/>
                    <a:pt x="6754" y="449"/>
                  </a:cubicBezTo>
                  <a:cubicBezTo>
                    <a:pt x="6456" y="568"/>
                    <a:pt x="6141" y="630"/>
                    <a:pt x="5824" y="630"/>
                  </a:cubicBezTo>
                  <a:cubicBezTo>
                    <a:pt x="5564" y="630"/>
                    <a:pt x="5302" y="589"/>
                    <a:pt x="5045" y="503"/>
                  </a:cubicBezTo>
                  <a:cubicBezTo>
                    <a:pt x="4964" y="476"/>
                    <a:pt x="4910" y="476"/>
                    <a:pt x="4828" y="449"/>
                  </a:cubicBezTo>
                  <a:cubicBezTo>
                    <a:pt x="4733" y="408"/>
                    <a:pt x="4632" y="388"/>
                    <a:pt x="4530" y="388"/>
                  </a:cubicBezTo>
                  <a:cubicBezTo>
                    <a:pt x="4428" y="388"/>
                    <a:pt x="4327" y="408"/>
                    <a:pt x="4232" y="449"/>
                  </a:cubicBezTo>
                  <a:lnTo>
                    <a:pt x="3635" y="639"/>
                  </a:lnTo>
                  <a:cubicBezTo>
                    <a:pt x="3398" y="722"/>
                    <a:pt x="3150" y="763"/>
                    <a:pt x="2903" y="763"/>
                  </a:cubicBezTo>
                  <a:cubicBezTo>
                    <a:pt x="2586" y="763"/>
                    <a:pt x="2270" y="695"/>
                    <a:pt x="1980" y="557"/>
                  </a:cubicBezTo>
                  <a:cubicBezTo>
                    <a:pt x="1899" y="503"/>
                    <a:pt x="1818" y="476"/>
                    <a:pt x="1736" y="449"/>
                  </a:cubicBezTo>
                  <a:cubicBezTo>
                    <a:pt x="1663" y="405"/>
                    <a:pt x="1583" y="385"/>
                    <a:pt x="1504" y="385"/>
                  </a:cubicBezTo>
                  <a:cubicBezTo>
                    <a:pt x="1292" y="385"/>
                    <a:pt x="1083" y="530"/>
                    <a:pt x="1004" y="747"/>
                  </a:cubicBezTo>
                  <a:cubicBezTo>
                    <a:pt x="597" y="1561"/>
                    <a:pt x="272" y="2429"/>
                    <a:pt x="55" y="3351"/>
                  </a:cubicBezTo>
                  <a:cubicBezTo>
                    <a:pt x="55" y="3405"/>
                    <a:pt x="27" y="3487"/>
                    <a:pt x="0" y="3595"/>
                  </a:cubicBezTo>
                  <a:cubicBezTo>
                    <a:pt x="163" y="3622"/>
                    <a:pt x="326" y="3650"/>
                    <a:pt x="461" y="3650"/>
                  </a:cubicBezTo>
                  <a:lnTo>
                    <a:pt x="895" y="3650"/>
                  </a:lnTo>
                  <a:cubicBezTo>
                    <a:pt x="1149" y="3631"/>
                    <a:pt x="1399" y="3625"/>
                    <a:pt x="1648" y="3625"/>
                  </a:cubicBezTo>
                  <a:cubicBezTo>
                    <a:pt x="2146" y="3625"/>
                    <a:pt x="2640" y="3650"/>
                    <a:pt x="3147" y="3650"/>
                  </a:cubicBezTo>
                  <a:cubicBezTo>
                    <a:pt x="5018" y="3704"/>
                    <a:pt x="6917" y="3622"/>
                    <a:pt x="8816" y="3758"/>
                  </a:cubicBezTo>
                  <a:cubicBezTo>
                    <a:pt x="9412" y="3785"/>
                    <a:pt x="10009" y="3785"/>
                    <a:pt x="10606" y="3812"/>
                  </a:cubicBezTo>
                  <a:cubicBezTo>
                    <a:pt x="10707" y="3820"/>
                    <a:pt x="10809" y="3823"/>
                    <a:pt x="10911" y="3823"/>
                  </a:cubicBezTo>
                  <a:cubicBezTo>
                    <a:pt x="11189" y="3823"/>
                    <a:pt x="11467" y="3798"/>
                    <a:pt x="11745" y="3758"/>
                  </a:cubicBezTo>
                  <a:cubicBezTo>
                    <a:pt x="11799" y="3487"/>
                    <a:pt x="11799" y="3216"/>
                    <a:pt x="11745" y="2944"/>
                  </a:cubicBezTo>
                  <a:cubicBezTo>
                    <a:pt x="11636" y="2456"/>
                    <a:pt x="11528" y="1968"/>
                    <a:pt x="11392" y="1507"/>
                  </a:cubicBezTo>
                  <a:cubicBezTo>
                    <a:pt x="11365" y="1344"/>
                    <a:pt x="11311" y="1208"/>
                    <a:pt x="11230" y="1073"/>
                  </a:cubicBezTo>
                  <a:cubicBezTo>
                    <a:pt x="11067" y="802"/>
                    <a:pt x="10877" y="557"/>
                    <a:pt x="10714" y="313"/>
                  </a:cubicBezTo>
                  <a:cubicBezTo>
                    <a:pt x="10573" y="112"/>
                    <a:pt x="10373" y="1"/>
                    <a:pt x="10157" y="1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62"/>
            <p:cNvSpPr/>
            <p:nvPr/>
          </p:nvSpPr>
          <p:spPr>
            <a:xfrm>
              <a:off x="10999500" y="7052138"/>
              <a:ext cx="45475" cy="20375"/>
            </a:xfrm>
            <a:custGeom>
              <a:avLst/>
              <a:gdLst/>
              <a:ahLst/>
              <a:cxnLst/>
              <a:rect l="l" t="t" r="r" b="b"/>
              <a:pathLst>
                <a:path w="1819" h="815" extrusionOk="0">
                  <a:moveTo>
                    <a:pt x="164" y="1"/>
                  </a:moveTo>
                  <a:cubicBezTo>
                    <a:pt x="55" y="28"/>
                    <a:pt x="1" y="136"/>
                    <a:pt x="55" y="245"/>
                  </a:cubicBezTo>
                  <a:cubicBezTo>
                    <a:pt x="109" y="353"/>
                    <a:pt x="164" y="462"/>
                    <a:pt x="272" y="570"/>
                  </a:cubicBezTo>
                  <a:cubicBezTo>
                    <a:pt x="462" y="706"/>
                    <a:pt x="679" y="814"/>
                    <a:pt x="950" y="814"/>
                  </a:cubicBezTo>
                  <a:cubicBezTo>
                    <a:pt x="1140" y="760"/>
                    <a:pt x="1330" y="733"/>
                    <a:pt x="1520" y="652"/>
                  </a:cubicBezTo>
                  <a:cubicBezTo>
                    <a:pt x="1683" y="597"/>
                    <a:pt x="1764" y="489"/>
                    <a:pt x="1791" y="353"/>
                  </a:cubicBezTo>
                  <a:cubicBezTo>
                    <a:pt x="1818" y="272"/>
                    <a:pt x="1791" y="190"/>
                    <a:pt x="1737" y="136"/>
                  </a:cubicBezTo>
                  <a:cubicBezTo>
                    <a:pt x="1720" y="103"/>
                    <a:pt x="1672" y="80"/>
                    <a:pt x="1625" y="80"/>
                  </a:cubicBezTo>
                  <a:cubicBezTo>
                    <a:pt x="1596" y="80"/>
                    <a:pt x="1568" y="88"/>
                    <a:pt x="1547" y="109"/>
                  </a:cubicBezTo>
                  <a:cubicBezTo>
                    <a:pt x="1466" y="136"/>
                    <a:pt x="1411" y="190"/>
                    <a:pt x="1357" y="245"/>
                  </a:cubicBezTo>
                  <a:cubicBezTo>
                    <a:pt x="1243" y="307"/>
                    <a:pt x="1120" y="338"/>
                    <a:pt x="998" y="338"/>
                  </a:cubicBezTo>
                  <a:cubicBezTo>
                    <a:pt x="804" y="338"/>
                    <a:pt x="612" y="259"/>
                    <a:pt x="462" y="109"/>
                  </a:cubicBezTo>
                  <a:cubicBezTo>
                    <a:pt x="435" y="82"/>
                    <a:pt x="408" y="28"/>
                    <a:pt x="381" y="28"/>
                  </a:cubicBezTo>
                  <a:cubicBezTo>
                    <a:pt x="326" y="1"/>
                    <a:pt x="245" y="1"/>
                    <a:pt x="164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62"/>
            <p:cNvSpPr/>
            <p:nvPr/>
          </p:nvSpPr>
          <p:spPr>
            <a:xfrm>
              <a:off x="11054425" y="7032488"/>
              <a:ext cx="12250" cy="12225"/>
            </a:xfrm>
            <a:custGeom>
              <a:avLst/>
              <a:gdLst/>
              <a:ahLst/>
              <a:cxnLst/>
              <a:rect l="l" t="t" r="r" b="b"/>
              <a:pathLst>
                <a:path w="490" h="489" extrusionOk="0">
                  <a:moveTo>
                    <a:pt x="245" y="0"/>
                  </a:moveTo>
                  <a:cubicBezTo>
                    <a:pt x="109" y="0"/>
                    <a:pt x="1" y="109"/>
                    <a:pt x="1" y="244"/>
                  </a:cubicBezTo>
                  <a:cubicBezTo>
                    <a:pt x="1" y="380"/>
                    <a:pt x="109" y="488"/>
                    <a:pt x="245" y="488"/>
                  </a:cubicBezTo>
                  <a:cubicBezTo>
                    <a:pt x="381" y="461"/>
                    <a:pt x="489" y="326"/>
                    <a:pt x="462" y="217"/>
                  </a:cubicBezTo>
                  <a:cubicBezTo>
                    <a:pt x="462" y="81"/>
                    <a:pt x="354" y="0"/>
                    <a:pt x="245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62"/>
            <p:cNvSpPr/>
            <p:nvPr/>
          </p:nvSpPr>
          <p:spPr>
            <a:xfrm>
              <a:off x="10973075" y="7030363"/>
              <a:ext cx="11550" cy="11625"/>
            </a:xfrm>
            <a:custGeom>
              <a:avLst/>
              <a:gdLst/>
              <a:ahLst/>
              <a:cxnLst/>
              <a:rect l="l" t="t" r="r" b="b"/>
              <a:pathLst>
                <a:path w="462" h="465" extrusionOk="0">
                  <a:moveTo>
                    <a:pt x="236" y="0"/>
                  </a:moveTo>
                  <a:cubicBezTo>
                    <a:pt x="113" y="0"/>
                    <a:pt x="0" y="124"/>
                    <a:pt x="0" y="248"/>
                  </a:cubicBezTo>
                  <a:cubicBezTo>
                    <a:pt x="0" y="356"/>
                    <a:pt x="81" y="438"/>
                    <a:pt x="190" y="465"/>
                  </a:cubicBezTo>
                  <a:cubicBezTo>
                    <a:pt x="326" y="465"/>
                    <a:pt x="461" y="356"/>
                    <a:pt x="461" y="194"/>
                  </a:cubicBezTo>
                  <a:cubicBezTo>
                    <a:pt x="461" y="85"/>
                    <a:pt x="380" y="4"/>
                    <a:pt x="271" y="4"/>
                  </a:cubicBezTo>
                  <a:cubicBezTo>
                    <a:pt x="260" y="1"/>
                    <a:pt x="248" y="0"/>
                    <a:pt x="236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62"/>
            <p:cNvSpPr/>
            <p:nvPr/>
          </p:nvSpPr>
          <p:spPr>
            <a:xfrm>
              <a:off x="10989350" y="6907363"/>
              <a:ext cx="42725" cy="70650"/>
            </a:xfrm>
            <a:custGeom>
              <a:avLst/>
              <a:gdLst/>
              <a:ahLst/>
              <a:cxnLst/>
              <a:rect l="l" t="t" r="r" b="b"/>
              <a:pathLst>
                <a:path w="1709" h="2826" extrusionOk="0">
                  <a:moveTo>
                    <a:pt x="977" y="638"/>
                  </a:moveTo>
                  <a:cubicBezTo>
                    <a:pt x="1004" y="692"/>
                    <a:pt x="1058" y="747"/>
                    <a:pt x="1085" y="801"/>
                  </a:cubicBezTo>
                  <a:cubicBezTo>
                    <a:pt x="1221" y="1153"/>
                    <a:pt x="1275" y="1533"/>
                    <a:pt x="1194" y="1913"/>
                  </a:cubicBezTo>
                  <a:cubicBezTo>
                    <a:pt x="1166" y="2021"/>
                    <a:pt x="1112" y="2130"/>
                    <a:pt x="1058" y="2238"/>
                  </a:cubicBezTo>
                  <a:cubicBezTo>
                    <a:pt x="1018" y="2318"/>
                    <a:pt x="935" y="2368"/>
                    <a:pt x="851" y="2368"/>
                  </a:cubicBezTo>
                  <a:cubicBezTo>
                    <a:pt x="820" y="2368"/>
                    <a:pt x="789" y="2361"/>
                    <a:pt x="760" y="2347"/>
                  </a:cubicBezTo>
                  <a:cubicBezTo>
                    <a:pt x="651" y="2347"/>
                    <a:pt x="570" y="2266"/>
                    <a:pt x="543" y="2157"/>
                  </a:cubicBezTo>
                  <a:cubicBezTo>
                    <a:pt x="488" y="1940"/>
                    <a:pt x="488" y="1723"/>
                    <a:pt x="543" y="1506"/>
                  </a:cubicBezTo>
                  <a:cubicBezTo>
                    <a:pt x="624" y="1181"/>
                    <a:pt x="760" y="909"/>
                    <a:pt x="977" y="638"/>
                  </a:cubicBezTo>
                  <a:close/>
                  <a:moveTo>
                    <a:pt x="1038" y="0"/>
                  </a:moveTo>
                  <a:cubicBezTo>
                    <a:pt x="933" y="0"/>
                    <a:pt x="822" y="75"/>
                    <a:pt x="705" y="231"/>
                  </a:cubicBezTo>
                  <a:cubicBezTo>
                    <a:pt x="543" y="448"/>
                    <a:pt x="380" y="719"/>
                    <a:pt x="244" y="964"/>
                  </a:cubicBezTo>
                  <a:cubicBezTo>
                    <a:pt x="81" y="1289"/>
                    <a:pt x="0" y="1669"/>
                    <a:pt x="27" y="2021"/>
                  </a:cubicBezTo>
                  <a:cubicBezTo>
                    <a:pt x="27" y="2401"/>
                    <a:pt x="298" y="2754"/>
                    <a:pt x="705" y="2808"/>
                  </a:cubicBezTo>
                  <a:cubicBezTo>
                    <a:pt x="756" y="2820"/>
                    <a:pt x="806" y="2825"/>
                    <a:pt x="856" y="2825"/>
                  </a:cubicBezTo>
                  <a:cubicBezTo>
                    <a:pt x="1154" y="2825"/>
                    <a:pt x="1426" y="2626"/>
                    <a:pt x="1519" y="2347"/>
                  </a:cubicBezTo>
                  <a:cubicBezTo>
                    <a:pt x="1655" y="2076"/>
                    <a:pt x="1709" y="1804"/>
                    <a:pt x="1709" y="1506"/>
                  </a:cubicBezTo>
                  <a:cubicBezTo>
                    <a:pt x="1709" y="1072"/>
                    <a:pt x="1600" y="638"/>
                    <a:pt x="1356" y="258"/>
                  </a:cubicBezTo>
                  <a:cubicBezTo>
                    <a:pt x="1257" y="89"/>
                    <a:pt x="1151" y="0"/>
                    <a:pt x="103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62"/>
            <p:cNvSpPr/>
            <p:nvPr/>
          </p:nvSpPr>
          <p:spPr>
            <a:xfrm>
              <a:off x="11001550" y="6923313"/>
              <a:ext cx="19675" cy="43275"/>
            </a:xfrm>
            <a:custGeom>
              <a:avLst/>
              <a:gdLst/>
              <a:ahLst/>
              <a:cxnLst/>
              <a:rect l="l" t="t" r="r" b="b"/>
              <a:pathLst>
                <a:path w="787" h="1731" extrusionOk="0">
                  <a:moveTo>
                    <a:pt x="489" y="0"/>
                  </a:moveTo>
                  <a:cubicBezTo>
                    <a:pt x="272" y="271"/>
                    <a:pt x="136" y="543"/>
                    <a:pt x="55" y="868"/>
                  </a:cubicBezTo>
                  <a:cubicBezTo>
                    <a:pt x="0" y="1085"/>
                    <a:pt x="0" y="1302"/>
                    <a:pt x="55" y="1519"/>
                  </a:cubicBezTo>
                  <a:cubicBezTo>
                    <a:pt x="82" y="1628"/>
                    <a:pt x="163" y="1709"/>
                    <a:pt x="272" y="1709"/>
                  </a:cubicBezTo>
                  <a:cubicBezTo>
                    <a:pt x="301" y="1723"/>
                    <a:pt x="332" y="1730"/>
                    <a:pt x="363" y="1730"/>
                  </a:cubicBezTo>
                  <a:cubicBezTo>
                    <a:pt x="447" y="1730"/>
                    <a:pt x="530" y="1680"/>
                    <a:pt x="570" y="1600"/>
                  </a:cubicBezTo>
                  <a:cubicBezTo>
                    <a:pt x="624" y="1492"/>
                    <a:pt x="678" y="1383"/>
                    <a:pt x="706" y="1275"/>
                  </a:cubicBezTo>
                  <a:cubicBezTo>
                    <a:pt x="787" y="895"/>
                    <a:pt x="733" y="515"/>
                    <a:pt x="597" y="163"/>
                  </a:cubicBezTo>
                  <a:cubicBezTo>
                    <a:pt x="570" y="109"/>
                    <a:pt x="516" y="54"/>
                    <a:pt x="489" y="0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29" name="Google Shape;1529;p62"/>
          <p:cNvGrpSpPr/>
          <p:nvPr/>
        </p:nvGrpSpPr>
        <p:grpSpPr>
          <a:xfrm>
            <a:off x="5156725" y="1159125"/>
            <a:ext cx="454350" cy="580175"/>
            <a:chOff x="5905475" y="2032050"/>
            <a:chExt cx="454350" cy="580175"/>
          </a:xfrm>
        </p:grpSpPr>
        <p:sp>
          <p:nvSpPr>
            <p:cNvPr id="1530" name="Google Shape;1530;p62"/>
            <p:cNvSpPr/>
            <p:nvPr/>
          </p:nvSpPr>
          <p:spPr>
            <a:xfrm>
              <a:off x="6111625" y="2032050"/>
              <a:ext cx="248200" cy="365225"/>
            </a:xfrm>
            <a:custGeom>
              <a:avLst/>
              <a:gdLst/>
              <a:ahLst/>
              <a:cxnLst/>
              <a:rect l="l" t="t" r="r" b="b"/>
              <a:pathLst>
                <a:path w="9928" h="14609" extrusionOk="0">
                  <a:moveTo>
                    <a:pt x="4991" y="3922"/>
                  </a:moveTo>
                  <a:cubicBezTo>
                    <a:pt x="5371" y="4573"/>
                    <a:pt x="5805" y="5196"/>
                    <a:pt x="6266" y="5793"/>
                  </a:cubicBezTo>
                  <a:cubicBezTo>
                    <a:pt x="6835" y="6336"/>
                    <a:pt x="7405" y="6851"/>
                    <a:pt x="8002" y="7312"/>
                  </a:cubicBezTo>
                  <a:cubicBezTo>
                    <a:pt x="6808" y="8234"/>
                    <a:pt x="5805" y="9265"/>
                    <a:pt x="5344" y="10838"/>
                  </a:cubicBezTo>
                  <a:cubicBezTo>
                    <a:pt x="5099" y="10404"/>
                    <a:pt x="4801" y="9970"/>
                    <a:pt x="4476" y="9590"/>
                  </a:cubicBezTo>
                  <a:cubicBezTo>
                    <a:pt x="4150" y="9211"/>
                    <a:pt x="3797" y="8885"/>
                    <a:pt x="3391" y="8587"/>
                  </a:cubicBezTo>
                  <a:cubicBezTo>
                    <a:pt x="3011" y="8289"/>
                    <a:pt x="2550" y="8072"/>
                    <a:pt x="2034" y="7746"/>
                  </a:cubicBezTo>
                  <a:cubicBezTo>
                    <a:pt x="3282" y="6634"/>
                    <a:pt x="4611" y="5685"/>
                    <a:pt x="4991" y="3922"/>
                  </a:cubicBezTo>
                  <a:close/>
                  <a:moveTo>
                    <a:pt x="5296" y="0"/>
                  </a:moveTo>
                  <a:cubicBezTo>
                    <a:pt x="5211" y="0"/>
                    <a:pt x="5124" y="22"/>
                    <a:pt x="5045" y="70"/>
                  </a:cubicBezTo>
                  <a:cubicBezTo>
                    <a:pt x="4638" y="233"/>
                    <a:pt x="4340" y="613"/>
                    <a:pt x="4286" y="1046"/>
                  </a:cubicBezTo>
                  <a:cubicBezTo>
                    <a:pt x="4150" y="1860"/>
                    <a:pt x="3960" y="2674"/>
                    <a:pt x="3825" y="3488"/>
                  </a:cubicBezTo>
                  <a:cubicBezTo>
                    <a:pt x="3689" y="4220"/>
                    <a:pt x="3309" y="4871"/>
                    <a:pt x="2767" y="5359"/>
                  </a:cubicBezTo>
                  <a:cubicBezTo>
                    <a:pt x="2197" y="5875"/>
                    <a:pt x="1600" y="6363"/>
                    <a:pt x="1031" y="6851"/>
                  </a:cubicBezTo>
                  <a:cubicBezTo>
                    <a:pt x="787" y="7041"/>
                    <a:pt x="570" y="7231"/>
                    <a:pt x="353" y="7448"/>
                  </a:cubicBezTo>
                  <a:cubicBezTo>
                    <a:pt x="0" y="7800"/>
                    <a:pt x="109" y="8424"/>
                    <a:pt x="570" y="8614"/>
                  </a:cubicBezTo>
                  <a:cubicBezTo>
                    <a:pt x="895" y="8777"/>
                    <a:pt x="1248" y="8912"/>
                    <a:pt x="1600" y="9021"/>
                  </a:cubicBezTo>
                  <a:cubicBezTo>
                    <a:pt x="2984" y="9536"/>
                    <a:pt x="4069" y="10675"/>
                    <a:pt x="4476" y="12113"/>
                  </a:cubicBezTo>
                  <a:cubicBezTo>
                    <a:pt x="4665" y="12710"/>
                    <a:pt x="4828" y="13306"/>
                    <a:pt x="5018" y="13903"/>
                  </a:cubicBezTo>
                  <a:cubicBezTo>
                    <a:pt x="5127" y="14147"/>
                    <a:pt x="5235" y="14391"/>
                    <a:pt x="5371" y="14608"/>
                  </a:cubicBezTo>
                  <a:cubicBezTo>
                    <a:pt x="5723" y="14283"/>
                    <a:pt x="5967" y="13849"/>
                    <a:pt x="6076" y="13388"/>
                  </a:cubicBezTo>
                  <a:cubicBezTo>
                    <a:pt x="6239" y="12791"/>
                    <a:pt x="6401" y="12221"/>
                    <a:pt x="6510" y="11652"/>
                  </a:cubicBezTo>
                  <a:cubicBezTo>
                    <a:pt x="6808" y="10133"/>
                    <a:pt x="7730" y="9102"/>
                    <a:pt x="8978" y="8289"/>
                  </a:cubicBezTo>
                  <a:cubicBezTo>
                    <a:pt x="9141" y="8153"/>
                    <a:pt x="9331" y="8072"/>
                    <a:pt x="9466" y="7936"/>
                  </a:cubicBezTo>
                  <a:cubicBezTo>
                    <a:pt x="9927" y="7692"/>
                    <a:pt x="9927" y="7068"/>
                    <a:pt x="9521" y="6770"/>
                  </a:cubicBezTo>
                  <a:cubicBezTo>
                    <a:pt x="9358" y="6634"/>
                    <a:pt x="9195" y="6553"/>
                    <a:pt x="9032" y="6417"/>
                  </a:cubicBezTo>
                  <a:cubicBezTo>
                    <a:pt x="8571" y="6092"/>
                    <a:pt x="8110" y="5766"/>
                    <a:pt x="7676" y="5413"/>
                  </a:cubicBezTo>
                  <a:cubicBezTo>
                    <a:pt x="6835" y="4735"/>
                    <a:pt x="6293" y="3759"/>
                    <a:pt x="6130" y="2701"/>
                  </a:cubicBezTo>
                  <a:cubicBezTo>
                    <a:pt x="6049" y="2159"/>
                    <a:pt x="6022" y="1643"/>
                    <a:pt x="5940" y="1101"/>
                  </a:cubicBezTo>
                  <a:cubicBezTo>
                    <a:pt x="5913" y="857"/>
                    <a:pt x="5859" y="585"/>
                    <a:pt x="5778" y="341"/>
                  </a:cubicBezTo>
                  <a:cubicBezTo>
                    <a:pt x="5701" y="130"/>
                    <a:pt x="5502" y="0"/>
                    <a:pt x="5296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62"/>
            <p:cNvSpPr/>
            <p:nvPr/>
          </p:nvSpPr>
          <p:spPr>
            <a:xfrm>
              <a:off x="5905475" y="2353850"/>
              <a:ext cx="173625" cy="258375"/>
            </a:xfrm>
            <a:custGeom>
              <a:avLst/>
              <a:gdLst/>
              <a:ahLst/>
              <a:cxnLst/>
              <a:rect l="l" t="t" r="r" b="b"/>
              <a:pathLst>
                <a:path w="6945" h="10335" extrusionOk="0">
                  <a:moveTo>
                    <a:pt x="3472" y="3147"/>
                  </a:moveTo>
                  <a:cubicBezTo>
                    <a:pt x="3933" y="3798"/>
                    <a:pt x="4449" y="4476"/>
                    <a:pt x="4964" y="5154"/>
                  </a:cubicBezTo>
                  <a:cubicBezTo>
                    <a:pt x="4666" y="5425"/>
                    <a:pt x="4313" y="5696"/>
                    <a:pt x="4042" y="5995"/>
                  </a:cubicBezTo>
                  <a:cubicBezTo>
                    <a:pt x="3771" y="6320"/>
                    <a:pt x="3527" y="6700"/>
                    <a:pt x="3201" y="7161"/>
                  </a:cubicBezTo>
                  <a:lnTo>
                    <a:pt x="3201" y="7188"/>
                  </a:lnTo>
                  <a:cubicBezTo>
                    <a:pt x="2957" y="6402"/>
                    <a:pt x="2496" y="5724"/>
                    <a:pt x="1818" y="5262"/>
                  </a:cubicBezTo>
                  <a:lnTo>
                    <a:pt x="3472" y="3147"/>
                  </a:lnTo>
                  <a:close/>
                  <a:moveTo>
                    <a:pt x="3228" y="0"/>
                  </a:moveTo>
                  <a:cubicBezTo>
                    <a:pt x="3065" y="55"/>
                    <a:pt x="2930" y="163"/>
                    <a:pt x="2876" y="326"/>
                  </a:cubicBezTo>
                  <a:cubicBezTo>
                    <a:pt x="2821" y="516"/>
                    <a:pt x="2794" y="706"/>
                    <a:pt x="2794" y="896"/>
                  </a:cubicBezTo>
                  <a:cubicBezTo>
                    <a:pt x="2740" y="2360"/>
                    <a:pt x="2008" y="3472"/>
                    <a:pt x="896" y="4367"/>
                  </a:cubicBezTo>
                  <a:cubicBezTo>
                    <a:pt x="733" y="4530"/>
                    <a:pt x="516" y="4639"/>
                    <a:pt x="353" y="4801"/>
                  </a:cubicBezTo>
                  <a:cubicBezTo>
                    <a:pt x="0" y="5073"/>
                    <a:pt x="28" y="5615"/>
                    <a:pt x="434" y="5832"/>
                  </a:cubicBezTo>
                  <a:cubicBezTo>
                    <a:pt x="597" y="5941"/>
                    <a:pt x="787" y="6022"/>
                    <a:pt x="977" y="6103"/>
                  </a:cubicBezTo>
                  <a:cubicBezTo>
                    <a:pt x="1601" y="6375"/>
                    <a:pt x="2035" y="6944"/>
                    <a:pt x="2143" y="7595"/>
                  </a:cubicBezTo>
                  <a:cubicBezTo>
                    <a:pt x="2197" y="7893"/>
                    <a:pt x="2279" y="8192"/>
                    <a:pt x="2333" y="8490"/>
                  </a:cubicBezTo>
                  <a:cubicBezTo>
                    <a:pt x="2387" y="8897"/>
                    <a:pt x="2442" y="9331"/>
                    <a:pt x="2550" y="9765"/>
                  </a:cubicBezTo>
                  <a:cubicBezTo>
                    <a:pt x="2604" y="9955"/>
                    <a:pt x="2794" y="10091"/>
                    <a:pt x="2984" y="10335"/>
                  </a:cubicBezTo>
                  <a:cubicBezTo>
                    <a:pt x="3228" y="10145"/>
                    <a:pt x="3445" y="10036"/>
                    <a:pt x="3527" y="9819"/>
                  </a:cubicBezTo>
                  <a:cubicBezTo>
                    <a:pt x="3689" y="9412"/>
                    <a:pt x="3771" y="8978"/>
                    <a:pt x="3879" y="8572"/>
                  </a:cubicBezTo>
                  <a:cubicBezTo>
                    <a:pt x="4313" y="7188"/>
                    <a:pt x="4964" y="5995"/>
                    <a:pt x="6510" y="5561"/>
                  </a:cubicBezTo>
                  <a:cubicBezTo>
                    <a:pt x="6917" y="5452"/>
                    <a:pt x="6944" y="4991"/>
                    <a:pt x="6592" y="4720"/>
                  </a:cubicBezTo>
                  <a:cubicBezTo>
                    <a:pt x="6483" y="4639"/>
                    <a:pt x="6375" y="4557"/>
                    <a:pt x="6266" y="4503"/>
                  </a:cubicBezTo>
                  <a:cubicBezTo>
                    <a:pt x="5425" y="4015"/>
                    <a:pt x="4801" y="3228"/>
                    <a:pt x="4476" y="2306"/>
                  </a:cubicBezTo>
                  <a:cubicBezTo>
                    <a:pt x="4286" y="1845"/>
                    <a:pt x="4150" y="1357"/>
                    <a:pt x="3988" y="896"/>
                  </a:cubicBezTo>
                  <a:cubicBezTo>
                    <a:pt x="3906" y="651"/>
                    <a:pt x="3798" y="407"/>
                    <a:pt x="3635" y="190"/>
                  </a:cubicBezTo>
                  <a:cubicBezTo>
                    <a:pt x="3527" y="55"/>
                    <a:pt x="3391" y="0"/>
                    <a:pt x="3228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62"/>
            <p:cNvSpPr/>
            <p:nvPr/>
          </p:nvSpPr>
          <p:spPr>
            <a:xfrm>
              <a:off x="6111625" y="2032050"/>
              <a:ext cx="248200" cy="365225"/>
            </a:xfrm>
            <a:custGeom>
              <a:avLst/>
              <a:gdLst/>
              <a:ahLst/>
              <a:cxnLst/>
              <a:rect l="l" t="t" r="r" b="b"/>
              <a:pathLst>
                <a:path w="9928" h="14609" extrusionOk="0">
                  <a:moveTo>
                    <a:pt x="4991" y="3922"/>
                  </a:moveTo>
                  <a:cubicBezTo>
                    <a:pt x="5371" y="4573"/>
                    <a:pt x="5805" y="5196"/>
                    <a:pt x="6266" y="5793"/>
                  </a:cubicBezTo>
                  <a:cubicBezTo>
                    <a:pt x="6835" y="6336"/>
                    <a:pt x="7405" y="6851"/>
                    <a:pt x="8002" y="7312"/>
                  </a:cubicBezTo>
                  <a:cubicBezTo>
                    <a:pt x="6808" y="8234"/>
                    <a:pt x="5805" y="9265"/>
                    <a:pt x="5344" y="10838"/>
                  </a:cubicBezTo>
                  <a:cubicBezTo>
                    <a:pt x="5099" y="10404"/>
                    <a:pt x="4801" y="9970"/>
                    <a:pt x="4476" y="9590"/>
                  </a:cubicBezTo>
                  <a:cubicBezTo>
                    <a:pt x="4150" y="9211"/>
                    <a:pt x="3797" y="8885"/>
                    <a:pt x="3391" y="8587"/>
                  </a:cubicBezTo>
                  <a:cubicBezTo>
                    <a:pt x="3011" y="8289"/>
                    <a:pt x="2550" y="8072"/>
                    <a:pt x="2034" y="7746"/>
                  </a:cubicBezTo>
                  <a:cubicBezTo>
                    <a:pt x="3282" y="6634"/>
                    <a:pt x="4611" y="5685"/>
                    <a:pt x="4991" y="3922"/>
                  </a:cubicBezTo>
                  <a:close/>
                  <a:moveTo>
                    <a:pt x="5296" y="0"/>
                  </a:moveTo>
                  <a:cubicBezTo>
                    <a:pt x="5211" y="0"/>
                    <a:pt x="5124" y="22"/>
                    <a:pt x="5045" y="70"/>
                  </a:cubicBezTo>
                  <a:cubicBezTo>
                    <a:pt x="4638" y="233"/>
                    <a:pt x="4340" y="613"/>
                    <a:pt x="4286" y="1046"/>
                  </a:cubicBezTo>
                  <a:cubicBezTo>
                    <a:pt x="4150" y="1860"/>
                    <a:pt x="3960" y="2674"/>
                    <a:pt x="3825" y="3488"/>
                  </a:cubicBezTo>
                  <a:cubicBezTo>
                    <a:pt x="3689" y="4220"/>
                    <a:pt x="3309" y="4871"/>
                    <a:pt x="2767" y="5359"/>
                  </a:cubicBezTo>
                  <a:cubicBezTo>
                    <a:pt x="2197" y="5875"/>
                    <a:pt x="1600" y="6363"/>
                    <a:pt x="1031" y="6851"/>
                  </a:cubicBezTo>
                  <a:cubicBezTo>
                    <a:pt x="787" y="7041"/>
                    <a:pt x="570" y="7231"/>
                    <a:pt x="353" y="7448"/>
                  </a:cubicBezTo>
                  <a:cubicBezTo>
                    <a:pt x="0" y="7800"/>
                    <a:pt x="109" y="8424"/>
                    <a:pt x="570" y="8614"/>
                  </a:cubicBezTo>
                  <a:cubicBezTo>
                    <a:pt x="895" y="8777"/>
                    <a:pt x="1248" y="8912"/>
                    <a:pt x="1600" y="9021"/>
                  </a:cubicBezTo>
                  <a:cubicBezTo>
                    <a:pt x="2984" y="9536"/>
                    <a:pt x="4069" y="10675"/>
                    <a:pt x="4476" y="12113"/>
                  </a:cubicBezTo>
                  <a:cubicBezTo>
                    <a:pt x="4665" y="12710"/>
                    <a:pt x="4828" y="13306"/>
                    <a:pt x="5018" y="13903"/>
                  </a:cubicBezTo>
                  <a:cubicBezTo>
                    <a:pt x="5127" y="14147"/>
                    <a:pt x="5235" y="14391"/>
                    <a:pt x="5371" y="14608"/>
                  </a:cubicBezTo>
                  <a:cubicBezTo>
                    <a:pt x="5723" y="14283"/>
                    <a:pt x="5967" y="13849"/>
                    <a:pt x="6076" y="13388"/>
                  </a:cubicBezTo>
                  <a:cubicBezTo>
                    <a:pt x="6239" y="12791"/>
                    <a:pt x="6401" y="12221"/>
                    <a:pt x="6510" y="11652"/>
                  </a:cubicBezTo>
                  <a:cubicBezTo>
                    <a:pt x="6808" y="10133"/>
                    <a:pt x="7730" y="9102"/>
                    <a:pt x="8978" y="8289"/>
                  </a:cubicBezTo>
                  <a:cubicBezTo>
                    <a:pt x="9141" y="8153"/>
                    <a:pt x="9331" y="8072"/>
                    <a:pt x="9466" y="7936"/>
                  </a:cubicBezTo>
                  <a:cubicBezTo>
                    <a:pt x="9927" y="7692"/>
                    <a:pt x="9927" y="7068"/>
                    <a:pt x="9521" y="6770"/>
                  </a:cubicBezTo>
                  <a:cubicBezTo>
                    <a:pt x="9358" y="6634"/>
                    <a:pt x="9195" y="6553"/>
                    <a:pt x="9032" y="6417"/>
                  </a:cubicBezTo>
                  <a:cubicBezTo>
                    <a:pt x="8571" y="6092"/>
                    <a:pt x="8110" y="5766"/>
                    <a:pt x="7676" y="5413"/>
                  </a:cubicBezTo>
                  <a:cubicBezTo>
                    <a:pt x="6835" y="4735"/>
                    <a:pt x="6293" y="3759"/>
                    <a:pt x="6130" y="2701"/>
                  </a:cubicBezTo>
                  <a:cubicBezTo>
                    <a:pt x="6049" y="2159"/>
                    <a:pt x="6022" y="1643"/>
                    <a:pt x="5940" y="1101"/>
                  </a:cubicBezTo>
                  <a:cubicBezTo>
                    <a:pt x="5913" y="857"/>
                    <a:pt x="5859" y="585"/>
                    <a:pt x="5778" y="341"/>
                  </a:cubicBezTo>
                  <a:cubicBezTo>
                    <a:pt x="5701" y="130"/>
                    <a:pt x="5502" y="0"/>
                    <a:pt x="5296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62"/>
            <p:cNvSpPr/>
            <p:nvPr/>
          </p:nvSpPr>
          <p:spPr>
            <a:xfrm>
              <a:off x="6162475" y="2130075"/>
              <a:ext cx="149200" cy="172950"/>
            </a:xfrm>
            <a:custGeom>
              <a:avLst/>
              <a:gdLst/>
              <a:ahLst/>
              <a:cxnLst/>
              <a:rect l="l" t="t" r="r" b="b"/>
              <a:pathLst>
                <a:path w="5968" h="6918" extrusionOk="0">
                  <a:moveTo>
                    <a:pt x="2957" y="1"/>
                  </a:moveTo>
                  <a:cubicBezTo>
                    <a:pt x="2577" y="1764"/>
                    <a:pt x="1248" y="2713"/>
                    <a:pt x="0" y="3825"/>
                  </a:cubicBezTo>
                  <a:cubicBezTo>
                    <a:pt x="516" y="4151"/>
                    <a:pt x="977" y="4368"/>
                    <a:pt x="1357" y="4666"/>
                  </a:cubicBezTo>
                  <a:cubicBezTo>
                    <a:pt x="1763" y="4964"/>
                    <a:pt x="2116" y="5290"/>
                    <a:pt x="2442" y="5642"/>
                  </a:cubicBezTo>
                  <a:cubicBezTo>
                    <a:pt x="2767" y="6049"/>
                    <a:pt x="3065" y="6483"/>
                    <a:pt x="3310" y="6917"/>
                  </a:cubicBezTo>
                  <a:cubicBezTo>
                    <a:pt x="3771" y="5344"/>
                    <a:pt x="4774" y="4313"/>
                    <a:pt x="5968" y="3391"/>
                  </a:cubicBezTo>
                  <a:cubicBezTo>
                    <a:pt x="5371" y="2930"/>
                    <a:pt x="4801" y="2415"/>
                    <a:pt x="4232" y="1872"/>
                  </a:cubicBezTo>
                  <a:cubicBezTo>
                    <a:pt x="3771" y="1275"/>
                    <a:pt x="3337" y="652"/>
                    <a:pt x="2957" y="1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62"/>
            <p:cNvSpPr/>
            <p:nvPr/>
          </p:nvSpPr>
          <p:spPr>
            <a:xfrm>
              <a:off x="5905475" y="2353850"/>
              <a:ext cx="173625" cy="258375"/>
            </a:xfrm>
            <a:custGeom>
              <a:avLst/>
              <a:gdLst/>
              <a:ahLst/>
              <a:cxnLst/>
              <a:rect l="l" t="t" r="r" b="b"/>
              <a:pathLst>
                <a:path w="6945" h="10335" extrusionOk="0">
                  <a:moveTo>
                    <a:pt x="3472" y="3147"/>
                  </a:moveTo>
                  <a:cubicBezTo>
                    <a:pt x="3933" y="3798"/>
                    <a:pt x="4449" y="4476"/>
                    <a:pt x="4964" y="5154"/>
                  </a:cubicBezTo>
                  <a:cubicBezTo>
                    <a:pt x="4666" y="5425"/>
                    <a:pt x="4313" y="5696"/>
                    <a:pt x="4042" y="5995"/>
                  </a:cubicBezTo>
                  <a:cubicBezTo>
                    <a:pt x="3771" y="6320"/>
                    <a:pt x="3527" y="6700"/>
                    <a:pt x="3201" y="7161"/>
                  </a:cubicBezTo>
                  <a:lnTo>
                    <a:pt x="3201" y="7188"/>
                  </a:lnTo>
                  <a:cubicBezTo>
                    <a:pt x="2957" y="6402"/>
                    <a:pt x="2496" y="5724"/>
                    <a:pt x="1818" y="5262"/>
                  </a:cubicBezTo>
                  <a:lnTo>
                    <a:pt x="3472" y="3147"/>
                  </a:lnTo>
                  <a:close/>
                  <a:moveTo>
                    <a:pt x="3228" y="0"/>
                  </a:moveTo>
                  <a:cubicBezTo>
                    <a:pt x="3065" y="55"/>
                    <a:pt x="2930" y="163"/>
                    <a:pt x="2876" y="326"/>
                  </a:cubicBezTo>
                  <a:cubicBezTo>
                    <a:pt x="2821" y="516"/>
                    <a:pt x="2794" y="706"/>
                    <a:pt x="2794" y="896"/>
                  </a:cubicBezTo>
                  <a:cubicBezTo>
                    <a:pt x="2740" y="2360"/>
                    <a:pt x="2008" y="3472"/>
                    <a:pt x="896" y="4367"/>
                  </a:cubicBezTo>
                  <a:cubicBezTo>
                    <a:pt x="733" y="4530"/>
                    <a:pt x="516" y="4639"/>
                    <a:pt x="353" y="4801"/>
                  </a:cubicBezTo>
                  <a:cubicBezTo>
                    <a:pt x="0" y="5073"/>
                    <a:pt x="28" y="5615"/>
                    <a:pt x="434" y="5832"/>
                  </a:cubicBezTo>
                  <a:cubicBezTo>
                    <a:pt x="597" y="5941"/>
                    <a:pt x="787" y="6022"/>
                    <a:pt x="977" y="6103"/>
                  </a:cubicBezTo>
                  <a:cubicBezTo>
                    <a:pt x="1601" y="6375"/>
                    <a:pt x="2035" y="6944"/>
                    <a:pt x="2143" y="7595"/>
                  </a:cubicBezTo>
                  <a:cubicBezTo>
                    <a:pt x="2197" y="7893"/>
                    <a:pt x="2279" y="8192"/>
                    <a:pt x="2333" y="8490"/>
                  </a:cubicBezTo>
                  <a:cubicBezTo>
                    <a:pt x="2387" y="8897"/>
                    <a:pt x="2442" y="9331"/>
                    <a:pt x="2550" y="9765"/>
                  </a:cubicBezTo>
                  <a:cubicBezTo>
                    <a:pt x="2604" y="9955"/>
                    <a:pt x="2794" y="10091"/>
                    <a:pt x="2984" y="10335"/>
                  </a:cubicBezTo>
                  <a:cubicBezTo>
                    <a:pt x="3228" y="10145"/>
                    <a:pt x="3445" y="10036"/>
                    <a:pt x="3527" y="9819"/>
                  </a:cubicBezTo>
                  <a:cubicBezTo>
                    <a:pt x="3689" y="9412"/>
                    <a:pt x="3771" y="8978"/>
                    <a:pt x="3879" y="8572"/>
                  </a:cubicBezTo>
                  <a:cubicBezTo>
                    <a:pt x="4313" y="7188"/>
                    <a:pt x="4964" y="5995"/>
                    <a:pt x="6510" y="5561"/>
                  </a:cubicBezTo>
                  <a:cubicBezTo>
                    <a:pt x="6917" y="5452"/>
                    <a:pt x="6944" y="4991"/>
                    <a:pt x="6592" y="4720"/>
                  </a:cubicBezTo>
                  <a:cubicBezTo>
                    <a:pt x="6483" y="4639"/>
                    <a:pt x="6375" y="4557"/>
                    <a:pt x="6266" y="4503"/>
                  </a:cubicBezTo>
                  <a:cubicBezTo>
                    <a:pt x="5425" y="4015"/>
                    <a:pt x="4801" y="3228"/>
                    <a:pt x="4476" y="2306"/>
                  </a:cubicBezTo>
                  <a:cubicBezTo>
                    <a:pt x="4286" y="1845"/>
                    <a:pt x="4150" y="1357"/>
                    <a:pt x="3988" y="896"/>
                  </a:cubicBezTo>
                  <a:cubicBezTo>
                    <a:pt x="3906" y="651"/>
                    <a:pt x="3798" y="407"/>
                    <a:pt x="3635" y="190"/>
                  </a:cubicBezTo>
                  <a:cubicBezTo>
                    <a:pt x="3527" y="55"/>
                    <a:pt x="3391" y="0"/>
                    <a:pt x="322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62"/>
            <p:cNvSpPr/>
            <p:nvPr/>
          </p:nvSpPr>
          <p:spPr>
            <a:xfrm>
              <a:off x="5950900" y="2433175"/>
              <a:ext cx="78700" cy="100400"/>
            </a:xfrm>
            <a:custGeom>
              <a:avLst/>
              <a:gdLst/>
              <a:ahLst/>
              <a:cxnLst/>
              <a:rect l="l" t="t" r="r" b="b"/>
              <a:pathLst>
                <a:path w="3148" h="4016" extrusionOk="0">
                  <a:moveTo>
                    <a:pt x="1655" y="1"/>
                  </a:moveTo>
                  <a:lnTo>
                    <a:pt x="1" y="2089"/>
                  </a:lnTo>
                  <a:cubicBezTo>
                    <a:pt x="679" y="2551"/>
                    <a:pt x="1140" y="3229"/>
                    <a:pt x="1384" y="4015"/>
                  </a:cubicBezTo>
                  <a:cubicBezTo>
                    <a:pt x="1710" y="3527"/>
                    <a:pt x="1954" y="3174"/>
                    <a:pt x="2225" y="2849"/>
                  </a:cubicBezTo>
                  <a:cubicBezTo>
                    <a:pt x="2496" y="2523"/>
                    <a:pt x="2849" y="2279"/>
                    <a:pt x="3147" y="1981"/>
                  </a:cubicBezTo>
                  <a:cubicBezTo>
                    <a:pt x="2632" y="1303"/>
                    <a:pt x="2116" y="625"/>
                    <a:pt x="1655" y="1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46" name="Google Shape;1546;p62"/>
          <p:cNvGrpSpPr/>
          <p:nvPr/>
        </p:nvGrpSpPr>
        <p:grpSpPr>
          <a:xfrm rot="5973180">
            <a:off x="3154241" y="1291361"/>
            <a:ext cx="330360" cy="269366"/>
            <a:chOff x="5426900" y="3064075"/>
            <a:chExt cx="281450" cy="229525"/>
          </a:xfrm>
        </p:grpSpPr>
        <p:sp>
          <p:nvSpPr>
            <p:cNvPr id="1547" name="Google Shape;1547;p62"/>
            <p:cNvSpPr/>
            <p:nvPr/>
          </p:nvSpPr>
          <p:spPr>
            <a:xfrm>
              <a:off x="5426900" y="3211925"/>
              <a:ext cx="75975" cy="81675"/>
            </a:xfrm>
            <a:custGeom>
              <a:avLst/>
              <a:gdLst/>
              <a:ahLst/>
              <a:cxnLst/>
              <a:rect l="l" t="t" r="r" b="b"/>
              <a:pathLst>
                <a:path w="3039" h="3267" extrusionOk="0">
                  <a:moveTo>
                    <a:pt x="1589" y="644"/>
                  </a:moveTo>
                  <a:cubicBezTo>
                    <a:pt x="1879" y="644"/>
                    <a:pt x="2168" y="822"/>
                    <a:pt x="2279" y="1141"/>
                  </a:cubicBezTo>
                  <a:cubicBezTo>
                    <a:pt x="2306" y="1195"/>
                    <a:pt x="2334" y="1276"/>
                    <a:pt x="2334" y="1330"/>
                  </a:cubicBezTo>
                  <a:lnTo>
                    <a:pt x="2334" y="1358"/>
                  </a:lnTo>
                  <a:cubicBezTo>
                    <a:pt x="2388" y="1737"/>
                    <a:pt x="2306" y="2117"/>
                    <a:pt x="2062" y="2443"/>
                  </a:cubicBezTo>
                  <a:cubicBezTo>
                    <a:pt x="2023" y="2522"/>
                    <a:pt x="1925" y="2572"/>
                    <a:pt x="1822" y="2572"/>
                  </a:cubicBezTo>
                  <a:cubicBezTo>
                    <a:pt x="1784" y="2572"/>
                    <a:pt x="1746" y="2566"/>
                    <a:pt x="1710" y="2551"/>
                  </a:cubicBezTo>
                  <a:cubicBezTo>
                    <a:pt x="1520" y="2497"/>
                    <a:pt x="1357" y="2443"/>
                    <a:pt x="1194" y="2334"/>
                  </a:cubicBezTo>
                  <a:cubicBezTo>
                    <a:pt x="679" y="2036"/>
                    <a:pt x="598" y="1330"/>
                    <a:pt x="1032" y="924"/>
                  </a:cubicBezTo>
                  <a:cubicBezTo>
                    <a:pt x="1177" y="733"/>
                    <a:pt x="1384" y="644"/>
                    <a:pt x="1589" y="644"/>
                  </a:cubicBezTo>
                  <a:close/>
                  <a:moveTo>
                    <a:pt x="1493" y="0"/>
                  </a:moveTo>
                  <a:cubicBezTo>
                    <a:pt x="1475" y="0"/>
                    <a:pt x="1457" y="1"/>
                    <a:pt x="1438" y="1"/>
                  </a:cubicBezTo>
                  <a:cubicBezTo>
                    <a:pt x="570" y="191"/>
                    <a:pt x="1" y="1005"/>
                    <a:pt x="137" y="1873"/>
                  </a:cubicBezTo>
                  <a:cubicBezTo>
                    <a:pt x="137" y="1927"/>
                    <a:pt x="137" y="1981"/>
                    <a:pt x="164" y="2036"/>
                  </a:cubicBezTo>
                  <a:cubicBezTo>
                    <a:pt x="191" y="2090"/>
                    <a:pt x="218" y="2144"/>
                    <a:pt x="245" y="2198"/>
                  </a:cubicBezTo>
                  <a:cubicBezTo>
                    <a:pt x="516" y="2822"/>
                    <a:pt x="1059" y="3066"/>
                    <a:pt x="1655" y="3256"/>
                  </a:cubicBezTo>
                  <a:cubicBezTo>
                    <a:pt x="1700" y="3263"/>
                    <a:pt x="1744" y="3266"/>
                    <a:pt x="1786" y="3266"/>
                  </a:cubicBezTo>
                  <a:cubicBezTo>
                    <a:pt x="1922" y="3266"/>
                    <a:pt x="2046" y="3231"/>
                    <a:pt x="2171" y="3148"/>
                  </a:cubicBezTo>
                  <a:cubicBezTo>
                    <a:pt x="2334" y="3066"/>
                    <a:pt x="2469" y="2931"/>
                    <a:pt x="2578" y="2795"/>
                  </a:cubicBezTo>
                  <a:cubicBezTo>
                    <a:pt x="2903" y="2361"/>
                    <a:pt x="3039" y="1819"/>
                    <a:pt x="2985" y="1276"/>
                  </a:cubicBezTo>
                  <a:cubicBezTo>
                    <a:pt x="2879" y="535"/>
                    <a:pt x="2230" y="0"/>
                    <a:pt x="1493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62"/>
            <p:cNvSpPr/>
            <p:nvPr/>
          </p:nvSpPr>
          <p:spPr>
            <a:xfrm>
              <a:off x="5592375" y="3064075"/>
              <a:ext cx="61050" cy="63350"/>
            </a:xfrm>
            <a:custGeom>
              <a:avLst/>
              <a:gdLst/>
              <a:ahLst/>
              <a:cxnLst/>
              <a:rect l="l" t="t" r="r" b="b"/>
              <a:pathLst>
                <a:path w="2442" h="2534" extrusionOk="0">
                  <a:moveTo>
                    <a:pt x="1314" y="656"/>
                  </a:moveTo>
                  <a:cubicBezTo>
                    <a:pt x="1583" y="656"/>
                    <a:pt x="1813" y="893"/>
                    <a:pt x="1790" y="1169"/>
                  </a:cubicBezTo>
                  <a:cubicBezTo>
                    <a:pt x="1790" y="1413"/>
                    <a:pt x="1682" y="1630"/>
                    <a:pt x="1519" y="1820"/>
                  </a:cubicBezTo>
                  <a:cubicBezTo>
                    <a:pt x="1439" y="1920"/>
                    <a:pt x="1313" y="1976"/>
                    <a:pt x="1188" y="1976"/>
                  </a:cubicBezTo>
                  <a:cubicBezTo>
                    <a:pt x="1144" y="1976"/>
                    <a:pt x="1100" y="1969"/>
                    <a:pt x="1058" y="1955"/>
                  </a:cubicBezTo>
                  <a:cubicBezTo>
                    <a:pt x="841" y="1901"/>
                    <a:pt x="705" y="1738"/>
                    <a:pt x="651" y="1521"/>
                  </a:cubicBezTo>
                  <a:cubicBezTo>
                    <a:pt x="624" y="1169"/>
                    <a:pt x="841" y="816"/>
                    <a:pt x="1166" y="681"/>
                  </a:cubicBezTo>
                  <a:cubicBezTo>
                    <a:pt x="1216" y="664"/>
                    <a:pt x="1266" y="656"/>
                    <a:pt x="1314" y="656"/>
                  </a:cubicBezTo>
                  <a:close/>
                  <a:moveTo>
                    <a:pt x="1328" y="0"/>
                  </a:moveTo>
                  <a:cubicBezTo>
                    <a:pt x="1200" y="0"/>
                    <a:pt x="1072" y="27"/>
                    <a:pt x="949" y="84"/>
                  </a:cubicBezTo>
                  <a:cubicBezTo>
                    <a:pt x="353" y="355"/>
                    <a:pt x="0" y="952"/>
                    <a:pt x="0" y="1576"/>
                  </a:cubicBezTo>
                  <a:cubicBezTo>
                    <a:pt x="0" y="1684"/>
                    <a:pt x="27" y="1765"/>
                    <a:pt x="54" y="1847"/>
                  </a:cubicBezTo>
                  <a:cubicBezTo>
                    <a:pt x="263" y="2283"/>
                    <a:pt x="710" y="2534"/>
                    <a:pt x="1164" y="2534"/>
                  </a:cubicBezTo>
                  <a:cubicBezTo>
                    <a:pt x="1360" y="2534"/>
                    <a:pt x="1557" y="2487"/>
                    <a:pt x="1736" y="2389"/>
                  </a:cubicBezTo>
                  <a:cubicBezTo>
                    <a:pt x="2197" y="2064"/>
                    <a:pt x="2441" y="1467"/>
                    <a:pt x="2360" y="897"/>
                  </a:cubicBezTo>
                  <a:cubicBezTo>
                    <a:pt x="2306" y="653"/>
                    <a:pt x="2170" y="436"/>
                    <a:pt x="1980" y="274"/>
                  </a:cubicBezTo>
                  <a:cubicBezTo>
                    <a:pt x="1803" y="96"/>
                    <a:pt x="1568" y="0"/>
                    <a:pt x="1328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62"/>
            <p:cNvSpPr/>
            <p:nvPr/>
          </p:nvSpPr>
          <p:spPr>
            <a:xfrm>
              <a:off x="5635775" y="3219375"/>
              <a:ext cx="72575" cy="65775"/>
            </a:xfrm>
            <a:custGeom>
              <a:avLst/>
              <a:gdLst/>
              <a:ahLst/>
              <a:cxnLst/>
              <a:rect l="l" t="t" r="r" b="b"/>
              <a:pathLst>
                <a:path w="2903" h="2631" extrusionOk="0">
                  <a:moveTo>
                    <a:pt x="1532" y="643"/>
                  </a:moveTo>
                  <a:cubicBezTo>
                    <a:pt x="1774" y="643"/>
                    <a:pt x="2017" y="823"/>
                    <a:pt x="2089" y="1087"/>
                  </a:cubicBezTo>
                  <a:cubicBezTo>
                    <a:pt x="2186" y="1575"/>
                    <a:pt x="1822" y="1998"/>
                    <a:pt x="1352" y="1998"/>
                  </a:cubicBezTo>
                  <a:cubicBezTo>
                    <a:pt x="1301" y="1998"/>
                    <a:pt x="1247" y="1993"/>
                    <a:pt x="1193" y="1982"/>
                  </a:cubicBezTo>
                  <a:cubicBezTo>
                    <a:pt x="705" y="1900"/>
                    <a:pt x="543" y="1304"/>
                    <a:pt x="895" y="978"/>
                  </a:cubicBezTo>
                  <a:cubicBezTo>
                    <a:pt x="1031" y="788"/>
                    <a:pt x="1221" y="680"/>
                    <a:pt x="1438" y="653"/>
                  </a:cubicBezTo>
                  <a:cubicBezTo>
                    <a:pt x="1469" y="647"/>
                    <a:pt x="1500" y="643"/>
                    <a:pt x="1532" y="643"/>
                  </a:cubicBezTo>
                  <a:close/>
                  <a:moveTo>
                    <a:pt x="1570" y="1"/>
                  </a:moveTo>
                  <a:cubicBezTo>
                    <a:pt x="836" y="1"/>
                    <a:pt x="213" y="508"/>
                    <a:pt x="54" y="1222"/>
                  </a:cubicBezTo>
                  <a:cubicBezTo>
                    <a:pt x="0" y="1602"/>
                    <a:pt x="109" y="1982"/>
                    <a:pt x="380" y="2253"/>
                  </a:cubicBezTo>
                  <a:cubicBezTo>
                    <a:pt x="601" y="2494"/>
                    <a:pt x="910" y="2631"/>
                    <a:pt x="1232" y="2631"/>
                  </a:cubicBezTo>
                  <a:cubicBezTo>
                    <a:pt x="1346" y="2631"/>
                    <a:pt x="1460" y="2614"/>
                    <a:pt x="1573" y="2579"/>
                  </a:cubicBezTo>
                  <a:cubicBezTo>
                    <a:pt x="2143" y="2551"/>
                    <a:pt x="2631" y="2117"/>
                    <a:pt x="2712" y="1548"/>
                  </a:cubicBezTo>
                  <a:cubicBezTo>
                    <a:pt x="2902" y="788"/>
                    <a:pt x="2387" y="56"/>
                    <a:pt x="1627" y="2"/>
                  </a:cubicBezTo>
                  <a:cubicBezTo>
                    <a:pt x="1608" y="1"/>
                    <a:pt x="1589" y="1"/>
                    <a:pt x="1570" y="1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62"/>
            <p:cNvSpPr/>
            <p:nvPr/>
          </p:nvSpPr>
          <p:spPr>
            <a:xfrm>
              <a:off x="5426900" y="3211925"/>
              <a:ext cx="75975" cy="81675"/>
            </a:xfrm>
            <a:custGeom>
              <a:avLst/>
              <a:gdLst/>
              <a:ahLst/>
              <a:cxnLst/>
              <a:rect l="l" t="t" r="r" b="b"/>
              <a:pathLst>
                <a:path w="3039" h="3267" extrusionOk="0">
                  <a:moveTo>
                    <a:pt x="1589" y="644"/>
                  </a:moveTo>
                  <a:cubicBezTo>
                    <a:pt x="1879" y="644"/>
                    <a:pt x="2168" y="822"/>
                    <a:pt x="2279" y="1141"/>
                  </a:cubicBezTo>
                  <a:cubicBezTo>
                    <a:pt x="2306" y="1195"/>
                    <a:pt x="2334" y="1276"/>
                    <a:pt x="2334" y="1330"/>
                  </a:cubicBezTo>
                  <a:lnTo>
                    <a:pt x="2334" y="1358"/>
                  </a:lnTo>
                  <a:cubicBezTo>
                    <a:pt x="2388" y="1737"/>
                    <a:pt x="2306" y="2117"/>
                    <a:pt x="2062" y="2443"/>
                  </a:cubicBezTo>
                  <a:cubicBezTo>
                    <a:pt x="2023" y="2522"/>
                    <a:pt x="1925" y="2572"/>
                    <a:pt x="1822" y="2572"/>
                  </a:cubicBezTo>
                  <a:cubicBezTo>
                    <a:pt x="1784" y="2572"/>
                    <a:pt x="1746" y="2566"/>
                    <a:pt x="1710" y="2551"/>
                  </a:cubicBezTo>
                  <a:cubicBezTo>
                    <a:pt x="1520" y="2497"/>
                    <a:pt x="1357" y="2443"/>
                    <a:pt x="1194" y="2334"/>
                  </a:cubicBezTo>
                  <a:cubicBezTo>
                    <a:pt x="679" y="2036"/>
                    <a:pt x="598" y="1330"/>
                    <a:pt x="1032" y="924"/>
                  </a:cubicBezTo>
                  <a:cubicBezTo>
                    <a:pt x="1177" y="733"/>
                    <a:pt x="1384" y="644"/>
                    <a:pt x="1589" y="644"/>
                  </a:cubicBezTo>
                  <a:close/>
                  <a:moveTo>
                    <a:pt x="1493" y="0"/>
                  </a:moveTo>
                  <a:cubicBezTo>
                    <a:pt x="1475" y="0"/>
                    <a:pt x="1457" y="1"/>
                    <a:pt x="1438" y="1"/>
                  </a:cubicBezTo>
                  <a:cubicBezTo>
                    <a:pt x="570" y="191"/>
                    <a:pt x="1" y="1005"/>
                    <a:pt x="137" y="1873"/>
                  </a:cubicBezTo>
                  <a:cubicBezTo>
                    <a:pt x="137" y="1927"/>
                    <a:pt x="137" y="1981"/>
                    <a:pt x="164" y="2036"/>
                  </a:cubicBezTo>
                  <a:cubicBezTo>
                    <a:pt x="191" y="2090"/>
                    <a:pt x="218" y="2144"/>
                    <a:pt x="245" y="2198"/>
                  </a:cubicBezTo>
                  <a:cubicBezTo>
                    <a:pt x="516" y="2822"/>
                    <a:pt x="1059" y="3066"/>
                    <a:pt x="1655" y="3256"/>
                  </a:cubicBezTo>
                  <a:cubicBezTo>
                    <a:pt x="1700" y="3263"/>
                    <a:pt x="1744" y="3266"/>
                    <a:pt x="1786" y="3266"/>
                  </a:cubicBezTo>
                  <a:cubicBezTo>
                    <a:pt x="1922" y="3266"/>
                    <a:pt x="2046" y="3231"/>
                    <a:pt x="2171" y="3148"/>
                  </a:cubicBezTo>
                  <a:cubicBezTo>
                    <a:pt x="2334" y="3066"/>
                    <a:pt x="2469" y="2931"/>
                    <a:pt x="2578" y="2795"/>
                  </a:cubicBezTo>
                  <a:cubicBezTo>
                    <a:pt x="2903" y="2361"/>
                    <a:pt x="3039" y="1819"/>
                    <a:pt x="2985" y="1276"/>
                  </a:cubicBezTo>
                  <a:cubicBezTo>
                    <a:pt x="2879" y="535"/>
                    <a:pt x="2230" y="0"/>
                    <a:pt x="1493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62"/>
            <p:cNvSpPr/>
            <p:nvPr/>
          </p:nvSpPr>
          <p:spPr>
            <a:xfrm>
              <a:off x="5441825" y="3228025"/>
              <a:ext cx="44775" cy="48875"/>
            </a:xfrm>
            <a:custGeom>
              <a:avLst/>
              <a:gdLst/>
              <a:ahLst/>
              <a:cxnLst/>
              <a:rect l="l" t="t" r="r" b="b"/>
              <a:pathLst>
                <a:path w="1791" h="1955" extrusionOk="0">
                  <a:moveTo>
                    <a:pt x="992" y="0"/>
                  </a:moveTo>
                  <a:cubicBezTo>
                    <a:pt x="787" y="0"/>
                    <a:pt x="580" y="89"/>
                    <a:pt x="435" y="280"/>
                  </a:cubicBezTo>
                  <a:cubicBezTo>
                    <a:pt x="1" y="686"/>
                    <a:pt x="82" y="1392"/>
                    <a:pt x="597" y="1690"/>
                  </a:cubicBezTo>
                  <a:cubicBezTo>
                    <a:pt x="760" y="1799"/>
                    <a:pt x="923" y="1880"/>
                    <a:pt x="1113" y="1934"/>
                  </a:cubicBezTo>
                  <a:cubicBezTo>
                    <a:pt x="1148" y="1948"/>
                    <a:pt x="1185" y="1955"/>
                    <a:pt x="1221" y="1955"/>
                  </a:cubicBezTo>
                  <a:cubicBezTo>
                    <a:pt x="1325" y="1955"/>
                    <a:pt x="1425" y="1899"/>
                    <a:pt x="1465" y="1799"/>
                  </a:cubicBezTo>
                  <a:cubicBezTo>
                    <a:pt x="1709" y="1473"/>
                    <a:pt x="1791" y="1093"/>
                    <a:pt x="1737" y="714"/>
                  </a:cubicBezTo>
                  <a:cubicBezTo>
                    <a:pt x="1737" y="632"/>
                    <a:pt x="1709" y="578"/>
                    <a:pt x="1682" y="497"/>
                  </a:cubicBezTo>
                  <a:cubicBezTo>
                    <a:pt x="1571" y="178"/>
                    <a:pt x="1282" y="0"/>
                    <a:pt x="992" y="0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62"/>
            <p:cNvSpPr/>
            <p:nvPr/>
          </p:nvSpPr>
          <p:spPr>
            <a:xfrm>
              <a:off x="5592375" y="3064075"/>
              <a:ext cx="61050" cy="63350"/>
            </a:xfrm>
            <a:custGeom>
              <a:avLst/>
              <a:gdLst/>
              <a:ahLst/>
              <a:cxnLst/>
              <a:rect l="l" t="t" r="r" b="b"/>
              <a:pathLst>
                <a:path w="2442" h="2534" extrusionOk="0">
                  <a:moveTo>
                    <a:pt x="1314" y="656"/>
                  </a:moveTo>
                  <a:cubicBezTo>
                    <a:pt x="1583" y="656"/>
                    <a:pt x="1813" y="893"/>
                    <a:pt x="1790" y="1169"/>
                  </a:cubicBezTo>
                  <a:cubicBezTo>
                    <a:pt x="1790" y="1413"/>
                    <a:pt x="1682" y="1630"/>
                    <a:pt x="1519" y="1820"/>
                  </a:cubicBezTo>
                  <a:cubicBezTo>
                    <a:pt x="1439" y="1920"/>
                    <a:pt x="1313" y="1976"/>
                    <a:pt x="1188" y="1976"/>
                  </a:cubicBezTo>
                  <a:cubicBezTo>
                    <a:pt x="1144" y="1976"/>
                    <a:pt x="1100" y="1969"/>
                    <a:pt x="1058" y="1955"/>
                  </a:cubicBezTo>
                  <a:cubicBezTo>
                    <a:pt x="841" y="1901"/>
                    <a:pt x="705" y="1738"/>
                    <a:pt x="651" y="1521"/>
                  </a:cubicBezTo>
                  <a:cubicBezTo>
                    <a:pt x="624" y="1169"/>
                    <a:pt x="841" y="816"/>
                    <a:pt x="1166" y="681"/>
                  </a:cubicBezTo>
                  <a:cubicBezTo>
                    <a:pt x="1216" y="664"/>
                    <a:pt x="1266" y="656"/>
                    <a:pt x="1314" y="656"/>
                  </a:cubicBezTo>
                  <a:close/>
                  <a:moveTo>
                    <a:pt x="1328" y="0"/>
                  </a:moveTo>
                  <a:cubicBezTo>
                    <a:pt x="1200" y="0"/>
                    <a:pt x="1072" y="27"/>
                    <a:pt x="949" y="84"/>
                  </a:cubicBezTo>
                  <a:cubicBezTo>
                    <a:pt x="353" y="355"/>
                    <a:pt x="0" y="952"/>
                    <a:pt x="0" y="1576"/>
                  </a:cubicBezTo>
                  <a:cubicBezTo>
                    <a:pt x="0" y="1684"/>
                    <a:pt x="27" y="1765"/>
                    <a:pt x="54" y="1847"/>
                  </a:cubicBezTo>
                  <a:cubicBezTo>
                    <a:pt x="263" y="2283"/>
                    <a:pt x="710" y="2534"/>
                    <a:pt x="1164" y="2534"/>
                  </a:cubicBezTo>
                  <a:cubicBezTo>
                    <a:pt x="1360" y="2534"/>
                    <a:pt x="1557" y="2487"/>
                    <a:pt x="1736" y="2389"/>
                  </a:cubicBezTo>
                  <a:cubicBezTo>
                    <a:pt x="2197" y="2064"/>
                    <a:pt x="2441" y="1467"/>
                    <a:pt x="2360" y="897"/>
                  </a:cubicBezTo>
                  <a:cubicBezTo>
                    <a:pt x="2306" y="653"/>
                    <a:pt x="2170" y="436"/>
                    <a:pt x="1980" y="274"/>
                  </a:cubicBezTo>
                  <a:cubicBezTo>
                    <a:pt x="1803" y="96"/>
                    <a:pt x="1568" y="0"/>
                    <a:pt x="132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62"/>
            <p:cNvSpPr/>
            <p:nvPr/>
          </p:nvSpPr>
          <p:spPr>
            <a:xfrm>
              <a:off x="5607950" y="3080475"/>
              <a:ext cx="29675" cy="33025"/>
            </a:xfrm>
            <a:custGeom>
              <a:avLst/>
              <a:gdLst/>
              <a:ahLst/>
              <a:cxnLst/>
              <a:rect l="l" t="t" r="r" b="b"/>
              <a:pathLst>
                <a:path w="1187" h="1321" extrusionOk="0">
                  <a:moveTo>
                    <a:pt x="691" y="0"/>
                  </a:moveTo>
                  <a:cubicBezTo>
                    <a:pt x="643" y="0"/>
                    <a:pt x="593" y="8"/>
                    <a:pt x="543" y="25"/>
                  </a:cubicBezTo>
                  <a:cubicBezTo>
                    <a:pt x="218" y="160"/>
                    <a:pt x="1" y="513"/>
                    <a:pt x="28" y="865"/>
                  </a:cubicBezTo>
                  <a:cubicBezTo>
                    <a:pt x="55" y="1082"/>
                    <a:pt x="218" y="1245"/>
                    <a:pt x="408" y="1299"/>
                  </a:cubicBezTo>
                  <a:cubicBezTo>
                    <a:pt x="457" y="1313"/>
                    <a:pt x="504" y="1320"/>
                    <a:pt x="549" y="1320"/>
                  </a:cubicBezTo>
                  <a:cubicBezTo>
                    <a:pt x="678" y="1320"/>
                    <a:pt x="788" y="1264"/>
                    <a:pt x="869" y="1164"/>
                  </a:cubicBezTo>
                  <a:cubicBezTo>
                    <a:pt x="1032" y="974"/>
                    <a:pt x="1140" y="757"/>
                    <a:pt x="1140" y="513"/>
                  </a:cubicBezTo>
                  <a:cubicBezTo>
                    <a:pt x="1186" y="237"/>
                    <a:pt x="960" y="0"/>
                    <a:pt x="691" y="0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62"/>
            <p:cNvSpPr/>
            <p:nvPr/>
          </p:nvSpPr>
          <p:spPr>
            <a:xfrm>
              <a:off x="5635775" y="3219375"/>
              <a:ext cx="72575" cy="65775"/>
            </a:xfrm>
            <a:custGeom>
              <a:avLst/>
              <a:gdLst/>
              <a:ahLst/>
              <a:cxnLst/>
              <a:rect l="l" t="t" r="r" b="b"/>
              <a:pathLst>
                <a:path w="2903" h="2631" extrusionOk="0">
                  <a:moveTo>
                    <a:pt x="1532" y="643"/>
                  </a:moveTo>
                  <a:cubicBezTo>
                    <a:pt x="1774" y="643"/>
                    <a:pt x="2017" y="823"/>
                    <a:pt x="2089" y="1087"/>
                  </a:cubicBezTo>
                  <a:cubicBezTo>
                    <a:pt x="2186" y="1575"/>
                    <a:pt x="1822" y="1998"/>
                    <a:pt x="1352" y="1998"/>
                  </a:cubicBezTo>
                  <a:cubicBezTo>
                    <a:pt x="1301" y="1998"/>
                    <a:pt x="1247" y="1993"/>
                    <a:pt x="1193" y="1982"/>
                  </a:cubicBezTo>
                  <a:cubicBezTo>
                    <a:pt x="705" y="1900"/>
                    <a:pt x="543" y="1304"/>
                    <a:pt x="895" y="978"/>
                  </a:cubicBezTo>
                  <a:cubicBezTo>
                    <a:pt x="1031" y="788"/>
                    <a:pt x="1221" y="680"/>
                    <a:pt x="1438" y="653"/>
                  </a:cubicBezTo>
                  <a:cubicBezTo>
                    <a:pt x="1469" y="647"/>
                    <a:pt x="1500" y="643"/>
                    <a:pt x="1532" y="643"/>
                  </a:cubicBezTo>
                  <a:close/>
                  <a:moveTo>
                    <a:pt x="1570" y="1"/>
                  </a:moveTo>
                  <a:cubicBezTo>
                    <a:pt x="836" y="1"/>
                    <a:pt x="213" y="508"/>
                    <a:pt x="54" y="1222"/>
                  </a:cubicBezTo>
                  <a:cubicBezTo>
                    <a:pt x="0" y="1602"/>
                    <a:pt x="109" y="1982"/>
                    <a:pt x="380" y="2253"/>
                  </a:cubicBezTo>
                  <a:cubicBezTo>
                    <a:pt x="601" y="2494"/>
                    <a:pt x="910" y="2631"/>
                    <a:pt x="1232" y="2631"/>
                  </a:cubicBezTo>
                  <a:cubicBezTo>
                    <a:pt x="1346" y="2631"/>
                    <a:pt x="1460" y="2614"/>
                    <a:pt x="1573" y="2579"/>
                  </a:cubicBezTo>
                  <a:cubicBezTo>
                    <a:pt x="2143" y="2551"/>
                    <a:pt x="2631" y="2117"/>
                    <a:pt x="2712" y="1548"/>
                  </a:cubicBezTo>
                  <a:cubicBezTo>
                    <a:pt x="2902" y="788"/>
                    <a:pt x="2387" y="56"/>
                    <a:pt x="1627" y="2"/>
                  </a:cubicBezTo>
                  <a:cubicBezTo>
                    <a:pt x="1608" y="1"/>
                    <a:pt x="1589" y="1"/>
                    <a:pt x="1570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62"/>
            <p:cNvSpPr/>
            <p:nvPr/>
          </p:nvSpPr>
          <p:spPr>
            <a:xfrm>
              <a:off x="5648650" y="3235450"/>
              <a:ext cx="41725" cy="33875"/>
            </a:xfrm>
            <a:custGeom>
              <a:avLst/>
              <a:gdLst/>
              <a:ahLst/>
              <a:cxnLst/>
              <a:rect l="l" t="t" r="r" b="b"/>
              <a:pathLst>
                <a:path w="1669" h="1355" extrusionOk="0">
                  <a:moveTo>
                    <a:pt x="1017" y="0"/>
                  </a:moveTo>
                  <a:cubicBezTo>
                    <a:pt x="985" y="0"/>
                    <a:pt x="954" y="4"/>
                    <a:pt x="923" y="10"/>
                  </a:cubicBezTo>
                  <a:cubicBezTo>
                    <a:pt x="706" y="37"/>
                    <a:pt x="489" y="145"/>
                    <a:pt x="353" y="335"/>
                  </a:cubicBezTo>
                  <a:cubicBezTo>
                    <a:pt x="0" y="661"/>
                    <a:pt x="190" y="1257"/>
                    <a:pt x="678" y="1339"/>
                  </a:cubicBezTo>
                  <a:cubicBezTo>
                    <a:pt x="732" y="1350"/>
                    <a:pt x="786" y="1355"/>
                    <a:pt x="837" y="1355"/>
                  </a:cubicBezTo>
                  <a:cubicBezTo>
                    <a:pt x="1307" y="1355"/>
                    <a:pt x="1669" y="932"/>
                    <a:pt x="1546" y="444"/>
                  </a:cubicBezTo>
                  <a:cubicBezTo>
                    <a:pt x="1498" y="180"/>
                    <a:pt x="1259" y="0"/>
                    <a:pt x="1017" y="0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56" name="Google Shape;1556;p62"/>
          <p:cNvGrpSpPr/>
          <p:nvPr/>
        </p:nvGrpSpPr>
        <p:grpSpPr>
          <a:xfrm>
            <a:off x="8379538" y="2394895"/>
            <a:ext cx="234576" cy="353694"/>
            <a:chOff x="7509313" y="3231788"/>
            <a:chExt cx="249575" cy="365575"/>
          </a:xfrm>
        </p:grpSpPr>
        <p:sp>
          <p:nvSpPr>
            <p:cNvPr id="1557" name="Google Shape;1557;p62"/>
            <p:cNvSpPr/>
            <p:nvPr/>
          </p:nvSpPr>
          <p:spPr>
            <a:xfrm>
              <a:off x="7509313" y="3231788"/>
              <a:ext cx="249575" cy="365575"/>
            </a:xfrm>
            <a:custGeom>
              <a:avLst/>
              <a:gdLst/>
              <a:ahLst/>
              <a:cxnLst/>
              <a:rect l="l" t="t" r="r" b="b"/>
              <a:pathLst>
                <a:path w="9983" h="14623" extrusionOk="0">
                  <a:moveTo>
                    <a:pt x="5019" y="3909"/>
                  </a:moveTo>
                  <a:cubicBezTo>
                    <a:pt x="5398" y="4560"/>
                    <a:pt x="5832" y="5184"/>
                    <a:pt x="6293" y="5780"/>
                  </a:cubicBezTo>
                  <a:cubicBezTo>
                    <a:pt x="6836" y="6323"/>
                    <a:pt x="7433" y="6838"/>
                    <a:pt x="8029" y="7326"/>
                  </a:cubicBezTo>
                  <a:cubicBezTo>
                    <a:pt x="6809" y="8222"/>
                    <a:pt x="5805" y="9279"/>
                    <a:pt x="5371" y="10825"/>
                  </a:cubicBezTo>
                  <a:cubicBezTo>
                    <a:pt x="5100" y="10391"/>
                    <a:pt x="4802" y="9985"/>
                    <a:pt x="4503" y="9578"/>
                  </a:cubicBezTo>
                  <a:cubicBezTo>
                    <a:pt x="4178" y="9198"/>
                    <a:pt x="3798" y="8873"/>
                    <a:pt x="3391" y="8574"/>
                  </a:cubicBezTo>
                  <a:cubicBezTo>
                    <a:pt x="3011" y="8303"/>
                    <a:pt x="2577" y="8086"/>
                    <a:pt x="2035" y="7760"/>
                  </a:cubicBezTo>
                  <a:lnTo>
                    <a:pt x="2062" y="7760"/>
                  </a:lnTo>
                  <a:cubicBezTo>
                    <a:pt x="3310" y="6621"/>
                    <a:pt x="4639" y="5672"/>
                    <a:pt x="5019" y="3909"/>
                  </a:cubicBezTo>
                  <a:close/>
                  <a:moveTo>
                    <a:pt x="5342" y="0"/>
                  </a:moveTo>
                  <a:cubicBezTo>
                    <a:pt x="5260" y="0"/>
                    <a:pt x="5177" y="19"/>
                    <a:pt x="5100" y="57"/>
                  </a:cubicBezTo>
                  <a:cubicBezTo>
                    <a:pt x="4693" y="247"/>
                    <a:pt x="4395" y="600"/>
                    <a:pt x="4341" y="1061"/>
                  </a:cubicBezTo>
                  <a:cubicBezTo>
                    <a:pt x="4205" y="1875"/>
                    <a:pt x="4015" y="2688"/>
                    <a:pt x="3852" y="3502"/>
                  </a:cubicBezTo>
                  <a:cubicBezTo>
                    <a:pt x="3717" y="4207"/>
                    <a:pt x="3337" y="4885"/>
                    <a:pt x="2794" y="5374"/>
                  </a:cubicBezTo>
                  <a:cubicBezTo>
                    <a:pt x="2225" y="5889"/>
                    <a:pt x="1628" y="6377"/>
                    <a:pt x="1059" y="6865"/>
                  </a:cubicBezTo>
                  <a:cubicBezTo>
                    <a:pt x="814" y="7055"/>
                    <a:pt x="597" y="7245"/>
                    <a:pt x="380" y="7462"/>
                  </a:cubicBezTo>
                  <a:cubicBezTo>
                    <a:pt x="1" y="7815"/>
                    <a:pt x="109" y="8411"/>
                    <a:pt x="597" y="8628"/>
                  </a:cubicBezTo>
                  <a:cubicBezTo>
                    <a:pt x="923" y="8764"/>
                    <a:pt x="1248" y="8900"/>
                    <a:pt x="1601" y="9035"/>
                  </a:cubicBezTo>
                  <a:cubicBezTo>
                    <a:pt x="3011" y="9524"/>
                    <a:pt x="4096" y="10663"/>
                    <a:pt x="4503" y="12100"/>
                  </a:cubicBezTo>
                  <a:cubicBezTo>
                    <a:pt x="4693" y="12724"/>
                    <a:pt x="4856" y="13321"/>
                    <a:pt x="5046" y="13918"/>
                  </a:cubicBezTo>
                  <a:cubicBezTo>
                    <a:pt x="5154" y="14162"/>
                    <a:pt x="5263" y="14379"/>
                    <a:pt x="5398" y="14623"/>
                  </a:cubicBezTo>
                  <a:cubicBezTo>
                    <a:pt x="5751" y="14297"/>
                    <a:pt x="5995" y="13836"/>
                    <a:pt x="6104" y="13375"/>
                  </a:cubicBezTo>
                  <a:cubicBezTo>
                    <a:pt x="6266" y="12778"/>
                    <a:pt x="6456" y="12209"/>
                    <a:pt x="6565" y="11639"/>
                  </a:cubicBezTo>
                  <a:cubicBezTo>
                    <a:pt x="6863" y="10120"/>
                    <a:pt x="7785" y="9090"/>
                    <a:pt x="9033" y="8276"/>
                  </a:cubicBezTo>
                  <a:cubicBezTo>
                    <a:pt x="9196" y="8167"/>
                    <a:pt x="9358" y="8059"/>
                    <a:pt x="9521" y="7950"/>
                  </a:cubicBezTo>
                  <a:cubicBezTo>
                    <a:pt x="9955" y="7679"/>
                    <a:pt x="9982" y="7055"/>
                    <a:pt x="9575" y="6757"/>
                  </a:cubicBezTo>
                  <a:cubicBezTo>
                    <a:pt x="9413" y="6648"/>
                    <a:pt x="9223" y="6540"/>
                    <a:pt x="9087" y="6431"/>
                  </a:cubicBezTo>
                  <a:cubicBezTo>
                    <a:pt x="8626" y="6079"/>
                    <a:pt x="8138" y="5780"/>
                    <a:pt x="7731" y="5401"/>
                  </a:cubicBezTo>
                  <a:cubicBezTo>
                    <a:pt x="6890" y="4723"/>
                    <a:pt x="6348" y="3773"/>
                    <a:pt x="6185" y="2688"/>
                  </a:cubicBezTo>
                  <a:cubicBezTo>
                    <a:pt x="6104" y="2173"/>
                    <a:pt x="6049" y="1658"/>
                    <a:pt x="5995" y="1115"/>
                  </a:cubicBezTo>
                  <a:cubicBezTo>
                    <a:pt x="5968" y="844"/>
                    <a:pt x="5914" y="600"/>
                    <a:pt x="5832" y="356"/>
                  </a:cubicBezTo>
                  <a:cubicBezTo>
                    <a:pt x="5754" y="122"/>
                    <a:pt x="5551" y="0"/>
                    <a:pt x="5342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62"/>
            <p:cNvSpPr/>
            <p:nvPr/>
          </p:nvSpPr>
          <p:spPr>
            <a:xfrm>
              <a:off x="7509313" y="3231788"/>
              <a:ext cx="249575" cy="365575"/>
            </a:xfrm>
            <a:custGeom>
              <a:avLst/>
              <a:gdLst/>
              <a:ahLst/>
              <a:cxnLst/>
              <a:rect l="l" t="t" r="r" b="b"/>
              <a:pathLst>
                <a:path w="9983" h="14623" extrusionOk="0">
                  <a:moveTo>
                    <a:pt x="5019" y="3909"/>
                  </a:moveTo>
                  <a:cubicBezTo>
                    <a:pt x="5398" y="4560"/>
                    <a:pt x="5832" y="5184"/>
                    <a:pt x="6293" y="5780"/>
                  </a:cubicBezTo>
                  <a:cubicBezTo>
                    <a:pt x="6836" y="6323"/>
                    <a:pt x="7433" y="6838"/>
                    <a:pt x="8029" y="7326"/>
                  </a:cubicBezTo>
                  <a:cubicBezTo>
                    <a:pt x="6809" y="8222"/>
                    <a:pt x="5805" y="9279"/>
                    <a:pt x="5371" y="10825"/>
                  </a:cubicBezTo>
                  <a:cubicBezTo>
                    <a:pt x="5100" y="10391"/>
                    <a:pt x="4802" y="9985"/>
                    <a:pt x="4503" y="9578"/>
                  </a:cubicBezTo>
                  <a:cubicBezTo>
                    <a:pt x="4178" y="9198"/>
                    <a:pt x="3798" y="8873"/>
                    <a:pt x="3391" y="8574"/>
                  </a:cubicBezTo>
                  <a:cubicBezTo>
                    <a:pt x="3011" y="8303"/>
                    <a:pt x="2577" y="8086"/>
                    <a:pt x="2035" y="7760"/>
                  </a:cubicBezTo>
                  <a:lnTo>
                    <a:pt x="2062" y="7760"/>
                  </a:lnTo>
                  <a:cubicBezTo>
                    <a:pt x="3310" y="6621"/>
                    <a:pt x="4639" y="5672"/>
                    <a:pt x="5019" y="3909"/>
                  </a:cubicBezTo>
                  <a:close/>
                  <a:moveTo>
                    <a:pt x="5342" y="0"/>
                  </a:moveTo>
                  <a:cubicBezTo>
                    <a:pt x="5260" y="0"/>
                    <a:pt x="5177" y="19"/>
                    <a:pt x="5100" y="57"/>
                  </a:cubicBezTo>
                  <a:cubicBezTo>
                    <a:pt x="4693" y="247"/>
                    <a:pt x="4395" y="600"/>
                    <a:pt x="4341" y="1061"/>
                  </a:cubicBezTo>
                  <a:cubicBezTo>
                    <a:pt x="4205" y="1875"/>
                    <a:pt x="4015" y="2688"/>
                    <a:pt x="3852" y="3502"/>
                  </a:cubicBezTo>
                  <a:cubicBezTo>
                    <a:pt x="3717" y="4207"/>
                    <a:pt x="3337" y="4885"/>
                    <a:pt x="2794" y="5374"/>
                  </a:cubicBezTo>
                  <a:cubicBezTo>
                    <a:pt x="2225" y="5889"/>
                    <a:pt x="1628" y="6377"/>
                    <a:pt x="1059" y="6865"/>
                  </a:cubicBezTo>
                  <a:cubicBezTo>
                    <a:pt x="814" y="7055"/>
                    <a:pt x="597" y="7245"/>
                    <a:pt x="380" y="7462"/>
                  </a:cubicBezTo>
                  <a:cubicBezTo>
                    <a:pt x="1" y="7815"/>
                    <a:pt x="109" y="8411"/>
                    <a:pt x="597" y="8628"/>
                  </a:cubicBezTo>
                  <a:cubicBezTo>
                    <a:pt x="923" y="8764"/>
                    <a:pt x="1248" y="8900"/>
                    <a:pt x="1601" y="9035"/>
                  </a:cubicBezTo>
                  <a:cubicBezTo>
                    <a:pt x="3011" y="9524"/>
                    <a:pt x="4096" y="10663"/>
                    <a:pt x="4503" y="12100"/>
                  </a:cubicBezTo>
                  <a:cubicBezTo>
                    <a:pt x="4693" y="12724"/>
                    <a:pt x="4856" y="13321"/>
                    <a:pt x="5046" y="13918"/>
                  </a:cubicBezTo>
                  <a:cubicBezTo>
                    <a:pt x="5154" y="14162"/>
                    <a:pt x="5263" y="14379"/>
                    <a:pt x="5398" y="14623"/>
                  </a:cubicBezTo>
                  <a:cubicBezTo>
                    <a:pt x="5751" y="14297"/>
                    <a:pt x="5995" y="13836"/>
                    <a:pt x="6104" y="13375"/>
                  </a:cubicBezTo>
                  <a:cubicBezTo>
                    <a:pt x="6266" y="12778"/>
                    <a:pt x="6456" y="12209"/>
                    <a:pt x="6565" y="11639"/>
                  </a:cubicBezTo>
                  <a:cubicBezTo>
                    <a:pt x="6863" y="10120"/>
                    <a:pt x="7785" y="9090"/>
                    <a:pt x="9033" y="8276"/>
                  </a:cubicBezTo>
                  <a:cubicBezTo>
                    <a:pt x="9196" y="8167"/>
                    <a:pt x="9358" y="8059"/>
                    <a:pt x="9521" y="7950"/>
                  </a:cubicBezTo>
                  <a:cubicBezTo>
                    <a:pt x="9955" y="7679"/>
                    <a:pt x="9982" y="7055"/>
                    <a:pt x="9575" y="6757"/>
                  </a:cubicBezTo>
                  <a:cubicBezTo>
                    <a:pt x="9413" y="6648"/>
                    <a:pt x="9223" y="6540"/>
                    <a:pt x="9087" y="6431"/>
                  </a:cubicBezTo>
                  <a:cubicBezTo>
                    <a:pt x="8626" y="6079"/>
                    <a:pt x="8138" y="5780"/>
                    <a:pt x="7731" y="5401"/>
                  </a:cubicBezTo>
                  <a:cubicBezTo>
                    <a:pt x="6890" y="4723"/>
                    <a:pt x="6348" y="3773"/>
                    <a:pt x="6185" y="2688"/>
                  </a:cubicBezTo>
                  <a:cubicBezTo>
                    <a:pt x="6104" y="2173"/>
                    <a:pt x="6049" y="1658"/>
                    <a:pt x="5995" y="1115"/>
                  </a:cubicBezTo>
                  <a:cubicBezTo>
                    <a:pt x="5968" y="844"/>
                    <a:pt x="5914" y="600"/>
                    <a:pt x="5832" y="356"/>
                  </a:cubicBezTo>
                  <a:cubicBezTo>
                    <a:pt x="5754" y="122"/>
                    <a:pt x="5551" y="0"/>
                    <a:pt x="5342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62"/>
            <p:cNvSpPr/>
            <p:nvPr/>
          </p:nvSpPr>
          <p:spPr>
            <a:xfrm>
              <a:off x="7560863" y="3329488"/>
              <a:ext cx="149200" cy="172950"/>
            </a:xfrm>
            <a:custGeom>
              <a:avLst/>
              <a:gdLst/>
              <a:ahLst/>
              <a:cxnLst/>
              <a:rect l="l" t="t" r="r" b="b"/>
              <a:pathLst>
                <a:path w="5968" h="6918" extrusionOk="0">
                  <a:moveTo>
                    <a:pt x="2957" y="1"/>
                  </a:moveTo>
                  <a:cubicBezTo>
                    <a:pt x="2577" y="1764"/>
                    <a:pt x="1248" y="2713"/>
                    <a:pt x="0" y="3852"/>
                  </a:cubicBezTo>
                  <a:cubicBezTo>
                    <a:pt x="543" y="4178"/>
                    <a:pt x="977" y="4395"/>
                    <a:pt x="1356" y="4666"/>
                  </a:cubicBezTo>
                  <a:cubicBezTo>
                    <a:pt x="1763" y="4965"/>
                    <a:pt x="2116" y="5290"/>
                    <a:pt x="2441" y="5670"/>
                  </a:cubicBezTo>
                  <a:cubicBezTo>
                    <a:pt x="2767" y="6077"/>
                    <a:pt x="3065" y="6483"/>
                    <a:pt x="3309" y="6917"/>
                  </a:cubicBezTo>
                  <a:cubicBezTo>
                    <a:pt x="3770" y="5371"/>
                    <a:pt x="4774" y="4314"/>
                    <a:pt x="5967" y="3418"/>
                  </a:cubicBezTo>
                  <a:cubicBezTo>
                    <a:pt x="5371" y="2930"/>
                    <a:pt x="4801" y="2415"/>
                    <a:pt x="4259" y="1872"/>
                  </a:cubicBezTo>
                  <a:cubicBezTo>
                    <a:pt x="3770" y="1276"/>
                    <a:pt x="3336" y="652"/>
                    <a:pt x="2957" y="1"/>
                  </a:cubicBezTo>
                  <a:close/>
                </a:path>
              </a:pathLst>
            </a:custGeom>
            <a:solidFill>
              <a:srgbClr val="4E8C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Punched Tape 5">
            <a:extLst>
              <a:ext uri="{FF2B5EF4-FFF2-40B4-BE49-F238E27FC236}">
                <a16:creationId xmlns:a16="http://schemas.microsoft.com/office/drawing/2014/main" id="{2AD4C247-7A20-456C-9DD6-FB103985CEB9}"/>
              </a:ext>
            </a:extLst>
          </p:cNvPr>
          <p:cNvSpPr/>
          <p:nvPr/>
        </p:nvSpPr>
        <p:spPr>
          <a:xfrm>
            <a:off x="250853" y="1278604"/>
            <a:ext cx="3759458" cy="3246361"/>
          </a:xfrm>
          <a:prstGeom prst="flowChartPunchedTap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64EFF0B-7329-4C6F-846E-DDB8D326EF32}"/>
              </a:ext>
            </a:extLst>
          </p:cNvPr>
          <p:cNvSpPr txBox="1"/>
          <p:nvPr/>
        </p:nvSpPr>
        <p:spPr>
          <a:xfrm>
            <a:off x="534075" y="1885444"/>
            <a:ext cx="3034512" cy="19794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i="1" dirty="0" err="1">
                <a:solidFill>
                  <a:srgbClr val="FF0000"/>
                </a:solidFill>
              </a:rPr>
              <a:t>Lực</a:t>
            </a:r>
            <a:r>
              <a:rPr lang="en-US" sz="2400" b="1" i="1" dirty="0">
                <a:solidFill>
                  <a:srgbClr val="FF0000"/>
                </a:solidFill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</a:rPr>
              <a:t>tiếp</a:t>
            </a:r>
            <a:r>
              <a:rPr lang="en-US" sz="2400" b="1" i="1" dirty="0">
                <a:solidFill>
                  <a:srgbClr val="FF0000"/>
                </a:solidFill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</a:rPr>
              <a:t>xúc</a:t>
            </a:r>
            <a:r>
              <a:rPr lang="en-US" sz="2400" b="1" i="1" dirty="0">
                <a:solidFill>
                  <a:srgbClr val="FF0000"/>
                </a:solidFill>
              </a:rPr>
              <a:t>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lực</a:t>
            </a:r>
            <a:r>
              <a:rPr lang="en-US" sz="2400" dirty="0"/>
              <a:t> </a:t>
            </a:r>
            <a:r>
              <a:rPr lang="en-US" sz="2400" dirty="0" err="1"/>
              <a:t>xuất</a:t>
            </a:r>
            <a:r>
              <a:rPr lang="en-US" sz="2400" dirty="0"/>
              <a:t> </a:t>
            </a:r>
            <a:r>
              <a:rPr lang="en-US" sz="2400" dirty="0" err="1"/>
              <a:t>hiện</a:t>
            </a:r>
            <a:r>
              <a:rPr lang="en-US" sz="2400" dirty="0"/>
              <a:t> </a:t>
            </a:r>
            <a:r>
              <a:rPr lang="en-US" sz="2400" dirty="0" err="1"/>
              <a:t>khi</a:t>
            </a:r>
            <a:r>
              <a:rPr lang="en-US" sz="2400" dirty="0"/>
              <a:t> </a:t>
            </a:r>
            <a:r>
              <a:rPr lang="en-US" sz="2400" dirty="0" err="1"/>
              <a:t>vật</a:t>
            </a:r>
            <a:r>
              <a:rPr lang="en-US" sz="2400" dirty="0"/>
              <a:t> </a:t>
            </a:r>
            <a:r>
              <a:rPr lang="en-US" sz="2400" dirty="0" err="1"/>
              <a:t>gây</a:t>
            </a:r>
            <a:r>
              <a:rPr lang="en-US" sz="2400" dirty="0"/>
              <a:t> ra </a:t>
            </a:r>
            <a:r>
              <a:rPr lang="en-US" sz="2400" dirty="0" err="1"/>
              <a:t>lực</a:t>
            </a:r>
            <a:r>
              <a:rPr lang="en-US" sz="2400" dirty="0"/>
              <a:t> </a:t>
            </a:r>
            <a:r>
              <a:rPr lang="en-US" sz="2400" dirty="0" err="1"/>
              <a:t>tiếp</a:t>
            </a:r>
            <a:r>
              <a:rPr lang="en-US" sz="2400" dirty="0"/>
              <a:t> </a:t>
            </a:r>
            <a:r>
              <a:rPr lang="en-US" sz="2400" dirty="0" err="1"/>
              <a:t>xúc</a:t>
            </a:r>
            <a:r>
              <a:rPr lang="en-US" sz="2400" dirty="0"/>
              <a:t> </a:t>
            </a:r>
            <a:r>
              <a:rPr lang="en-US" sz="2400" dirty="0" err="1"/>
              <a:t>với</a:t>
            </a:r>
            <a:r>
              <a:rPr lang="en-US" sz="2400" dirty="0"/>
              <a:t> </a:t>
            </a:r>
            <a:r>
              <a:rPr lang="en-US" sz="2400" dirty="0" err="1"/>
              <a:t>vật</a:t>
            </a:r>
            <a:r>
              <a:rPr lang="en-US" sz="2400" dirty="0"/>
              <a:t> </a:t>
            </a:r>
            <a:r>
              <a:rPr lang="en-US" sz="2400" dirty="0" err="1"/>
              <a:t>chịu</a:t>
            </a:r>
            <a:r>
              <a:rPr lang="en-US" sz="2400" dirty="0"/>
              <a:t> </a:t>
            </a:r>
            <a:r>
              <a:rPr lang="en-US" sz="2400" dirty="0" err="1"/>
              <a:t>tác</a:t>
            </a:r>
            <a:r>
              <a:rPr lang="en-US" sz="2400" dirty="0"/>
              <a:t> </a:t>
            </a:r>
            <a:r>
              <a:rPr lang="en-US" sz="2400" dirty="0" err="1"/>
              <a:t>dụng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lực</a:t>
            </a:r>
            <a:endParaRPr lang="en-US" sz="2400" dirty="0"/>
          </a:p>
        </p:txBody>
      </p:sp>
      <p:sp>
        <p:nvSpPr>
          <p:cNvPr id="7" name="Flowchart: Punched Tape 6">
            <a:extLst>
              <a:ext uri="{FF2B5EF4-FFF2-40B4-BE49-F238E27FC236}">
                <a16:creationId xmlns:a16="http://schemas.microsoft.com/office/drawing/2014/main" id="{538F8C49-A30F-479C-AA7C-B521478F44F2}"/>
              </a:ext>
            </a:extLst>
          </p:cNvPr>
          <p:cNvSpPr/>
          <p:nvPr/>
        </p:nvSpPr>
        <p:spPr>
          <a:xfrm>
            <a:off x="4424995" y="1302819"/>
            <a:ext cx="3759458" cy="3261090"/>
          </a:xfrm>
          <a:prstGeom prst="flowChartPunchedTap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B37E451-1CEF-4BD8-B997-EF337760C02F}"/>
              </a:ext>
            </a:extLst>
          </p:cNvPr>
          <p:cNvSpPr txBox="1"/>
          <p:nvPr/>
        </p:nvSpPr>
        <p:spPr>
          <a:xfrm>
            <a:off x="4787468" y="1956924"/>
            <a:ext cx="303451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i="1" dirty="0" err="1">
                <a:solidFill>
                  <a:srgbClr val="FF0000"/>
                </a:solidFill>
              </a:rPr>
              <a:t>Lực</a:t>
            </a:r>
            <a:r>
              <a:rPr lang="en-US" sz="2400" b="1" i="1" dirty="0">
                <a:solidFill>
                  <a:srgbClr val="FF0000"/>
                </a:solidFill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</a:rPr>
              <a:t>không</a:t>
            </a:r>
            <a:r>
              <a:rPr lang="en-US" sz="2400" b="1" i="1" dirty="0">
                <a:solidFill>
                  <a:srgbClr val="FF0000"/>
                </a:solidFill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</a:rPr>
              <a:t>tiếp</a:t>
            </a:r>
            <a:r>
              <a:rPr lang="en-US" sz="2400" b="1" i="1" dirty="0">
                <a:solidFill>
                  <a:srgbClr val="FF0000"/>
                </a:solidFill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</a:rPr>
              <a:t>xúc</a:t>
            </a:r>
            <a:r>
              <a:rPr lang="en-US" sz="2400" b="1" i="1" dirty="0">
                <a:solidFill>
                  <a:srgbClr val="FF0000"/>
                </a:solidFill>
              </a:rPr>
              <a:t>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lực</a:t>
            </a:r>
            <a:r>
              <a:rPr lang="en-US" sz="2400" dirty="0"/>
              <a:t> </a:t>
            </a:r>
            <a:r>
              <a:rPr lang="en-US" sz="2400" dirty="0" err="1"/>
              <a:t>xuất</a:t>
            </a:r>
            <a:r>
              <a:rPr lang="en-US" sz="2400" dirty="0"/>
              <a:t> </a:t>
            </a:r>
            <a:r>
              <a:rPr lang="en-US" sz="2400" dirty="0" err="1"/>
              <a:t>hiện</a:t>
            </a:r>
            <a:r>
              <a:rPr lang="en-US" sz="2400" dirty="0"/>
              <a:t> </a:t>
            </a:r>
            <a:r>
              <a:rPr lang="en-US" sz="2400" dirty="0" err="1"/>
              <a:t>khi</a:t>
            </a:r>
            <a:r>
              <a:rPr lang="en-US" sz="2400" dirty="0"/>
              <a:t> </a:t>
            </a:r>
            <a:r>
              <a:rPr lang="en-US" sz="2400" dirty="0" err="1"/>
              <a:t>vật</a:t>
            </a:r>
            <a:r>
              <a:rPr lang="en-US" sz="2400" dirty="0"/>
              <a:t> </a:t>
            </a:r>
            <a:r>
              <a:rPr lang="en-US" sz="2400" dirty="0" err="1"/>
              <a:t>gây</a:t>
            </a:r>
            <a:r>
              <a:rPr lang="en-US" sz="2400" dirty="0"/>
              <a:t> ra </a:t>
            </a:r>
            <a:r>
              <a:rPr lang="en-US" sz="2400" dirty="0" err="1"/>
              <a:t>lực</a:t>
            </a:r>
            <a:r>
              <a:rPr lang="en-US" sz="2400" dirty="0"/>
              <a:t> </a:t>
            </a:r>
            <a:r>
              <a:rPr lang="en-US" sz="2400" dirty="0" err="1"/>
              <a:t>không</a:t>
            </a:r>
            <a:r>
              <a:rPr lang="en-US" sz="2400" dirty="0"/>
              <a:t> </a:t>
            </a:r>
            <a:r>
              <a:rPr lang="en-US" sz="2400" dirty="0" err="1"/>
              <a:t>tiếp</a:t>
            </a:r>
            <a:r>
              <a:rPr lang="en-US" sz="2400" dirty="0"/>
              <a:t> </a:t>
            </a:r>
            <a:r>
              <a:rPr lang="en-US" sz="2400" dirty="0" err="1"/>
              <a:t>xúc</a:t>
            </a:r>
            <a:r>
              <a:rPr lang="en-US" sz="2400" dirty="0"/>
              <a:t> </a:t>
            </a:r>
            <a:r>
              <a:rPr lang="en-US" sz="2400" dirty="0" err="1"/>
              <a:t>với</a:t>
            </a:r>
            <a:r>
              <a:rPr lang="en-US" sz="2400" dirty="0"/>
              <a:t> </a:t>
            </a:r>
            <a:r>
              <a:rPr lang="en-US" sz="2400" dirty="0" err="1"/>
              <a:t>vật</a:t>
            </a:r>
            <a:r>
              <a:rPr lang="en-US" sz="2400" dirty="0"/>
              <a:t> </a:t>
            </a:r>
            <a:r>
              <a:rPr lang="en-US" sz="2400" dirty="0" err="1"/>
              <a:t>chịu</a:t>
            </a:r>
            <a:r>
              <a:rPr lang="en-US" sz="2400" dirty="0"/>
              <a:t> </a:t>
            </a:r>
            <a:r>
              <a:rPr lang="en-US" sz="2400" dirty="0" err="1"/>
              <a:t>tác</a:t>
            </a:r>
            <a:r>
              <a:rPr lang="en-US" sz="2400" dirty="0"/>
              <a:t> </a:t>
            </a:r>
            <a:r>
              <a:rPr lang="en-US" sz="2400" dirty="0" err="1"/>
              <a:t>dụng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lực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25815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/>
      <p:bldP spid="7" grpId="0" animBg="1"/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4" name="Google Shape;784;p50"/>
          <p:cNvGrpSpPr/>
          <p:nvPr/>
        </p:nvGrpSpPr>
        <p:grpSpPr>
          <a:xfrm>
            <a:off x="1411928" y="641852"/>
            <a:ext cx="248477" cy="364003"/>
            <a:chOff x="7509313" y="3231788"/>
            <a:chExt cx="249575" cy="365575"/>
          </a:xfrm>
        </p:grpSpPr>
        <p:sp>
          <p:nvSpPr>
            <p:cNvPr id="785" name="Google Shape;785;p50"/>
            <p:cNvSpPr/>
            <p:nvPr/>
          </p:nvSpPr>
          <p:spPr>
            <a:xfrm>
              <a:off x="7509313" y="3231788"/>
              <a:ext cx="249575" cy="365575"/>
            </a:xfrm>
            <a:custGeom>
              <a:avLst/>
              <a:gdLst/>
              <a:ahLst/>
              <a:cxnLst/>
              <a:rect l="l" t="t" r="r" b="b"/>
              <a:pathLst>
                <a:path w="9983" h="14623" extrusionOk="0">
                  <a:moveTo>
                    <a:pt x="5019" y="3909"/>
                  </a:moveTo>
                  <a:cubicBezTo>
                    <a:pt x="5398" y="4560"/>
                    <a:pt x="5832" y="5184"/>
                    <a:pt x="6293" y="5780"/>
                  </a:cubicBezTo>
                  <a:cubicBezTo>
                    <a:pt x="6836" y="6323"/>
                    <a:pt x="7433" y="6838"/>
                    <a:pt x="8029" y="7326"/>
                  </a:cubicBezTo>
                  <a:cubicBezTo>
                    <a:pt x="6809" y="8222"/>
                    <a:pt x="5805" y="9279"/>
                    <a:pt x="5371" y="10825"/>
                  </a:cubicBezTo>
                  <a:cubicBezTo>
                    <a:pt x="5100" y="10391"/>
                    <a:pt x="4802" y="9985"/>
                    <a:pt x="4503" y="9578"/>
                  </a:cubicBezTo>
                  <a:cubicBezTo>
                    <a:pt x="4178" y="9198"/>
                    <a:pt x="3798" y="8873"/>
                    <a:pt x="3391" y="8574"/>
                  </a:cubicBezTo>
                  <a:cubicBezTo>
                    <a:pt x="3011" y="8303"/>
                    <a:pt x="2577" y="8086"/>
                    <a:pt x="2035" y="7760"/>
                  </a:cubicBezTo>
                  <a:lnTo>
                    <a:pt x="2062" y="7760"/>
                  </a:lnTo>
                  <a:cubicBezTo>
                    <a:pt x="3310" y="6621"/>
                    <a:pt x="4639" y="5672"/>
                    <a:pt x="5019" y="3909"/>
                  </a:cubicBezTo>
                  <a:close/>
                  <a:moveTo>
                    <a:pt x="5342" y="0"/>
                  </a:moveTo>
                  <a:cubicBezTo>
                    <a:pt x="5260" y="0"/>
                    <a:pt x="5177" y="19"/>
                    <a:pt x="5100" y="57"/>
                  </a:cubicBezTo>
                  <a:cubicBezTo>
                    <a:pt x="4693" y="247"/>
                    <a:pt x="4395" y="600"/>
                    <a:pt x="4341" y="1061"/>
                  </a:cubicBezTo>
                  <a:cubicBezTo>
                    <a:pt x="4205" y="1875"/>
                    <a:pt x="4015" y="2688"/>
                    <a:pt x="3852" y="3502"/>
                  </a:cubicBezTo>
                  <a:cubicBezTo>
                    <a:pt x="3717" y="4207"/>
                    <a:pt x="3337" y="4885"/>
                    <a:pt x="2794" y="5374"/>
                  </a:cubicBezTo>
                  <a:cubicBezTo>
                    <a:pt x="2225" y="5889"/>
                    <a:pt x="1628" y="6377"/>
                    <a:pt x="1059" y="6865"/>
                  </a:cubicBezTo>
                  <a:cubicBezTo>
                    <a:pt x="814" y="7055"/>
                    <a:pt x="597" y="7245"/>
                    <a:pt x="380" y="7462"/>
                  </a:cubicBezTo>
                  <a:cubicBezTo>
                    <a:pt x="1" y="7815"/>
                    <a:pt x="109" y="8411"/>
                    <a:pt x="597" y="8628"/>
                  </a:cubicBezTo>
                  <a:cubicBezTo>
                    <a:pt x="923" y="8764"/>
                    <a:pt x="1248" y="8900"/>
                    <a:pt x="1601" y="9035"/>
                  </a:cubicBezTo>
                  <a:cubicBezTo>
                    <a:pt x="3011" y="9524"/>
                    <a:pt x="4096" y="10663"/>
                    <a:pt x="4503" y="12100"/>
                  </a:cubicBezTo>
                  <a:cubicBezTo>
                    <a:pt x="4693" y="12724"/>
                    <a:pt x="4856" y="13321"/>
                    <a:pt x="5046" y="13918"/>
                  </a:cubicBezTo>
                  <a:cubicBezTo>
                    <a:pt x="5154" y="14162"/>
                    <a:pt x="5263" y="14379"/>
                    <a:pt x="5398" y="14623"/>
                  </a:cubicBezTo>
                  <a:cubicBezTo>
                    <a:pt x="5751" y="14297"/>
                    <a:pt x="5995" y="13836"/>
                    <a:pt x="6104" y="13375"/>
                  </a:cubicBezTo>
                  <a:cubicBezTo>
                    <a:pt x="6266" y="12778"/>
                    <a:pt x="6456" y="12209"/>
                    <a:pt x="6565" y="11639"/>
                  </a:cubicBezTo>
                  <a:cubicBezTo>
                    <a:pt x="6863" y="10120"/>
                    <a:pt x="7785" y="9090"/>
                    <a:pt x="9033" y="8276"/>
                  </a:cubicBezTo>
                  <a:cubicBezTo>
                    <a:pt x="9196" y="8167"/>
                    <a:pt x="9358" y="8059"/>
                    <a:pt x="9521" y="7950"/>
                  </a:cubicBezTo>
                  <a:cubicBezTo>
                    <a:pt x="9955" y="7679"/>
                    <a:pt x="9982" y="7055"/>
                    <a:pt x="9575" y="6757"/>
                  </a:cubicBezTo>
                  <a:cubicBezTo>
                    <a:pt x="9413" y="6648"/>
                    <a:pt x="9223" y="6540"/>
                    <a:pt x="9087" y="6431"/>
                  </a:cubicBezTo>
                  <a:cubicBezTo>
                    <a:pt x="8626" y="6079"/>
                    <a:pt x="8138" y="5780"/>
                    <a:pt x="7731" y="5401"/>
                  </a:cubicBezTo>
                  <a:cubicBezTo>
                    <a:pt x="6890" y="4723"/>
                    <a:pt x="6348" y="3773"/>
                    <a:pt x="6185" y="2688"/>
                  </a:cubicBezTo>
                  <a:cubicBezTo>
                    <a:pt x="6104" y="2173"/>
                    <a:pt x="6049" y="1658"/>
                    <a:pt x="5995" y="1115"/>
                  </a:cubicBezTo>
                  <a:cubicBezTo>
                    <a:pt x="5968" y="844"/>
                    <a:pt x="5914" y="600"/>
                    <a:pt x="5832" y="356"/>
                  </a:cubicBezTo>
                  <a:cubicBezTo>
                    <a:pt x="5754" y="122"/>
                    <a:pt x="5551" y="0"/>
                    <a:pt x="5342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50"/>
            <p:cNvSpPr/>
            <p:nvPr/>
          </p:nvSpPr>
          <p:spPr>
            <a:xfrm>
              <a:off x="7509313" y="3231788"/>
              <a:ext cx="249575" cy="365575"/>
            </a:xfrm>
            <a:custGeom>
              <a:avLst/>
              <a:gdLst/>
              <a:ahLst/>
              <a:cxnLst/>
              <a:rect l="l" t="t" r="r" b="b"/>
              <a:pathLst>
                <a:path w="9983" h="14623" extrusionOk="0">
                  <a:moveTo>
                    <a:pt x="5019" y="3909"/>
                  </a:moveTo>
                  <a:cubicBezTo>
                    <a:pt x="5398" y="4560"/>
                    <a:pt x="5832" y="5184"/>
                    <a:pt x="6293" y="5780"/>
                  </a:cubicBezTo>
                  <a:cubicBezTo>
                    <a:pt x="6836" y="6323"/>
                    <a:pt x="7433" y="6838"/>
                    <a:pt x="8029" y="7326"/>
                  </a:cubicBezTo>
                  <a:cubicBezTo>
                    <a:pt x="6809" y="8222"/>
                    <a:pt x="5805" y="9279"/>
                    <a:pt x="5371" y="10825"/>
                  </a:cubicBezTo>
                  <a:cubicBezTo>
                    <a:pt x="5100" y="10391"/>
                    <a:pt x="4802" y="9985"/>
                    <a:pt x="4503" y="9578"/>
                  </a:cubicBezTo>
                  <a:cubicBezTo>
                    <a:pt x="4178" y="9198"/>
                    <a:pt x="3798" y="8873"/>
                    <a:pt x="3391" y="8574"/>
                  </a:cubicBezTo>
                  <a:cubicBezTo>
                    <a:pt x="3011" y="8303"/>
                    <a:pt x="2577" y="8086"/>
                    <a:pt x="2035" y="7760"/>
                  </a:cubicBezTo>
                  <a:lnTo>
                    <a:pt x="2062" y="7760"/>
                  </a:lnTo>
                  <a:cubicBezTo>
                    <a:pt x="3310" y="6621"/>
                    <a:pt x="4639" y="5672"/>
                    <a:pt x="5019" y="3909"/>
                  </a:cubicBezTo>
                  <a:close/>
                  <a:moveTo>
                    <a:pt x="5342" y="0"/>
                  </a:moveTo>
                  <a:cubicBezTo>
                    <a:pt x="5260" y="0"/>
                    <a:pt x="5177" y="19"/>
                    <a:pt x="5100" y="57"/>
                  </a:cubicBezTo>
                  <a:cubicBezTo>
                    <a:pt x="4693" y="247"/>
                    <a:pt x="4395" y="600"/>
                    <a:pt x="4341" y="1061"/>
                  </a:cubicBezTo>
                  <a:cubicBezTo>
                    <a:pt x="4205" y="1875"/>
                    <a:pt x="4015" y="2688"/>
                    <a:pt x="3852" y="3502"/>
                  </a:cubicBezTo>
                  <a:cubicBezTo>
                    <a:pt x="3717" y="4207"/>
                    <a:pt x="3337" y="4885"/>
                    <a:pt x="2794" y="5374"/>
                  </a:cubicBezTo>
                  <a:cubicBezTo>
                    <a:pt x="2225" y="5889"/>
                    <a:pt x="1628" y="6377"/>
                    <a:pt x="1059" y="6865"/>
                  </a:cubicBezTo>
                  <a:cubicBezTo>
                    <a:pt x="814" y="7055"/>
                    <a:pt x="597" y="7245"/>
                    <a:pt x="380" y="7462"/>
                  </a:cubicBezTo>
                  <a:cubicBezTo>
                    <a:pt x="1" y="7815"/>
                    <a:pt x="109" y="8411"/>
                    <a:pt x="597" y="8628"/>
                  </a:cubicBezTo>
                  <a:cubicBezTo>
                    <a:pt x="923" y="8764"/>
                    <a:pt x="1248" y="8900"/>
                    <a:pt x="1601" y="9035"/>
                  </a:cubicBezTo>
                  <a:cubicBezTo>
                    <a:pt x="3011" y="9524"/>
                    <a:pt x="4096" y="10663"/>
                    <a:pt x="4503" y="12100"/>
                  </a:cubicBezTo>
                  <a:cubicBezTo>
                    <a:pt x="4693" y="12724"/>
                    <a:pt x="4856" y="13321"/>
                    <a:pt x="5046" y="13918"/>
                  </a:cubicBezTo>
                  <a:cubicBezTo>
                    <a:pt x="5154" y="14162"/>
                    <a:pt x="5263" y="14379"/>
                    <a:pt x="5398" y="14623"/>
                  </a:cubicBezTo>
                  <a:cubicBezTo>
                    <a:pt x="5751" y="14297"/>
                    <a:pt x="5995" y="13836"/>
                    <a:pt x="6104" y="13375"/>
                  </a:cubicBezTo>
                  <a:cubicBezTo>
                    <a:pt x="6266" y="12778"/>
                    <a:pt x="6456" y="12209"/>
                    <a:pt x="6565" y="11639"/>
                  </a:cubicBezTo>
                  <a:cubicBezTo>
                    <a:pt x="6863" y="10120"/>
                    <a:pt x="7785" y="9090"/>
                    <a:pt x="9033" y="8276"/>
                  </a:cubicBezTo>
                  <a:cubicBezTo>
                    <a:pt x="9196" y="8167"/>
                    <a:pt x="9358" y="8059"/>
                    <a:pt x="9521" y="7950"/>
                  </a:cubicBezTo>
                  <a:cubicBezTo>
                    <a:pt x="9955" y="7679"/>
                    <a:pt x="9982" y="7055"/>
                    <a:pt x="9575" y="6757"/>
                  </a:cubicBezTo>
                  <a:cubicBezTo>
                    <a:pt x="9413" y="6648"/>
                    <a:pt x="9223" y="6540"/>
                    <a:pt x="9087" y="6431"/>
                  </a:cubicBezTo>
                  <a:cubicBezTo>
                    <a:pt x="8626" y="6079"/>
                    <a:pt x="8138" y="5780"/>
                    <a:pt x="7731" y="5401"/>
                  </a:cubicBezTo>
                  <a:cubicBezTo>
                    <a:pt x="6890" y="4723"/>
                    <a:pt x="6348" y="3773"/>
                    <a:pt x="6185" y="2688"/>
                  </a:cubicBezTo>
                  <a:cubicBezTo>
                    <a:pt x="6104" y="2173"/>
                    <a:pt x="6049" y="1658"/>
                    <a:pt x="5995" y="1115"/>
                  </a:cubicBezTo>
                  <a:cubicBezTo>
                    <a:pt x="5968" y="844"/>
                    <a:pt x="5914" y="600"/>
                    <a:pt x="5832" y="356"/>
                  </a:cubicBezTo>
                  <a:cubicBezTo>
                    <a:pt x="5754" y="122"/>
                    <a:pt x="5551" y="0"/>
                    <a:pt x="5342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50"/>
            <p:cNvSpPr/>
            <p:nvPr/>
          </p:nvSpPr>
          <p:spPr>
            <a:xfrm>
              <a:off x="7560863" y="3329488"/>
              <a:ext cx="149200" cy="172950"/>
            </a:xfrm>
            <a:custGeom>
              <a:avLst/>
              <a:gdLst/>
              <a:ahLst/>
              <a:cxnLst/>
              <a:rect l="l" t="t" r="r" b="b"/>
              <a:pathLst>
                <a:path w="5968" h="6918" extrusionOk="0">
                  <a:moveTo>
                    <a:pt x="2957" y="1"/>
                  </a:moveTo>
                  <a:cubicBezTo>
                    <a:pt x="2577" y="1764"/>
                    <a:pt x="1248" y="2713"/>
                    <a:pt x="0" y="3852"/>
                  </a:cubicBezTo>
                  <a:cubicBezTo>
                    <a:pt x="543" y="4178"/>
                    <a:pt x="977" y="4395"/>
                    <a:pt x="1356" y="4666"/>
                  </a:cubicBezTo>
                  <a:cubicBezTo>
                    <a:pt x="1763" y="4965"/>
                    <a:pt x="2116" y="5290"/>
                    <a:pt x="2441" y="5670"/>
                  </a:cubicBezTo>
                  <a:cubicBezTo>
                    <a:pt x="2767" y="6077"/>
                    <a:pt x="3065" y="6483"/>
                    <a:pt x="3309" y="6917"/>
                  </a:cubicBezTo>
                  <a:cubicBezTo>
                    <a:pt x="3770" y="5371"/>
                    <a:pt x="4774" y="4314"/>
                    <a:pt x="5967" y="3418"/>
                  </a:cubicBezTo>
                  <a:cubicBezTo>
                    <a:pt x="5371" y="2930"/>
                    <a:pt x="4801" y="2415"/>
                    <a:pt x="4259" y="1872"/>
                  </a:cubicBezTo>
                  <a:cubicBezTo>
                    <a:pt x="3770" y="1276"/>
                    <a:pt x="3336" y="652"/>
                    <a:pt x="2957" y="1"/>
                  </a:cubicBezTo>
                  <a:close/>
                </a:path>
              </a:pathLst>
            </a:custGeom>
            <a:solidFill>
              <a:srgbClr val="4E8C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36F2A180-7129-F5BB-589E-8E0B7B87A2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080" y="170356"/>
            <a:ext cx="2744434" cy="145703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D1B85D8-C920-C3B1-754B-7EBD646EC0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3555" y="181596"/>
            <a:ext cx="2599010" cy="138884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20029B7-5965-0931-FB84-882B9B9F75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7932" y="1724675"/>
            <a:ext cx="2849633" cy="155926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550100E-AF06-7561-6F74-764BD954F0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2480" y="3347985"/>
            <a:ext cx="2835085" cy="169376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2FE00278-7547-4E82-A218-FDE428F41F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77035" y="1681581"/>
            <a:ext cx="2835085" cy="161187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F772E174-FB79-4B6E-9BFA-920AD135D97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77035" y="3293458"/>
            <a:ext cx="2835084" cy="174828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E2EFF83-4FD3-417C-BBFE-234BDF3BE1E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68765" y="3361662"/>
            <a:ext cx="2875236" cy="1611877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D7F9E0F2-4C51-46D7-AC15-C9487E13E313}"/>
              </a:ext>
            </a:extLst>
          </p:cNvPr>
          <p:cNvSpPr/>
          <p:nvPr/>
        </p:nvSpPr>
        <p:spPr>
          <a:xfrm>
            <a:off x="6416983" y="32372"/>
            <a:ext cx="2599009" cy="130281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tx1">
                    <a:lumMod val="50000"/>
                  </a:schemeClr>
                </a:solidFill>
              </a:rPr>
              <a:t>Hãy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</a:rPr>
              <a:t>chỉ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</a:rPr>
              <a:t> ra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</a:rPr>
              <a:t>đâu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</a:rPr>
              <a:t>là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</a:rPr>
              <a:t>lực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</a:rPr>
              <a:t>tiếp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</a:rPr>
              <a:t>xúc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</a:rPr>
              <a:t>,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</a:rPr>
              <a:t>lực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</a:rPr>
              <a:t>không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</a:rPr>
              <a:t>tiếp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</a:rPr>
              <a:t>xúc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2E2F8A-6613-4E65-8B42-EFBAADD439F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41589" y="1456566"/>
            <a:ext cx="2802411" cy="190509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19F1119-7669-464E-967D-40F0917A282C}"/>
              </a:ext>
            </a:extLst>
          </p:cNvPr>
          <p:cNvSpPr txBox="1"/>
          <p:nvPr/>
        </p:nvSpPr>
        <p:spPr>
          <a:xfrm>
            <a:off x="436969" y="170357"/>
            <a:ext cx="6959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1">
                    <a:lumMod val="50000"/>
                  </a:schemeClr>
                </a:solidFill>
              </a:rPr>
              <a:t>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D9FE945-68E1-450F-8FE3-E03976F42D45}"/>
              </a:ext>
            </a:extLst>
          </p:cNvPr>
          <p:cNvSpPr txBox="1"/>
          <p:nvPr/>
        </p:nvSpPr>
        <p:spPr>
          <a:xfrm>
            <a:off x="6416983" y="3473255"/>
            <a:ext cx="6959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1">
                    <a:lumMod val="50000"/>
                  </a:schemeClr>
                </a:solidFill>
              </a:rPr>
              <a:t>8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49A086E-F163-445E-B46B-8BC6D88FDCDE}"/>
              </a:ext>
            </a:extLst>
          </p:cNvPr>
          <p:cNvSpPr txBox="1"/>
          <p:nvPr/>
        </p:nvSpPr>
        <p:spPr>
          <a:xfrm>
            <a:off x="6416983" y="2138752"/>
            <a:ext cx="6959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1">
                    <a:lumMod val="50000"/>
                  </a:schemeClr>
                </a:solidFill>
              </a:rPr>
              <a:t>5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63A1F0E-5671-4F2C-8071-125935FBC458}"/>
              </a:ext>
            </a:extLst>
          </p:cNvPr>
          <p:cNvSpPr txBox="1"/>
          <p:nvPr/>
        </p:nvSpPr>
        <p:spPr>
          <a:xfrm>
            <a:off x="3508884" y="3282135"/>
            <a:ext cx="6959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F6029A9-2FB2-4A6C-86D4-1F00611C48DD}"/>
              </a:ext>
            </a:extLst>
          </p:cNvPr>
          <p:cNvSpPr txBox="1"/>
          <p:nvPr/>
        </p:nvSpPr>
        <p:spPr>
          <a:xfrm>
            <a:off x="3485334" y="1685509"/>
            <a:ext cx="6959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1">
                    <a:lumMod val="50000"/>
                  </a:schemeClr>
                </a:solidFill>
              </a:rPr>
              <a:t>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973C166-C66C-4543-9B46-ADD72D6FE9BC}"/>
              </a:ext>
            </a:extLst>
          </p:cNvPr>
          <p:cNvSpPr txBox="1"/>
          <p:nvPr/>
        </p:nvSpPr>
        <p:spPr>
          <a:xfrm>
            <a:off x="412479" y="3473256"/>
            <a:ext cx="6959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1">
                    <a:lumMod val="50000"/>
                  </a:schemeClr>
                </a:solidFill>
              </a:rPr>
              <a:t>6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E3966C3-00CC-4077-B2CC-7B6C23B0106D}"/>
              </a:ext>
            </a:extLst>
          </p:cNvPr>
          <p:cNvSpPr txBox="1"/>
          <p:nvPr/>
        </p:nvSpPr>
        <p:spPr>
          <a:xfrm>
            <a:off x="428879" y="1845323"/>
            <a:ext cx="704006" cy="477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18CAEFE-FCC0-468C-938F-0A854C5FD917}"/>
              </a:ext>
            </a:extLst>
          </p:cNvPr>
          <p:cNvSpPr txBox="1"/>
          <p:nvPr/>
        </p:nvSpPr>
        <p:spPr>
          <a:xfrm>
            <a:off x="3503555" y="180187"/>
            <a:ext cx="6959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1">
                    <a:lumMod val="50000"/>
                  </a:schemeClr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5467717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E1E429E-87CC-47E4-AB56-32DB0377D5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480" y="1165254"/>
            <a:ext cx="7695526" cy="353621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34A17BC-62A1-4E75-A45B-3FA03124FA6F}"/>
              </a:ext>
            </a:extLst>
          </p:cNvPr>
          <p:cNvSpPr txBox="1"/>
          <p:nvPr/>
        </p:nvSpPr>
        <p:spPr>
          <a:xfrm>
            <a:off x="1084333" y="606903"/>
            <a:ext cx="22172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BÀI 1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D57087A0-B2D6-4DD1-A161-B1C3EC981024}"/>
              </a:ext>
            </a:extLst>
          </p:cNvPr>
          <p:cNvSpPr txBox="1"/>
          <p:nvPr/>
        </p:nvSpPr>
        <p:spPr>
          <a:xfrm>
            <a:off x="938676" y="1557605"/>
            <a:ext cx="7201912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400" b="0" i="0" dirty="0" err="1">
                <a:solidFill>
                  <a:srgbClr val="000000"/>
                </a:solidFill>
                <a:effectLst/>
                <a:latin typeface="OpenSans"/>
              </a:rPr>
              <a:t>Trả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OpenSans"/>
              </a:rPr>
              <a:t>lời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OpenSans"/>
              </a:rPr>
              <a:t> </a:t>
            </a:r>
          </a:p>
          <a:p>
            <a:pPr algn="l"/>
            <a:r>
              <a:rPr lang="en-US" sz="2400" b="0" i="0" dirty="0" err="1">
                <a:solidFill>
                  <a:srgbClr val="000000"/>
                </a:solidFill>
                <a:effectLst/>
                <a:latin typeface="OpenSans"/>
              </a:rPr>
              <a:t>Lực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OpenSans"/>
              </a:rPr>
              <a:t>đẩy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OpenSans"/>
              </a:rPr>
              <a:t> :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OpenSans"/>
              </a:rPr>
              <a:t>hình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OpenSans"/>
              </a:rPr>
              <a:t> a, c</a:t>
            </a:r>
          </a:p>
          <a:p>
            <a:pPr algn="l"/>
            <a:r>
              <a:rPr lang="en-US" sz="2400" b="0" i="0" dirty="0" err="1">
                <a:solidFill>
                  <a:srgbClr val="000000"/>
                </a:solidFill>
                <a:effectLst/>
                <a:latin typeface="OpenSans"/>
              </a:rPr>
              <a:t>Lực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OpenSans"/>
              </a:rPr>
              <a:t>hút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OpenSans"/>
              </a:rPr>
              <a:t> :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OpenSans"/>
              </a:rPr>
              <a:t>hình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OpenSans"/>
              </a:rPr>
              <a:t> b, d</a:t>
            </a:r>
          </a:p>
          <a:p>
            <a:pPr algn="l"/>
            <a:r>
              <a:rPr lang="en-US" sz="2400" b="0" i="0" dirty="0">
                <a:solidFill>
                  <a:srgbClr val="000000"/>
                </a:solidFill>
                <a:effectLst/>
                <a:latin typeface="OpenSans"/>
              </a:rPr>
              <a:t>Hai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OpenSans"/>
              </a:rPr>
              <a:t>thanh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OpenSans"/>
              </a:rPr>
              <a:t>nam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OpenSans"/>
              </a:rPr>
              <a:t>châm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OpenSans"/>
              </a:rPr>
              <a:t>không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OpenSans"/>
              </a:rPr>
              <a:t>tiếp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OpenSans"/>
              </a:rPr>
              <a:t>xúc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OpenSans"/>
              </a:rPr>
              <a:t>với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OpenSans"/>
              </a:rPr>
              <a:t>nhau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OpenSans"/>
              </a:rPr>
              <a:t>nên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OpenSans"/>
              </a:rPr>
              <a:t>chịu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OpenSans"/>
              </a:rPr>
              <a:t>tác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OpenSans"/>
              </a:rPr>
              <a:t>dụng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OpenSans"/>
              </a:rPr>
              <a:t>của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OpenSans"/>
              </a:rPr>
              <a:t>lực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OpenSans"/>
              </a:rPr>
              <a:t>không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OpenSans"/>
              </a:rPr>
              <a:t>tiếp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OpenSans"/>
              </a:rPr>
              <a:t>xúc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OpenSans"/>
              </a:rPr>
              <a:t>.</a:t>
            </a:r>
          </a:p>
          <a:p>
            <a:br>
              <a:rPr lang="en-US" sz="2400" b="0" i="0" dirty="0">
                <a:solidFill>
                  <a:srgbClr val="000000"/>
                </a:solidFill>
                <a:effectLst/>
                <a:latin typeface="OpenSans"/>
              </a:rPr>
            </a:br>
            <a:br>
              <a:rPr lang="en-US" sz="2400" b="0" i="0" dirty="0">
                <a:solidFill>
                  <a:srgbClr val="000000"/>
                </a:solidFill>
                <a:effectLst/>
                <a:latin typeface="OpenSans"/>
              </a:rPr>
            </a:b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949671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34A17BC-62A1-4E75-A45B-3FA03124FA6F}"/>
              </a:ext>
            </a:extLst>
          </p:cNvPr>
          <p:cNvSpPr txBox="1"/>
          <p:nvPr/>
        </p:nvSpPr>
        <p:spPr>
          <a:xfrm>
            <a:off x="1084333" y="606903"/>
            <a:ext cx="22172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BÀI 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6672EFD-40CD-4E9E-92B4-9B2362E116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024" y="1167698"/>
            <a:ext cx="7591425" cy="12382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FADD34E-B2C8-4587-A918-C0D2DCC1871D}"/>
              </a:ext>
            </a:extLst>
          </p:cNvPr>
          <p:cNvSpPr txBox="1"/>
          <p:nvPr/>
        </p:nvSpPr>
        <p:spPr>
          <a:xfrm>
            <a:off x="849664" y="2654188"/>
            <a:ext cx="75827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Trả</a:t>
            </a:r>
            <a:r>
              <a:rPr lang="en-US" sz="2400" dirty="0"/>
              <a:t> </a:t>
            </a:r>
            <a:r>
              <a:rPr lang="en-US" sz="2400" dirty="0" err="1"/>
              <a:t>lời</a:t>
            </a:r>
            <a:r>
              <a:rPr lang="en-US" sz="2400" dirty="0"/>
              <a:t>: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OpenSans"/>
              </a:rPr>
              <a:t>Lực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OpenSans"/>
              </a:rPr>
              <a:t>của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OpenSans"/>
              </a:rPr>
              <a:t>quả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OpenSans"/>
              </a:rPr>
              <a:t>bóng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OpenSans"/>
              </a:rPr>
              <a:t>tác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OpenSans"/>
              </a:rPr>
              <a:t>dụng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OpenSans"/>
              </a:rPr>
              <a:t>lên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OpenSans"/>
              </a:rPr>
              <a:t>tay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OpenSans"/>
              </a:rPr>
              <a:t>thủ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OpenSans"/>
              </a:rPr>
              <a:t>môn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OpenSans"/>
              </a:rPr>
              <a:t>và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OpenSans"/>
              </a:rPr>
              <a:t>lực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OpenSans"/>
              </a:rPr>
              <a:t>của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OpenSans"/>
              </a:rPr>
              <a:t>thủ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OpenSans"/>
              </a:rPr>
              <a:t>môn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OpenSans"/>
              </a:rPr>
              <a:t>tác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OpenSans"/>
              </a:rPr>
              <a:t>dụng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OpenSans"/>
              </a:rPr>
              <a:t>lên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OpenSans"/>
              </a:rPr>
              <a:t>bóng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OpenSans"/>
              </a:rPr>
              <a:t>đều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OpenSans"/>
              </a:rPr>
              <a:t>là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OpenSans"/>
              </a:rPr>
              <a:t>lực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OpenSans"/>
              </a:rPr>
              <a:t>đẩy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OpenSans"/>
              </a:rPr>
              <a:t>và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OpenSans"/>
              </a:rPr>
              <a:t>lực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OpenSans"/>
              </a:rPr>
              <a:t>tiếp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OpenSans"/>
              </a:rPr>
              <a:t>xúc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OpenSans"/>
              </a:rPr>
              <a:t>.</a:t>
            </a:r>
            <a:br>
              <a:rPr lang="en-US" sz="2400" b="0" i="0" dirty="0">
                <a:solidFill>
                  <a:srgbClr val="000000"/>
                </a:solidFill>
                <a:effectLst/>
                <a:latin typeface="OpenSans"/>
              </a:rPr>
            </a:b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20365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2B7B8B29-58EE-4C63-BF77-472B9790F6A9}"/>
              </a:ext>
            </a:extLst>
          </p:cNvPr>
          <p:cNvSpPr txBox="1">
            <a:spLocks/>
          </p:cNvSpPr>
          <p:nvPr/>
        </p:nvSpPr>
        <p:spPr>
          <a:xfrm>
            <a:off x="1238435" y="1577255"/>
            <a:ext cx="7337394" cy="2923724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289322" indent="-289322" algn="just">
              <a:lnSpc>
                <a:spcPct val="150000"/>
              </a:lnSpc>
              <a:buFontTx/>
              <a:buAutoNum type="arabicPeriod"/>
              <a:defRPr/>
            </a:pPr>
            <a:endParaRPr lang="en-US" sz="21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9322" indent="-289322" algn="just">
              <a:lnSpc>
                <a:spcPct val="150000"/>
              </a:lnSpc>
              <a:buFontTx/>
              <a:buAutoNum type="arabicPeriod"/>
              <a:defRPr/>
            </a:pPr>
            <a:r>
              <a:rPr lang="en-US" sz="2100" b="1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1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21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endParaRPr lang="en-US" sz="21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9322" indent="-289322" algn="just">
              <a:lnSpc>
                <a:spcPct val="150000"/>
              </a:lnSpc>
              <a:spcBef>
                <a:spcPts val="0"/>
              </a:spcBef>
              <a:buFontTx/>
              <a:buAutoNum type="arabicPeriod"/>
              <a:defRPr/>
            </a:pPr>
            <a:r>
              <a:rPr lang="en-US" sz="2100" b="1" dirty="0" err="1">
                <a:latin typeface="Arial" panose="020B0604020202020204" pitchFamily="34" charset="0"/>
                <a:cs typeface="Arial" panose="020B0604020202020204" pitchFamily="34" charset="0"/>
              </a:rPr>
              <a:t>Nhiệm</a:t>
            </a:r>
            <a:r>
              <a:rPr lang="en-US" sz="21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2100" b="1" dirty="0">
                <a:latin typeface="Arial" panose="020B0604020202020204" pitchFamily="34" charset="0"/>
                <a:cs typeface="Arial" panose="020B0604020202020204" pitchFamily="34" charset="0"/>
              </a:rPr>
              <a:t>:  </a:t>
            </a:r>
          </a:p>
          <a:p>
            <a:pPr lvl="2" algn="just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/>
            </a:pPr>
            <a:r>
              <a:rPr lang="en-US" sz="2100" b="1" dirty="0" err="1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100" b="1" dirty="0">
                <a:latin typeface="Arial" panose="020B0604020202020204" pitchFamily="34" charset="0"/>
                <a:cs typeface="Arial" panose="020B0604020202020204" pitchFamily="34" charset="0"/>
              </a:rPr>
              <a:t> 1,2: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gái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2" algn="just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/>
            </a:pPr>
            <a:r>
              <a:rPr lang="en-US" sz="2100" b="1" dirty="0" err="1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100" b="1" dirty="0">
                <a:latin typeface="Arial" panose="020B0604020202020204" pitchFamily="34" charset="0"/>
                <a:cs typeface="Arial" panose="020B0604020202020204" pitchFamily="34" charset="0"/>
              </a:rPr>
              <a:t> 3,4: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chàng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9" name="TextBox 5">
            <a:extLst>
              <a:ext uri="{FF2B5EF4-FFF2-40B4-BE49-F238E27FC236}">
                <a16:creationId xmlns:a16="http://schemas.microsoft.com/office/drawing/2014/main" id="{A184200F-B66B-44BD-8926-797786263D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3887" y="447290"/>
            <a:ext cx="48470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100" b="1" dirty="0" err="1">
                <a:solidFill>
                  <a:srgbClr val="006600"/>
                </a:solidFill>
              </a:rPr>
              <a:t>TÌM</a:t>
            </a:r>
            <a:r>
              <a:rPr lang="en-US" altLang="en-US" sz="2100" b="1" dirty="0">
                <a:solidFill>
                  <a:srgbClr val="006600"/>
                </a:solidFill>
              </a:rPr>
              <a:t> </a:t>
            </a:r>
            <a:r>
              <a:rPr lang="en-US" altLang="en-US" sz="2100" b="1" dirty="0" err="1">
                <a:solidFill>
                  <a:srgbClr val="006600"/>
                </a:solidFill>
              </a:rPr>
              <a:t>HIỂU</a:t>
            </a:r>
            <a:r>
              <a:rPr lang="en-US" altLang="en-US" sz="2100" b="1" dirty="0">
                <a:solidFill>
                  <a:srgbClr val="006600"/>
                </a:solidFill>
              </a:rPr>
              <a:t> </a:t>
            </a:r>
            <a:r>
              <a:rPr lang="en-US" altLang="en-US" sz="2100" b="1" dirty="0" err="1">
                <a:solidFill>
                  <a:srgbClr val="006600"/>
                </a:solidFill>
              </a:rPr>
              <a:t>TÁC</a:t>
            </a:r>
            <a:r>
              <a:rPr lang="en-US" altLang="en-US" sz="2100" b="1" dirty="0">
                <a:solidFill>
                  <a:srgbClr val="006600"/>
                </a:solidFill>
              </a:rPr>
              <a:t> </a:t>
            </a:r>
            <a:r>
              <a:rPr lang="en-US" altLang="en-US" sz="2100" b="1" dirty="0" err="1">
                <a:solidFill>
                  <a:srgbClr val="006600"/>
                </a:solidFill>
              </a:rPr>
              <a:t>DỤNG</a:t>
            </a:r>
            <a:r>
              <a:rPr lang="en-US" altLang="en-US" sz="2100" b="1" dirty="0">
                <a:solidFill>
                  <a:srgbClr val="006600"/>
                </a:solidFill>
              </a:rPr>
              <a:t> </a:t>
            </a:r>
            <a:r>
              <a:rPr lang="en-US" altLang="en-US" sz="2100" b="1" dirty="0" err="1">
                <a:solidFill>
                  <a:srgbClr val="006600"/>
                </a:solidFill>
              </a:rPr>
              <a:t>ĐẨY</a:t>
            </a:r>
            <a:r>
              <a:rPr lang="en-US" altLang="en-US" sz="2100" b="1" dirty="0">
                <a:solidFill>
                  <a:srgbClr val="006600"/>
                </a:solidFill>
              </a:rPr>
              <a:t>, </a:t>
            </a:r>
            <a:r>
              <a:rPr lang="en-US" altLang="en-US" sz="2100" b="1" dirty="0" err="1">
                <a:solidFill>
                  <a:srgbClr val="006600"/>
                </a:solidFill>
              </a:rPr>
              <a:t>KÉO</a:t>
            </a:r>
            <a:r>
              <a:rPr lang="en-US" altLang="en-US" sz="2100" b="1" dirty="0">
                <a:solidFill>
                  <a:srgbClr val="006600"/>
                </a:solidFill>
              </a:rPr>
              <a:t> </a:t>
            </a:r>
            <a:r>
              <a:rPr lang="en-US" altLang="en-US" sz="2100" b="1" dirty="0" err="1">
                <a:solidFill>
                  <a:srgbClr val="006600"/>
                </a:solidFill>
              </a:rPr>
              <a:t>CỦA</a:t>
            </a:r>
            <a:r>
              <a:rPr lang="en-US" altLang="en-US" sz="2100" b="1" dirty="0">
                <a:solidFill>
                  <a:srgbClr val="006600"/>
                </a:solidFill>
              </a:rPr>
              <a:t> </a:t>
            </a:r>
            <a:r>
              <a:rPr lang="en-US" altLang="en-US" sz="2100" b="1" dirty="0" err="1">
                <a:solidFill>
                  <a:srgbClr val="006600"/>
                </a:solidFill>
              </a:rPr>
              <a:t>VẬT</a:t>
            </a:r>
            <a:r>
              <a:rPr lang="en-US" altLang="en-US" sz="2100" b="1" dirty="0">
                <a:solidFill>
                  <a:srgbClr val="006600"/>
                </a:solidFill>
              </a:rPr>
              <a:t> </a:t>
            </a:r>
            <a:r>
              <a:rPr lang="en-US" altLang="en-US" sz="2100" b="1" dirty="0" err="1">
                <a:solidFill>
                  <a:srgbClr val="006600"/>
                </a:solidFill>
              </a:rPr>
              <a:t>NÀY</a:t>
            </a:r>
            <a:r>
              <a:rPr lang="en-US" altLang="en-US" sz="2100" b="1" dirty="0">
                <a:solidFill>
                  <a:srgbClr val="006600"/>
                </a:solidFill>
              </a:rPr>
              <a:t> </a:t>
            </a:r>
            <a:r>
              <a:rPr lang="en-US" altLang="en-US" sz="2100" b="1" dirty="0" err="1">
                <a:solidFill>
                  <a:srgbClr val="006600"/>
                </a:solidFill>
              </a:rPr>
              <a:t>LÊN</a:t>
            </a:r>
            <a:r>
              <a:rPr lang="en-US" altLang="en-US" sz="2100" b="1" dirty="0">
                <a:solidFill>
                  <a:srgbClr val="006600"/>
                </a:solidFill>
              </a:rPr>
              <a:t> </a:t>
            </a:r>
            <a:r>
              <a:rPr lang="en-US" altLang="en-US" sz="2100" b="1" dirty="0" err="1">
                <a:solidFill>
                  <a:srgbClr val="006600"/>
                </a:solidFill>
              </a:rPr>
              <a:t>VẬT</a:t>
            </a:r>
            <a:r>
              <a:rPr lang="en-US" altLang="en-US" sz="2100" b="1" dirty="0">
                <a:solidFill>
                  <a:srgbClr val="006600"/>
                </a:solidFill>
              </a:rPr>
              <a:t> </a:t>
            </a:r>
            <a:r>
              <a:rPr lang="en-US" altLang="en-US" sz="2100" b="1" dirty="0" err="1">
                <a:solidFill>
                  <a:srgbClr val="006600"/>
                </a:solidFill>
              </a:rPr>
              <a:t>KHÁC</a:t>
            </a:r>
            <a:endParaRPr lang="en-US" altLang="en-US" sz="2100" b="1" dirty="0">
              <a:solidFill>
                <a:srgbClr val="006600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6ADF069-3A1C-4098-A6BD-2DDC15F866D4}"/>
              </a:ext>
            </a:extLst>
          </p:cNvPr>
          <p:cNvGrpSpPr/>
          <p:nvPr/>
        </p:nvGrpSpPr>
        <p:grpSpPr>
          <a:xfrm rot="1786145">
            <a:off x="7660098" y="2022672"/>
            <a:ext cx="781912" cy="746874"/>
            <a:chOff x="817563" y="2264166"/>
            <a:chExt cx="3829050" cy="3830638"/>
          </a:xfrm>
        </p:grpSpPr>
        <p:sp>
          <p:nvSpPr>
            <p:cNvPr id="12" name="Oval 28">
              <a:extLst>
                <a:ext uri="{FF2B5EF4-FFF2-40B4-BE49-F238E27FC236}">
                  <a16:creationId xmlns:a16="http://schemas.microsoft.com/office/drawing/2014/main" id="{62DC9CED-C7A6-477D-9DD3-0BA4D84650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7563" y="2264166"/>
              <a:ext cx="3829050" cy="3830638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8576" tIns="19289" rIns="38576" bIns="19289" numCol="1" anchor="t" anchorCtr="0" compatLnSpc="1">
              <a:prstTxWarp prst="textNoShape">
                <a:avLst/>
              </a:prstTxWarp>
            </a:bodyPr>
            <a:lstStyle/>
            <a:p>
              <a:pPr defTabSz="385763"/>
              <a:endParaRPr lang="en-GB" sz="76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" name="hour hand">
              <a:extLst>
                <a:ext uri="{FF2B5EF4-FFF2-40B4-BE49-F238E27FC236}">
                  <a16:creationId xmlns:a16="http://schemas.microsoft.com/office/drawing/2014/main" id="{82ED15E3-1B29-4C73-BB95-0B6062A779A9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9000" y="3253178"/>
              <a:ext cx="601663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8576" tIns="19289" rIns="38576" bIns="19289" numCol="1" anchor="t" anchorCtr="0" compatLnSpc="1">
              <a:prstTxWarp prst="textNoShape">
                <a:avLst/>
              </a:prstTxWarp>
            </a:bodyPr>
            <a:lstStyle/>
            <a:p>
              <a:pPr defTabSz="385763"/>
              <a:endParaRPr lang="en-GB" sz="76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pic>
        <p:nvPicPr>
          <p:cNvPr id="2" name="2-phút-đếm-ngược-nhạc-sôi-động-two-minutes-countdown-with-music">
            <a:hlinkClick r:id="" action="ppaction://media"/>
            <a:extLst>
              <a:ext uri="{FF2B5EF4-FFF2-40B4-BE49-F238E27FC236}">
                <a16:creationId xmlns:a16="http://schemas.microsoft.com/office/drawing/2014/main" id="{AEDABF16-80C1-AB1B-219D-5E1FA9C4DFE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60624" y="1690447"/>
            <a:ext cx="1928143" cy="1083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040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2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81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34A17BC-62A1-4E75-A45B-3FA03124FA6F}"/>
              </a:ext>
            </a:extLst>
          </p:cNvPr>
          <p:cNvSpPr txBox="1"/>
          <p:nvPr/>
        </p:nvSpPr>
        <p:spPr>
          <a:xfrm>
            <a:off x="1084333" y="606903"/>
            <a:ext cx="22172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BÀI 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FADD34E-B2C8-4587-A918-C0D2DCC1871D}"/>
              </a:ext>
            </a:extLst>
          </p:cNvPr>
          <p:cNvSpPr txBox="1"/>
          <p:nvPr/>
        </p:nvSpPr>
        <p:spPr>
          <a:xfrm>
            <a:off x="849664" y="2654188"/>
            <a:ext cx="75827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Trả</a:t>
            </a:r>
            <a:r>
              <a:rPr lang="en-US" sz="2400" dirty="0"/>
              <a:t> </a:t>
            </a:r>
            <a:r>
              <a:rPr lang="en-US" sz="2400" dirty="0" err="1"/>
              <a:t>lời</a:t>
            </a:r>
            <a:r>
              <a:rPr lang="en-US" sz="2400" dirty="0"/>
              <a:t>: </a:t>
            </a:r>
            <a:r>
              <a:rPr lang="vi-VN" sz="2400" dirty="0"/>
              <a:t>Vì thùng nước đã tác dụng</a:t>
            </a:r>
            <a:r>
              <a:rPr lang="en-US" sz="2400" dirty="0"/>
              <a:t> </a:t>
            </a:r>
            <a:r>
              <a:rPr lang="en-US" sz="2400" dirty="0" err="1"/>
              <a:t>lực</a:t>
            </a:r>
            <a:r>
              <a:rPr lang="vi-VN" sz="2400" dirty="0"/>
              <a:t> lên bàn tay , lòng bàn tay mềm dễ bị biến dạng và dễ nhìn thấy.</a:t>
            </a:r>
            <a:br>
              <a:rPr lang="vi-VN" sz="2400" dirty="0"/>
            </a:br>
            <a:endParaRPr lang="en-US" sz="24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461B609-916C-42AD-A6B4-438022B4BA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237" y="1288657"/>
            <a:ext cx="7629525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355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C8E1500-8D8E-4C61-A5BF-6D6E653B17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34A17BC-62A1-4E75-A45B-3FA03124FA6F}"/>
              </a:ext>
            </a:extLst>
          </p:cNvPr>
          <p:cNvSpPr txBox="1"/>
          <p:nvPr/>
        </p:nvSpPr>
        <p:spPr>
          <a:xfrm>
            <a:off x="412697" y="331775"/>
            <a:ext cx="21848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BÀI 4</a:t>
            </a:r>
          </a:p>
        </p:txBody>
      </p:sp>
    </p:spTree>
    <p:extLst>
      <p:ext uri="{BB962C8B-B14F-4D97-AF65-F5344CB8AC3E}">
        <p14:creationId xmlns:p14="http://schemas.microsoft.com/office/powerpoint/2010/main" val="28446916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C8E1500-8D8E-4C61-A5BF-6D6E653B17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34A17BC-62A1-4E75-A45B-3FA03124FA6F}"/>
              </a:ext>
            </a:extLst>
          </p:cNvPr>
          <p:cNvSpPr txBox="1"/>
          <p:nvPr/>
        </p:nvSpPr>
        <p:spPr>
          <a:xfrm>
            <a:off x="412697" y="331775"/>
            <a:ext cx="21848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BÀI 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0442D72-6D72-4FC1-8900-73577AA8CD05}"/>
              </a:ext>
            </a:extLst>
          </p:cNvPr>
          <p:cNvSpPr txBox="1"/>
          <p:nvPr/>
        </p:nvSpPr>
        <p:spPr>
          <a:xfrm>
            <a:off x="5227454" y="1691235"/>
            <a:ext cx="7930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X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8616C1-90A0-4531-9414-60BC0CA60F03}"/>
              </a:ext>
            </a:extLst>
          </p:cNvPr>
          <p:cNvSpPr txBox="1"/>
          <p:nvPr/>
        </p:nvSpPr>
        <p:spPr>
          <a:xfrm>
            <a:off x="7115264" y="3837016"/>
            <a:ext cx="7930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X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0F4D41-7FA7-44A2-8C32-156890E7BB36}"/>
              </a:ext>
            </a:extLst>
          </p:cNvPr>
          <p:cNvSpPr txBox="1"/>
          <p:nvPr/>
        </p:nvSpPr>
        <p:spPr>
          <a:xfrm>
            <a:off x="5180924" y="2569052"/>
            <a:ext cx="7930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X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5D329E-22B4-4CA3-A551-223B577C286D}"/>
              </a:ext>
            </a:extLst>
          </p:cNvPr>
          <p:cNvSpPr txBox="1"/>
          <p:nvPr/>
        </p:nvSpPr>
        <p:spPr>
          <a:xfrm>
            <a:off x="6340106" y="2148435"/>
            <a:ext cx="7930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X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9B7F293-E2F4-4794-95B1-AC67F50018C9}"/>
              </a:ext>
            </a:extLst>
          </p:cNvPr>
          <p:cNvSpPr txBox="1"/>
          <p:nvPr/>
        </p:nvSpPr>
        <p:spPr>
          <a:xfrm>
            <a:off x="5222058" y="2973994"/>
            <a:ext cx="7930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0A3CF62-4933-4D4B-81C6-598FDF3CB131}"/>
              </a:ext>
            </a:extLst>
          </p:cNvPr>
          <p:cNvSpPr txBox="1"/>
          <p:nvPr/>
        </p:nvSpPr>
        <p:spPr>
          <a:xfrm>
            <a:off x="7969982" y="3028613"/>
            <a:ext cx="7930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X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C2FCDD7-6AEC-407F-97AE-D093A3CD1255}"/>
              </a:ext>
            </a:extLst>
          </p:cNvPr>
          <p:cNvSpPr txBox="1"/>
          <p:nvPr/>
        </p:nvSpPr>
        <p:spPr>
          <a:xfrm>
            <a:off x="7101430" y="1694018"/>
            <a:ext cx="7930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X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6E2AF58-9024-4465-9D00-E5AB124B8ED3}"/>
              </a:ext>
            </a:extLst>
          </p:cNvPr>
          <p:cNvSpPr txBox="1"/>
          <p:nvPr/>
        </p:nvSpPr>
        <p:spPr>
          <a:xfrm>
            <a:off x="7955144" y="2569432"/>
            <a:ext cx="7930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X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E7591C4-6BFD-4BE8-A0AF-B804F508BC7B}"/>
              </a:ext>
            </a:extLst>
          </p:cNvPr>
          <p:cNvSpPr txBox="1"/>
          <p:nvPr/>
        </p:nvSpPr>
        <p:spPr>
          <a:xfrm>
            <a:off x="5269261" y="3856276"/>
            <a:ext cx="7930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X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3ECF004-CDB6-4B20-83D4-61643106D430}"/>
              </a:ext>
            </a:extLst>
          </p:cNvPr>
          <p:cNvSpPr txBox="1"/>
          <p:nvPr/>
        </p:nvSpPr>
        <p:spPr>
          <a:xfrm>
            <a:off x="7097383" y="2120285"/>
            <a:ext cx="7930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X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F1D6EE0-E11F-4DEF-802F-84DF59EAD0EE}"/>
              </a:ext>
            </a:extLst>
          </p:cNvPr>
          <p:cNvSpPr txBox="1"/>
          <p:nvPr/>
        </p:nvSpPr>
        <p:spPr>
          <a:xfrm>
            <a:off x="5269261" y="4453735"/>
            <a:ext cx="7930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X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425ECF2-00BD-40E4-A33E-67C3A8952F7C}"/>
              </a:ext>
            </a:extLst>
          </p:cNvPr>
          <p:cNvSpPr txBox="1"/>
          <p:nvPr/>
        </p:nvSpPr>
        <p:spPr>
          <a:xfrm>
            <a:off x="7091320" y="3394610"/>
            <a:ext cx="7930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X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1015AB7-567A-4662-A7B7-72A0B1026E01}"/>
              </a:ext>
            </a:extLst>
          </p:cNvPr>
          <p:cNvSpPr txBox="1"/>
          <p:nvPr/>
        </p:nvSpPr>
        <p:spPr>
          <a:xfrm>
            <a:off x="8075178" y="4453734"/>
            <a:ext cx="7930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X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50621B4-1EB4-4D6E-A891-88CD3CC4ED16}"/>
              </a:ext>
            </a:extLst>
          </p:cNvPr>
          <p:cNvSpPr txBox="1"/>
          <p:nvPr/>
        </p:nvSpPr>
        <p:spPr>
          <a:xfrm>
            <a:off x="6354944" y="3367635"/>
            <a:ext cx="7930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32853541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6" name="Google Shape;2476;p79"/>
          <p:cNvSpPr/>
          <p:nvPr/>
        </p:nvSpPr>
        <p:spPr>
          <a:xfrm>
            <a:off x="1802300" y="432775"/>
            <a:ext cx="5597425" cy="3650316"/>
          </a:xfrm>
          <a:custGeom>
            <a:avLst/>
            <a:gdLst/>
            <a:ahLst/>
            <a:cxnLst/>
            <a:rect l="l" t="t" r="r" b="b"/>
            <a:pathLst>
              <a:path w="199801" h="103467" extrusionOk="0">
                <a:moveTo>
                  <a:pt x="100127" y="0"/>
                </a:moveTo>
                <a:cubicBezTo>
                  <a:pt x="91281" y="0"/>
                  <a:pt x="82435" y="60"/>
                  <a:pt x="73588" y="179"/>
                </a:cubicBezTo>
                <a:cubicBezTo>
                  <a:pt x="71909" y="207"/>
                  <a:pt x="70225" y="228"/>
                  <a:pt x="68546" y="260"/>
                </a:cubicBezTo>
                <a:cubicBezTo>
                  <a:pt x="52087" y="520"/>
                  <a:pt x="35630" y="988"/>
                  <a:pt x="19162" y="1665"/>
                </a:cubicBezTo>
                <a:cubicBezTo>
                  <a:pt x="18193" y="1706"/>
                  <a:pt x="17218" y="1746"/>
                  <a:pt x="16248" y="1787"/>
                </a:cubicBezTo>
                <a:cubicBezTo>
                  <a:pt x="16028" y="1796"/>
                  <a:pt x="15812" y="1804"/>
                  <a:pt x="15593" y="1813"/>
                </a:cubicBezTo>
                <a:cubicBezTo>
                  <a:pt x="15367" y="1808"/>
                  <a:pt x="15144" y="1805"/>
                  <a:pt x="14922" y="1805"/>
                </a:cubicBezTo>
                <a:cubicBezTo>
                  <a:pt x="8389" y="1805"/>
                  <a:pt x="3600" y="4346"/>
                  <a:pt x="3305" y="11429"/>
                </a:cubicBezTo>
                <a:cubicBezTo>
                  <a:pt x="3175" y="13103"/>
                  <a:pt x="2999" y="15015"/>
                  <a:pt x="2802" y="17121"/>
                </a:cubicBezTo>
                <a:cubicBezTo>
                  <a:pt x="2766" y="17494"/>
                  <a:pt x="2730" y="17871"/>
                  <a:pt x="2698" y="18258"/>
                </a:cubicBezTo>
                <a:cubicBezTo>
                  <a:pt x="2446" y="20869"/>
                  <a:pt x="2168" y="23752"/>
                  <a:pt x="1886" y="26831"/>
                </a:cubicBezTo>
                <a:cubicBezTo>
                  <a:pt x="1840" y="27303"/>
                  <a:pt x="1800" y="27784"/>
                  <a:pt x="1755" y="28269"/>
                </a:cubicBezTo>
                <a:cubicBezTo>
                  <a:pt x="1207" y="34357"/>
                  <a:pt x="673" y="41131"/>
                  <a:pt x="373" y="48018"/>
                </a:cubicBezTo>
                <a:cubicBezTo>
                  <a:pt x="373" y="48054"/>
                  <a:pt x="373" y="48094"/>
                  <a:pt x="368" y="48130"/>
                </a:cubicBezTo>
                <a:cubicBezTo>
                  <a:pt x="54" y="55430"/>
                  <a:pt x="1" y="62856"/>
                  <a:pt x="476" y="69733"/>
                </a:cubicBezTo>
                <a:cubicBezTo>
                  <a:pt x="508" y="70211"/>
                  <a:pt x="544" y="70686"/>
                  <a:pt x="584" y="71158"/>
                </a:cubicBezTo>
                <a:cubicBezTo>
                  <a:pt x="778" y="73585"/>
                  <a:pt x="1046" y="75939"/>
                  <a:pt x="1392" y="78183"/>
                </a:cubicBezTo>
                <a:cubicBezTo>
                  <a:pt x="1441" y="78494"/>
                  <a:pt x="1491" y="78798"/>
                  <a:pt x="1540" y="79103"/>
                </a:cubicBezTo>
                <a:cubicBezTo>
                  <a:pt x="2900" y="87234"/>
                  <a:pt x="5388" y="93865"/>
                  <a:pt x="9590" y="97461"/>
                </a:cubicBezTo>
                <a:cubicBezTo>
                  <a:pt x="9612" y="97479"/>
                  <a:pt x="9639" y="97497"/>
                  <a:pt x="9661" y="97510"/>
                </a:cubicBezTo>
                <a:cubicBezTo>
                  <a:pt x="10084" y="97812"/>
                  <a:pt x="10519" y="98082"/>
                  <a:pt x="10969" y="98328"/>
                </a:cubicBezTo>
                <a:cubicBezTo>
                  <a:pt x="15026" y="100582"/>
                  <a:pt x="19993" y="100869"/>
                  <a:pt x="24693" y="101067"/>
                </a:cubicBezTo>
                <a:cubicBezTo>
                  <a:pt x="47105" y="102494"/>
                  <a:pt x="69492" y="103284"/>
                  <a:pt x="91882" y="103437"/>
                </a:cubicBezTo>
                <a:cubicBezTo>
                  <a:pt x="93916" y="103454"/>
                  <a:pt x="95946" y="103464"/>
                  <a:pt x="97980" y="103464"/>
                </a:cubicBezTo>
                <a:cubicBezTo>
                  <a:pt x="98844" y="103466"/>
                  <a:pt x="99708" y="103467"/>
                  <a:pt x="100572" y="103467"/>
                </a:cubicBezTo>
                <a:cubicBezTo>
                  <a:pt x="115757" y="103467"/>
                  <a:pt x="130944" y="103166"/>
                  <a:pt x="146138" y="102575"/>
                </a:cubicBezTo>
                <a:cubicBezTo>
                  <a:pt x="147269" y="102534"/>
                  <a:pt x="148400" y="102485"/>
                  <a:pt x="149532" y="102436"/>
                </a:cubicBezTo>
                <a:cubicBezTo>
                  <a:pt x="158219" y="102076"/>
                  <a:pt x="166911" y="101620"/>
                  <a:pt x="175602" y="101067"/>
                </a:cubicBezTo>
                <a:cubicBezTo>
                  <a:pt x="176079" y="101083"/>
                  <a:pt x="176548" y="101092"/>
                  <a:pt x="177009" y="101092"/>
                </a:cubicBezTo>
                <a:cubicBezTo>
                  <a:pt x="189730" y="101092"/>
                  <a:pt x="196027" y="94765"/>
                  <a:pt x="198103" y="83886"/>
                </a:cubicBezTo>
                <a:cubicBezTo>
                  <a:pt x="198149" y="83679"/>
                  <a:pt x="198184" y="83468"/>
                  <a:pt x="198220" y="83257"/>
                </a:cubicBezTo>
                <a:cubicBezTo>
                  <a:pt x="198561" y="81295"/>
                  <a:pt x="198773" y="79185"/>
                  <a:pt x="198863" y="76944"/>
                </a:cubicBezTo>
                <a:cubicBezTo>
                  <a:pt x="198961" y="74515"/>
                  <a:pt x="199063" y="72073"/>
                  <a:pt x="199167" y="69613"/>
                </a:cubicBezTo>
                <a:cubicBezTo>
                  <a:pt x="199185" y="69230"/>
                  <a:pt x="199204" y="68850"/>
                  <a:pt x="199216" y="68468"/>
                </a:cubicBezTo>
                <a:cubicBezTo>
                  <a:pt x="199294" y="66627"/>
                  <a:pt x="199370" y="64781"/>
                  <a:pt x="199441" y="62927"/>
                </a:cubicBezTo>
                <a:cubicBezTo>
                  <a:pt x="199455" y="62560"/>
                  <a:pt x="199468" y="62191"/>
                  <a:pt x="199482" y="61823"/>
                </a:cubicBezTo>
                <a:cubicBezTo>
                  <a:pt x="199657" y="57027"/>
                  <a:pt x="199787" y="52202"/>
                  <a:pt x="199800" y="47376"/>
                </a:cubicBezTo>
                <a:lnTo>
                  <a:pt x="199800" y="45902"/>
                </a:lnTo>
                <a:cubicBezTo>
                  <a:pt x="199785" y="39540"/>
                  <a:pt x="199557" y="33189"/>
                  <a:pt x="198957" y="26923"/>
                </a:cubicBezTo>
                <a:cubicBezTo>
                  <a:pt x="198934" y="26685"/>
                  <a:pt x="198912" y="26448"/>
                  <a:pt x="198885" y="26209"/>
                </a:cubicBezTo>
                <a:cubicBezTo>
                  <a:pt x="198603" y="23400"/>
                  <a:pt x="198243" y="20607"/>
                  <a:pt x="197790" y="17837"/>
                </a:cubicBezTo>
                <a:cubicBezTo>
                  <a:pt x="197660" y="17050"/>
                  <a:pt x="197521" y="16265"/>
                  <a:pt x="197378" y="15479"/>
                </a:cubicBezTo>
                <a:cubicBezTo>
                  <a:pt x="196855" y="12633"/>
                  <a:pt x="196228" y="9817"/>
                  <a:pt x="195482" y="7034"/>
                </a:cubicBezTo>
                <a:cubicBezTo>
                  <a:pt x="195401" y="6738"/>
                  <a:pt x="195321" y="6442"/>
                  <a:pt x="195240" y="6150"/>
                </a:cubicBezTo>
                <a:cubicBezTo>
                  <a:pt x="194044" y="1903"/>
                  <a:pt x="187660" y="1599"/>
                  <a:pt x="182861" y="1599"/>
                </a:cubicBezTo>
                <a:cubicBezTo>
                  <a:pt x="182058" y="1599"/>
                  <a:pt x="181300" y="1607"/>
                  <a:pt x="180617" y="1607"/>
                </a:cubicBezTo>
                <a:cubicBezTo>
                  <a:pt x="180110" y="1607"/>
                  <a:pt x="179644" y="1603"/>
                  <a:pt x="179234" y="1586"/>
                </a:cubicBezTo>
                <a:cubicBezTo>
                  <a:pt x="173166" y="1345"/>
                  <a:pt x="167098" y="1143"/>
                  <a:pt x="161029" y="942"/>
                </a:cubicBezTo>
                <a:cubicBezTo>
                  <a:pt x="159943" y="907"/>
                  <a:pt x="158861" y="876"/>
                  <a:pt x="157774" y="844"/>
                </a:cubicBezTo>
                <a:cubicBezTo>
                  <a:pt x="138554" y="281"/>
                  <a:pt x="119341" y="0"/>
                  <a:pt x="10012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200025" dist="28575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479" name="Google Shape;2479;p79"/>
          <p:cNvSpPr txBox="1">
            <a:spLocks noGrp="1"/>
          </p:cNvSpPr>
          <p:nvPr>
            <p:ph type="ctrTitle"/>
          </p:nvPr>
        </p:nvSpPr>
        <p:spPr>
          <a:xfrm>
            <a:off x="2448100" y="1702609"/>
            <a:ext cx="4352100" cy="93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Thanks</a:t>
            </a:r>
            <a:endParaRPr dirty="0"/>
          </a:p>
        </p:txBody>
      </p:sp>
      <p:grpSp>
        <p:nvGrpSpPr>
          <p:cNvPr id="2497" name="Google Shape;2497;p79"/>
          <p:cNvGrpSpPr/>
          <p:nvPr/>
        </p:nvGrpSpPr>
        <p:grpSpPr>
          <a:xfrm>
            <a:off x="1706642" y="634418"/>
            <a:ext cx="334538" cy="427183"/>
            <a:chOff x="5905475" y="2032050"/>
            <a:chExt cx="454350" cy="580175"/>
          </a:xfrm>
        </p:grpSpPr>
        <p:sp>
          <p:nvSpPr>
            <p:cNvPr id="2498" name="Google Shape;2498;p79"/>
            <p:cNvSpPr/>
            <p:nvPr/>
          </p:nvSpPr>
          <p:spPr>
            <a:xfrm>
              <a:off x="6111625" y="2032050"/>
              <a:ext cx="248200" cy="365225"/>
            </a:xfrm>
            <a:custGeom>
              <a:avLst/>
              <a:gdLst/>
              <a:ahLst/>
              <a:cxnLst/>
              <a:rect l="l" t="t" r="r" b="b"/>
              <a:pathLst>
                <a:path w="9928" h="14609" extrusionOk="0">
                  <a:moveTo>
                    <a:pt x="4991" y="3922"/>
                  </a:moveTo>
                  <a:cubicBezTo>
                    <a:pt x="5371" y="4573"/>
                    <a:pt x="5805" y="5196"/>
                    <a:pt x="6266" y="5793"/>
                  </a:cubicBezTo>
                  <a:cubicBezTo>
                    <a:pt x="6835" y="6336"/>
                    <a:pt x="7405" y="6851"/>
                    <a:pt x="8002" y="7312"/>
                  </a:cubicBezTo>
                  <a:cubicBezTo>
                    <a:pt x="6808" y="8234"/>
                    <a:pt x="5805" y="9265"/>
                    <a:pt x="5344" y="10838"/>
                  </a:cubicBezTo>
                  <a:cubicBezTo>
                    <a:pt x="5099" y="10404"/>
                    <a:pt x="4801" y="9970"/>
                    <a:pt x="4476" y="9590"/>
                  </a:cubicBezTo>
                  <a:cubicBezTo>
                    <a:pt x="4150" y="9211"/>
                    <a:pt x="3797" y="8885"/>
                    <a:pt x="3391" y="8587"/>
                  </a:cubicBezTo>
                  <a:cubicBezTo>
                    <a:pt x="3011" y="8289"/>
                    <a:pt x="2550" y="8072"/>
                    <a:pt x="2034" y="7746"/>
                  </a:cubicBezTo>
                  <a:cubicBezTo>
                    <a:pt x="3282" y="6634"/>
                    <a:pt x="4611" y="5685"/>
                    <a:pt x="4991" y="3922"/>
                  </a:cubicBezTo>
                  <a:close/>
                  <a:moveTo>
                    <a:pt x="5296" y="0"/>
                  </a:moveTo>
                  <a:cubicBezTo>
                    <a:pt x="5211" y="0"/>
                    <a:pt x="5124" y="22"/>
                    <a:pt x="5045" y="70"/>
                  </a:cubicBezTo>
                  <a:cubicBezTo>
                    <a:pt x="4638" y="233"/>
                    <a:pt x="4340" y="613"/>
                    <a:pt x="4286" y="1046"/>
                  </a:cubicBezTo>
                  <a:cubicBezTo>
                    <a:pt x="4150" y="1860"/>
                    <a:pt x="3960" y="2674"/>
                    <a:pt x="3825" y="3488"/>
                  </a:cubicBezTo>
                  <a:cubicBezTo>
                    <a:pt x="3689" y="4220"/>
                    <a:pt x="3309" y="4871"/>
                    <a:pt x="2767" y="5359"/>
                  </a:cubicBezTo>
                  <a:cubicBezTo>
                    <a:pt x="2197" y="5875"/>
                    <a:pt x="1600" y="6363"/>
                    <a:pt x="1031" y="6851"/>
                  </a:cubicBezTo>
                  <a:cubicBezTo>
                    <a:pt x="787" y="7041"/>
                    <a:pt x="570" y="7231"/>
                    <a:pt x="353" y="7448"/>
                  </a:cubicBezTo>
                  <a:cubicBezTo>
                    <a:pt x="0" y="7800"/>
                    <a:pt x="109" y="8424"/>
                    <a:pt x="570" y="8614"/>
                  </a:cubicBezTo>
                  <a:cubicBezTo>
                    <a:pt x="895" y="8777"/>
                    <a:pt x="1248" y="8912"/>
                    <a:pt x="1600" y="9021"/>
                  </a:cubicBezTo>
                  <a:cubicBezTo>
                    <a:pt x="2984" y="9536"/>
                    <a:pt x="4069" y="10675"/>
                    <a:pt x="4476" y="12113"/>
                  </a:cubicBezTo>
                  <a:cubicBezTo>
                    <a:pt x="4665" y="12710"/>
                    <a:pt x="4828" y="13306"/>
                    <a:pt x="5018" y="13903"/>
                  </a:cubicBezTo>
                  <a:cubicBezTo>
                    <a:pt x="5127" y="14147"/>
                    <a:pt x="5235" y="14391"/>
                    <a:pt x="5371" y="14608"/>
                  </a:cubicBezTo>
                  <a:cubicBezTo>
                    <a:pt x="5723" y="14283"/>
                    <a:pt x="5967" y="13849"/>
                    <a:pt x="6076" y="13388"/>
                  </a:cubicBezTo>
                  <a:cubicBezTo>
                    <a:pt x="6239" y="12791"/>
                    <a:pt x="6401" y="12221"/>
                    <a:pt x="6510" y="11652"/>
                  </a:cubicBezTo>
                  <a:cubicBezTo>
                    <a:pt x="6808" y="10133"/>
                    <a:pt x="7730" y="9102"/>
                    <a:pt x="8978" y="8289"/>
                  </a:cubicBezTo>
                  <a:cubicBezTo>
                    <a:pt x="9141" y="8153"/>
                    <a:pt x="9331" y="8072"/>
                    <a:pt x="9466" y="7936"/>
                  </a:cubicBezTo>
                  <a:cubicBezTo>
                    <a:pt x="9927" y="7692"/>
                    <a:pt x="9927" y="7068"/>
                    <a:pt x="9521" y="6770"/>
                  </a:cubicBezTo>
                  <a:cubicBezTo>
                    <a:pt x="9358" y="6634"/>
                    <a:pt x="9195" y="6553"/>
                    <a:pt x="9032" y="6417"/>
                  </a:cubicBezTo>
                  <a:cubicBezTo>
                    <a:pt x="8571" y="6092"/>
                    <a:pt x="8110" y="5766"/>
                    <a:pt x="7676" y="5413"/>
                  </a:cubicBezTo>
                  <a:cubicBezTo>
                    <a:pt x="6835" y="4735"/>
                    <a:pt x="6293" y="3759"/>
                    <a:pt x="6130" y="2701"/>
                  </a:cubicBezTo>
                  <a:cubicBezTo>
                    <a:pt x="6049" y="2159"/>
                    <a:pt x="6022" y="1643"/>
                    <a:pt x="5940" y="1101"/>
                  </a:cubicBezTo>
                  <a:cubicBezTo>
                    <a:pt x="5913" y="857"/>
                    <a:pt x="5859" y="585"/>
                    <a:pt x="5778" y="341"/>
                  </a:cubicBezTo>
                  <a:cubicBezTo>
                    <a:pt x="5701" y="130"/>
                    <a:pt x="5502" y="0"/>
                    <a:pt x="5296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9" name="Google Shape;2499;p79"/>
            <p:cNvSpPr/>
            <p:nvPr/>
          </p:nvSpPr>
          <p:spPr>
            <a:xfrm>
              <a:off x="5905475" y="2353850"/>
              <a:ext cx="173625" cy="258375"/>
            </a:xfrm>
            <a:custGeom>
              <a:avLst/>
              <a:gdLst/>
              <a:ahLst/>
              <a:cxnLst/>
              <a:rect l="l" t="t" r="r" b="b"/>
              <a:pathLst>
                <a:path w="6945" h="10335" extrusionOk="0">
                  <a:moveTo>
                    <a:pt x="3472" y="3147"/>
                  </a:moveTo>
                  <a:cubicBezTo>
                    <a:pt x="3933" y="3798"/>
                    <a:pt x="4449" y="4476"/>
                    <a:pt x="4964" y="5154"/>
                  </a:cubicBezTo>
                  <a:cubicBezTo>
                    <a:pt x="4666" y="5425"/>
                    <a:pt x="4313" y="5696"/>
                    <a:pt x="4042" y="5995"/>
                  </a:cubicBezTo>
                  <a:cubicBezTo>
                    <a:pt x="3771" y="6320"/>
                    <a:pt x="3527" y="6700"/>
                    <a:pt x="3201" y="7161"/>
                  </a:cubicBezTo>
                  <a:lnTo>
                    <a:pt x="3201" y="7188"/>
                  </a:lnTo>
                  <a:cubicBezTo>
                    <a:pt x="2957" y="6402"/>
                    <a:pt x="2496" y="5724"/>
                    <a:pt x="1818" y="5262"/>
                  </a:cubicBezTo>
                  <a:lnTo>
                    <a:pt x="3472" y="3147"/>
                  </a:lnTo>
                  <a:close/>
                  <a:moveTo>
                    <a:pt x="3228" y="0"/>
                  </a:moveTo>
                  <a:cubicBezTo>
                    <a:pt x="3065" y="55"/>
                    <a:pt x="2930" y="163"/>
                    <a:pt x="2876" y="326"/>
                  </a:cubicBezTo>
                  <a:cubicBezTo>
                    <a:pt x="2821" y="516"/>
                    <a:pt x="2794" y="706"/>
                    <a:pt x="2794" y="896"/>
                  </a:cubicBezTo>
                  <a:cubicBezTo>
                    <a:pt x="2740" y="2360"/>
                    <a:pt x="2008" y="3472"/>
                    <a:pt x="896" y="4367"/>
                  </a:cubicBezTo>
                  <a:cubicBezTo>
                    <a:pt x="733" y="4530"/>
                    <a:pt x="516" y="4639"/>
                    <a:pt x="353" y="4801"/>
                  </a:cubicBezTo>
                  <a:cubicBezTo>
                    <a:pt x="0" y="5073"/>
                    <a:pt x="28" y="5615"/>
                    <a:pt x="434" y="5832"/>
                  </a:cubicBezTo>
                  <a:cubicBezTo>
                    <a:pt x="597" y="5941"/>
                    <a:pt x="787" y="6022"/>
                    <a:pt x="977" y="6103"/>
                  </a:cubicBezTo>
                  <a:cubicBezTo>
                    <a:pt x="1601" y="6375"/>
                    <a:pt x="2035" y="6944"/>
                    <a:pt x="2143" y="7595"/>
                  </a:cubicBezTo>
                  <a:cubicBezTo>
                    <a:pt x="2197" y="7893"/>
                    <a:pt x="2279" y="8192"/>
                    <a:pt x="2333" y="8490"/>
                  </a:cubicBezTo>
                  <a:cubicBezTo>
                    <a:pt x="2387" y="8897"/>
                    <a:pt x="2442" y="9331"/>
                    <a:pt x="2550" y="9765"/>
                  </a:cubicBezTo>
                  <a:cubicBezTo>
                    <a:pt x="2604" y="9955"/>
                    <a:pt x="2794" y="10091"/>
                    <a:pt x="2984" y="10335"/>
                  </a:cubicBezTo>
                  <a:cubicBezTo>
                    <a:pt x="3228" y="10145"/>
                    <a:pt x="3445" y="10036"/>
                    <a:pt x="3527" y="9819"/>
                  </a:cubicBezTo>
                  <a:cubicBezTo>
                    <a:pt x="3689" y="9412"/>
                    <a:pt x="3771" y="8978"/>
                    <a:pt x="3879" y="8572"/>
                  </a:cubicBezTo>
                  <a:cubicBezTo>
                    <a:pt x="4313" y="7188"/>
                    <a:pt x="4964" y="5995"/>
                    <a:pt x="6510" y="5561"/>
                  </a:cubicBezTo>
                  <a:cubicBezTo>
                    <a:pt x="6917" y="5452"/>
                    <a:pt x="6944" y="4991"/>
                    <a:pt x="6592" y="4720"/>
                  </a:cubicBezTo>
                  <a:cubicBezTo>
                    <a:pt x="6483" y="4639"/>
                    <a:pt x="6375" y="4557"/>
                    <a:pt x="6266" y="4503"/>
                  </a:cubicBezTo>
                  <a:cubicBezTo>
                    <a:pt x="5425" y="4015"/>
                    <a:pt x="4801" y="3228"/>
                    <a:pt x="4476" y="2306"/>
                  </a:cubicBezTo>
                  <a:cubicBezTo>
                    <a:pt x="4286" y="1845"/>
                    <a:pt x="4150" y="1357"/>
                    <a:pt x="3988" y="896"/>
                  </a:cubicBezTo>
                  <a:cubicBezTo>
                    <a:pt x="3906" y="651"/>
                    <a:pt x="3798" y="407"/>
                    <a:pt x="3635" y="190"/>
                  </a:cubicBezTo>
                  <a:cubicBezTo>
                    <a:pt x="3527" y="55"/>
                    <a:pt x="3391" y="0"/>
                    <a:pt x="3228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0" name="Google Shape;2500;p79"/>
            <p:cNvSpPr/>
            <p:nvPr/>
          </p:nvSpPr>
          <p:spPr>
            <a:xfrm>
              <a:off x="6111625" y="2032050"/>
              <a:ext cx="248200" cy="365225"/>
            </a:xfrm>
            <a:custGeom>
              <a:avLst/>
              <a:gdLst/>
              <a:ahLst/>
              <a:cxnLst/>
              <a:rect l="l" t="t" r="r" b="b"/>
              <a:pathLst>
                <a:path w="9928" h="14609" extrusionOk="0">
                  <a:moveTo>
                    <a:pt x="4991" y="3922"/>
                  </a:moveTo>
                  <a:cubicBezTo>
                    <a:pt x="5371" y="4573"/>
                    <a:pt x="5805" y="5196"/>
                    <a:pt x="6266" y="5793"/>
                  </a:cubicBezTo>
                  <a:cubicBezTo>
                    <a:pt x="6835" y="6336"/>
                    <a:pt x="7405" y="6851"/>
                    <a:pt x="8002" y="7312"/>
                  </a:cubicBezTo>
                  <a:cubicBezTo>
                    <a:pt x="6808" y="8234"/>
                    <a:pt x="5805" y="9265"/>
                    <a:pt x="5344" y="10838"/>
                  </a:cubicBezTo>
                  <a:cubicBezTo>
                    <a:pt x="5099" y="10404"/>
                    <a:pt x="4801" y="9970"/>
                    <a:pt x="4476" y="9590"/>
                  </a:cubicBezTo>
                  <a:cubicBezTo>
                    <a:pt x="4150" y="9211"/>
                    <a:pt x="3797" y="8885"/>
                    <a:pt x="3391" y="8587"/>
                  </a:cubicBezTo>
                  <a:cubicBezTo>
                    <a:pt x="3011" y="8289"/>
                    <a:pt x="2550" y="8072"/>
                    <a:pt x="2034" y="7746"/>
                  </a:cubicBezTo>
                  <a:cubicBezTo>
                    <a:pt x="3282" y="6634"/>
                    <a:pt x="4611" y="5685"/>
                    <a:pt x="4991" y="3922"/>
                  </a:cubicBezTo>
                  <a:close/>
                  <a:moveTo>
                    <a:pt x="5296" y="0"/>
                  </a:moveTo>
                  <a:cubicBezTo>
                    <a:pt x="5211" y="0"/>
                    <a:pt x="5124" y="22"/>
                    <a:pt x="5045" y="70"/>
                  </a:cubicBezTo>
                  <a:cubicBezTo>
                    <a:pt x="4638" y="233"/>
                    <a:pt x="4340" y="613"/>
                    <a:pt x="4286" y="1046"/>
                  </a:cubicBezTo>
                  <a:cubicBezTo>
                    <a:pt x="4150" y="1860"/>
                    <a:pt x="3960" y="2674"/>
                    <a:pt x="3825" y="3488"/>
                  </a:cubicBezTo>
                  <a:cubicBezTo>
                    <a:pt x="3689" y="4220"/>
                    <a:pt x="3309" y="4871"/>
                    <a:pt x="2767" y="5359"/>
                  </a:cubicBezTo>
                  <a:cubicBezTo>
                    <a:pt x="2197" y="5875"/>
                    <a:pt x="1600" y="6363"/>
                    <a:pt x="1031" y="6851"/>
                  </a:cubicBezTo>
                  <a:cubicBezTo>
                    <a:pt x="787" y="7041"/>
                    <a:pt x="570" y="7231"/>
                    <a:pt x="353" y="7448"/>
                  </a:cubicBezTo>
                  <a:cubicBezTo>
                    <a:pt x="0" y="7800"/>
                    <a:pt x="109" y="8424"/>
                    <a:pt x="570" y="8614"/>
                  </a:cubicBezTo>
                  <a:cubicBezTo>
                    <a:pt x="895" y="8777"/>
                    <a:pt x="1248" y="8912"/>
                    <a:pt x="1600" y="9021"/>
                  </a:cubicBezTo>
                  <a:cubicBezTo>
                    <a:pt x="2984" y="9536"/>
                    <a:pt x="4069" y="10675"/>
                    <a:pt x="4476" y="12113"/>
                  </a:cubicBezTo>
                  <a:cubicBezTo>
                    <a:pt x="4665" y="12710"/>
                    <a:pt x="4828" y="13306"/>
                    <a:pt x="5018" y="13903"/>
                  </a:cubicBezTo>
                  <a:cubicBezTo>
                    <a:pt x="5127" y="14147"/>
                    <a:pt x="5235" y="14391"/>
                    <a:pt x="5371" y="14608"/>
                  </a:cubicBezTo>
                  <a:cubicBezTo>
                    <a:pt x="5723" y="14283"/>
                    <a:pt x="5967" y="13849"/>
                    <a:pt x="6076" y="13388"/>
                  </a:cubicBezTo>
                  <a:cubicBezTo>
                    <a:pt x="6239" y="12791"/>
                    <a:pt x="6401" y="12221"/>
                    <a:pt x="6510" y="11652"/>
                  </a:cubicBezTo>
                  <a:cubicBezTo>
                    <a:pt x="6808" y="10133"/>
                    <a:pt x="7730" y="9102"/>
                    <a:pt x="8978" y="8289"/>
                  </a:cubicBezTo>
                  <a:cubicBezTo>
                    <a:pt x="9141" y="8153"/>
                    <a:pt x="9331" y="8072"/>
                    <a:pt x="9466" y="7936"/>
                  </a:cubicBezTo>
                  <a:cubicBezTo>
                    <a:pt x="9927" y="7692"/>
                    <a:pt x="9927" y="7068"/>
                    <a:pt x="9521" y="6770"/>
                  </a:cubicBezTo>
                  <a:cubicBezTo>
                    <a:pt x="9358" y="6634"/>
                    <a:pt x="9195" y="6553"/>
                    <a:pt x="9032" y="6417"/>
                  </a:cubicBezTo>
                  <a:cubicBezTo>
                    <a:pt x="8571" y="6092"/>
                    <a:pt x="8110" y="5766"/>
                    <a:pt x="7676" y="5413"/>
                  </a:cubicBezTo>
                  <a:cubicBezTo>
                    <a:pt x="6835" y="4735"/>
                    <a:pt x="6293" y="3759"/>
                    <a:pt x="6130" y="2701"/>
                  </a:cubicBezTo>
                  <a:cubicBezTo>
                    <a:pt x="6049" y="2159"/>
                    <a:pt x="6022" y="1643"/>
                    <a:pt x="5940" y="1101"/>
                  </a:cubicBezTo>
                  <a:cubicBezTo>
                    <a:pt x="5913" y="857"/>
                    <a:pt x="5859" y="585"/>
                    <a:pt x="5778" y="341"/>
                  </a:cubicBezTo>
                  <a:cubicBezTo>
                    <a:pt x="5701" y="130"/>
                    <a:pt x="5502" y="0"/>
                    <a:pt x="5296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1" name="Google Shape;2501;p79"/>
            <p:cNvSpPr/>
            <p:nvPr/>
          </p:nvSpPr>
          <p:spPr>
            <a:xfrm>
              <a:off x="6162475" y="2130075"/>
              <a:ext cx="149200" cy="172950"/>
            </a:xfrm>
            <a:custGeom>
              <a:avLst/>
              <a:gdLst/>
              <a:ahLst/>
              <a:cxnLst/>
              <a:rect l="l" t="t" r="r" b="b"/>
              <a:pathLst>
                <a:path w="5968" h="6918" extrusionOk="0">
                  <a:moveTo>
                    <a:pt x="2957" y="1"/>
                  </a:moveTo>
                  <a:cubicBezTo>
                    <a:pt x="2577" y="1764"/>
                    <a:pt x="1248" y="2713"/>
                    <a:pt x="0" y="3825"/>
                  </a:cubicBezTo>
                  <a:cubicBezTo>
                    <a:pt x="516" y="4151"/>
                    <a:pt x="977" y="4368"/>
                    <a:pt x="1357" y="4666"/>
                  </a:cubicBezTo>
                  <a:cubicBezTo>
                    <a:pt x="1763" y="4964"/>
                    <a:pt x="2116" y="5290"/>
                    <a:pt x="2442" y="5642"/>
                  </a:cubicBezTo>
                  <a:cubicBezTo>
                    <a:pt x="2767" y="6049"/>
                    <a:pt x="3065" y="6483"/>
                    <a:pt x="3310" y="6917"/>
                  </a:cubicBezTo>
                  <a:cubicBezTo>
                    <a:pt x="3771" y="5344"/>
                    <a:pt x="4774" y="4313"/>
                    <a:pt x="5968" y="3391"/>
                  </a:cubicBezTo>
                  <a:cubicBezTo>
                    <a:pt x="5371" y="2930"/>
                    <a:pt x="4801" y="2415"/>
                    <a:pt x="4232" y="1872"/>
                  </a:cubicBezTo>
                  <a:cubicBezTo>
                    <a:pt x="3771" y="1275"/>
                    <a:pt x="3337" y="652"/>
                    <a:pt x="29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2" name="Google Shape;2502;p79"/>
            <p:cNvSpPr/>
            <p:nvPr/>
          </p:nvSpPr>
          <p:spPr>
            <a:xfrm>
              <a:off x="5905475" y="2353850"/>
              <a:ext cx="173625" cy="258375"/>
            </a:xfrm>
            <a:custGeom>
              <a:avLst/>
              <a:gdLst/>
              <a:ahLst/>
              <a:cxnLst/>
              <a:rect l="l" t="t" r="r" b="b"/>
              <a:pathLst>
                <a:path w="6945" h="10335" extrusionOk="0">
                  <a:moveTo>
                    <a:pt x="3472" y="3147"/>
                  </a:moveTo>
                  <a:cubicBezTo>
                    <a:pt x="3933" y="3798"/>
                    <a:pt x="4449" y="4476"/>
                    <a:pt x="4964" y="5154"/>
                  </a:cubicBezTo>
                  <a:cubicBezTo>
                    <a:pt x="4666" y="5425"/>
                    <a:pt x="4313" y="5696"/>
                    <a:pt x="4042" y="5995"/>
                  </a:cubicBezTo>
                  <a:cubicBezTo>
                    <a:pt x="3771" y="6320"/>
                    <a:pt x="3527" y="6700"/>
                    <a:pt x="3201" y="7161"/>
                  </a:cubicBezTo>
                  <a:lnTo>
                    <a:pt x="3201" y="7188"/>
                  </a:lnTo>
                  <a:cubicBezTo>
                    <a:pt x="2957" y="6402"/>
                    <a:pt x="2496" y="5724"/>
                    <a:pt x="1818" y="5262"/>
                  </a:cubicBezTo>
                  <a:lnTo>
                    <a:pt x="3472" y="3147"/>
                  </a:lnTo>
                  <a:close/>
                  <a:moveTo>
                    <a:pt x="3228" y="0"/>
                  </a:moveTo>
                  <a:cubicBezTo>
                    <a:pt x="3065" y="55"/>
                    <a:pt x="2930" y="163"/>
                    <a:pt x="2876" y="326"/>
                  </a:cubicBezTo>
                  <a:cubicBezTo>
                    <a:pt x="2821" y="516"/>
                    <a:pt x="2794" y="706"/>
                    <a:pt x="2794" y="896"/>
                  </a:cubicBezTo>
                  <a:cubicBezTo>
                    <a:pt x="2740" y="2360"/>
                    <a:pt x="2008" y="3472"/>
                    <a:pt x="896" y="4367"/>
                  </a:cubicBezTo>
                  <a:cubicBezTo>
                    <a:pt x="733" y="4530"/>
                    <a:pt x="516" y="4639"/>
                    <a:pt x="353" y="4801"/>
                  </a:cubicBezTo>
                  <a:cubicBezTo>
                    <a:pt x="0" y="5073"/>
                    <a:pt x="28" y="5615"/>
                    <a:pt x="434" y="5832"/>
                  </a:cubicBezTo>
                  <a:cubicBezTo>
                    <a:pt x="597" y="5941"/>
                    <a:pt x="787" y="6022"/>
                    <a:pt x="977" y="6103"/>
                  </a:cubicBezTo>
                  <a:cubicBezTo>
                    <a:pt x="1601" y="6375"/>
                    <a:pt x="2035" y="6944"/>
                    <a:pt x="2143" y="7595"/>
                  </a:cubicBezTo>
                  <a:cubicBezTo>
                    <a:pt x="2197" y="7893"/>
                    <a:pt x="2279" y="8192"/>
                    <a:pt x="2333" y="8490"/>
                  </a:cubicBezTo>
                  <a:cubicBezTo>
                    <a:pt x="2387" y="8897"/>
                    <a:pt x="2442" y="9331"/>
                    <a:pt x="2550" y="9765"/>
                  </a:cubicBezTo>
                  <a:cubicBezTo>
                    <a:pt x="2604" y="9955"/>
                    <a:pt x="2794" y="10091"/>
                    <a:pt x="2984" y="10335"/>
                  </a:cubicBezTo>
                  <a:cubicBezTo>
                    <a:pt x="3228" y="10145"/>
                    <a:pt x="3445" y="10036"/>
                    <a:pt x="3527" y="9819"/>
                  </a:cubicBezTo>
                  <a:cubicBezTo>
                    <a:pt x="3689" y="9412"/>
                    <a:pt x="3771" y="8978"/>
                    <a:pt x="3879" y="8572"/>
                  </a:cubicBezTo>
                  <a:cubicBezTo>
                    <a:pt x="4313" y="7188"/>
                    <a:pt x="4964" y="5995"/>
                    <a:pt x="6510" y="5561"/>
                  </a:cubicBezTo>
                  <a:cubicBezTo>
                    <a:pt x="6917" y="5452"/>
                    <a:pt x="6944" y="4991"/>
                    <a:pt x="6592" y="4720"/>
                  </a:cubicBezTo>
                  <a:cubicBezTo>
                    <a:pt x="6483" y="4639"/>
                    <a:pt x="6375" y="4557"/>
                    <a:pt x="6266" y="4503"/>
                  </a:cubicBezTo>
                  <a:cubicBezTo>
                    <a:pt x="5425" y="4015"/>
                    <a:pt x="4801" y="3228"/>
                    <a:pt x="4476" y="2306"/>
                  </a:cubicBezTo>
                  <a:cubicBezTo>
                    <a:pt x="4286" y="1845"/>
                    <a:pt x="4150" y="1357"/>
                    <a:pt x="3988" y="896"/>
                  </a:cubicBezTo>
                  <a:cubicBezTo>
                    <a:pt x="3906" y="651"/>
                    <a:pt x="3798" y="407"/>
                    <a:pt x="3635" y="190"/>
                  </a:cubicBezTo>
                  <a:cubicBezTo>
                    <a:pt x="3527" y="55"/>
                    <a:pt x="3391" y="0"/>
                    <a:pt x="322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3" name="Google Shape;2503;p79"/>
            <p:cNvSpPr/>
            <p:nvPr/>
          </p:nvSpPr>
          <p:spPr>
            <a:xfrm>
              <a:off x="5950900" y="2433175"/>
              <a:ext cx="78700" cy="100400"/>
            </a:xfrm>
            <a:custGeom>
              <a:avLst/>
              <a:gdLst/>
              <a:ahLst/>
              <a:cxnLst/>
              <a:rect l="l" t="t" r="r" b="b"/>
              <a:pathLst>
                <a:path w="3148" h="4016" extrusionOk="0">
                  <a:moveTo>
                    <a:pt x="1655" y="1"/>
                  </a:moveTo>
                  <a:lnTo>
                    <a:pt x="1" y="2089"/>
                  </a:lnTo>
                  <a:cubicBezTo>
                    <a:pt x="679" y="2551"/>
                    <a:pt x="1140" y="3229"/>
                    <a:pt x="1384" y="4015"/>
                  </a:cubicBezTo>
                  <a:cubicBezTo>
                    <a:pt x="1710" y="3527"/>
                    <a:pt x="1954" y="3174"/>
                    <a:pt x="2225" y="2849"/>
                  </a:cubicBezTo>
                  <a:cubicBezTo>
                    <a:pt x="2496" y="2523"/>
                    <a:pt x="2849" y="2279"/>
                    <a:pt x="3147" y="1981"/>
                  </a:cubicBezTo>
                  <a:cubicBezTo>
                    <a:pt x="2632" y="1303"/>
                    <a:pt x="2116" y="625"/>
                    <a:pt x="16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04" name="Google Shape;2504;p79"/>
          <p:cNvGrpSpPr/>
          <p:nvPr/>
        </p:nvGrpSpPr>
        <p:grpSpPr>
          <a:xfrm>
            <a:off x="7205005" y="2795031"/>
            <a:ext cx="334538" cy="427183"/>
            <a:chOff x="5905475" y="2032050"/>
            <a:chExt cx="454350" cy="580175"/>
          </a:xfrm>
        </p:grpSpPr>
        <p:sp>
          <p:nvSpPr>
            <p:cNvPr id="2505" name="Google Shape;2505;p79"/>
            <p:cNvSpPr/>
            <p:nvPr/>
          </p:nvSpPr>
          <p:spPr>
            <a:xfrm>
              <a:off x="6111625" y="2032050"/>
              <a:ext cx="248200" cy="365225"/>
            </a:xfrm>
            <a:custGeom>
              <a:avLst/>
              <a:gdLst/>
              <a:ahLst/>
              <a:cxnLst/>
              <a:rect l="l" t="t" r="r" b="b"/>
              <a:pathLst>
                <a:path w="9928" h="14609" extrusionOk="0">
                  <a:moveTo>
                    <a:pt x="4991" y="3922"/>
                  </a:moveTo>
                  <a:cubicBezTo>
                    <a:pt x="5371" y="4573"/>
                    <a:pt x="5805" y="5196"/>
                    <a:pt x="6266" y="5793"/>
                  </a:cubicBezTo>
                  <a:cubicBezTo>
                    <a:pt x="6835" y="6336"/>
                    <a:pt x="7405" y="6851"/>
                    <a:pt x="8002" y="7312"/>
                  </a:cubicBezTo>
                  <a:cubicBezTo>
                    <a:pt x="6808" y="8234"/>
                    <a:pt x="5805" y="9265"/>
                    <a:pt x="5344" y="10838"/>
                  </a:cubicBezTo>
                  <a:cubicBezTo>
                    <a:pt x="5099" y="10404"/>
                    <a:pt x="4801" y="9970"/>
                    <a:pt x="4476" y="9590"/>
                  </a:cubicBezTo>
                  <a:cubicBezTo>
                    <a:pt x="4150" y="9211"/>
                    <a:pt x="3797" y="8885"/>
                    <a:pt x="3391" y="8587"/>
                  </a:cubicBezTo>
                  <a:cubicBezTo>
                    <a:pt x="3011" y="8289"/>
                    <a:pt x="2550" y="8072"/>
                    <a:pt x="2034" y="7746"/>
                  </a:cubicBezTo>
                  <a:cubicBezTo>
                    <a:pt x="3282" y="6634"/>
                    <a:pt x="4611" y="5685"/>
                    <a:pt x="4991" y="3922"/>
                  </a:cubicBezTo>
                  <a:close/>
                  <a:moveTo>
                    <a:pt x="5296" y="0"/>
                  </a:moveTo>
                  <a:cubicBezTo>
                    <a:pt x="5211" y="0"/>
                    <a:pt x="5124" y="22"/>
                    <a:pt x="5045" y="70"/>
                  </a:cubicBezTo>
                  <a:cubicBezTo>
                    <a:pt x="4638" y="233"/>
                    <a:pt x="4340" y="613"/>
                    <a:pt x="4286" y="1046"/>
                  </a:cubicBezTo>
                  <a:cubicBezTo>
                    <a:pt x="4150" y="1860"/>
                    <a:pt x="3960" y="2674"/>
                    <a:pt x="3825" y="3488"/>
                  </a:cubicBezTo>
                  <a:cubicBezTo>
                    <a:pt x="3689" y="4220"/>
                    <a:pt x="3309" y="4871"/>
                    <a:pt x="2767" y="5359"/>
                  </a:cubicBezTo>
                  <a:cubicBezTo>
                    <a:pt x="2197" y="5875"/>
                    <a:pt x="1600" y="6363"/>
                    <a:pt x="1031" y="6851"/>
                  </a:cubicBezTo>
                  <a:cubicBezTo>
                    <a:pt x="787" y="7041"/>
                    <a:pt x="570" y="7231"/>
                    <a:pt x="353" y="7448"/>
                  </a:cubicBezTo>
                  <a:cubicBezTo>
                    <a:pt x="0" y="7800"/>
                    <a:pt x="109" y="8424"/>
                    <a:pt x="570" y="8614"/>
                  </a:cubicBezTo>
                  <a:cubicBezTo>
                    <a:pt x="895" y="8777"/>
                    <a:pt x="1248" y="8912"/>
                    <a:pt x="1600" y="9021"/>
                  </a:cubicBezTo>
                  <a:cubicBezTo>
                    <a:pt x="2984" y="9536"/>
                    <a:pt x="4069" y="10675"/>
                    <a:pt x="4476" y="12113"/>
                  </a:cubicBezTo>
                  <a:cubicBezTo>
                    <a:pt x="4665" y="12710"/>
                    <a:pt x="4828" y="13306"/>
                    <a:pt x="5018" y="13903"/>
                  </a:cubicBezTo>
                  <a:cubicBezTo>
                    <a:pt x="5127" y="14147"/>
                    <a:pt x="5235" y="14391"/>
                    <a:pt x="5371" y="14608"/>
                  </a:cubicBezTo>
                  <a:cubicBezTo>
                    <a:pt x="5723" y="14283"/>
                    <a:pt x="5967" y="13849"/>
                    <a:pt x="6076" y="13388"/>
                  </a:cubicBezTo>
                  <a:cubicBezTo>
                    <a:pt x="6239" y="12791"/>
                    <a:pt x="6401" y="12221"/>
                    <a:pt x="6510" y="11652"/>
                  </a:cubicBezTo>
                  <a:cubicBezTo>
                    <a:pt x="6808" y="10133"/>
                    <a:pt x="7730" y="9102"/>
                    <a:pt x="8978" y="8289"/>
                  </a:cubicBezTo>
                  <a:cubicBezTo>
                    <a:pt x="9141" y="8153"/>
                    <a:pt x="9331" y="8072"/>
                    <a:pt x="9466" y="7936"/>
                  </a:cubicBezTo>
                  <a:cubicBezTo>
                    <a:pt x="9927" y="7692"/>
                    <a:pt x="9927" y="7068"/>
                    <a:pt x="9521" y="6770"/>
                  </a:cubicBezTo>
                  <a:cubicBezTo>
                    <a:pt x="9358" y="6634"/>
                    <a:pt x="9195" y="6553"/>
                    <a:pt x="9032" y="6417"/>
                  </a:cubicBezTo>
                  <a:cubicBezTo>
                    <a:pt x="8571" y="6092"/>
                    <a:pt x="8110" y="5766"/>
                    <a:pt x="7676" y="5413"/>
                  </a:cubicBezTo>
                  <a:cubicBezTo>
                    <a:pt x="6835" y="4735"/>
                    <a:pt x="6293" y="3759"/>
                    <a:pt x="6130" y="2701"/>
                  </a:cubicBezTo>
                  <a:cubicBezTo>
                    <a:pt x="6049" y="2159"/>
                    <a:pt x="6022" y="1643"/>
                    <a:pt x="5940" y="1101"/>
                  </a:cubicBezTo>
                  <a:cubicBezTo>
                    <a:pt x="5913" y="857"/>
                    <a:pt x="5859" y="585"/>
                    <a:pt x="5778" y="341"/>
                  </a:cubicBezTo>
                  <a:cubicBezTo>
                    <a:pt x="5701" y="130"/>
                    <a:pt x="5502" y="0"/>
                    <a:pt x="5296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6" name="Google Shape;2506;p79"/>
            <p:cNvSpPr/>
            <p:nvPr/>
          </p:nvSpPr>
          <p:spPr>
            <a:xfrm>
              <a:off x="5905475" y="2353850"/>
              <a:ext cx="173625" cy="258375"/>
            </a:xfrm>
            <a:custGeom>
              <a:avLst/>
              <a:gdLst/>
              <a:ahLst/>
              <a:cxnLst/>
              <a:rect l="l" t="t" r="r" b="b"/>
              <a:pathLst>
                <a:path w="6945" h="10335" extrusionOk="0">
                  <a:moveTo>
                    <a:pt x="3472" y="3147"/>
                  </a:moveTo>
                  <a:cubicBezTo>
                    <a:pt x="3933" y="3798"/>
                    <a:pt x="4449" y="4476"/>
                    <a:pt x="4964" y="5154"/>
                  </a:cubicBezTo>
                  <a:cubicBezTo>
                    <a:pt x="4666" y="5425"/>
                    <a:pt x="4313" y="5696"/>
                    <a:pt x="4042" y="5995"/>
                  </a:cubicBezTo>
                  <a:cubicBezTo>
                    <a:pt x="3771" y="6320"/>
                    <a:pt x="3527" y="6700"/>
                    <a:pt x="3201" y="7161"/>
                  </a:cubicBezTo>
                  <a:lnTo>
                    <a:pt x="3201" y="7188"/>
                  </a:lnTo>
                  <a:cubicBezTo>
                    <a:pt x="2957" y="6402"/>
                    <a:pt x="2496" y="5724"/>
                    <a:pt x="1818" y="5262"/>
                  </a:cubicBezTo>
                  <a:lnTo>
                    <a:pt x="3472" y="3147"/>
                  </a:lnTo>
                  <a:close/>
                  <a:moveTo>
                    <a:pt x="3228" y="0"/>
                  </a:moveTo>
                  <a:cubicBezTo>
                    <a:pt x="3065" y="55"/>
                    <a:pt x="2930" y="163"/>
                    <a:pt x="2876" y="326"/>
                  </a:cubicBezTo>
                  <a:cubicBezTo>
                    <a:pt x="2821" y="516"/>
                    <a:pt x="2794" y="706"/>
                    <a:pt x="2794" y="896"/>
                  </a:cubicBezTo>
                  <a:cubicBezTo>
                    <a:pt x="2740" y="2360"/>
                    <a:pt x="2008" y="3472"/>
                    <a:pt x="896" y="4367"/>
                  </a:cubicBezTo>
                  <a:cubicBezTo>
                    <a:pt x="733" y="4530"/>
                    <a:pt x="516" y="4639"/>
                    <a:pt x="353" y="4801"/>
                  </a:cubicBezTo>
                  <a:cubicBezTo>
                    <a:pt x="0" y="5073"/>
                    <a:pt x="28" y="5615"/>
                    <a:pt x="434" y="5832"/>
                  </a:cubicBezTo>
                  <a:cubicBezTo>
                    <a:pt x="597" y="5941"/>
                    <a:pt x="787" y="6022"/>
                    <a:pt x="977" y="6103"/>
                  </a:cubicBezTo>
                  <a:cubicBezTo>
                    <a:pt x="1601" y="6375"/>
                    <a:pt x="2035" y="6944"/>
                    <a:pt x="2143" y="7595"/>
                  </a:cubicBezTo>
                  <a:cubicBezTo>
                    <a:pt x="2197" y="7893"/>
                    <a:pt x="2279" y="8192"/>
                    <a:pt x="2333" y="8490"/>
                  </a:cubicBezTo>
                  <a:cubicBezTo>
                    <a:pt x="2387" y="8897"/>
                    <a:pt x="2442" y="9331"/>
                    <a:pt x="2550" y="9765"/>
                  </a:cubicBezTo>
                  <a:cubicBezTo>
                    <a:pt x="2604" y="9955"/>
                    <a:pt x="2794" y="10091"/>
                    <a:pt x="2984" y="10335"/>
                  </a:cubicBezTo>
                  <a:cubicBezTo>
                    <a:pt x="3228" y="10145"/>
                    <a:pt x="3445" y="10036"/>
                    <a:pt x="3527" y="9819"/>
                  </a:cubicBezTo>
                  <a:cubicBezTo>
                    <a:pt x="3689" y="9412"/>
                    <a:pt x="3771" y="8978"/>
                    <a:pt x="3879" y="8572"/>
                  </a:cubicBezTo>
                  <a:cubicBezTo>
                    <a:pt x="4313" y="7188"/>
                    <a:pt x="4964" y="5995"/>
                    <a:pt x="6510" y="5561"/>
                  </a:cubicBezTo>
                  <a:cubicBezTo>
                    <a:pt x="6917" y="5452"/>
                    <a:pt x="6944" y="4991"/>
                    <a:pt x="6592" y="4720"/>
                  </a:cubicBezTo>
                  <a:cubicBezTo>
                    <a:pt x="6483" y="4639"/>
                    <a:pt x="6375" y="4557"/>
                    <a:pt x="6266" y="4503"/>
                  </a:cubicBezTo>
                  <a:cubicBezTo>
                    <a:pt x="5425" y="4015"/>
                    <a:pt x="4801" y="3228"/>
                    <a:pt x="4476" y="2306"/>
                  </a:cubicBezTo>
                  <a:cubicBezTo>
                    <a:pt x="4286" y="1845"/>
                    <a:pt x="4150" y="1357"/>
                    <a:pt x="3988" y="896"/>
                  </a:cubicBezTo>
                  <a:cubicBezTo>
                    <a:pt x="3906" y="651"/>
                    <a:pt x="3798" y="407"/>
                    <a:pt x="3635" y="190"/>
                  </a:cubicBezTo>
                  <a:cubicBezTo>
                    <a:pt x="3527" y="55"/>
                    <a:pt x="3391" y="0"/>
                    <a:pt x="3228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7" name="Google Shape;2507;p79"/>
            <p:cNvSpPr/>
            <p:nvPr/>
          </p:nvSpPr>
          <p:spPr>
            <a:xfrm>
              <a:off x="6111625" y="2032050"/>
              <a:ext cx="248200" cy="365225"/>
            </a:xfrm>
            <a:custGeom>
              <a:avLst/>
              <a:gdLst/>
              <a:ahLst/>
              <a:cxnLst/>
              <a:rect l="l" t="t" r="r" b="b"/>
              <a:pathLst>
                <a:path w="9928" h="14609" extrusionOk="0">
                  <a:moveTo>
                    <a:pt x="4991" y="3922"/>
                  </a:moveTo>
                  <a:cubicBezTo>
                    <a:pt x="5371" y="4573"/>
                    <a:pt x="5805" y="5196"/>
                    <a:pt x="6266" y="5793"/>
                  </a:cubicBezTo>
                  <a:cubicBezTo>
                    <a:pt x="6835" y="6336"/>
                    <a:pt x="7405" y="6851"/>
                    <a:pt x="8002" y="7312"/>
                  </a:cubicBezTo>
                  <a:cubicBezTo>
                    <a:pt x="6808" y="8234"/>
                    <a:pt x="5805" y="9265"/>
                    <a:pt x="5344" y="10838"/>
                  </a:cubicBezTo>
                  <a:cubicBezTo>
                    <a:pt x="5099" y="10404"/>
                    <a:pt x="4801" y="9970"/>
                    <a:pt x="4476" y="9590"/>
                  </a:cubicBezTo>
                  <a:cubicBezTo>
                    <a:pt x="4150" y="9211"/>
                    <a:pt x="3797" y="8885"/>
                    <a:pt x="3391" y="8587"/>
                  </a:cubicBezTo>
                  <a:cubicBezTo>
                    <a:pt x="3011" y="8289"/>
                    <a:pt x="2550" y="8072"/>
                    <a:pt x="2034" y="7746"/>
                  </a:cubicBezTo>
                  <a:cubicBezTo>
                    <a:pt x="3282" y="6634"/>
                    <a:pt x="4611" y="5685"/>
                    <a:pt x="4991" y="3922"/>
                  </a:cubicBezTo>
                  <a:close/>
                  <a:moveTo>
                    <a:pt x="5296" y="0"/>
                  </a:moveTo>
                  <a:cubicBezTo>
                    <a:pt x="5211" y="0"/>
                    <a:pt x="5124" y="22"/>
                    <a:pt x="5045" y="70"/>
                  </a:cubicBezTo>
                  <a:cubicBezTo>
                    <a:pt x="4638" y="233"/>
                    <a:pt x="4340" y="613"/>
                    <a:pt x="4286" y="1046"/>
                  </a:cubicBezTo>
                  <a:cubicBezTo>
                    <a:pt x="4150" y="1860"/>
                    <a:pt x="3960" y="2674"/>
                    <a:pt x="3825" y="3488"/>
                  </a:cubicBezTo>
                  <a:cubicBezTo>
                    <a:pt x="3689" y="4220"/>
                    <a:pt x="3309" y="4871"/>
                    <a:pt x="2767" y="5359"/>
                  </a:cubicBezTo>
                  <a:cubicBezTo>
                    <a:pt x="2197" y="5875"/>
                    <a:pt x="1600" y="6363"/>
                    <a:pt x="1031" y="6851"/>
                  </a:cubicBezTo>
                  <a:cubicBezTo>
                    <a:pt x="787" y="7041"/>
                    <a:pt x="570" y="7231"/>
                    <a:pt x="353" y="7448"/>
                  </a:cubicBezTo>
                  <a:cubicBezTo>
                    <a:pt x="0" y="7800"/>
                    <a:pt x="109" y="8424"/>
                    <a:pt x="570" y="8614"/>
                  </a:cubicBezTo>
                  <a:cubicBezTo>
                    <a:pt x="895" y="8777"/>
                    <a:pt x="1248" y="8912"/>
                    <a:pt x="1600" y="9021"/>
                  </a:cubicBezTo>
                  <a:cubicBezTo>
                    <a:pt x="2984" y="9536"/>
                    <a:pt x="4069" y="10675"/>
                    <a:pt x="4476" y="12113"/>
                  </a:cubicBezTo>
                  <a:cubicBezTo>
                    <a:pt x="4665" y="12710"/>
                    <a:pt x="4828" y="13306"/>
                    <a:pt x="5018" y="13903"/>
                  </a:cubicBezTo>
                  <a:cubicBezTo>
                    <a:pt x="5127" y="14147"/>
                    <a:pt x="5235" y="14391"/>
                    <a:pt x="5371" y="14608"/>
                  </a:cubicBezTo>
                  <a:cubicBezTo>
                    <a:pt x="5723" y="14283"/>
                    <a:pt x="5967" y="13849"/>
                    <a:pt x="6076" y="13388"/>
                  </a:cubicBezTo>
                  <a:cubicBezTo>
                    <a:pt x="6239" y="12791"/>
                    <a:pt x="6401" y="12221"/>
                    <a:pt x="6510" y="11652"/>
                  </a:cubicBezTo>
                  <a:cubicBezTo>
                    <a:pt x="6808" y="10133"/>
                    <a:pt x="7730" y="9102"/>
                    <a:pt x="8978" y="8289"/>
                  </a:cubicBezTo>
                  <a:cubicBezTo>
                    <a:pt x="9141" y="8153"/>
                    <a:pt x="9331" y="8072"/>
                    <a:pt x="9466" y="7936"/>
                  </a:cubicBezTo>
                  <a:cubicBezTo>
                    <a:pt x="9927" y="7692"/>
                    <a:pt x="9927" y="7068"/>
                    <a:pt x="9521" y="6770"/>
                  </a:cubicBezTo>
                  <a:cubicBezTo>
                    <a:pt x="9358" y="6634"/>
                    <a:pt x="9195" y="6553"/>
                    <a:pt x="9032" y="6417"/>
                  </a:cubicBezTo>
                  <a:cubicBezTo>
                    <a:pt x="8571" y="6092"/>
                    <a:pt x="8110" y="5766"/>
                    <a:pt x="7676" y="5413"/>
                  </a:cubicBezTo>
                  <a:cubicBezTo>
                    <a:pt x="6835" y="4735"/>
                    <a:pt x="6293" y="3759"/>
                    <a:pt x="6130" y="2701"/>
                  </a:cubicBezTo>
                  <a:cubicBezTo>
                    <a:pt x="6049" y="2159"/>
                    <a:pt x="6022" y="1643"/>
                    <a:pt x="5940" y="1101"/>
                  </a:cubicBezTo>
                  <a:cubicBezTo>
                    <a:pt x="5913" y="857"/>
                    <a:pt x="5859" y="585"/>
                    <a:pt x="5778" y="341"/>
                  </a:cubicBezTo>
                  <a:cubicBezTo>
                    <a:pt x="5701" y="130"/>
                    <a:pt x="5502" y="0"/>
                    <a:pt x="5296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8" name="Google Shape;2508;p79"/>
            <p:cNvSpPr/>
            <p:nvPr/>
          </p:nvSpPr>
          <p:spPr>
            <a:xfrm>
              <a:off x="6162475" y="2130075"/>
              <a:ext cx="149200" cy="172950"/>
            </a:xfrm>
            <a:custGeom>
              <a:avLst/>
              <a:gdLst/>
              <a:ahLst/>
              <a:cxnLst/>
              <a:rect l="l" t="t" r="r" b="b"/>
              <a:pathLst>
                <a:path w="5968" h="6918" extrusionOk="0">
                  <a:moveTo>
                    <a:pt x="2957" y="1"/>
                  </a:moveTo>
                  <a:cubicBezTo>
                    <a:pt x="2577" y="1764"/>
                    <a:pt x="1248" y="2713"/>
                    <a:pt x="0" y="3825"/>
                  </a:cubicBezTo>
                  <a:cubicBezTo>
                    <a:pt x="516" y="4151"/>
                    <a:pt x="977" y="4368"/>
                    <a:pt x="1357" y="4666"/>
                  </a:cubicBezTo>
                  <a:cubicBezTo>
                    <a:pt x="1763" y="4964"/>
                    <a:pt x="2116" y="5290"/>
                    <a:pt x="2442" y="5642"/>
                  </a:cubicBezTo>
                  <a:cubicBezTo>
                    <a:pt x="2767" y="6049"/>
                    <a:pt x="3065" y="6483"/>
                    <a:pt x="3310" y="6917"/>
                  </a:cubicBezTo>
                  <a:cubicBezTo>
                    <a:pt x="3771" y="5344"/>
                    <a:pt x="4774" y="4313"/>
                    <a:pt x="5968" y="3391"/>
                  </a:cubicBezTo>
                  <a:cubicBezTo>
                    <a:pt x="5371" y="2930"/>
                    <a:pt x="4801" y="2415"/>
                    <a:pt x="4232" y="1872"/>
                  </a:cubicBezTo>
                  <a:cubicBezTo>
                    <a:pt x="3771" y="1275"/>
                    <a:pt x="3337" y="652"/>
                    <a:pt x="295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9" name="Google Shape;2509;p79"/>
            <p:cNvSpPr/>
            <p:nvPr/>
          </p:nvSpPr>
          <p:spPr>
            <a:xfrm>
              <a:off x="5905475" y="2353850"/>
              <a:ext cx="173625" cy="258375"/>
            </a:xfrm>
            <a:custGeom>
              <a:avLst/>
              <a:gdLst/>
              <a:ahLst/>
              <a:cxnLst/>
              <a:rect l="l" t="t" r="r" b="b"/>
              <a:pathLst>
                <a:path w="6945" h="10335" extrusionOk="0">
                  <a:moveTo>
                    <a:pt x="3472" y="3147"/>
                  </a:moveTo>
                  <a:cubicBezTo>
                    <a:pt x="3933" y="3798"/>
                    <a:pt x="4449" y="4476"/>
                    <a:pt x="4964" y="5154"/>
                  </a:cubicBezTo>
                  <a:cubicBezTo>
                    <a:pt x="4666" y="5425"/>
                    <a:pt x="4313" y="5696"/>
                    <a:pt x="4042" y="5995"/>
                  </a:cubicBezTo>
                  <a:cubicBezTo>
                    <a:pt x="3771" y="6320"/>
                    <a:pt x="3527" y="6700"/>
                    <a:pt x="3201" y="7161"/>
                  </a:cubicBezTo>
                  <a:lnTo>
                    <a:pt x="3201" y="7188"/>
                  </a:lnTo>
                  <a:cubicBezTo>
                    <a:pt x="2957" y="6402"/>
                    <a:pt x="2496" y="5724"/>
                    <a:pt x="1818" y="5262"/>
                  </a:cubicBezTo>
                  <a:lnTo>
                    <a:pt x="3472" y="3147"/>
                  </a:lnTo>
                  <a:close/>
                  <a:moveTo>
                    <a:pt x="3228" y="0"/>
                  </a:moveTo>
                  <a:cubicBezTo>
                    <a:pt x="3065" y="55"/>
                    <a:pt x="2930" y="163"/>
                    <a:pt x="2876" y="326"/>
                  </a:cubicBezTo>
                  <a:cubicBezTo>
                    <a:pt x="2821" y="516"/>
                    <a:pt x="2794" y="706"/>
                    <a:pt x="2794" y="896"/>
                  </a:cubicBezTo>
                  <a:cubicBezTo>
                    <a:pt x="2740" y="2360"/>
                    <a:pt x="2008" y="3472"/>
                    <a:pt x="896" y="4367"/>
                  </a:cubicBezTo>
                  <a:cubicBezTo>
                    <a:pt x="733" y="4530"/>
                    <a:pt x="516" y="4639"/>
                    <a:pt x="353" y="4801"/>
                  </a:cubicBezTo>
                  <a:cubicBezTo>
                    <a:pt x="0" y="5073"/>
                    <a:pt x="28" y="5615"/>
                    <a:pt x="434" y="5832"/>
                  </a:cubicBezTo>
                  <a:cubicBezTo>
                    <a:pt x="597" y="5941"/>
                    <a:pt x="787" y="6022"/>
                    <a:pt x="977" y="6103"/>
                  </a:cubicBezTo>
                  <a:cubicBezTo>
                    <a:pt x="1601" y="6375"/>
                    <a:pt x="2035" y="6944"/>
                    <a:pt x="2143" y="7595"/>
                  </a:cubicBezTo>
                  <a:cubicBezTo>
                    <a:pt x="2197" y="7893"/>
                    <a:pt x="2279" y="8192"/>
                    <a:pt x="2333" y="8490"/>
                  </a:cubicBezTo>
                  <a:cubicBezTo>
                    <a:pt x="2387" y="8897"/>
                    <a:pt x="2442" y="9331"/>
                    <a:pt x="2550" y="9765"/>
                  </a:cubicBezTo>
                  <a:cubicBezTo>
                    <a:pt x="2604" y="9955"/>
                    <a:pt x="2794" y="10091"/>
                    <a:pt x="2984" y="10335"/>
                  </a:cubicBezTo>
                  <a:cubicBezTo>
                    <a:pt x="3228" y="10145"/>
                    <a:pt x="3445" y="10036"/>
                    <a:pt x="3527" y="9819"/>
                  </a:cubicBezTo>
                  <a:cubicBezTo>
                    <a:pt x="3689" y="9412"/>
                    <a:pt x="3771" y="8978"/>
                    <a:pt x="3879" y="8572"/>
                  </a:cubicBezTo>
                  <a:cubicBezTo>
                    <a:pt x="4313" y="7188"/>
                    <a:pt x="4964" y="5995"/>
                    <a:pt x="6510" y="5561"/>
                  </a:cubicBezTo>
                  <a:cubicBezTo>
                    <a:pt x="6917" y="5452"/>
                    <a:pt x="6944" y="4991"/>
                    <a:pt x="6592" y="4720"/>
                  </a:cubicBezTo>
                  <a:cubicBezTo>
                    <a:pt x="6483" y="4639"/>
                    <a:pt x="6375" y="4557"/>
                    <a:pt x="6266" y="4503"/>
                  </a:cubicBezTo>
                  <a:cubicBezTo>
                    <a:pt x="5425" y="4015"/>
                    <a:pt x="4801" y="3228"/>
                    <a:pt x="4476" y="2306"/>
                  </a:cubicBezTo>
                  <a:cubicBezTo>
                    <a:pt x="4286" y="1845"/>
                    <a:pt x="4150" y="1357"/>
                    <a:pt x="3988" y="896"/>
                  </a:cubicBezTo>
                  <a:cubicBezTo>
                    <a:pt x="3906" y="651"/>
                    <a:pt x="3798" y="407"/>
                    <a:pt x="3635" y="190"/>
                  </a:cubicBezTo>
                  <a:cubicBezTo>
                    <a:pt x="3527" y="55"/>
                    <a:pt x="3391" y="0"/>
                    <a:pt x="322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0" name="Google Shape;2510;p79"/>
            <p:cNvSpPr/>
            <p:nvPr/>
          </p:nvSpPr>
          <p:spPr>
            <a:xfrm>
              <a:off x="5950900" y="2433175"/>
              <a:ext cx="78700" cy="100400"/>
            </a:xfrm>
            <a:custGeom>
              <a:avLst/>
              <a:gdLst/>
              <a:ahLst/>
              <a:cxnLst/>
              <a:rect l="l" t="t" r="r" b="b"/>
              <a:pathLst>
                <a:path w="3148" h="4016" extrusionOk="0">
                  <a:moveTo>
                    <a:pt x="1655" y="1"/>
                  </a:moveTo>
                  <a:lnTo>
                    <a:pt x="1" y="2089"/>
                  </a:lnTo>
                  <a:cubicBezTo>
                    <a:pt x="679" y="2551"/>
                    <a:pt x="1140" y="3229"/>
                    <a:pt x="1384" y="4015"/>
                  </a:cubicBezTo>
                  <a:cubicBezTo>
                    <a:pt x="1710" y="3527"/>
                    <a:pt x="1954" y="3174"/>
                    <a:pt x="2225" y="2849"/>
                  </a:cubicBezTo>
                  <a:cubicBezTo>
                    <a:pt x="2496" y="2523"/>
                    <a:pt x="2849" y="2279"/>
                    <a:pt x="3147" y="1981"/>
                  </a:cubicBezTo>
                  <a:cubicBezTo>
                    <a:pt x="2632" y="1303"/>
                    <a:pt x="2116" y="625"/>
                    <a:pt x="165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11" name="Google Shape;2511;p79"/>
          <p:cNvGrpSpPr/>
          <p:nvPr/>
        </p:nvGrpSpPr>
        <p:grpSpPr>
          <a:xfrm rot="5973186">
            <a:off x="1698750" y="3167028"/>
            <a:ext cx="525721" cy="428640"/>
            <a:chOff x="5426900" y="3064075"/>
            <a:chExt cx="281450" cy="229525"/>
          </a:xfrm>
        </p:grpSpPr>
        <p:sp>
          <p:nvSpPr>
            <p:cNvPr id="2512" name="Google Shape;2512;p79"/>
            <p:cNvSpPr/>
            <p:nvPr/>
          </p:nvSpPr>
          <p:spPr>
            <a:xfrm>
              <a:off x="5426900" y="3211925"/>
              <a:ext cx="75975" cy="81675"/>
            </a:xfrm>
            <a:custGeom>
              <a:avLst/>
              <a:gdLst/>
              <a:ahLst/>
              <a:cxnLst/>
              <a:rect l="l" t="t" r="r" b="b"/>
              <a:pathLst>
                <a:path w="3039" h="3267" extrusionOk="0">
                  <a:moveTo>
                    <a:pt x="1589" y="644"/>
                  </a:moveTo>
                  <a:cubicBezTo>
                    <a:pt x="1879" y="644"/>
                    <a:pt x="2168" y="822"/>
                    <a:pt x="2279" y="1141"/>
                  </a:cubicBezTo>
                  <a:cubicBezTo>
                    <a:pt x="2306" y="1195"/>
                    <a:pt x="2334" y="1276"/>
                    <a:pt x="2334" y="1330"/>
                  </a:cubicBezTo>
                  <a:lnTo>
                    <a:pt x="2334" y="1358"/>
                  </a:lnTo>
                  <a:cubicBezTo>
                    <a:pt x="2388" y="1737"/>
                    <a:pt x="2306" y="2117"/>
                    <a:pt x="2062" y="2443"/>
                  </a:cubicBezTo>
                  <a:cubicBezTo>
                    <a:pt x="2023" y="2522"/>
                    <a:pt x="1925" y="2572"/>
                    <a:pt x="1822" y="2572"/>
                  </a:cubicBezTo>
                  <a:cubicBezTo>
                    <a:pt x="1784" y="2572"/>
                    <a:pt x="1746" y="2566"/>
                    <a:pt x="1710" y="2551"/>
                  </a:cubicBezTo>
                  <a:cubicBezTo>
                    <a:pt x="1520" y="2497"/>
                    <a:pt x="1357" y="2443"/>
                    <a:pt x="1194" y="2334"/>
                  </a:cubicBezTo>
                  <a:cubicBezTo>
                    <a:pt x="679" y="2036"/>
                    <a:pt x="598" y="1330"/>
                    <a:pt x="1032" y="924"/>
                  </a:cubicBezTo>
                  <a:cubicBezTo>
                    <a:pt x="1177" y="733"/>
                    <a:pt x="1384" y="644"/>
                    <a:pt x="1589" y="644"/>
                  </a:cubicBezTo>
                  <a:close/>
                  <a:moveTo>
                    <a:pt x="1493" y="0"/>
                  </a:moveTo>
                  <a:cubicBezTo>
                    <a:pt x="1475" y="0"/>
                    <a:pt x="1457" y="1"/>
                    <a:pt x="1438" y="1"/>
                  </a:cubicBezTo>
                  <a:cubicBezTo>
                    <a:pt x="570" y="191"/>
                    <a:pt x="1" y="1005"/>
                    <a:pt x="137" y="1873"/>
                  </a:cubicBezTo>
                  <a:cubicBezTo>
                    <a:pt x="137" y="1927"/>
                    <a:pt x="137" y="1981"/>
                    <a:pt x="164" y="2036"/>
                  </a:cubicBezTo>
                  <a:cubicBezTo>
                    <a:pt x="191" y="2090"/>
                    <a:pt x="218" y="2144"/>
                    <a:pt x="245" y="2198"/>
                  </a:cubicBezTo>
                  <a:cubicBezTo>
                    <a:pt x="516" y="2822"/>
                    <a:pt x="1059" y="3066"/>
                    <a:pt x="1655" y="3256"/>
                  </a:cubicBezTo>
                  <a:cubicBezTo>
                    <a:pt x="1700" y="3263"/>
                    <a:pt x="1744" y="3266"/>
                    <a:pt x="1786" y="3266"/>
                  </a:cubicBezTo>
                  <a:cubicBezTo>
                    <a:pt x="1922" y="3266"/>
                    <a:pt x="2046" y="3231"/>
                    <a:pt x="2171" y="3148"/>
                  </a:cubicBezTo>
                  <a:cubicBezTo>
                    <a:pt x="2334" y="3066"/>
                    <a:pt x="2469" y="2931"/>
                    <a:pt x="2578" y="2795"/>
                  </a:cubicBezTo>
                  <a:cubicBezTo>
                    <a:pt x="2903" y="2361"/>
                    <a:pt x="3039" y="1819"/>
                    <a:pt x="2985" y="1276"/>
                  </a:cubicBezTo>
                  <a:cubicBezTo>
                    <a:pt x="2879" y="535"/>
                    <a:pt x="2230" y="0"/>
                    <a:pt x="1493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3" name="Google Shape;2513;p79"/>
            <p:cNvSpPr/>
            <p:nvPr/>
          </p:nvSpPr>
          <p:spPr>
            <a:xfrm>
              <a:off x="5592375" y="3064075"/>
              <a:ext cx="61050" cy="63350"/>
            </a:xfrm>
            <a:custGeom>
              <a:avLst/>
              <a:gdLst/>
              <a:ahLst/>
              <a:cxnLst/>
              <a:rect l="l" t="t" r="r" b="b"/>
              <a:pathLst>
                <a:path w="2442" h="2534" extrusionOk="0">
                  <a:moveTo>
                    <a:pt x="1314" y="656"/>
                  </a:moveTo>
                  <a:cubicBezTo>
                    <a:pt x="1583" y="656"/>
                    <a:pt x="1813" y="893"/>
                    <a:pt x="1790" y="1169"/>
                  </a:cubicBezTo>
                  <a:cubicBezTo>
                    <a:pt x="1790" y="1413"/>
                    <a:pt x="1682" y="1630"/>
                    <a:pt x="1519" y="1820"/>
                  </a:cubicBezTo>
                  <a:cubicBezTo>
                    <a:pt x="1439" y="1920"/>
                    <a:pt x="1313" y="1976"/>
                    <a:pt x="1188" y="1976"/>
                  </a:cubicBezTo>
                  <a:cubicBezTo>
                    <a:pt x="1144" y="1976"/>
                    <a:pt x="1100" y="1969"/>
                    <a:pt x="1058" y="1955"/>
                  </a:cubicBezTo>
                  <a:cubicBezTo>
                    <a:pt x="841" y="1901"/>
                    <a:pt x="705" y="1738"/>
                    <a:pt x="651" y="1521"/>
                  </a:cubicBezTo>
                  <a:cubicBezTo>
                    <a:pt x="624" y="1169"/>
                    <a:pt x="841" y="816"/>
                    <a:pt x="1166" y="681"/>
                  </a:cubicBezTo>
                  <a:cubicBezTo>
                    <a:pt x="1216" y="664"/>
                    <a:pt x="1266" y="656"/>
                    <a:pt x="1314" y="656"/>
                  </a:cubicBezTo>
                  <a:close/>
                  <a:moveTo>
                    <a:pt x="1328" y="0"/>
                  </a:moveTo>
                  <a:cubicBezTo>
                    <a:pt x="1200" y="0"/>
                    <a:pt x="1072" y="27"/>
                    <a:pt x="949" y="84"/>
                  </a:cubicBezTo>
                  <a:cubicBezTo>
                    <a:pt x="353" y="355"/>
                    <a:pt x="0" y="952"/>
                    <a:pt x="0" y="1576"/>
                  </a:cubicBezTo>
                  <a:cubicBezTo>
                    <a:pt x="0" y="1684"/>
                    <a:pt x="27" y="1765"/>
                    <a:pt x="54" y="1847"/>
                  </a:cubicBezTo>
                  <a:cubicBezTo>
                    <a:pt x="263" y="2283"/>
                    <a:pt x="710" y="2534"/>
                    <a:pt x="1164" y="2534"/>
                  </a:cubicBezTo>
                  <a:cubicBezTo>
                    <a:pt x="1360" y="2534"/>
                    <a:pt x="1557" y="2487"/>
                    <a:pt x="1736" y="2389"/>
                  </a:cubicBezTo>
                  <a:cubicBezTo>
                    <a:pt x="2197" y="2064"/>
                    <a:pt x="2441" y="1467"/>
                    <a:pt x="2360" y="897"/>
                  </a:cubicBezTo>
                  <a:cubicBezTo>
                    <a:pt x="2306" y="653"/>
                    <a:pt x="2170" y="436"/>
                    <a:pt x="1980" y="274"/>
                  </a:cubicBezTo>
                  <a:cubicBezTo>
                    <a:pt x="1803" y="96"/>
                    <a:pt x="1568" y="0"/>
                    <a:pt x="1328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4" name="Google Shape;2514;p79"/>
            <p:cNvSpPr/>
            <p:nvPr/>
          </p:nvSpPr>
          <p:spPr>
            <a:xfrm>
              <a:off x="5635775" y="3219375"/>
              <a:ext cx="72575" cy="65775"/>
            </a:xfrm>
            <a:custGeom>
              <a:avLst/>
              <a:gdLst/>
              <a:ahLst/>
              <a:cxnLst/>
              <a:rect l="l" t="t" r="r" b="b"/>
              <a:pathLst>
                <a:path w="2903" h="2631" extrusionOk="0">
                  <a:moveTo>
                    <a:pt x="1532" y="643"/>
                  </a:moveTo>
                  <a:cubicBezTo>
                    <a:pt x="1774" y="643"/>
                    <a:pt x="2017" y="823"/>
                    <a:pt x="2089" y="1087"/>
                  </a:cubicBezTo>
                  <a:cubicBezTo>
                    <a:pt x="2186" y="1575"/>
                    <a:pt x="1822" y="1998"/>
                    <a:pt x="1352" y="1998"/>
                  </a:cubicBezTo>
                  <a:cubicBezTo>
                    <a:pt x="1301" y="1998"/>
                    <a:pt x="1247" y="1993"/>
                    <a:pt x="1193" y="1982"/>
                  </a:cubicBezTo>
                  <a:cubicBezTo>
                    <a:pt x="705" y="1900"/>
                    <a:pt x="543" y="1304"/>
                    <a:pt x="895" y="978"/>
                  </a:cubicBezTo>
                  <a:cubicBezTo>
                    <a:pt x="1031" y="788"/>
                    <a:pt x="1221" y="680"/>
                    <a:pt x="1438" y="653"/>
                  </a:cubicBezTo>
                  <a:cubicBezTo>
                    <a:pt x="1469" y="647"/>
                    <a:pt x="1500" y="643"/>
                    <a:pt x="1532" y="643"/>
                  </a:cubicBezTo>
                  <a:close/>
                  <a:moveTo>
                    <a:pt x="1570" y="1"/>
                  </a:moveTo>
                  <a:cubicBezTo>
                    <a:pt x="836" y="1"/>
                    <a:pt x="213" y="508"/>
                    <a:pt x="54" y="1222"/>
                  </a:cubicBezTo>
                  <a:cubicBezTo>
                    <a:pt x="0" y="1602"/>
                    <a:pt x="109" y="1982"/>
                    <a:pt x="380" y="2253"/>
                  </a:cubicBezTo>
                  <a:cubicBezTo>
                    <a:pt x="601" y="2494"/>
                    <a:pt x="910" y="2631"/>
                    <a:pt x="1232" y="2631"/>
                  </a:cubicBezTo>
                  <a:cubicBezTo>
                    <a:pt x="1346" y="2631"/>
                    <a:pt x="1460" y="2614"/>
                    <a:pt x="1573" y="2579"/>
                  </a:cubicBezTo>
                  <a:cubicBezTo>
                    <a:pt x="2143" y="2551"/>
                    <a:pt x="2631" y="2117"/>
                    <a:pt x="2712" y="1548"/>
                  </a:cubicBezTo>
                  <a:cubicBezTo>
                    <a:pt x="2902" y="788"/>
                    <a:pt x="2387" y="56"/>
                    <a:pt x="1627" y="2"/>
                  </a:cubicBezTo>
                  <a:cubicBezTo>
                    <a:pt x="1608" y="1"/>
                    <a:pt x="1589" y="1"/>
                    <a:pt x="1570" y="1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5" name="Google Shape;2515;p79"/>
            <p:cNvSpPr/>
            <p:nvPr/>
          </p:nvSpPr>
          <p:spPr>
            <a:xfrm>
              <a:off x="5426900" y="3211925"/>
              <a:ext cx="75975" cy="81675"/>
            </a:xfrm>
            <a:custGeom>
              <a:avLst/>
              <a:gdLst/>
              <a:ahLst/>
              <a:cxnLst/>
              <a:rect l="l" t="t" r="r" b="b"/>
              <a:pathLst>
                <a:path w="3039" h="3267" extrusionOk="0">
                  <a:moveTo>
                    <a:pt x="1589" y="644"/>
                  </a:moveTo>
                  <a:cubicBezTo>
                    <a:pt x="1879" y="644"/>
                    <a:pt x="2168" y="822"/>
                    <a:pt x="2279" y="1141"/>
                  </a:cubicBezTo>
                  <a:cubicBezTo>
                    <a:pt x="2306" y="1195"/>
                    <a:pt x="2334" y="1276"/>
                    <a:pt x="2334" y="1330"/>
                  </a:cubicBezTo>
                  <a:lnTo>
                    <a:pt x="2334" y="1358"/>
                  </a:lnTo>
                  <a:cubicBezTo>
                    <a:pt x="2388" y="1737"/>
                    <a:pt x="2306" y="2117"/>
                    <a:pt x="2062" y="2443"/>
                  </a:cubicBezTo>
                  <a:cubicBezTo>
                    <a:pt x="2023" y="2522"/>
                    <a:pt x="1925" y="2572"/>
                    <a:pt x="1822" y="2572"/>
                  </a:cubicBezTo>
                  <a:cubicBezTo>
                    <a:pt x="1784" y="2572"/>
                    <a:pt x="1746" y="2566"/>
                    <a:pt x="1710" y="2551"/>
                  </a:cubicBezTo>
                  <a:cubicBezTo>
                    <a:pt x="1520" y="2497"/>
                    <a:pt x="1357" y="2443"/>
                    <a:pt x="1194" y="2334"/>
                  </a:cubicBezTo>
                  <a:cubicBezTo>
                    <a:pt x="679" y="2036"/>
                    <a:pt x="598" y="1330"/>
                    <a:pt x="1032" y="924"/>
                  </a:cubicBezTo>
                  <a:cubicBezTo>
                    <a:pt x="1177" y="733"/>
                    <a:pt x="1384" y="644"/>
                    <a:pt x="1589" y="644"/>
                  </a:cubicBezTo>
                  <a:close/>
                  <a:moveTo>
                    <a:pt x="1493" y="0"/>
                  </a:moveTo>
                  <a:cubicBezTo>
                    <a:pt x="1475" y="0"/>
                    <a:pt x="1457" y="1"/>
                    <a:pt x="1438" y="1"/>
                  </a:cubicBezTo>
                  <a:cubicBezTo>
                    <a:pt x="570" y="191"/>
                    <a:pt x="1" y="1005"/>
                    <a:pt x="137" y="1873"/>
                  </a:cubicBezTo>
                  <a:cubicBezTo>
                    <a:pt x="137" y="1927"/>
                    <a:pt x="137" y="1981"/>
                    <a:pt x="164" y="2036"/>
                  </a:cubicBezTo>
                  <a:cubicBezTo>
                    <a:pt x="191" y="2090"/>
                    <a:pt x="218" y="2144"/>
                    <a:pt x="245" y="2198"/>
                  </a:cubicBezTo>
                  <a:cubicBezTo>
                    <a:pt x="516" y="2822"/>
                    <a:pt x="1059" y="3066"/>
                    <a:pt x="1655" y="3256"/>
                  </a:cubicBezTo>
                  <a:cubicBezTo>
                    <a:pt x="1700" y="3263"/>
                    <a:pt x="1744" y="3266"/>
                    <a:pt x="1786" y="3266"/>
                  </a:cubicBezTo>
                  <a:cubicBezTo>
                    <a:pt x="1922" y="3266"/>
                    <a:pt x="2046" y="3231"/>
                    <a:pt x="2171" y="3148"/>
                  </a:cubicBezTo>
                  <a:cubicBezTo>
                    <a:pt x="2334" y="3066"/>
                    <a:pt x="2469" y="2931"/>
                    <a:pt x="2578" y="2795"/>
                  </a:cubicBezTo>
                  <a:cubicBezTo>
                    <a:pt x="2903" y="2361"/>
                    <a:pt x="3039" y="1819"/>
                    <a:pt x="2985" y="1276"/>
                  </a:cubicBezTo>
                  <a:cubicBezTo>
                    <a:pt x="2879" y="535"/>
                    <a:pt x="2230" y="0"/>
                    <a:pt x="1493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6" name="Google Shape;2516;p79"/>
            <p:cNvSpPr/>
            <p:nvPr/>
          </p:nvSpPr>
          <p:spPr>
            <a:xfrm>
              <a:off x="5441825" y="3228025"/>
              <a:ext cx="44775" cy="48875"/>
            </a:xfrm>
            <a:custGeom>
              <a:avLst/>
              <a:gdLst/>
              <a:ahLst/>
              <a:cxnLst/>
              <a:rect l="l" t="t" r="r" b="b"/>
              <a:pathLst>
                <a:path w="1791" h="1955" extrusionOk="0">
                  <a:moveTo>
                    <a:pt x="992" y="0"/>
                  </a:moveTo>
                  <a:cubicBezTo>
                    <a:pt x="787" y="0"/>
                    <a:pt x="580" y="89"/>
                    <a:pt x="435" y="280"/>
                  </a:cubicBezTo>
                  <a:cubicBezTo>
                    <a:pt x="1" y="686"/>
                    <a:pt x="82" y="1392"/>
                    <a:pt x="597" y="1690"/>
                  </a:cubicBezTo>
                  <a:cubicBezTo>
                    <a:pt x="760" y="1799"/>
                    <a:pt x="923" y="1880"/>
                    <a:pt x="1113" y="1934"/>
                  </a:cubicBezTo>
                  <a:cubicBezTo>
                    <a:pt x="1148" y="1948"/>
                    <a:pt x="1185" y="1955"/>
                    <a:pt x="1221" y="1955"/>
                  </a:cubicBezTo>
                  <a:cubicBezTo>
                    <a:pt x="1325" y="1955"/>
                    <a:pt x="1425" y="1899"/>
                    <a:pt x="1465" y="1799"/>
                  </a:cubicBezTo>
                  <a:cubicBezTo>
                    <a:pt x="1709" y="1473"/>
                    <a:pt x="1791" y="1093"/>
                    <a:pt x="1737" y="714"/>
                  </a:cubicBezTo>
                  <a:cubicBezTo>
                    <a:pt x="1737" y="632"/>
                    <a:pt x="1709" y="578"/>
                    <a:pt x="1682" y="497"/>
                  </a:cubicBezTo>
                  <a:cubicBezTo>
                    <a:pt x="1571" y="178"/>
                    <a:pt x="1282" y="0"/>
                    <a:pt x="9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7" name="Google Shape;2517;p79"/>
            <p:cNvSpPr/>
            <p:nvPr/>
          </p:nvSpPr>
          <p:spPr>
            <a:xfrm>
              <a:off x="5592375" y="3064075"/>
              <a:ext cx="61050" cy="63350"/>
            </a:xfrm>
            <a:custGeom>
              <a:avLst/>
              <a:gdLst/>
              <a:ahLst/>
              <a:cxnLst/>
              <a:rect l="l" t="t" r="r" b="b"/>
              <a:pathLst>
                <a:path w="2442" h="2534" extrusionOk="0">
                  <a:moveTo>
                    <a:pt x="1314" y="656"/>
                  </a:moveTo>
                  <a:cubicBezTo>
                    <a:pt x="1583" y="656"/>
                    <a:pt x="1813" y="893"/>
                    <a:pt x="1790" y="1169"/>
                  </a:cubicBezTo>
                  <a:cubicBezTo>
                    <a:pt x="1790" y="1413"/>
                    <a:pt x="1682" y="1630"/>
                    <a:pt x="1519" y="1820"/>
                  </a:cubicBezTo>
                  <a:cubicBezTo>
                    <a:pt x="1439" y="1920"/>
                    <a:pt x="1313" y="1976"/>
                    <a:pt x="1188" y="1976"/>
                  </a:cubicBezTo>
                  <a:cubicBezTo>
                    <a:pt x="1144" y="1976"/>
                    <a:pt x="1100" y="1969"/>
                    <a:pt x="1058" y="1955"/>
                  </a:cubicBezTo>
                  <a:cubicBezTo>
                    <a:pt x="841" y="1901"/>
                    <a:pt x="705" y="1738"/>
                    <a:pt x="651" y="1521"/>
                  </a:cubicBezTo>
                  <a:cubicBezTo>
                    <a:pt x="624" y="1169"/>
                    <a:pt x="841" y="816"/>
                    <a:pt x="1166" y="681"/>
                  </a:cubicBezTo>
                  <a:cubicBezTo>
                    <a:pt x="1216" y="664"/>
                    <a:pt x="1266" y="656"/>
                    <a:pt x="1314" y="656"/>
                  </a:cubicBezTo>
                  <a:close/>
                  <a:moveTo>
                    <a:pt x="1328" y="0"/>
                  </a:moveTo>
                  <a:cubicBezTo>
                    <a:pt x="1200" y="0"/>
                    <a:pt x="1072" y="27"/>
                    <a:pt x="949" y="84"/>
                  </a:cubicBezTo>
                  <a:cubicBezTo>
                    <a:pt x="353" y="355"/>
                    <a:pt x="0" y="952"/>
                    <a:pt x="0" y="1576"/>
                  </a:cubicBezTo>
                  <a:cubicBezTo>
                    <a:pt x="0" y="1684"/>
                    <a:pt x="27" y="1765"/>
                    <a:pt x="54" y="1847"/>
                  </a:cubicBezTo>
                  <a:cubicBezTo>
                    <a:pt x="263" y="2283"/>
                    <a:pt x="710" y="2534"/>
                    <a:pt x="1164" y="2534"/>
                  </a:cubicBezTo>
                  <a:cubicBezTo>
                    <a:pt x="1360" y="2534"/>
                    <a:pt x="1557" y="2487"/>
                    <a:pt x="1736" y="2389"/>
                  </a:cubicBezTo>
                  <a:cubicBezTo>
                    <a:pt x="2197" y="2064"/>
                    <a:pt x="2441" y="1467"/>
                    <a:pt x="2360" y="897"/>
                  </a:cubicBezTo>
                  <a:cubicBezTo>
                    <a:pt x="2306" y="653"/>
                    <a:pt x="2170" y="436"/>
                    <a:pt x="1980" y="274"/>
                  </a:cubicBezTo>
                  <a:cubicBezTo>
                    <a:pt x="1803" y="96"/>
                    <a:pt x="1568" y="0"/>
                    <a:pt x="132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8" name="Google Shape;2518;p79"/>
            <p:cNvSpPr/>
            <p:nvPr/>
          </p:nvSpPr>
          <p:spPr>
            <a:xfrm>
              <a:off x="5607950" y="3080475"/>
              <a:ext cx="29675" cy="33025"/>
            </a:xfrm>
            <a:custGeom>
              <a:avLst/>
              <a:gdLst/>
              <a:ahLst/>
              <a:cxnLst/>
              <a:rect l="l" t="t" r="r" b="b"/>
              <a:pathLst>
                <a:path w="1187" h="1321" extrusionOk="0">
                  <a:moveTo>
                    <a:pt x="691" y="0"/>
                  </a:moveTo>
                  <a:cubicBezTo>
                    <a:pt x="643" y="0"/>
                    <a:pt x="593" y="8"/>
                    <a:pt x="543" y="25"/>
                  </a:cubicBezTo>
                  <a:cubicBezTo>
                    <a:pt x="218" y="160"/>
                    <a:pt x="1" y="513"/>
                    <a:pt x="28" y="865"/>
                  </a:cubicBezTo>
                  <a:cubicBezTo>
                    <a:pt x="55" y="1082"/>
                    <a:pt x="218" y="1245"/>
                    <a:pt x="408" y="1299"/>
                  </a:cubicBezTo>
                  <a:cubicBezTo>
                    <a:pt x="457" y="1313"/>
                    <a:pt x="504" y="1320"/>
                    <a:pt x="549" y="1320"/>
                  </a:cubicBezTo>
                  <a:cubicBezTo>
                    <a:pt x="678" y="1320"/>
                    <a:pt x="788" y="1264"/>
                    <a:pt x="869" y="1164"/>
                  </a:cubicBezTo>
                  <a:cubicBezTo>
                    <a:pt x="1032" y="974"/>
                    <a:pt x="1140" y="757"/>
                    <a:pt x="1140" y="513"/>
                  </a:cubicBezTo>
                  <a:cubicBezTo>
                    <a:pt x="1186" y="237"/>
                    <a:pt x="960" y="0"/>
                    <a:pt x="6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9" name="Google Shape;2519;p79"/>
            <p:cNvSpPr/>
            <p:nvPr/>
          </p:nvSpPr>
          <p:spPr>
            <a:xfrm>
              <a:off x="5635775" y="3219375"/>
              <a:ext cx="72575" cy="65775"/>
            </a:xfrm>
            <a:custGeom>
              <a:avLst/>
              <a:gdLst/>
              <a:ahLst/>
              <a:cxnLst/>
              <a:rect l="l" t="t" r="r" b="b"/>
              <a:pathLst>
                <a:path w="2903" h="2631" extrusionOk="0">
                  <a:moveTo>
                    <a:pt x="1532" y="643"/>
                  </a:moveTo>
                  <a:cubicBezTo>
                    <a:pt x="1774" y="643"/>
                    <a:pt x="2017" y="823"/>
                    <a:pt x="2089" y="1087"/>
                  </a:cubicBezTo>
                  <a:cubicBezTo>
                    <a:pt x="2186" y="1575"/>
                    <a:pt x="1822" y="1998"/>
                    <a:pt x="1352" y="1998"/>
                  </a:cubicBezTo>
                  <a:cubicBezTo>
                    <a:pt x="1301" y="1998"/>
                    <a:pt x="1247" y="1993"/>
                    <a:pt x="1193" y="1982"/>
                  </a:cubicBezTo>
                  <a:cubicBezTo>
                    <a:pt x="705" y="1900"/>
                    <a:pt x="543" y="1304"/>
                    <a:pt x="895" y="978"/>
                  </a:cubicBezTo>
                  <a:cubicBezTo>
                    <a:pt x="1031" y="788"/>
                    <a:pt x="1221" y="680"/>
                    <a:pt x="1438" y="653"/>
                  </a:cubicBezTo>
                  <a:cubicBezTo>
                    <a:pt x="1469" y="647"/>
                    <a:pt x="1500" y="643"/>
                    <a:pt x="1532" y="643"/>
                  </a:cubicBezTo>
                  <a:close/>
                  <a:moveTo>
                    <a:pt x="1570" y="1"/>
                  </a:moveTo>
                  <a:cubicBezTo>
                    <a:pt x="836" y="1"/>
                    <a:pt x="213" y="508"/>
                    <a:pt x="54" y="1222"/>
                  </a:cubicBezTo>
                  <a:cubicBezTo>
                    <a:pt x="0" y="1602"/>
                    <a:pt x="109" y="1982"/>
                    <a:pt x="380" y="2253"/>
                  </a:cubicBezTo>
                  <a:cubicBezTo>
                    <a:pt x="601" y="2494"/>
                    <a:pt x="910" y="2631"/>
                    <a:pt x="1232" y="2631"/>
                  </a:cubicBezTo>
                  <a:cubicBezTo>
                    <a:pt x="1346" y="2631"/>
                    <a:pt x="1460" y="2614"/>
                    <a:pt x="1573" y="2579"/>
                  </a:cubicBezTo>
                  <a:cubicBezTo>
                    <a:pt x="2143" y="2551"/>
                    <a:pt x="2631" y="2117"/>
                    <a:pt x="2712" y="1548"/>
                  </a:cubicBezTo>
                  <a:cubicBezTo>
                    <a:pt x="2902" y="788"/>
                    <a:pt x="2387" y="56"/>
                    <a:pt x="1627" y="2"/>
                  </a:cubicBezTo>
                  <a:cubicBezTo>
                    <a:pt x="1608" y="1"/>
                    <a:pt x="1589" y="1"/>
                    <a:pt x="1570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0" name="Google Shape;2520;p79"/>
            <p:cNvSpPr/>
            <p:nvPr/>
          </p:nvSpPr>
          <p:spPr>
            <a:xfrm>
              <a:off x="5648650" y="3235450"/>
              <a:ext cx="41725" cy="33875"/>
            </a:xfrm>
            <a:custGeom>
              <a:avLst/>
              <a:gdLst/>
              <a:ahLst/>
              <a:cxnLst/>
              <a:rect l="l" t="t" r="r" b="b"/>
              <a:pathLst>
                <a:path w="1669" h="1355" extrusionOk="0">
                  <a:moveTo>
                    <a:pt x="1017" y="0"/>
                  </a:moveTo>
                  <a:cubicBezTo>
                    <a:pt x="985" y="0"/>
                    <a:pt x="954" y="4"/>
                    <a:pt x="923" y="10"/>
                  </a:cubicBezTo>
                  <a:cubicBezTo>
                    <a:pt x="706" y="37"/>
                    <a:pt x="489" y="145"/>
                    <a:pt x="353" y="335"/>
                  </a:cubicBezTo>
                  <a:cubicBezTo>
                    <a:pt x="0" y="661"/>
                    <a:pt x="190" y="1257"/>
                    <a:pt x="678" y="1339"/>
                  </a:cubicBezTo>
                  <a:cubicBezTo>
                    <a:pt x="732" y="1350"/>
                    <a:pt x="786" y="1355"/>
                    <a:pt x="837" y="1355"/>
                  </a:cubicBezTo>
                  <a:cubicBezTo>
                    <a:pt x="1307" y="1355"/>
                    <a:pt x="1669" y="932"/>
                    <a:pt x="1546" y="444"/>
                  </a:cubicBezTo>
                  <a:cubicBezTo>
                    <a:pt x="1498" y="180"/>
                    <a:pt x="1259" y="0"/>
                    <a:pt x="10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5" name="Google Shape;2525;p80"/>
          <p:cNvSpPr txBox="1">
            <a:spLocks noGrp="1"/>
          </p:cNvSpPr>
          <p:nvPr>
            <p:ph type="title"/>
          </p:nvPr>
        </p:nvSpPr>
        <p:spPr>
          <a:xfrm>
            <a:off x="720000" y="585216"/>
            <a:ext cx="7704000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Alternative </a:t>
            </a:r>
            <a:r>
              <a:rPr lang="en">
                <a:solidFill>
                  <a:schemeClr val="accent3"/>
                </a:solidFill>
              </a:rPr>
              <a:t>resources</a:t>
            </a:r>
            <a:endParaRPr>
              <a:solidFill>
                <a:schemeClr val="accent3"/>
              </a:solidFill>
            </a:endParaRPr>
          </a:p>
        </p:txBody>
      </p:sp>
      <p:sp>
        <p:nvSpPr>
          <p:cNvPr id="2526" name="Google Shape;2526;p80"/>
          <p:cNvSpPr txBox="1">
            <a:spLocks noGrp="1"/>
          </p:cNvSpPr>
          <p:nvPr>
            <p:ph type="subTitle" idx="1"/>
          </p:nvPr>
        </p:nvSpPr>
        <p:spPr>
          <a:xfrm>
            <a:off x="904800" y="1478650"/>
            <a:ext cx="7334400" cy="116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Comfortaa SemiBold"/>
                <a:ea typeface="Comfortaa SemiBold"/>
                <a:cs typeface="Comfortaa SemiBold"/>
                <a:sym typeface="Comfortaa SemiBold"/>
              </a:rPr>
              <a:t>Here’s an assortment of alternative resources whose style fits that of this template:</a:t>
            </a:r>
            <a:endParaRPr sz="1200">
              <a:latin typeface="Comfortaa SemiBold"/>
              <a:ea typeface="Comfortaa SemiBold"/>
              <a:cs typeface="Comfortaa SemiBold"/>
              <a:sym typeface="Comfortaa SemiBold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2000">
                <a:latin typeface="Mali Medium"/>
                <a:ea typeface="Mali Medium"/>
                <a:cs typeface="Mali Medium"/>
                <a:sym typeface="Mali Medium"/>
              </a:rPr>
              <a:t>Vectors:</a:t>
            </a:r>
            <a:endParaRPr sz="2000">
              <a:latin typeface="Mali Medium"/>
              <a:ea typeface="Mali Medium"/>
              <a:cs typeface="Mali Medium"/>
              <a:sym typeface="Mali Medium"/>
            </a:endParaRPr>
          </a:p>
          <a:p>
            <a:pPr marL="457200" marR="50800" lvl="0" indent="-304800" algn="l" rtl="0">
              <a:lnSpc>
                <a:spcPct val="166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Comfortaa SemiBold"/>
              <a:buChar char="●"/>
            </a:pPr>
            <a:r>
              <a:rPr lang="en" sz="1200">
                <a:uFill>
                  <a:noFill/>
                </a:uFill>
                <a:latin typeface="Comfortaa SemiBold"/>
                <a:ea typeface="Comfortaa SemiBold"/>
                <a:cs typeface="Comfortaa SemiBold"/>
                <a:sym typeface="Comfortaa SemiBold"/>
                <a:hlinkClick r:id="rId3"/>
              </a:rPr>
              <a:t>Hand drawn national science day instagram posts collection</a:t>
            </a:r>
            <a:endParaRPr sz="1200">
              <a:latin typeface="Comfortaa SemiBold"/>
              <a:ea typeface="Comfortaa SemiBold"/>
              <a:cs typeface="Comfortaa SemiBold"/>
              <a:sym typeface="Comfortaa SemiBold"/>
            </a:endParaRPr>
          </a:p>
        </p:txBody>
      </p:sp>
      <p:grpSp>
        <p:nvGrpSpPr>
          <p:cNvPr id="2527" name="Google Shape;2527;p80"/>
          <p:cNvGrpSpPr/>
          <p:nvPr/>
        </p:nvGrpSpPr>
        <p:grpSpPr>
          <a:xfrm>
            <a:off x="1574005" y="633706"/>
            <a:ext cx="334538" cy="427183"/>
            <a:chOff x="5905475" y="2032050"/>
            <a:chExt cx="454350" cy="580175"/>
          </a:xfrm>
        </p:grpSpPr>
        <p:sp>
          <p:nvSpPr>
            <p:cNvPr id="2528" name="Google Shape;2528;p80"/>
            <p:cNvSpPr/>
            <p:nvPr/>
          </p:nvSpPr>
          <p:spPr>
            <a:xfrm>
              <a:off x="6111625" y="2032050"/>
              <a:ext cx="248200" cy="365225"/>
            </a:xfrm>
            <a:custGeom>
              <a:avLst/>
              <a:gdLst/>
              <a:ahLst/>
              <a:cxnLst/>
              <a:rect l="l" t="t" r="r" b="b"/>
              <a:pathLst>
                <a:path w="9928" h="14609" extrusionOk="0">
                  <a:moveTo>
                    <a:pt x="4991" y="3922"/>
                  </a:moveTo>
                  <a:cubicBezTo>
                    <a:pt x="5371" y="4573"/>
                    <a:pt x="5805" y="5196"/>
                    <a:pt x="6266" y="5793"/>
                  </a:cubicBezTo>
                  <a:cubicBezTo>
                    <a:pt x="6835" y="6336"/>
                    <a:pt x="7405" y="6851"/>
                    <a:pt x="8002" y="7312"/>
                  </a:cubicBezTo>
                  <a:cubicBezTo>
                    <a:pt x="6808" y="8234"/>
                    <a:pt x="5805" y="9265"/>
                    <a:pt x="5344" y="10838"/>
                  </a:cubicBezTo>
                  <a:cubicBezTo>
                    <a:pt x="5099" y="10404"/>
                    <a:pt x="4801" y="9970"/>
                    <a:pt x="4476" y="9590"/>
                  </a:cubicBezTo>
                  <a:cubicBezTo>
                    <a:pt x="4150" y="9211"/>
                    <a:pt x="3797" y="8885"/>
                    <a:pt x="3391" y="8587"/>
                  </a:cubicBezTo>
                  <a:cubicBezTo>
                    <a:pt x="3011" y="8289"/>
                    <a:pt x="2550" y="8072"/>
                    <a:pt x="2034" y="7746"/>
                  </a:cubicBezTo>
                  <a:cubicBezTo>
                    <a:pt x="3282" y="6634"/>
                    <a:pt x="4611" y="5685"/>
                    <a:pt x="4991" y="3922"/>
                  </a:cubicBezTo>
                  <a:close/>
                  <a:moveTo>
                    <a:pt x="5296" y="0"/>
                  </a:moveTo>
                  <a:cubicBezTo>
                    <a:pt x="5211" y="0"/>
                    <a:pt x="5124" y="22"/>
                    <a:pt x="5045" y="70"/>
                  </a:cubicBezTo>
                  <a:cubicBezTo>
                    <a:pt x="4638" y="233"/>
                    <a:pt x="4340" y="613"/>
                    <a:pt x="4286" y="1046"/>
                  </a:cubicBezTo>
                  <a:cubicBezTo>
                    <a:pt x="4150" y="1860"/>
                    <a:pt x="3960" y="2674"/>
                    <a:pt x="3825" y="3488"/>
                  </a:cubicBezTo>
                  <a:cubicBezTo>
                    <a:pt x="3689" y="4220"/>
                    <a:pt x="3309" y="4871"/>
                    <a:pt x="2767" y="5359"/>
                  </a:cubicBezTo>
                  <a:cubicBezTo>
                    <a:pt x="2197" y="5875"/>
                    <a:pt x="1600" y="6363"/>
                    <a:pt x="1031" y="6851"/>
                  </a:cubicBezTo>
                  <a:cubicBezTo>
                    <a:pt x="787" y="7041"/>
                    <a:pt x="570" y="7231"/>
                    <a:pt x="353" y="7448"/>
                  </a:cubicBezTo>
                  <a:cubicBezTo>
                    <a:pt x="0" y="7800"/>
                    <a:pt x="109" y="8424"/>
                    <a:pt x="570" y="8614"/>
                  </a:cubicBezTo>
                  <a:cubicBezTo>
                    <a:pt x="895" y="8777"/>
                    <a:pt x="1248" y="8912"/>
                    <a:pt x="1600" y="9021"/>
                  </a:cubicBezTo>
                  <a:cubicBezTo>
                    <a:pt x="2984" y="9536"/>
                    <a:pt x="4069" y="10675"/>
                    <a:pt x="4476" y="12113"/>
                  </a:cubicBezTo>
                  <a:cubicBezTo>
                    <a:pt x="4665" y="12710"/>
                    <a:pt x="4828" y="13306"/>
                    <a:pt x="5018" y="13903"/>
                  </a:cubicBezTo>
                  <a:cubicBezTo>
                    <a:pt x="5127" y="14147"/>
                    <a:pt x="5235" y="14391"/>
                    <a:pt x="5371" y="14608"/>
                  </a:cubicBezTo>
                  <a:cubicBezTo>
                    <a:pt x="5723" y="14283"/>
                    <a:pt x="5967" y="13849"/>
                    <a:pt x="6076" y="13388"/>
                  </a:cubicBezTo>
                  <a:cubicBezTo>
                    <a:pt x="6239" y="12791"/>
                    <a:pt x="6401" y="12221"/>
                    <a:pt x="6510" y="11652"/>
                  </a:cubicBezTo>
                  <a:cubicBezTo>
                    <a:pt x="6808" y="10133"/>
                    <a:pt x="7730" y="9102"/>
                    <a:pt x="8978" y="8289"/>
                  </a:cubicBezTo>
                  <a:cubicBezTo>
                    <a:pt x="9141" y="8153"/>
                    <a:pt x="9331" y="8072"/>
                    <a:pt x="9466" y="7936"/>
                  </a:cubicBezTo>
                  <a:cubicBezTo>
                    <a:pt x="9927" y="7692"/>
                    <a:pt x="9927" y="7068"/>
                    <a:pt x="9521" y="6770"/>
                  </a:cubicBezTo>
                  <a:cubicBezTo>
                    <a:pt x="9358" y="6634"/>
                    <a:pt x="9195" y="6553"/>
                    <a:pt x="9032" y="6417"/>
                  </a:cubicBezTo>
                  <a:cubicBezTo>
                    <a:pt x="8571" y="6092"/>
                    <a:pt x="8110" y="5766"/>
                    <a:pt x="7676" y="5413"/>
                  </a:cubicBezTo>
                  <a:cubicBezTo>
                    <a:pt x="6835" y="4735"/>
                    <a:pt x="6293" y="3759"/>
                    <a:pt x="6130" y="2701"/>
                  </a:cubicBezTo>
                  <a:cubicBezTo>
                    <a:pt x="6049" y="2159"/>
                    <a:pt x="6022" y="1643"/>
                    <a:pt x="5940" y="1101"/>
                  </a:cubicBezTo>
                  <a:cubicBezTo>
                    <a:pt x="5913" y="857"/>
                    <a:pt x="5859" y="585"/>
                    <a:pt x="5778" y="341"/>
                  </a:cubicBezTo>
                  <a:cubicBezTo>
                    <a:pt x="5701" y="130"/>
                    <a:pt x="5502" y="0"/>
                    <a:pt x="5296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9" name="Google Shape;2529;p80"/>
            <p:cNvSpPr/>
            <p:nvPr/>
          </p:nvSpPr>
          <p:spPr>
            <a:xfrm>
              <a:off x="5905475" y="2353850"/>
              <a:ext cx="173625" cy="258375"/>
            </a:xfrm>
            <a:custGeom>
              <a:avLst/>
              <a:gdLst/>
              <a:ahLst/>
              <a:cxnLst/>
              <a:rect l="l" t="t" r="r" b="b"/>
              <a:pathLst>
                <a:path w="6945" h="10335" extrusionOk="0">
                  <a:moveTo>
                    <a:pt x="3472" y="3147"/>
                  </a:moveTo>
                  <a:cubicBezTo>
                    <a:pt x="3933" y="3798"/>
                    <a:pt x="4449" y="4476"/>
                    <a:pt x="4964" y="5154"/>
                  </a:cubicBezTo>
                  <a:cubicBezTo>
                    <a:pt x="4666" y="5425"/>
                    <a:pt x="4313" y="5696"/>
                    <a:pt x="4042" y="5995"/>
                  </a:cubicBezTo>
                  <a:cubicBezTo>
                    <a:pt x="3771" y="6320"/>
                    <a:pt x="3527" y="6700"/>
                    <a:pt x="3201" y="7161"/>
                  </a:cubicBezTo>
                  <a:lnTo>
                    <a:pt x="3201" y="7188"/>
                  </a:lnTo>
                  <a:cubicBezTo>
                    <a:pt x="2957" y="6402"/>
                    <a:pt x="2496" y="5724"/>
                    <a:pt x="1818" y="5262"/>
                  </a:cubicBezTo>
                  <a:lnTo>
                    <a:pt x="3472" y="3147"/>
                  </a:lnTo>
                  <a:close/>
                  <a:moveTo>
                    <a:pt x="3228" y="0"/>
                  </a:moveTo>
                  <a:cubicBezTo>
                    <a:pt x="3065" y="55"/>
                    <a:pt x="2930" y="163"/>
                    <a:pt x="2876" y="326"/>
                  </a:cubicBezTo>
                  <a:cubicBezTo>
                    <a:pt x="2821" y="516"/>
                    <a:pt x="2794" y="706"/>
                    <a:pt x="2794" y="896"/>
                  </a:cubicBezTo>
                  <a:cubicBezTo>
                    <a:pt x="2740" y="2360"/>
                    <a:pt x="2008" y="3472"/>
                    <a:pt x="896" y="4367"/>
                  </a:cubicBezTo>
                  <a:cubicBezTo>
                    <a:pt x="733" y="4530"/>
                    <a:pt x="516" y="4639"/>
                    <a:pt x="353" y="4801"/>
                  </a:cubicBezTo>
                  <a:cubicBezTo>
                    <a:pt x="0" y="5073"/>
                    <a:pt x="28" y="5615"/>
                    <a:pt x="434" y="5832"/>
                  </a:cubicBezTo>
                  <a:cubicBezTo>
                    <a:pt x="597" y="5941"/>
                    <a:pt x="787" y="6022"/>
                    <a:pt x="977" y="6103"/>
                  </a:cubicBezTo>
                  <a:cubicBezTo>
                    <a:pt x="1601" y="6375"/>
                    <a:pt x="2035" y="6944"/>
                    <a:pt x="2143" y="7595"/>
                  </a:cubicBezTo>
                  <a:cubicBezTo>
                    <a:pt x="2197" y="7893"/>
                    <a:pt x="2279" y="8192"/>
                    <a:pt x="2333" y="8490"/>
                  </a:cubicBezTo>
                  <a:cubicBezTo>
                    <a:pt x="2387" y="8897"/>
                    <a:pt x="2442" y="9331"/>
                    <a:pt x="2550" y="9765"/>
                  </a:cubicBezTo>
                  <a:cubicBezTo>
                    <a:pt x="2604" y="9955"/>
                    <a:pt x="2794" y="10091"/>
                    <a:pt x="2984" y="10335"/>
                  </a:cubicBezTo>
                  <a:cubicBezTo>
                    <a:pt x="3228" y="10145"/>
                    <a:pt x="3445" y="10036"/>
                    <a:pt x="3527" y="9819"/>
                  </a:cubicBezTo>
                  <a:cubicBezTo>
                    <a:pt x="3689" y="9412"/>
                    <a:pt x="3771" y="8978"/>
                    <a:pt x="3879" y="8572"/>
                  </a:cubicBezTo>
                  <a:cubicBezTo>
                    <a:pt x="4313" y="7188"/>
                    <a:pt x="4964" y="5995"/>
                    <a:pt x="6510" y="5561"/>
                  </a:cubicBezTo>
                  <a:cubicBezTo>
                    <a:pt x="6917" y="5452"/>
                    <a:pt x="6944" y="4991"/>
                    <a:pt x="6592" y="4720"/>
                  </a:cubicBezTo>
                  <a:cubicBezTo>
                    <a:pt x="6483" y="4639"/>
                    <a:pt x="6375" y="4557"/>
                    <a:pt x="6266" y="4503"/>
                  </a:cubicBezTo>
                  <a:cubicBezTo>
                    <a:pt x="5425" y="4015"/>
                    <a:pt x="4801" y="3228"/>
                    <a:pt x="4476" y="2306"/>
                  </a:cubicBezTo>
                  <a:cubicBezTo>
                    <a:pt x="4286" y="1845"/>
                    <a:pt x="4150" y="1357"/>
                    <a:pt x="3988" y="896"/>
                  </a:cubicBezTo>
                  <a:cubicBezTo>
                    <a:pt x="3906" y="651"/>
                    <a:pt x="3798" y="407"/>
                    <a:pt x="3635" y="190"/>
                  </a:cubicBezTo>
                  <a:cubicBezTo>
                    <a:pt x="3527" y="55"/>
                    <a:pt x="3391" y="0"/>
                    <a:pt x="3228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0" name="Google Shape;2530;p80"/>
            <p:cNvSpPr/>
            <p:nvPr/>
          </p:nvSpPr>
          <p:spPr>
            <a:xfrm>
              <a:off x="6111625" y="2032050"/>
              <a:ext cx="248200" cy="365225"/>
            </a:xfrm>
            <a:custGeom>
              <a:avLst/>
              <a:gdLst/>
              <a:ahLst/>
              <a:cxnLst/>
              <a:rect l="l" t="t" r="r" b="b"/>
              <a:pathLst>
                <a:path w="9928" h="14609" extrusionOk="0">
                  <a:moveTo>
                    <a:pt x="4991" y="3922"/>
                  </a:moveTo>
                  <a:cubicBezTo>
                    <a:pt x="5371" y="4573"/>
                    <a:pt x="5805" y="5196"/>
                    <a:pt x="6266" y="5793"/>
                  </a:cubicBezTo>
                  <a:cubicBezTo>
                    <a:pt x="6835" y="6336"/>
                    <a:pt x="7405" y="6851"/>
                    <a:pt x="8002" y="7312"/>
                  </a:cubicBezTo>
                  <a:cubicBezTo>
                    <a:pt x="6808" y="8234"/>
                    <a:pt x="5805" y="9265"/>
                    <a:pt x="5344" y="10838"/>
                  </a:cubicBezTo>
                  <a:cubicBezTo>
                    <a:pt x="5099" y="10404"/>
                    <a:pt x="4801" y="9970"/>
                    <a:pt x="4476" y="9590"/>
                  </a:cubicBezTo>
                  <a:cubicBezTo>
                    <a:pt x="4150" y="9211"/>
                    <a:pt x="3797" y="8885"/>
                    <a:pt x="3391" y="8587"/>
                  </a:cubicBezTo>
                  <a:cubicBezTo>
                    <a:pt x="3011" y="8289"/>
                    <a:pt x="2550" y="8072"/>
                    <a:pt x="2034" y="7746"/>
                  </a:cubicBezTo>
                  <a:cubicBezTo>
                    <a:pt x="3282" y="6634"/>
                    <a:pt x="4611" y="5685"/>
                    <a:pt x="4991" y="3922"/>
                  </a:cubicBezTo>
                  <a:close/>
                  <a:moveTo>
                    <a:pt x="5296" y="0"/>
                  </a:moveTo>
                  <a:cubicBezTo>
                    <a:pt x="5211" y="0"/>
                    <a:pt x="5124" y="22"/>
                    <a:pt x="5045" y="70"/>
                  </a:cubicBezTo>
                  <a:cubicBezTo>
                    <a:pt x="4638" y="233"/>
                    <a:pt x="4340" y="613"/>
                    <a:pt x="4286" y="1046"/>
                  </a:cubicBezTo>
                  <a:cubicBezTo>
                    <a:pt x="4150" y="1860"/>
                    <a:pt x="3960" y="2674"/>
                    <a:pt x="3825" y="3488"/>
                  </a:cubicBezTo>
                  <a:cubicBezTo>
                    <a:pt x="3689" y="4220"/>
                    <a:pt x="3309" y="4871"/>
                    <a:pt x="2767" y="5359"/>
                  </a:cubicBezTo>
                  <a:cubicBezTo>
                    <a:pt x="2197" y="5875"/>
                    <a:pt x="1600" y="6363"/>
                    <a:pt x="1031" y="6851"/>
                  </a:cubicBezTo>
                  <a:cubicBezTo>
                    <a:pt x="787" y="7041"/>
                    <a:pt x="570" y="7231"/>
                    <a:pt x="353" y="7448"/>
                  </a:cubicBezTo>
                  <a:cubicBezTo>
                    <a:pt x="0" y="7800"/>
                    <a:pt x="109" y="8424"/>
                    <a:pt x="570" y="8614"/>
                  </a:cubicBezTo>
                  <a:cubicBezTo>
                    <a:pt x="895" y="8777"/>
                    <a:pt x="1248" y="8912"/>
                    <a:pt x="1600" y="9021"/>
                  </a:cubicBezTo>
                  <a:cubicBezTo>
                    <a:pt x="2984" y="9536"/>
                    <a:pt x="4069" y="10675"/>
                    <a:pt x="4476" y="12113"/>
                  </a:cubicBezTo>
                  <a:cubicBezTo>
                    <a:pt x="4665" y="12710"/>
                    <a:pt x="4828" y="13306"/>
                    <a:pt x="5018" y="13903"/>
                  </a:cubicBezTo>
                  <a:cubicBezTo>
                    <a:pt x="5127" y="14147"/>
                    <a:pt x="5235" y="14391"/>
                    <a:pt x="5371" y="14608"/>
                  </a:cubicBezTo>
                  <a:cubicBezTo>
                    <a:pt x="5723" y="14283"/>
                    <a:pt x="5967" y="13849"/>
                    <a:pt x="6076" y="13388"/>
                  </a:cubicBezTo>
                  <a:cubicBezTo>
                    <a:pt x="6239" y="12791"/>
                    <a:pt x="6401" y="12221"/>
                    <a:pt x="6510" y="11652"/>
                  </a:cubicBezTo>
                  <a:cubicBezTo>
                    <a:pt x="6808" y="10133"/>
                    <a:pt x="7730" y="9102"/>
                    <a:pt x="8978" y="8289"/>
                  </a:cubicBezTo>
                  <a:cubicBezTo>
                    <a:pt x="9141" y="8153"/>
                    <a:pt x="9331" y="8072"/>
                    <a:pt x="9466" y="7936"/>
                  </a:cubicBezTo>
                  <a:cubicBezTo>
                    <a:pt x="9927" y="7692"/>
                    <a:pt x="9927" y="7068"/>
                    <a:pt x="9521" y="6770"/>
                  </a:cubicBezTo>
                  <a:cubicBezTo>
                    <a:pt x="9358" y="6634"/>
                    <a:pt x="9195" y="6553"/>
                    <a:pt x="9032" y="6417"/>
                  </a:cubicBezTo>
                  <a:cubicBezTo>
                    <a:pt x="8571" y="6092"/>
                    <a:pt x="8110" y="5766"/>
                    <a:pt x="7676" y="5413"/>
                  </a:cubicBezTo>
                  <a:cubicBezTo>
                    <a:pt x="6835" y="4735"/>
                    <a:pt x="6293" y="3759"/>
                    <a:pt x="6130" y="2701"/>
                  </a:cubicBezTo>
                  <a:cubicBezTo>
                    <a:pt x="6049" y="2159"/>
                    <a:pt x="6022" y="1643"/>
                    <a:pt x="5940" y="1101"/>
                  </a:cubicBezTo>
                  <a:cubicBezTo>
                    <a:pt x="5913" y="857"/>
                    <a:pt x="5859" y="585"/>
                    <a:pt x="5778" y="341"/>
                  </a:cubicBezTo>
                  <a:cubicBezTo>
                    <a:pt x="5701" y="130"/>
                    <a:pt x="5502" y="0"/>
                    <a:pt x="5296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1" name="Google Shape;2531;p80"/>
            <p:cNvSpPr/>
            <p:nvPr/>
          </p:nvSpPr>
          <p:spPr>
            <a:xfrm>
              <a:off x="6162475" y="2130075"/>
              <a:ext cx="149200" cy="172950"/>
            </a:xfrm>
            <a:custGeom>
              <a:avLst/>
              <a:gdLst/>
              <a:ahLst/>
              <a:cxnLst/>
              <a:rect l="l" t="t" r="r" b="b"/>
              <a:pathLst>
                <a:path w="5968" h="6918" extrusionOk="0">
                  <a:moveTo>
                    <a:pt x="2957" y="1"/>
                  </a:moveTo>
                  <a:cubicBezTo>
                    <a:pt x="2577" y="1764"/>
                    <a:pt x="1248" y="2713"/>
                    <a:pt x="0" y="3825"/>
                  </a:cubicBezTo>
                  <a:cubicBezTo>
                    <a:pt x="516" y="4151"/>
                    <a:pt x="977" y="4368"/>
                    <a:pt x="1357" y="4666"/>
                  </a:cubicBezTo>
                  <a:cubicBezTo>
                    <a:pt x="1763" y="4964"/>
                    <a:pt x="2116" y="5290"/>
                    <a:pt x="2442" y="5642"/>
                  </a:cubicBezTo>
                  <a:cubicBezTo>
                    <a:pt x="2767" y="6049"/>
                    <a:pt x="3065" y="6483"/>
                    <a:pt x="3310" y="6917"/>
                  </a:cubicBezTo>
                  <a:cubicBezTo>
                    <a:pt x="3771" y="5344"/>
                    <a:pt x="4774" y="4313"/>
                    <a:pt x="5968" y="3391"/>
                  </a:cubicBezTo>
                  <a:cubicBezTo>
                    <a:pt x="5371" y="2930"/>
                    <a:pt x="4801" y="2415"/>
                    <a:pt x="4232" y="1872"/>
                  </a:cubicBezTo>
                  <a:cubicBezTo>
                    <a:pt x="3771" y="1275"/>
                    <a:pt x="3337" y="652"/>
                    <a:pt x="2957" y="1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2" name="Google Shape;2532;p80"/>
            <p:cNvSpPr/>
            <p:nvPr/>
          </p:nvSpPr>
          <p:spPr>
            <a:xfrm>
              <a:off x="5905475" y="2353850"/>
              <a:ext cx="173625" cy="258375"/>
            </a:xfrm>
            <a:custGeom>
              <a:avLst/>
              <a:gdLst/>
              <a:ahLst/>
              <a:cxnLst/>
              <a:rect l="l" t="t" r="r" b="b"/>
              <a:pathLst>
                <a:path w="6945" h="10335" extrusionOk="0">
                  <a:moveTo>
                    <a:pt x="3472" y="3147"/>
                  </a:moveTo>
                  <a:cubicBezTo>
                    <a:pt x="3933" y="3798"/>
                    <a:pt x="4449" y="4476"/>
                    <a:pt x="4964" y="5154"/>
                  </a:cubicBezTo>
                  <a:cubicBezTo>
                    <a:pt x="4666" y="5425"/>
                    <a:pt x="4313" y="5696"/>
                    <a:pt x="4042" y="5995"/>
                  </a:cubicBezTo>
                  <a:cubicBezTo>
                    <a:pt x="3771" y="6320"/>
                    <a:pt x="3527" y="6700"/>
                    <a:pt x="3201" y="7161"/>
                  </a:cubicBezTo>
                  <a:lnTo>
                    <a:pt x="3201" y="7188"/>
                  </a:lnTo>
                  <a:cubicBezTo>
                    <a:pt x="2957" y="6402"/>
                    <a:pt x="2496" y="5724"/>
                    <a:pt x="1818" y="5262"/>
                  </a:cubicBezTo>
                  <a:lnTo>
                    <a:pt x="3472" y="3147"/>
                  </a:lnTo>
                  <a:close/>
                  <a:moveTo>
                    <a:pt x="3228" y="0"/>
                  </a:moveTo>
                  <a:cubicBezTo>
                    <a:pt x="3065" y="55"/>
                    <a:pt x="2930" y="163"/>
                    <a:pt x="2876" y="326"/>
                  </a:cubicBezTo>
                  <a:cubicBezTo>
                    <a:pt x="2821" y="516"/>
                    <a:pt x="2794" y="706"/>
                    <a:pt x="2794" y="896"/>
                  </a:cubicBezTo>
                  <a:cubicBezTo>
                    <a:pt x="2740" y="2360"/>
                    <a:pt x="2008" y="3472"/>
                    <a:pt x="896" y="4367"/>
                  </a:cubicBezTo>
                  <a:cubicBezTo>
                    <a:pt x="733" y="4530"/>
                    <a:pt x="516" y="4639"/>
                    <a:pt x="353" y="4801"/>
                  </a:cubicBezTo>
                  <a:cubicBezTo>
                    <a:pt x="0" y="5073"/>
                    <a:pt x="28" y="5615"/>
                    <a:pt x="434" y="5832"/>
                  </a:cubicBezTo>
                  <a:cubicBezTo>
                    <a:pt x="597" y="5941"/>
                    <a:pt x="787" y="6022"/>
                    <a:pt x="977" y="6103"/>
                  </a:cubicBezTo>
                  <a:cubicBezTo>
                    <a:pt x="1601" y="6375"/>
                    <a:pt x="2035" y="6944"/>
                    <a:pt x="2143" y="7595"/>
                  </a:cubicBezTo>
                  <a:cubicBezTo>
                    <a:pt x="2197" y="7893"/>
                    <a:pt x="2279" y="8192"/>
                    <a:pt x="2333" y="8490"/>
                  </a:cubicBezTo>
                  <a:cubicBezTo>
                    <a:pt x="2387" y="8897"/>
                    <a:pt x="2442" y="9331"/>
                    <a:pt x="2550" y="9765"/>
                  </a:cubicBezTo>
                  <a:cubicBezTo>
                    <a:pt x="2604" y="9955"/>
                    <a:pt x="2794" y="10091"/>
                    <a:pt x="2984" y="10335"/>
                  </a:cubicBezTo>
                  <a:cubicBezTo>
                    <a:pt x="3228" y="10145"/>
                    <a:pt x="3445" y="10036"/>
                    <a:pt x="3527" y="9819"/>
                  </a:cubicBezTo>
                  <a:cubicBezTo>
                    <a:pt x="3689" y="9412"/>
                    <a:pt x="3771" y="8978"/>
                    <a:pt x="3879" y="8572"/>
                  </a:cubicBezTo>
                  <a:cubicBezTo>
                    <a:pt x="4313" y="7188"/>
                    <a:pt x="4964" y="5995"/>
                    <a:pt x="6510" y="5561"/>
                  </a:cubicBezTo>
                  <a:cubicBezTo>
                    <a:pt x="6917" y="5452"/>
                    <a:pt x="6944" y="4991"/>
                    <a:pt x="6592" y="4720"/>
                  </a:cubicBezTo>
                  <a:cubicBezTo>
                    <a:pt x="6483" y="4639"/>
                    <a:pt x="6375" y="4557"/>
                    <a:pt x="6266" y="4503"/>
                  </a:cubicBezTo>
                  <a:cubicBezTo>
                    <a:pt x="5425" y="4015"/>
                    <a:pt x="4801" y="3228"/>
                    <a:pt x="4476" y="2306"/>
                  </a:cubicBezTo>
                  <a:cubicBezTo>
                    <a:pt x="4286" y="1845"/>
                    <a:pt x="4150" y="1357"/>
                    <a:pt x="3988" y="896"/>
                  </a:cubicBezTo>
                  <a:cubicBezTo>
                    <a:pt x="3906" y="651"/>
                    <a:pt x="3798" y="407"/>
                    <a:pt x="3635" y="190"/>
                  </a:cubicBezTo>
                  <a:cubicBezTo>
                    <a:pt x="3527" y="55"/>
                    <a:pt x="3391" y="0"/>
                    <a:pt x="322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3" name="Google Shape;2533;p80"/>
            <p:cNvSpPr/>
            <p:nvPr/>
          </p:nvSpPr>
          <p:spPr>
            <a:xfrm>
              <a:off x="5950900" y="2433175"/>
              <a:ext cx="78700" cy="100400"/>
            </a:xfrm>
            <a:custGeom>
              <a:avLst/>
              <a:gdLst/>
              <a:ahLst/>
              <a:cxnLst/>
              <a:rect l="l" t="t" r="r" b="b"/>
              <a:pathLst>
                <a:path w="3148" h="4016" extrusionOk="0">
                  <a:moveTo>
                    <a:pt x="1655" y="1"/>
                  </a:moveTo>
                  <a:lnTo>
                    <a:pt x="1" y="2089"/>
                  </a:lnTo>
                  <a:cubicBezTo>
                    <a:pt x="679" y="2551"/>
                    <a:pt x="1140" y="3229"/>
                    <a:pt x="1384" y="4015"/>
                  </a:cubicBezTo>
                  <a:cubicBezTo>
                    <a:pt x="1710" y="3527"/>
                    <a:pt x="1954" y="3174"/>
                    <a:pt x="2225" y="2849"/>
                  </a:cubicBezTo>
                  <a:cubicBezTo>
                    <a:pt x="2496" y="2523"/>
                    <a:pt x="2849" y="2279"/>
                    <a:pt x="3147" y="1981"/>
                  </a:cubicBezTo>
                  <a:cubicBezTo>
                    <a:pt x="2632" y="1303"/>
                    <a:pt x="2116" y="625"/>
                    <a:pt x="1655" y="1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34" name="Google Shape;2534;p80"/>
          <p:cNvGrpSpPr/>
          <p:nvPr/>
        </p:nvGrpSpPr>
        <p:grpSpPr>
          <a:xfrm>
            <a:off x="7102135" y="3410591"/>
            <a:ext cx="1211243" cy="998300"/>
            <a:chOff x="1553431" y="2963088"/>
            <a:chExt cx="1259350" cy="1037950"/>
          </a:xfrm>
        </p:grpSpPr>
        <p:grpSp>
          <p:nvGrpSpPr>
            <p:cNvPr id="2535" name="Google Shape;2535;p80"/>
            <p:cNvGrpSpPr/>
            <p:nvPr/>
          </p:nvGrpSpPr>
          <p:grpSpPr>
            <a:xfrm>
              <a:off x="1553431" y="2963088"/>
              <a:ext cx="1259350" cy="1037950"/>
              <a:chOff x="1554975" y="2939050"/>
              <a:chExt cx="1259350" cy="1037950"/>
            </a:xfrm>
          </p:grpSpPr>
          <p:sp>
            <p:nvSpPr>
              <p:cNvPr id="2536" name="Google Shape;2536;p80"/>
              <p:cNvSpPr/>
              <p:nvPr/>
            </p:nvSpPr>
            <p:spPr>
              <a:xfrm>
                <a:off x="2366650" y="3245150"/>
                <a:ext cx="447675" cy="344725"/>
              </a:xfrm>
              <a:custGeom>
                <a:avLst/>
                <a:gdLst/>
                <a:ahLst/>
                <a:cxnLst/>
                <a:rect l="l" t="t" r="r" b="b"/>
                <a:pathLst>
                  <a:path w="17907" h="13789" extrusionOk="0">
                    <a:moveTo>
                      <a:pt x="9405" y="1"/>
                    </a:moveTo>
                    <a:cubicBezTo>
                      <a:pt x="8523" y="1"/>
                      <a:pt x="7589" y="171"/>
                      <a:pt x="6619" y="551"/>
                    </a:cubicBezTo>
                    <a:cubicBezTo>
                      <a:pt x="1" y="3155"/>
                      <a:pt x="1845" y="8878"/>
                      <a:pt x="1845" y="8878"/>
                    </a:cubicBezTo>
                    <a:cubicBezTo>
                      <a:pt x="1927" y="9177"/>
                      <a:pt x="2008" y="9421"/>
                      <a:pt x="2117" y="9692"/>
                    </a:cubicBezTo>
                    <a:cubicBezTo>
                      <a:pt x="2605" y="10994"/>
                      <a:pt x="3364" y="11943"/>
                      <a:pt x="4259" y="12594"/>
                    </a:cubicBezTo>
                    <a:cubicBezTo>
                      <a:pt x="5412" y="13429"/>
                      <a:pt x="6813" y="13788"/>
                      <a:pt x="8244" y="13788"/>
                    </a:cubicBezTo>
                    <a:cubicBezTo>
                      <a:pt x="11323" y="13788"/>
                      <a:pt x="14539" y="12122"/>
                      <a:pt x="15706" y="9936"/>
                    </a:cubicBezTo>
                    <a:cubicBezTo>
                      <a:pt x="17906" y="5859"/>
                      <a:pt x="14567" y="1"/>
                      <a:pt x="940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7" name="Google Shape;2537;p80"/>
              <p:cNvSpPr/>
              <p:nvPr/>
            </p:nvSpPr>
            <p:spPr>
              <a:xfrm>
                <a:off x="2052700" y="3487450"/>
                <a:ext cx="420450" cy="264075"/>
              </a:xfrm>
              <a:custGeom>
                <a:avLst/>
                <a:gdLst/>
                <a:ahLst/>
                <a:cxnLst/>
                <a:rect l="l" t="t" r="r" b="b"/>
                <a:pathLst>
                  <a:path w="16818" h="10563" extrusionOk="0">
                    <a:moveTo>
                      <a:pt x="14675" y="0"/>
                    </a:moveTo>
                    <a:lnTo>
                      <a:pt x="14458" y="81"/>
                    </a:lnTo>
                    <a:lnTo>
                      <a:pt x="7188" y="4286"/>
                    </a:lnTo>
                    <a:lnTo>
                      <a:pt x="489" y="8191"/>
                    </a:lnTo>
                    <a:cubicBezTo>
                      <a:pt x="0" y="8897"/>
                      <a:pt x="462" y="9873"/>
                      <a:pt x="1167" y="10416"/>
                    </a:cubicBezTo>
                    <a:cubicBezTo>
                      <a:pt x="1281" y="10513"/>
                      <a:pt x="1424" y="10562"/>
                      <a:pt x="1567" y="10562"/>
                    </a:cubicBezTo>
                    <a:cubicBezTo>
                      <a:pt x="1663" y="10562"/>
                      <a:pt x="1758" y="10540"/>
                      <a:pt x="1845" y="10497"/>
                    </a:cubicBezTo>
                    <a:lnTo>
                      <a:pt x="8843" y="6998"/>
                    </a:lnTo>
                    <a:lnTo>
                      <a:pt x="16709" y="3065"/>
                    </a:lnTo>
                    <a:lnTo>
                      <a:pt x="16817" y="2902"/>
                    </a:lnTo>
                    <a:cubicBezTo>
                      <a:pt x="15922" y="2251"/>
                      <a:pt x="15163" y="1302"/>
                      <a:pt x="1467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8" name="Google Shape;2538;p80"/>
              <p:cNvSpPr/>
              <p:nvPr/>
            </p:nvSpPr>
            <p:spPr>
              <a:xfrm>
                <a:off x="1765175" y="3513050"/>
                <a:ext cx="534375" cy="459300"/>
              </a:xfrm>
              <a:custGeom>
                <a:avLst/>
                <a:gdLst/>
                <a:ahLst/>
                <a:cxnLst/>
                <a:rect l="l" t="t" r="r" b="b"/>
                <a:pathLst>
                  <a:path w="21375" h="18372" extrusionOk="0">
                    <a:moveTo>
                      <a:pt x="11768" y="0"/>
                    </a:moveTo>
                    <a:cubicBezTo>
                      <a:pt x="10593" y="0"/>
                      <a:pt x="9347" y="229"/>
                      <a:pt x="8057" y="739"/>
                    </a:cubicBezTo>
                    <a:cubicBezTo>
                      <a:pt x="7867" y="820"/>
                      <a:pt x="7704" y="875"/>
                      <a:pt x="7541" y="956"/>
                    </a:cubicBezTo>
                    <a:cubicBezTo>
                      <a:pt x="6239" y="1526"/>
                      <a:pt x="5209" y="2177"/>
                      <a:pt x="4368" y="2882"/>
                    </a:cubicBezTo>
                    <a:cubicBezTo>
                      <a:pt x="1" y="6652"/>
                      <a:pt x="1683" y="11833"/>
                      <a:pt x="1683" y="11833"/>
                    </a:cubicBezTo>
                    <a:cubicBezTo>
                      <a:pt x="2956" y="16566"/>
                      <a:pt x="6505" y="18372"/>
                      <a:pt x="10203" y="18372"/>
                    </a:cubicBezTo>
                    <a:cubicBezTo>
                      <a:pt x="14302" y="18372"/>
                      <a:pt x="18585" y="16152"/>
                      <a:pt x="20154" y="13243"/>
                    </a:cubicBezTo>
                    <a:cubicBezTo>
                      <a:pt x="21375" y="10965"/>
                      <a:pt x="21320" y="8307"/>
                      <a:pt x="20344" y="5974"/>
                    </a:cubicBezTo>
                    <a:lnTo>
                      <a:pt x="20344" y="5974"/>
                    </a:lnTo>
                    <a:lnTo>
                      <a:pt x="13319" y="9473"/>
                    </a:lnTo>
                    <a:cubicBezTo>
                      <a:pt x="13239" y="9513"/>
                      <a:pt x="13156" y="9531"/>
                      <a:pt x="13073" y="9531"/>
                    </a:cubicBezTo>
                    <a:cubicBezTo>
                      <a:pt x="12930" y="9531"/>
                      <a:pt x="12788" y="9477"/>
                      <a:pt x="12668" y="9392"/>
                    </a:cubicBezTo>
                    <a:cubicBezTo>
                      <a:pt x="11963" y="8849"/>
                      <a:pt x="11501" y="7873"/>
                      <a:pt x="11990" y="7167"/>
                    </a:cubicBezTo>
                    <a:lnTo>
                      <a:pt x="18689" y="3262"/>
                    </a:lnTo>
                    <a:cubicBezTo>
                      <a:pt x="17022" y="1326"/>
                      <a:pt x="14598" y="0"/>
                      <a:pt x="117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9" name="Google Shape;2539;p80"/>
              <p:cNvSpPr/>
              <p:nvPr/>
            </p:nvSpPr>
            <p:spPr>
              <a:xfrm>
                <a:off x="1752975" y="3202650"/>
                <a:ext cx="200750" cy="382450"/>
              </a:xfrm>
              <a:custGeom>
                <a:avLst/>
                <a:gdLst/>
                <a:ahLst/>
                <a:cxnLst/>
                <a:rect l="l" t="t" r="r" b="b"/>
                <a:pathLst>
                  <a:path w="8030" h="15298" extrusionOk="0">
                    <a:moveTo>
                      <a:pt x="3961" y="0"/>
                    </a:moveTo>
                    <a:cubicBezTo>
                      <a:pt x="2849" y="787"/>
                      <a:pt x="1438" y="1329"/>
                      <a:pt x="1" y="1465"/>
                    </a:cubicBezTo>
                    <a:lnTo>
                      <a:pt x="28" y="1682"/>
                    </a:lnTo>
                    <a:cubicBezTo>
                      <a:pt x="1682" y="5994"/>
                      <a:pt x="3418" y="10795"/>
                      <a:pt x="4802" y="15216"/>
                    </a:cubicBezTo>
                    <a:lnTo>
                      <a:pt x="4856" y="15298"/>
                    </a:lnTo>
                    <a:cubicBezTo>
                      <a:pt x="5697" y="14593"/>
                      <a:pt x="6727" y="13942"/>
                      <a:pt x="8029" y="13372"/>
                    </a:cubicBezTo>
                    <a:lnTo>
                      <a:pt x="7894" y="12748"/>
                    </a:lnTo>
                    <a:cubicBezTo>
                      <a:pt x="6565" y="8598"/>
                      <a:pt x="5344" y="4421"/>
                      <a:pt x="4151" y="244"/>
                    </a:cubicBezTo>
                    <a:lnTo>
                      <a:pt x="3961" y="0"/>
                    </a:ln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0" name="Google Shape;2540;p80"/>
              <p:cNvSpPr/>
              <p:nvPr/>
            </p:nvSpPr>
            <p:spPr>
              <a:xfrm>
                <a:off x="1554975" y="2943200"/>
                <a:ext cx="385950" cy="297275"/>
              </a:xfrm>
              <a:custGeom>
                <a:avLst/>
                <a:gdLst/>
                <a:ahLst/>
                <a:cxnLst/>
                <a:rect l="l" t="t" r="r" b="b"/>
                <a:pathLst>
                  <a:path w="15438" h="11891" extrusionOk="0">
                    <a:moveTo>
                      <a:pt x="8130" y="0"/>
                    </a:moveTo>
                    <a:cubicBezTo>
                      <a:pt x="7369" y="0"/>
                      <a:pt x="6561" y="148"/>
                      <a:pt x="5724" y="478"/>
                    </a:cubicBezTo>
                    <a:cubicBezTo>
                      <a:pt x="1" y="2702"/>
                      <a:pt x="1601" y="7666"/>
                      <a:pt x="1601" y="7666"/>
                    </a:cubicBezTo>
                    <a:cubicBezTo>
                      <a:pt x="2401" y="10721"/>
                      <a:pt x="4676" y="11891"/>
                      <a:pt x="7068" y="11891"/>
                    </a:cubicBezTo>
                    <a:cubicBezTo>
                      <a:pt x="7352" y="11891"/>
                      <a:pt x="7636" y="11874"/>
                      <a:pt x="7921" y="11843"/>
                    </a:cubicBezTo>
                    <a:cubicBezTo>
                      <a:pt x="9358" y="11707"/>
                      <a:pt x="10769" y="11165"/>
                      <a:pt x="11854" y="10351"/>
                    </a:cubicBezTo>
                    <a:cubicBezTo>
                      <a:pt x="12586" y="9863"/>
                      <a:pt x="13183" y="9239"/>
                      <a:pt x="13563" y="8561"/>
                    </a:cubicBezTo>
                    <a:cubicBezTo>
                      <a:pt x="15438" y="5041"/>
                      <a:pt x="12570" y="0"/>
                      <a:pt x="813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1" name="Google Shape;2541;p80"/>
              <p:cNvSpPr/>
              <p:nvPr/>
            </p:nvSpPr>
            <p:spPr>
              <a:xfrm>
                <a:off x="1791625" y="3508900"/>
                <a:ext cx="511325" cy="468100"/>
              </a:xfrm>
              <a:custGeom>
                <a:avLst/>
                <a:gdLst/>
                <a:ahLst/>
                <a:cxnLst/>
                <a:rect l="l" t="t" r="r" b="b"/>
                <a:pathLst>
                  <a:path w="20453" h="18724" extrusionOk="0">
                    <a:moveTo>
                      <a:pt x="10728" y="0"/>
                    </a:moveTo>
                    <a:cubicBezTo>
                      <a:pt x="8384" y="0"/>
                      <a:pt x="6030" y="889"/>
                      <a:pt x="4124" y="2207"/>
                    </a:cubicBezTo>
                    <a:cubicBezTo>
                      <a:pt x="2252" y="3509"/>
                      <a:pt x="842" y="5380"/>
                      <a:pt x="353" y="7632"/>
                    </a:cubicBezTo>
                    <a:cubicBezTo>
                      <a:pt x="55" y="8988"/>
                      <a:pt x="55" y="10426"/>
                      <a:pt x="381" y="11782"/>
                    </a:cubicBezTo>
                    <a:cubicBezTo>
                      <a:pt x="1113" y="14765"/>
                      <a:pt x="3066" y="17288"/>
                      <a:pt x="6049" y="18264"/>
                    </a:cubicBezTo>
                    <a:cubicBezTo>
                      <a:pt x="7046" y="18579"/>
                      <a:pt x="8087" y="18723"/>
                      <a:pt x="9135" y="18723"/>
                    </a:cubicBezTo>
                    <a:cubicBezTo>
                      <a:pt x="11252" y="18723"/>
                      <a:pt x="13394" y="18132"/>
                      <a:pt x="15244" y="17152"/>
                    </a:cubicBezTo>
                    <a:cubicBezTo>
                      <a:pt x="16519" y="16474"/>
                      <a:pt x="17740" y="15579"/>
                      <a:pt x="18635" y="14413"/>
                    </a:cubicBezTo>
                    <a:cubicBezTo>
                      <a:pt x="20045" y="12568"/>
                      <a:pt x="20452" y="10154"/>
                      <a:pt x="19991" y="7903"/>
                    </a:cubicBezTo>
                    <a:cubicBezTo>
                      <a:pt x="19855" y="7252"/>
                      <a:pt x="19666" y="6601"/>
                      <a:pt x="19394" y="6004"/>
                    </a:cubicBezTo>
                    <a:cubicBezTo>
                      <a:pt x="19369" y="5936"/>
                      <a:pt x="19324" y="5908"/>
                      <a:pt x="19277" y="5908"/>
                    </a:cubicBezTo>
                    <a:cubicBezTo>
                      <a:pt x="19177" y="5908"/>
                      <a:pt x="19068" y="6037"/>
                      <a:pt x="19123" y="6167"/>
                    </a:cubicBezTo>
                    <a:cubicBezTo>
                      <a:pt x="20127" y="8554"/>
                      <a:pt x="20154" y="11429"/>
                      <a:pt x="18743" y="13653"/>
                    </a:cubicBezTo>
                    <a:cubicBezTo>
                      <a:pt x="18038" y="14792"/>
                      <a:pt x="17007" y="15688"/>
                      <a:pt x="15895" y="16393"/>
                    </a:cubicBezTo>
                    <a:cubicBezTo>
                      <a:pt x="13911" y="17630"/>
                      <a:pt x="11524" y="18381"/>
                      <a:pt x="9170" y="18381"/>
                    </a:cubicBezTo>
                    <a:cubicBezTo>
                      <a:pt x="8531" y="18381"/>
                      <a:pt x="7895" y="18326"/>
                      <a:pt x="7270" y="18210"/>
                    </a:cubicBezTo>
                    <a:cubicBezTo>
                      <a:pt x="5805" y="17939"/>
                      <a:pt x="4422" y="17315"/>
                      <a:pt x="3310" y="16311"/>
                    </a:cubicBezTo>
                    <a:cubicBezTo>
                      <a:pt x="2035" y="15145"/>
                      <a:pt x="1248" y="13599"/>
                      <a:pt x="787" y="11944"/>
                    </a:cubicBezTo>
                    <a:cubicBezTo>
                      <a:pt x="1" y="9096"/>
                      <a:pt x="706" y="5923"/>
                      <a:pt x="2767" y="3780"/>
                    </a:cubicBezTo>
                    <a:cubicBezTo>
                      <a:pt x="4585" y="1909"/>
                      <a:pt x="7270" y="607"/>
                      <a:pt x="9847" y="390"/>
                    </a:cubicBezTo>
                    <a:cubicBezTo>
                      <a:pt x="10119" y="365"/>
                      <a:pt x="10392" y="352"/>
                      <a:pt x="10663" y="352"/>
                    </a:cubicBezTo>
                    <a:cubicBezTo>
                      <a:pt x="12744" y="352"/>
                      <a:pt x="14776" y="1080"/>
                      <a:pt x="16384" y="2424"/>
                    </a:cubicBezTo>
                    <a:cubicBezTo>
                      <a:pt x="16790" y="2777"/>
                      <a:pt x="17143" y="3156"/>
                      <a:pt x="17496" y="3563"/>
                    </a:cubicBezTo>
                    <a:cubicBezTo>
                      <a:pt x="17534" y="3601"/>
                      <a:pt x="17574" y="3617"/>
                      <a:pt x="17613" y="3617"/>
                    </a:cubicBezTo>
                    <a:cubicBezTo>
                      <a:pt x="17740" y="3617"/>
                      <a:pt x="17844" y="3444"/>
                      <a:pt x="17740" y="3319"/>
                    </a:cubicBezTo>
                    <a:cubicBezTo>
                      <a:pt x="16221" y="1556"/>
                      <a:pt x="14132" y="363"/>
                      <a:pt x="11800" y="64"/>
                    </a:cubicBezTo>
                    <a:cubicBezTo>
                      <a:pt x="11444" y="21"/>
                      <a:pt x="11086" y="0"/>
                      <a:pt x="1072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2" name="Google Shape;2542;p80"/>
              <p:cNvSpPr/>
              <p:nvPr/>
            </p:nvSpPr>
            <p:spPr>
              <a:xfrm>
                <a:off x="2397175" y="3241150"/>
                <a:ext cx="386550" cy="353150"/>
              </a:xfrm>
              <a:custGeom>
                <a:avLst/>
                <a:gdLst/>
                <a:ahLst/>
                <a:cxnLst/>
                <a:rect l="l" t="t" r="r" b="b"/>
                <a:pathLst>
                  <a:path w="15462" h="14126" extrusionOk="0">
                    <a:moveTo>
                      <a:pt x="8148" y="331"/>
                    </a:moveTo>
                    <a:cubicBezTo>
                      <a:pt x="8180" y="331"/>
                      <a:pt x="8213" y="331"/>
                      <a:pt x="8246" y="332"/>
                    </a:cubicBezTo>
                    <a:cubicBezTo>
                      <a:pt x="11284" y="359"/>
                      <a:pt x="13888" y="2583"/>
                      <a:pt x="14729" y="5431"/>
                    </a:cubicBezTo>
                    <a:cubicBezTo>
                      <a:pt x="15136" y="6787"/>
                      <a:pt x="15108" y="8279"/>
                      <a:pt x="14566" y="9581"/>
                    </a:cubicBezTo>
                    <a:cubicBezTo>
                      <a:pt x="13942" y="10991"/>
                      <a:pt x="12694" y="12022"/>
                      <a:pt x="11338" y="12700"/>
                    </a:cubicBezTo>
                    <a:cubicBezTo>
                      <a:pt x="10034" y="13363"/>
                      <a:pt x="8540" y="13772"/>
                      <a:pt x="7049" y="13772"/>
                    </a:cubicBezTo>
                    <a:cubicBezTo>
                      <a:pt x="6587" y="13772"/>
                      <a:pt x="6125" y="13733"/>
                      <a:pt x="5669" y="13649"/>
                    </a:cubicBezTo>
                    <a:cubicBezTo>
                      <a:pt x="3499" y="13270"/>
                      <a:pt x="1845" y="11832"/>
                      <a:pt x="1058" y="9798"/>
                    </a:cubicBezTo>
                    <a:cubicBezTo>
                      <a:pt x="516" y="8360"/>
                      <a:pt x="380" y="6760"/>
                      <a:pt x="868" y="5268"/>
                    </a:cubicBezTo>
                    <a:cubicBezTo>
                      <a:pt x="1275" y="3966"/>
                      <a:pt x="2143" y="2854"/>
                      <a:pt x="3255" y="2067"/>
                    </a:cubicBezTo>
                    <a:cubicBezTo>
                      <a:pt x="4639" y="1029"/>
                      <a:pt x="6416" y="331"/>
                      <a:pt x="8148" y="331"/>
                    </a:cubicBezTo>
                    <a:close/>
                    <a:moveTo>
                      <a:pt x="8271" y="1"/>
                    </a:moveTo>
                    <a:cubicBezTo>
                      <a:pt x="7051" y="1"/>
                      <a:pt x="5847" y="313"/>
                      <a:pt x="4720" y="820"/>
                    </a:cubicBezTo>
                    <a:cubicBezTo>
                      <a:pt x="3228" y="1498"/>
                      <a:pt x="1845" y="2556"/>
                      <a:pt x="1031" y="4020"/>
                    </a:cubicBezTo>
                    <a:cubicBezTo>
                      <a:pt x="30" y="5806"/>
                      <a:pt x="1" y="7971"/>
                      <a:pt x="728" y="9866"/>
                    </a:cubicBezTo>
                    <a:lnTo>
                      <a:pt x="728" y="9866"/>
                    </a:lnTo>
                    <a:cubicBezTo>
                      <a:pt x="729" y="9870"/>
                      <a:pt x="731" y="9875"/>
                      <a:pt x="733" y="9879"/>
                    </a:cubicBezTo>
                    <a:cubicBezTo>
                      <a:pt x="733" y="9879"/>
                      <a:pt x="733" y="9879"/>
                      <a:pt x="733" y="9879"/>
                    </a:cubicBezTo>
                    <a:lnTo>
                      <a:pt x="733" y="9879"/>
                    </a:lnTo>
                    <a:cubicBezTo>
                      <a:pt x="733" y="9881"/>
                      <a:pt x="734" y="9883"/>
                      <a:pt x="735" y="9884"/>
                    </a:cubicBezTo>
                    <a:lnTo>
                      <a:pt x="735" y="9884"/>
                    </a:lnTo>
                    <a:cubicBezTo>
                      <a:pt x="1441" y="11699"/>
                      <a:pt x="2769" y="13135"/>
                      <a:pt x="4639" y="13758"/>
                    </a:cubicBezTo>
                    <a:cubicBezTo>
                      <a:pt x="5401" y="14012"/>
                      <a:pt x="6200" y="14126"/>
                      <a:pt x="7004" y="14126"/>
                    </a:cubicBezTo>
                    <a:cubicBezTo>
                      <a:pt x="8003" y="14126"/>
                      <a:pt x="9008" y="13950"/>
                      <a:pt x="9955" y="13649"/>
                    </a:cubicBezTo>
                    <a:cubicBezTo>
                      <a:pt x="11555" y="13134"/>
                      <a:pt x="13128" y="12239"/>
                      <a:pt x="14159" y="10883"/>
                    </a:cubicBezTo>
                    <a:cubicBezTo>
                      <a:pt x="15081" y="9716"/>
                      <a:pt x="15461" y="8197"/>
                      <a:pt x="15325" y="6733"/>
                    </a:cubicBezTo>
                    <a:cubicBezTo>
                      <a:pt x="15054" y="3722"/>
                      <a:pt x="12830" y="983"/>
                      <a:pt x="9901" y="196"/>
                    </a:cubicBezTo>
                    <a:cubicBezTo>
                      <a:pt x="9358" y="62"/>
                      <a:pt x="8813" y="1"/>
                      <a:pt x="827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3" name="Google Shape;2543;p80"/>
              <p:cNvSpPr/>
              <p:nvPr/>
            </p:nvSpPr>
            <p:spPr>
              <a:xfrm>
                <a:off x="1580075" y="2939050"/>
                <a:ext cx="335000" cy="305400"/>
              </a:xfrm>
              <a:custGeom>
                <a:avLst/>
                <a:gdLst/>
                <a:ahLst/>
                <a:cxnLst/>
                <a:rect l="l" t="t" r="r" b="b"/>
                <a:pathLst>
                  <a:path w="13400" h="12216" extrusionOk="0">
                    <a:moveTo>
                      <a:pt x="7119" y="334"/>
                    </a:moveTo>
                    <a:cubicBezTo>
                      <a:pt x="7242" y="334"/>
                      <a:pt x="7365" y="338"/>
                      <a:pt x="7486" y="345"/>
                    </a:cubicBezTo>
                    <a:cubicBezTo>
                      <a:pt x="9982" y="508"/>
                      <a:pt x="12097" y="2434"/>
                      <a:pt x="12775" y="4821"/>
                    </a:cubicBezTo>
                    <a:cubicBezTo>
                      <a:pt x="13128" y="6123"/>
                      <a:pt x="13020" y="7533"/>
                      <a:pt x="12369" y="8700"/>
                    </a:cubicBezTo>
                    <a:cubicBezTo>
                      <a:pt x="11311" y="10570"/>
                      <a:pt x="8980" y="11601"/>
                      <a:pt x="6919" y="11846"/>
                    </a:cubicBezTo>
                    <a:lnTo>
                      <a:pt x="6919" y="11846"/>
                    </a:lnTo>
                    <a:cubicBezTo>
                      <a:pt x="6918" y="11846"/>
                      <a:pt x="6918" y="11846"/>
                      <a:pt x="6917" y="11846"/>
                    </a:cubicBezTo>
                    <a:cubicBezTo>
                      <a:pt x="6917" y="11846"/>
                      <a:pt x="6917" y="11846"/>
                      <a:pt x="6917" y="11846"/>
                    </a:cubicBezTo>
                    <a:lnTo>
                      <a:pt x="6917" y="11846"/>
                    </a:lnTo>
                    <a:cubicBezTo>
                      <a:pt x="6653" y="11873"/>
                      <a:pt x="6388" y="11887"/>
                      <a:pt x="6124" y="11887"/>
                    </a:cubicBezTo>
                    <a:cubicBezTo>
                      <a:pt x="5058" y="11887"/>
                      <a:pt x="4005" y="11657"/>
                      <a:pt x="3092" y="11114"/>
                    </a:cubicBezTo>
                    <a:cubicBezTo>
                      <a:pt x="1872" y="10354"/>
                      <a:pt x="1112" y="9134"/>
                      <a:pt x="760" y="7777"/>
                    </a:cubicBezTo>
                    <a:cubicBezTo>
                      <a:pt x="434" y="6638"/>
                      <a:pt x="488" y="5390"/>
                      <a:pt x="922" y="4278"/>
                    </a:cubicBezTo>
                    <a:cubicBezTo>
                      <a:pt x="1827" y="1900"/>
                      <a:pt x="4606" y="334"/>
                      <a:pt x="7119" y="334"/>
                    </a:cubicBezTo>
                    <a:close/>
                    <a:moveTo>
                      <a:pt x="7081" y="0"/>
                    </a:moveTo>
                    <a:cubicBezTo>
                      <a:pt x="4778" y="0"/>
                      <a:pt x="2387" y="1240"/>
                      <a:pt x="1139" y="3112"/>
                    </a:cubicBezTo>
                    <a:cubicBezTo>
                      <a:pt x="244" y="4468"/>
                      <a:pt x="0" y="6204"/>
                      <a:pt x="380" y="7750"/>
                    </a:cubicBezTo>
                    <a:cubicBezTo>
                      <a:pt x="732" y="9052"/>
                      <a:pt x="1383" y="10273"/>
                      <a:pt x="2468" y="11086"/>
                    </a:cubicBezTo>
                    <a:cubicBezTo>
                      <a:pt x="3517" y="11889"/>
                      <a:pt x="4785" y="12216"/>
                      <a:pt x="6078" y="12216"/>
                    </a:cubicBezTo>
                    <a:cubicBezTo>
                      <a:pt x="6354" y="12216"/>
                      <a:pt x="6631" y="12201"/>
                      <a:pt x="6907" y="12172"/>
                    </a:cubicBezTo>
                    <a:lnTo>
                      <a:pt x="6907" y="12172"/>
                    </a:lnTo>
                    <a:cubicBezTo>
                      <a:pt x="6910" y="12172"/>
                      <a:pt x="6914" y="12172"/>
                      <a:pt x="6917" y="12171"/>
                    </a:cubicBezTo>
                    <a:lnTo>
                      <a:pt x="6917" y="12171"/>
                    </a:lnTo>
                    <a:cubicBezTo>
                      <a:pt x="6917" y="12171"/>
                      <a:pt x="6917" y="12171"/>
                      <a:pt x="6917" y="12171"/>
                    </a:cubicBezTo>
                    <a:cubicBezTo>
                      <a:pt x="6932" y="12171"/>
                      <a:pt x="6946" y="12170"/>
                      <a:pt x="6959" y="12166"/>
                    </a:cubicBezTo>
                    <a:lnTo>
                      <a:pt x="6959" y="12166"/>
                    </a:lnTo>
                    <a:cubicBezTo>
                      <a:pt x="8845" y="11942"/>
                      <a:pt x="10832" y="11130"/>
                      <a:pt x="12097" y="9649"/>
                    </a:cubicBezTo>
                    <a:cubicBezTo>
                      <a:pt x="12992" y="8618"/>
                      <a:pt x="13399" y="7262"/>
                      <a:pt x="13291" y="5906"/>
                    </a:cubicBezTo>
                    <a:cubicBezTo>
                      <a:pt x="13101" y="3356"/>
                      <a:pt x="11284" y="1024"/>
                      <a:pt x="8843" y="264"/>
                    </a:cubicBezTo>
                    <a:cubicBezTo>
                      <a:pt x="8276" y="85"/>
                      <a:pt x="7681" y="0"/>
                      <a:pt x="708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4" name="Google Shape;2544;p80"/>
              <p:cNvSpPr/>
              <p:nvPr/>
            </p:nvSpPr>
            <p:spPr>
              <a:xfrm>
                <a:off x="2054050" y="3484825"/>
                <a:ext cx="422450" cy="270000"/>
              </a:xfrm>
              <a:custGeom>
                <a:avLst/>
                <a:gdLst/>
                <a:ahLst/>
                <a:cxnLst/>
                <a:rect l="l" t="t" r="r" b="b"/>
                <a:pathLst>
                  <a:path w="16898" h="10800" extrusionOk="0">
                    <a:moveTo>
                      <a:pt x="14405" y="0"/>
                    </a:moveTo>
                    <a:cubicBezTo>
                      <a:pt x="14378" y="0"/>
                      <a:pt x="14351" y="7"/>
                      <a:pt x="14322" y="24"/>
                    </a:cubicBezTo>
                    <a:cubicBezTo>
                      <a:pt x="12125" y="1326"/>
                      <a:pt x="9928" y="2600"/>
                      <a:pt x="7731" y="3875"/>
                    </a:cubicBezTo>
                    <a:cubicBezTo>
                      <a:pt x="5805" y="4987"/>
                      <a:pt x="3879" y="6099"/>
                      <a:pt x="1954" y="7211"/>
                    </a:cubicBezTo>
                    <a:cubicBezTo>
                      <a:pt x="1493" y="7510"/>
                      <a:pt x="1004" y="7781"/>
                      <a:pt x="543" y="8052"/>
                    </a:cubicBezTo>
                    <a:cubicBezTo>
                      <a:pt x="1" y="8378"/>
                      <a:pt x="1" y="9110"/>
                      <a:pt x="218" y="9625"/>
                    </a:cubicBezTo>
                    <a:cubicBezTo>
                      <a:pt x="442" y="10185"/>
                      <a:pt x="924" y="10800"/>
                      <a:pt x="1527" y="10800"/>
                    </a:cubicBezTo>
                    <a:cubicBezTo>
                      <a:pt x="1655" y="10800"/>
                      <a:pt x="1789" y="10772"/>
                      <a:pt x="1927" y="10710"/>
                    </a:cubicBezTo>
                    <a:cubicBezTo>
                      <a:pt x="2333" y="10521"/>
                      <a:pt x="2713" y="10304"/>
                      <a:pt x="3120" y="10114"/>
                    </a:cubicBezTo>
                    <a:cubicBezTo>
                      <a:pt x="5154" y="9110"/>
                      <a:pt x="7189" y="8079"/>
                      <a:pt x="9223" y="7076"/>
                    </a:cubicBezTo>
                    <a:cubicBezTo>
                      <a:pt x="11664" y="5855"/>
                      <a:pt x="14105" y="4635"/>
                      <a:pt x="16519" y="3414"/>
                    </a:cubicBezTo>
                    <a:lnTo>
                      <a:pt x="16736" y="3306"/>
                    </a:lnTo>
                    <a:cubicBezTo>
                      <a:pt x="16897" y="3237"/>
                      <a:pt x="16804" y="3011"/>
                      <a:pt x="16656" y="3011"/>
                    </a:cubicBezTo>
                    <a:cubicBezTo>
                      <a:pt x="16630" y="3011"/>
                      <a:pt x="16602" y="3018"/>
                      <a:pt x="16573" y="3034"/>
                    </a:cubicBezTo>
                    <a:cubicBezTo>
                      <a:pt x="14349" y="4119"/>
                      <a:pt x="12152" y="5231"/>
                      <a:pt x="9928" y="6343"/>
                    </a:cubicBezTo>
                    <a:cubicBezTo>
                      <a:pt x="8165" y="7239"/>
                      <a:pt x="6375" y="8107"/>
                      <a:pt x="4612" y="9002"/>
                    </a:cubicBezTo>
                    <a:cubicBezTo>
                      <a:pt x="3961" y="9327"/>
                      <a:pt x="3310" y="9653"/>
                      <a:pt x="2659" y="9978"/>
                    </a:cubicBezTo>
                    <a:cubicBezTo>
                      <a:pt x="2361" y="10114"/>
                      <a:pt x="2035" y="10331"/>
                      <a:pt x="1710" y="10439"/>
                    </a:cubicBezTo>
                    <a:cubicBezTo>
                      <a:pt x="1654" y="10458"/>
                      <a:pt x="1598" y="10467"/>
                      <a:pt x="1541" y="10467"/>
                    </a:cubicBezTo>
                    <a:cubicBezTo>
                      <a:pt x="797" y="10467"/>
                      <a:pt x="20" y="8907"/>
                      <a:pt x="625" y="8378"/>
                    </a:cubicBezTo>
                    <a:cubicBezTo>
                      <a:pt x="950" y="8107"/>
                      <a:pt x="1438" y="7917"/>
                      <a:pt x="1791" y="7700"/>
                    </a:cubicBezTo>
                    <a:cubicBezTo>
                      <a:pt x="3717" y="6588"/>
                      <a:pt x="5615" y="5476"/>
                      <a:pt x="7514" y="4363"/>
                    </a:cubicBezTo>
                    <a:cubicBezTo>
                      <a:pt x="9765" y="3062"/>
                      <a:pt x="12044" y="1760"/>
                      <a:pt x="14295" y="430"/>
                    </a:cubicBezTo>
                    <a:lnTo>
                      <a:pt x="14485" y="322"/>
                    </a:lnTo>
                    <a:cubicBezTo>
                      <a:pt x="14646" y="230"/>
                      <a:pt x="14553" y="0"/>
                      <a:pt x="1440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5" name="Google Shape;2545;p80"/>
              <p:cNvSpPr/>
              <p:nvPr/>
            </p:nvSpPr>
            <p:spPr>
              <a:xfrm>
                <a:off x="1748350" y="3240325"/>
                <a:ext cx="129575" cy="347100"/>
              </a:xfrm>
              <a:custGeom>
                <a:avLst/>
                <a:gdLst/>
                <a:ahLst/>
                <a:cxnLst/>
                <a:rect l="l" t="t" r="r" b="b"/>
                <a:pathLst>
                  <a:path w="5183" h="13884" extrusionOk="0">
                    <a:moveTo>
                      <a:pt x="207" y="1"/>
                    </a:moveTo>
                    <a:cubicBezTo>
                      <a:pt x="102" y="1"/>
                      <a:pt x="1" y="86"/>
                      <a:pt x="50" y="202"/>
                    </a:cubicBezTo>
                    <a:cubicBezTo>
                      <a:pt x="1759" y="4677"/>
                      <a:pt x="3386" y="9180"/>
                      <a:pt x="4824" y="13764"/>
                    </a:cubicBezTo>
                    <a:cubicBezTo>
                      <a:pt x="4845" y="13848"/>
                      <a:pt x="4908" y="13884"/>
                      <a:pt x="4973" y="13884"/>
                    </a:cubicBezTo>
                    <a:cubicBezTo>
                      <a:pt x="5074" y="13884"/>
                      <a:pt x="5182" y="13798"/>
                      <a:pt x="5149" y="13682"/>
                    </a:cubicBezTo>
                    <a:cubicBezTo>
                      <a:pt x="3712" y="9098"/>
                      <a:pt x="2084" y="4596"/>
                      <a:pt x="376" y="120"/>
                    </a:cubicBezTo>
                    <a:cubicBezTo>
                      <a:pt x="344" y="36"/>
                      <a:pt x="275" y="1"/>
                      <a:pt x="20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6" name="Google Shape;2546;p80"/>
              <p:cNvSpPr/>
              <p:nvPr/>
            </p:nvSpPr>
            <p:spPr>
              <a:xfrm>
                <a:off x="1851425" y="3204725"/>
                <a:ext cx="103800" cy="320650"/>
              </a:xfrm>
              <a:custGeom>
                <a:avLst/>
                <a:gdLst/>
                <a:ahLst/>
                <a:cxnLst/>
                <a:rect l="l" t="t" r="r" b="b"/>
                <a:pathLst>
                  <a:path w="4152" h="12826" extrusionOk="0">
                    <a:moveTo>
                      <a:pt x="209" y="0"/>
                    </a:moveTo>
                    <a:cubicBezTo>
                      <a:pt x="103" y="0"/>
                      <a:pt x="0" y="82"/>
                      <a:pt x="50" y="215"/>
                    </a:cubicBezTo>
                    <a:cubicBezTo>
                      <a:pt x="1243" y="4392"/>
                      <a:pt x="2464" y="8570"/>
                      <a:pt x="3793" y="12719"/>
                    </a:cubicBezTo>
                    <a:cubicBezTo>
                      <a:pt x="3814" y="12793"/>
                      <a:pt x="3876" y="12826"/>
                      <a:pt x="3940" y="12826"/>
                    </a:cubicBezTo>
                    <a:cubicBezTo>
                      <a:pt x="4043" y="12826"/>
                      <a:pt x="4152" y="12744"/>
                      <a:pt x="4119" y="12611"/>
                    </a:cubicBezTo>
                    <a:cubicBezTo>
                      <a:pt x="2789" y="8461"/>
                      <a:pt x="1569" y="4311"/>
                      <a:pt x="375" y="107"/>
                    </a:cubicBezTo>
                    <a:cubicBezTo>
                      <a:pt x="344" y="33"/>
                      <a:pt x="276" y="0"/>
                      <a:pt x="2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7" name="Google Shape;2547;p80"/>
              <p:cNvSpPr/>
              <p:nvPr/>
            </p:nvSpPr>
            <p:spPr>
              <a:xfrm>
                <a:off x="1764200" y="2973300"/>
                <a:ext cx="74400" cy="79750"/>
              </a:xfrm>
              <a:custGeom>
                <a:avLst/>
                <a:gdLst/>
                <a:ahLst/>
                <a:cxnLst/>
                <a:rect l="l" t="t" r="r" b="b"/>
                <a:pathLst>
                  <a:path w="2976" h="3190" extrusionOk="0">
                    <a:moveTo>
                      <a:pt x="237" y="0"/>
                    </a:moveTo>
                    <a:cubicBezTo>
                      <a:pt x="56" y="0"/>
                      <a:pt x="0" y="282"/>
                      <a:pt x="176" y="332"/>
                    </a:cubicBezTo>
                    <a:cubicBezTo>
                      <a:pt x="1423" y="739"/>
                      <a:pt x="2373" y="1796"/>
                      <a:pt x="2617" y="3071"/>
                    </a:cubicBezTo>
                    <a:cubicBezTo>
                      <a:pt x="2637" y="3154"/>
                      <a:pt x="2698" y="3189"/>
                      <a:pt x="2761" y="3189"/>
                    </a:cubicBezTo>
                    <a:cubicBezTo>
                      <a:pt x="2864" y="3189"/>
                      <a:pt x="2976" y="3097"/>
                      <a:pt x="2942" y="2963"/>
                    </a:cubicBezTo>
                    <a:cubicBezTo>
                      <a:pt x="2671" y="1606"/>
                      <a:pt x="1613" y="440"/>
                      <a:pt x="284" y="6"/>
                    </a:cubicBezTo>
                    <a:cubicBezTo>
                      <a:pt x="267" y="2"/>
                      <a:pt x="252" y="0"/>
                      <a:pt x="2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8" name="Google Shape;2548;p80"/>
              <p:cNvSpPr/>
              <p:nvPr/>
            </p:nvSpPr>
            <p:spPr>
              <a:xfrm>
                <a:off x="1835700" y="3079225"/>
                <a:ext cx="10875" cy="885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54" extrusionOk="0">
                    <a:moveTo>
                      <a:pt x="218" y="0"/>
                    </a:moveTo>
                    <a:cubicBezTo>
                      <a:pt x="1" y="0"/>
                      <a:pt x="1" y="353"/>
                      <a:pt x="218" y="353"/>
                    </a:cubicBezTo>
                    <a:cubicBezTo>
                      <a:pt x="435" y="353"/>
                      <a:pt x="435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9" name="Google Shape;2549;p80"/>
              <p:cNvSpPr/>
              <p:nvPr/>
            </p:nvSpPr>
            <p:spPr>
              <a:xfrm>
                <a:off x="1857400" y="3688150"/>
                <a:ext cx="95125" cy="207175"/>
              </a:xfrm>
              <a:custGeom>
                <a:avLst/>
                <a:gdLst/>
                <a:ahLst/>
                <a:cxnLst/>
                <a:rect l="l" t="t" r="r" b="b"/>
                <a:pathLst>
                  <a:path w="3805" h="8287" extrusionOk="0">
                    <a:moveTo>
                      <a:pt x="204" y="1"/>
                    </a:moveTo>
                    <a:cubicBezTo>
                      <a:pt x="116" y="1"/>
                      <a:pt x="28" y="55"/>
                      <a:pt x="28" y="163"/>
                    </a:cubicBezTo>
                    <a:cubicBezTo>
                      <a:pt x="1" y="1791"/>
                      <a:pt x="299" y="3445"/>
                      <a:pt x="923" y="4964"/>
                    </a:cubicBezTo>
                    <a:cubicBezTo>
                      <a:pt x="1466" y="6212"/>
                      <a:pt x="2198" y="7704"/>
                      <a:pt x="3554" y="8273"/>
                    </a:cubicBezTo>
                    <a:cubicBezTo>
                      <a:pt x="3575" y="8282"/>
                      <a:pt x="3594" y="8286"/>
                      <a:pt x="3612" y="8286"/>
                    </a:cubicBezTo>
                    <a:cubicBezTo>
                      <a:pt x="3758" y="8286"/>
                      <a:pt x="3804" y="8020"/>
                      <a:pt x="3635" y="7948"/>
                    </a:cubicBezTo>
                    <a:cubicBezTo>
                      <a:pt x="2306" y="7405"/>
                      <a:pt x="1574" y="5724"/>
                      <a:pt x="1113" y="4476"/>
                    </a:cubicBezTo>
                    <a:cubicBezTo>
                      <a:pt x="570" y="3093"/>
                      <a:pt x="326" y="1628"/>
                      <a:pt x="381" y="163"/>
                    </a:cubicBezTo>
                    <a:cubicBezTo>
                      <a:pt x="381" y="55"/>
                      <a:pt x="292" y="1"/>
                      <a:pt x="20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0" name="Google Shape;2550;p80"/>
              <p:cNvSpPr/>
              <p:nvPr/>
            </p:nvSpPr>
            <p:spPr>
              <a:xfrm>
                <a:off x="1997100" y="3922775"/>
                <a:ext cx="10875" cy="815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26" extrusionOk="0">
                    <a:moveTo>
                      <a:pt x="217" y="0"/>
                    </a:moveTo>
                    <a:cubicBezTo>
                      <a:pt x="0" y="0"/>
                      <a:pt x="0" y="326"/>
                      <a:pt x="217" y="326"/>
                    </a:cubicBezTo>
                    <a:cubicBezTo>
                      <a:pt x="434" y="326"/>
                      <a:pt x="434" y="0"/>
                      <a:pt x="2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1" name="Google Shape;2551;p80"/>
              <p:cNvSpPr/>
              <p:nvPr/>
            </p:nvSpPr>
            <p:spPr>
              <a:xfrm>
                <a:off x="2496900" y="3300400"/>
                <a:ext cx="142450" cy="35350"/>
              </a:xfrm>
              <a:custGeom>
                <a:avLst/>
                <a:gdLst/>
                <a:ahLst/>
                <a:cxnLst/>
                <a:rect l="l" t="t" r="r" b="b"/>
                <a:pathLst>
                  <a:path w="5698" h="1414" extrusionOk="0">
                    <a:moveTo>
                      <a:pt x="3530" y="0"/>
                    </a:moveTo>
                    <a:cubicBezTo>
                      <a:pt x="2329" y="0"/>
                      <a:pt x="1126" y="368"/>
                      <a:pt x="134" y="1081"/>
                    </a:cubicBezTo>
                    <a:cubicBezTo>
                      <a:pt x="0" y="1192"/>
                      <a:pt x="87" y="1414"/>
                      <a:pt x="212" y="1414"/>
                    </a:cubicBezTo>
                    <a:cubicBezTo>
                      <a:pt x="239" y="1414"/>
                      <a:pt x="268" y="1403"/>
                      <a:pt x="297" y="1379"/>
                    </a:cubicBezTo>
                    <a:cubicBezTo>
                      <a:pt x="1257" y="698"/>
                      <a:pt x="2398" y="343"/>
                      <a:pt x="3544" y="343"/>
                    </a:cubicBezTo>
                    <a:cubicBezTo>
                      <a:pt x="4179" y="343"/>
                      <a:pt x="4815" y="452"/>
                      <a:pt x="5423" y="674"/>
                    </a:cubicBezTo>
                    <a:cubicBezTo>
                      <a:pt x="5447" y="683"/>
                      <a:pt x="5469" y="687"/>
                      <a:pt x="5490" y="687"/>
                    </a:cubicBezTo>
                    <a:cubicBezTo>
                      <a:pt x="5655" y="687"/>
                      <a:pt x="5698" y="421"/>
                      <a:pt x="5505" y="348"/>
                    </a:cubicBezTo>
                    <a:cubicBezTo>
                      <a:pt x="4873" y="115"/>
                      <a:pt x="4202" y="0"/>
                      <a:pt x="353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2" name="Google Shape;2552;p80"/>
              <p:cNvSpPr/>
              <p:nvPr/>
            </p:nvSpPr>
            <p:spPr>
              <a:xfrm>
                <a:off x="2665025" y="3330125"/>
                <a:ext cx="10875" cy="882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53" extrusionOk="0">
                    <a:moveTo>
                      <a:pt x="217" y="0"/>
                    </a:moveTo>
                    <a:cubicBezTo>
                      <a:pt x="0" y="0"/>
                      <a:pt x="0" y="353"/>
                      <a:pt x="217" y="353"/>
                    </a:cubicBezTo>
                    <a:cubicBezTo>
                      <a:pt x="434" y="353"/>
                      <a:pt x="434" y="0"/>
                      <a:pt x="2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553" name="Google Shape;2553;p80"/>
            <p:cNvGrpSpPr/>
            <p:nvPr/>
          </p:nvGrpSpPr>
          <p:grpSpPr>
            <a:xfrm>
              <a:off x="1553431" y="2963088"/>
              <a:ext cx="1259350" cy="1037950"/>
              <a:chOff x="1554975" y="2939050"/>
              <a:chExt cx="1259350" cy="1037950"/>
            </a:xfrm>
          </p:grpSpPr>
          <p:sp>
            <p:nvSpPr>
              <p:cNvPr id="2554" name="Google Shape;2554;p80"/>
              <p:cNvSpPr/>
              <p:nvPr/>
            </p:nvSpPr>
            <p:spPr>
              <a:xfrm>
                <a:off x="2366650" y="3245150"/>
                <a:ext cx="447675" cy="344725"/>
              </a:xfrm>
              <a:custGeom>
                <a:avLst/>
                <a:gdLst/>
                <a:ahLst/>
                <a:cxnLst/>
                <a:rect l="l" t="t" r="r" b="b"/>
                <a:pathLst>
                  <a:path w="17907" h="13789" extrusionOk="0">
                    <a:moveTo>
                      <a:pt x="9405" y="1"/>
                    </a:moveTo>
                    <a:cubicBezTo>
                      <a:pt x="8523" y="1"/>
                      <a:pt x="7589" y="171"/>
                      <a:pt x="6619" y="551"/>
                    </a:cubicBezTo>
                    <a:cubicBezTo>
                      <a:pt x="1" y="3155"/>
                      <a:pt x="1845" y="8878"/>
                      <a:pt x="1845" y="8878"/>
                    </a:cubicBezTo>
                    <a:cubicBezTo>
                      <a:pt x="1927" y="9177"/>
                      <a:pt x="2008" y="9421"/>
                      <a:pt x="2117" y="9692"/>
                    </a:cubicBezTo>
                    <a:cubicBezTo>
                      <a:pt x="2605" y="10994"/>
                      <a:pt x="3364" y="11943"/>
                      <a:pt x="4259" y="12594"/>
                    </a:cubicBezTo>
                    <a:cubicBezTo>
                      <a:pt x="5412" y="13429"/>
                      <a:pt x="6813" y="13788"/>
                      <a:pt x="8244" y="13788"/>
                    </a:cubicBezTo>
                    <a:cubicBezTo>
                      <a:pt x="11323" y="13788"/>
                      <a:pt x="14539" y="12122"/>
                      <a:pt x="15706" y="9936"/>
                    </a:cubicBezTo>
                    <a:cubicBezTo>
                      <a:pt x="17906" y="5859"/>
                      <a:pt x="14567" y="1"/>
                      <a:pt x="940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5" name="Google Shape;2555;p80"/>
              <p:cNvSpPr/>
              <p:nvPr/>
            </p:nvSpPr>
            <p:spPr>
              <a:xfrm>
                <a:off x="2052700" y="3487450"/>
                <a:ext cx="420450" cy="264075"/>
              </a:xfrm>
              <a:custGeom>
                <a:avLst/>
                <a:gdLst/>
                <a:ahLst/>
                <a:cxnLst/>
                <a:rect l="l" t="t" r="r" b="b"/>
                <a:pathLst>
                  <a:path w="16818" h="10563" extrusionOk="0">
                    <a:moveTo>
                      <a:pt x="14675" y="0"/>
                    </a:moveTo>
                    <a:lnTo>
                      <a:pt x="14458" y="81"/>
                    </a:lnTo>
                    <a:lnTo>
                      <a:pt x="7188" y="4286"/>
                    </a:lnTo>
                    <a:lnTo>
                      <a:pt x="489" y="8191"/>
                    </a:lnTo>
                    <a:cubicBezTo>
                      <a:pt x="0" y="8897"/>
                      <a:pt x="462" y="9873"/>
                      <a:pt x="1167" y="10416"/>
                    </a:cubicBezTo>
                    <a:cubicBezTo>
                      <a:pt x="1281" y="10513"/>
                      <a:pt x="1424" y="10562"/>
                      <a:pt x="1567" y="10562"/>
                    </a:cubicBezTo>
                    <a:cubicBezTo>
                      <a:pt x="1663" y="10562"/>
                      <a:pt x="1758" y="10540"/>
                      <a:pt x="1845" y="10497"/>
                    </a:cubicBezTo>
                    <a:lnTo>
                      <a:pt x="8843" y="6998"/>
                    </a:lnTo>
                    <a:lnTo>
                      <a:pt x="16709" y="3065"/>
                    </a:lnTo>
                    <a:lnTo>
                      <a:pt x="16817" y="2902"/>
                    </a:lnTo>
                    <a:cubicBezTo>
                      <a:pt x="15922" y="2251"/>
                      <a:pt x="15163" y="1302"/>
                      <a:pt x="146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6" name="Google Shape;2556;p80"/>
              <p:cNvSpPr/>
              <p:nvPr/>
            </p:nvSpPr>
            <p:spPr>
              <a:xfrm>
                <a:off x="1765175" y="3513050"/>
                <a:ext cx="534375" cy="459300"/>
              </a:xfrm>
              <a:custGeom>
                <a:avLst/>
                <a:gdLst/>
                <a:ahLst/>
                <a:cxnLst/>
                <a:rect l="l" t="t" r="r" b="b"/>
                <a:pathLst>
                  <a:path w="21375" h="18372" extrusionOk="0">
                    <a:moveTo>
                      <a:pt x="11768" y="0"/>
                    </a:moveTo>
                    <a:cubicBezTo>
                      <a:pt x="10593" y="0"/>
                      <a:pt x="9347" y="229"/>
                      <a:pt x="8057" y="739"/>
                    </a:cubicBezTo>
                    <a:cubicBezTo>
                      <a:pt x="7867" y="820"/>
                      <a:pt x="7704" y="875"/>
                      <a:pt x="7541" y="956"/>
                    </a:cubicBezTo>
                    <a:cubicBezTo>
                      <a:pt x="6239" y="1526"/>
                      <a:pt x="5209" y="2177"/>
                      <a:pt x="4368" y="2882"/>
                    </a:cubicBezTo>
                    <a:cubicBezTo>
                      <a:pt x="1" y="6652"/>
                      <a:pt x="1683" y="11833"/>
                      <a:pt x="1683" y="11833"/>
                    </a:cubicBezTo>
                    <a:cubicBezTo>
                      <a:pt x="2956" y="16566"/>
                      <a:pt x="6505" y="18372"/>
                      <a:pt x="10203" y="18372"/>
                    </a:cubicBezTo>
                    <a:cubicBezTo>
                      <a:pt x="14302" y="18372"/>
                      <a:pt x="18585" y="16152"/>
                      <a:pt x="20154" y="13243"/>
                    </a:cubicBezTo>
                    <a:cubicBezTo>
                      <a:pt x="21375" y="10965"/>
                      <a:pt x="21320" y="8307"/>
                      <a:pt x="20344" y="5974"/>
                    </a:cubicBezTo>
                    <a:lnTo>
                      <a:pt x="20344" y="5974"/>
                    </a:lnTo>
                    <a:lnTo>
                      <a:pt x="13319" y="9473"/>
                    </a:lnTo>
                    <a:cubicBezTo>
                      <a:pt x="13239" y="9513"/>
                      <a:pt x="13156" y="9531"/>
                      <a:pt x="13073" y="9531"/>
                    </a:cubicBezTo>
                    <a:cubicBezTo>
                      <a:pt x="12930" y="9531"/>
                      <a:pt x="12788" y="9477"/>
                      <a:pt x="12668" y="9392"/>
                    </a:cubicBezTo>
                    <a:cubicBezTo>
                      <a:pt x="11963" y="8849"/>
                      <a:pt x="11501" y="7873"/>
                      <a:pt x="11990" y="7167"/>
                    </a:cubicBezTo>
                    <a:lnTo>
                      <a:pt x="18689" y="3262"/>
                    </a:lnTo>
                    <a:cubicBezTo>
                      <a:pt x="17022" y="1326"/>
                      <a:pt x="14598" y="0"/>
                      <a:pt x="1176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7" name="Google Shape;2557;p80"/>
              <p:cNvSpPr/>
              <p:nvPr/>
            </p:nvSpPr>
            <p:spPr>
              <a:xfrm>
                <a:off x="1752975" y="3202650"/>
                <a:ext cx="200750" cy="382450"/>
              </a:xfrm>
              <a:custGeom>
                <a:avLst/>
                <a:gdLst/>
                <a:ahLst/>
                <a:cxnLst/>
                <a:rect l="l" t="t" r="r" b="b"/>
                <a:pathLst>
                  <a:path w="8030" h="15298" extrusionOk="0">
                    <a:moveTo>
                      <a:pt x="3961" y="0"/>
                    </a:moveTo>
                    <a:cubicBezTo>
                      <a:pt x="2849" y="787"/>
                      <a:pt x="1438" y="1329"/>
                      <a:pt x="1" y="1465"/>
                    </a:cubicBezTo>
                    <a:lnTo>
                      <a:pt x="28" y="1682"/>
                    </a:lnTo>
                    <a:cubicBezTo>
                      <a:pt x="1682" y="5994"/>
                      <a:pt x="3418" y="10795"/>
                      <a:pt x="4802" y="15216"/>
                    </a:cubicBezTo>
                    <a:lnTo>
                      <a:pt x="4856" y="15298"/>
                    </a:lnTo>
                    <a:cubicBezTo>
                      <a:pt x="5697" y="14593"/>
                      <a:pt x="6727" y="13942"/>
                      <a:pt x="8029" y="13372"/>
                    </a:cubicBezTo>
                    <a:lnTo>
                      <a:pt x="7894" y="12748"/>
                    </a:lnTo>
                    <a:cubicBezTo>
                      <a:pt x="6565" y="8598"/>
                      <a:pt x="5344" y="4421"/>
                      <a:pt x="4151" y="244"/>
                    </a:cubicBezTo>
                    <a:lnTo>
                      <a:pt x="396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8" name="Google Shape;2558;p80"/>
              <p:cNvSpPr/>
              <p:nvPr/>
            </p:nvSpPr>
            <p:spPr>
              <a:xfrm>
                <a:off x="1554975" y="2943200"/>
                <a:ext cx="385950" cy="297275"/>
              </a:xfrm>
              <a:custGeom>
                <a:avLst/>
                <a:gdLst/>
                <a:ahLst/>
                <a:cxnLst/>
                <a:rect l="l" t="t" r="r" b="b"/>
                <a:pathLst>
                  <a:path w="15438" h="11891" extrusionOk="0">
                    <a:moveTo>
                      <a:pt x="8130" y="0"/>
                    </a:moveTo>
                    <a:cubicBezTo>
                      <a:pt x="7369" y="0"/>
                      <a:pt x="6561" y="148"/>
                      <a:pt x="5724" y="478"/>
                    </a:cubicBezTo>
                    <a:cubicBezTo>
                      <a:pt x="1" y="2702"/>
                      <a:pt x="1601" y="7666"/>
                      <a:pt x="1601" y="7666"/>
                    </a:cubicBezTo>
                    <a:cubicBezTo>
                      <a:pt x="2401" y="10721"/>
                      <a:pt x="4676" y="11891"/>
                      <a:pt x="7068" y="11891"/>
                    </a:cubicBezTo>
                    <a:cubicBezTo>
                      <a:pt x="7352" y="11891"/>
                      <a:pt x="7636" y="11874"/>
                      <a:pt x="7921" y="11843"/>
                    </a:cubicBezTo>
                    <a:cubicBezTo>
                      <a:pt x="9358" y="11707"/>
                      <a:pt x="10769" y="11165"/>
                      <a:pt x="11854" y="10351"/>
                    </a:cubicBezTo>
                    <a:cubicBezTo>
                      <a:pt x="12586" y="9863"/>
                      <a:pt x="13183" y="9239"/>
                      <a:pt x="13563" y="8561"/>
                    </a:cubicBezTo>
                    <a:cubicBezTo>
                      <a:pt x="15438" y="5041"/>
                      <a:pt x="12570" y="0"/>
                      <a:pt x="813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9" name="Google Shape;2559;p80"/>
              <p:cNvSpPr/>
              <p:nvPr/>
            </p:nvSpPr>
            <p:spPr>
              <a:xfrm>
                <a:off x="1791625" y="3508900"/>
                <a:ext cx="511325" cy="468100"/>
              </a:xfrm>
              <a:custGeom>
                <a:avLst/>
                <a:gdLst/>
                <a:ahLst/>
                <a:cxnLst/>
                <a:rect l="l" t="t" r="r" b="b"/>
                <a:pathLst>
                  <a:path w="20453" h="18724" extrusionOk="0">
                    <a:moveTo>
                      <a:pt x="10728" y="0"/>
                    </a:moveTo>
                    <a:cubicBezTo>
                      <a:pt x="8384" y="0"/>
                      <a:pt x="6030" y="889"/>
                      <a:pt x="4124" y="2207"/>
                    </a:cubicBezTo>
                    <a:cubicBezTo>
                      <a:pt x="2252" y="3509"/>
                      <a:pt x="842" y="5380"/>
                      <a:pt x="353" y="7632"/>
                    </a:cubicBezTo>
                    <a:cubicBezTo>
                      <a:pt x="55" y="8988"/>
                      <a:pt x="55" y="10426"/>
                      <a:pt x="381" y="11782"/>
                    </a:cubicBezTo>
                    <a:cubicBezTo>
                      <a:pt x="1113" y="14765"/>
                      <a:pt x="3066" y="17288"/>
                      <a:pt x="6049" y="18264"/>
                    </a:cubicBezTo>
                    <a:cubicBezTo>
                      <a:pt x="7046" y="18579"/>
                      <a:pt x="8087" y="18723"/>
                      <a:pt x="9135" y="18723"/>
                    </a:cubicBezTo>
                    <a:cubicBezTo>
                      <a:pt x="11252" y="18723"/>
                      <a:pt x="13394" y="18132"/>
                      <a:pt x="15244" y="17152"/>
                    </a:cubicBezTo>
                    <a:cubicBezTo>
                      <a:pt x="16519" y="16474"/>
                      <a:pt x="17740" y="15579"/>
                      <a:pt x="18635" y="14413"/>
                    </a:cubicBezTo>
                    <a:cubicBezTo>
                      <a:pt x="20045" y="12568"/>
                      <a:pt x="20452" y="10154"/>
                      <a:pt x="19991" y="7903"/>
                    </a:cubicBezTo>
                    <a:cubicBezTo>
                      <a:pt x="19855" y="7252"/>
                      <a:pt x="19666" y="6601"/>
                      <a:pt x="19394" y="6004"/>
                    </a:cubicBezTo>
                    <a:cubicBezTo>
                      <a:pt x="19369" y="5936"/>
                      <a:pt x="19324" y="5908"/>
                      <a:pt x="19277" y="5908"/>
                    </a:cubicBezTo>
                    <a:cubicBezTo>
                      <a:pt x="19177" y="5908"/>
                      <a:pt x="19068" y="6037"/>
                      <a:pt x="19123" y="6167"/>
                    </a:cubicBezTo>
                    <a:cubicBezTo>
                      <a:pt x="20127" y="8554"/>
                      <a:pt x="20154" y="11429"/>
                      <a:pt x="18743" y="13653"/>
                    </a:cubicBezTo>
                    <a:cubicBezTo>
                      <a:pt x="18038" y="14792"/>
                      <a:pt x="17007" y="15688"/>
                      <a:pt x="15895" y="16393"/>
                    </a:cubicBezTo>
                    <a:cubicBezTo>
                      <a:pt x="13911" y="17630"/>
                      <a:pt x="11524" y="18381"/>
                      <a:pt x="9170" y="18381"/>
                    </a:cubicBezTo>
                    <a:cubicBezTo>
                      <a:pt x="8531" y="18381"/>
                      <a:pt x="7895" y="18326"/>
                      <a:pt x="7270" y="18210"/>
                    </a:cubicBezTo>
                    <a:cubicBezTo>
                      <a:pt x="5805" y="17939"/>
                      <a:pt x="4422" y="17315"/>
                      <a:pt x="3310" y="16311"/>
                    </a:cubicBezTo>
                    <a:cubicBezTo>
                      <a:pt x="2035" y="15145"/>
                      <a:pt x="1248" y="13599"/>
                      <a:pt x="787" y="11944"/>
                    </a:cubicBezTo>
                    <a:cubicBezTo>
                      <a:pt x="1" y="9096"/>
                      <a:pt x="706" y="5923"/>
                      <a:pt x="2767" y="3780"/>
                    </a:cubicBezTo>
                    <a:cubicBezTo>
                      <a:pt x="4585" y="1909"/>
                      <a:pt x="7270" y="607"/>
                      <a:pt x="9847" y="390"/>
                    </a:cubicBezTo>
                    <a:cubicBezTo>
                      <a:pt x="10119" y="365"/>
                      <a:pt x="10392" y="352"/>
                      <a:pt x="10663" y="352"/>
                    </a:cubicBezTo>
                    <a:cubicBezTo>
                      <a:pt x="12744" y="352"/>
                      <a:pt x="14776" y="1080"/>
                      <a:pt x="16384" y="2424"/>
                    </a:cubicBezTo>
                    <a:cubicBezTo>
                      <a:pt x="16790" y="2777"/>
                      <a:pt x="17143" y="3156"/>
                      <a:pt x="17496" y="3563"/>
                    </a:cubicBezTo>
                    <a:cubicBezTo>
                      <a:pt x="17534" y="3601"/>
                      <a:pt x="17574" y="3617"/>
                      <a:pt x="17613" y="3617"/>
                    </a:cubicBezTo>
                    <a:cubicBezTo>
                      <a:pt x="17740" y="3617"/>
                      <a:pt x="17844" y="3444"/>
                      <a:pt x="17740" y="3319"/>
                    </a:cubicBezTo>
                    <a:cubicBezTo>
                      <a:pt x="16221" y="1556"/>
                      <a:pt x="14132" y="363"/>
                      <a:pt x="11800" y="64"/>
                    </a:cubicBezTo>
                    <a:cubicBezTo>
                      <a:pt x="11444" y="21"/>
                      <a:pt x="11086" y="0"/>
                      <a:pt x="10728" y="0"/>
                    </a:cubicBezTo>
                    <a:close/>
                  </a:path>
                </a:pathLst>
              </a:custGeom>
              <a:solidFill>
                <a:srgbClr val="221C42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0" name="Google Shape;2560;p80"/>
              <p:cNvSpPr/>
              <p:nvPr/>
            </p:nvSpPr>
            <p:spPr>
              <a:xfrm>
                <a:off x="2397175" y="3241150"/>
                <a:ext cx="386550" cy="353150"/>
              </a:xfrm>
              <a:custGeom>
                <a:avLst/>
                <a:gdLst/>
                <a:ahLst/>
                <a:cxnLst/>
                <a:rect l="l" t="t" r="r" b="b"/>
                <a:pathLst>
                  <a:path w="15462" h="14126" extrusionOk="0">
                    <a:moveTo>
                      <a:pt x="8148" y="331"/>
                    </a:moveTo>
                    <a:cubicBezTo>
                      <a:pt x="8180" y="331"/>
                      <a:pt x="8213" y="331"/>
                      <a:pt x="8246" y="332"/>
                    </a:cubicBezTo>
                    <a:cubicBezTo>
                      <a:pt x="11284" y="359"/>
                      <a:pt x="13888" y="2583"/>
                      <a:pt x="14729" y="5431"/>
                    </a:cubicBezTo>
                    <a:cubicBezTo>
                      <a:pt x="15136" y="6787"/>
                      <a:pt x="15108" y="8279"/>
                      <a:pt x="14566" y="9581"/>
                    </a:cubicBezTo>
                    <a:cubicBezTo>
                      <a:pt x="13942" y="10991"/>
                      <a:pt x="12694" y="12022"/>
                      <a:pt x="11338" y="12700"/>
                    </a:cubicBezTo>
                    <a:cubicBezTo>
                      <a:pt x="10034" y="13363"/>
                      <a:pt x="8540" y="13772"/>
                      <a:pt x="7049" y="13772"/>
                    </a:cubicBezTo>
                    <a:cubicBezTo>
                      <a:pt x="6587" y="13772"/>
                      <a:pt x="6125" y="13733"/>
                      <a:pt x="5669" y="13649"/>
                    </a:cubicBezTo>
                    <a:cubicBezTo>
                      <a:pt x="3499" y="13270"/>
                      <a:pt x="1845" y="11832"/>
                      <a:pt x="1058" y="9798"/>
                    </a:cubicBezTo>
                    <a:cubicBezTo>
                      <a:pt x="516" y="8360"/>
                      <a:pt x="380" y="6760"/>
                      <a:pt x="868" y="5268"/>
                    </a:cubicBezTo>
                    <a:cubicBezTo>
                      <a:pt x="1275" y="3966"/>
                      <a:pt x="2143" y="2854"/>
                      <a:pt x="3255" y="2067"/>
                    </a:cubicBezTo>
                    <a:cubicBezTo>
                      <a:pt x="4639" y="1029"/>
                      <a:pt x="6416" y="331"/>
                      <a:pt x="8148" y="331"/>
                    </a:cubicBezTo>
                    <a:close/>
                    <a:moveTo>
                      <a:pt x="8271" y="1"/>
                    </a:moveTo>
                    <a:cubicBezTo>
                      <a:pt x="7051" y="1"/>
                      <a:pt x="5847" y="313"/>
                      <a:pt x="4720" y="820"/>
                    </a:cubicBezTo>
                    <a:cubicBezTo>
                      <a:pt x="3228" y="1498"/>
                      <a:pt x="1845" y="2556"/>
                      <a:pt x="1031" y="4020"/>
                    </a:cubicBezTo>
                    <a:cubicBezTo>
                      <a:pt x="30" y="5806"/>
                      <a:pt x="1" y="7971"/>
                      <a:pt x="728" y="9866"/>
                    </a:cubicBezTo>
                    <a:lnTo>
                      <a:pt x="728" y="9866"/>
                    </a:lnTo>
                    <a:cubicBezTo>
                      <a:pt x="729" y="9870"/>
                      <a:pt x="731" y="9875"/>
                      <a:pt x="733" y="9879"/>
                    </a:cubicBezTo>
                    <a:cubicBezTo>
                      <a:pt x="733" y="9879"/>
                      <a:pt x="733" y="9879"/>
                      <a:pt x="733" y="9879"/>
                    </a:cubicBezTo>
                    <a:lnTo>
                      <a:pt x="733" y="9879"/>
                    </a:lnTo>
                    <a:cubicBezTo>
                      <a:pt x="733" y="9881"/>
                      <a:pt x="734" y="9883"/>
                      <a:pt x="735" y="9884"/>
                    </a:cubicBezTo>
                    <a:lnTo>
                      <a:pt x="735" y="9884"/>
                    </a:lnTo>
                    <a:cubicBezTo>
                      <a:pt x="1441" y="11699"/>
                      <a:pt x="2769" y="13135"/>
                      <a:pt x="4639" y="13758"/>
                    </a:cubicBezTo>
                    <a:cubicBezTo>
                      <a:pt x="5401" y="14012"/>
                      <a:pt x="6200" y="14126"/>
                      <a:pt x="7004" y="14126"/>
                    </a:cubicBezTo>
                    <a:cubicBezTo>
                      <a:pt x="8003" y="14126"/>
                      <a:pt x="9008" y="13950"/>
                      <a:pt x="9955" y="13649"/>
                    </a:cubicBezTo>
                    <a:cubicBezTo>
                      <a:pt x="11555" y="13134"/>
                      <a:pt x="13128" y="12239"/>
                      <a:pt x="14159" y="10883"/>
                    </a:cubicBezTo>
                    <a:cubicBezTo>
                      <a:pt x="15081" y="9716"/>
                      <a:pt x="15461" y="8197"/>
                      <a:pt x="15325" y="6733"/>
                    </a:cubicBezTo>
                    <a:cubicBezTo>
                      <a:pt x="15054" y="3722"/>
                      <a:pt x="12830" y="983"/>
                      <a:pt x="9901" y="196"/>
                    </a:cubicBezTo>
                    <a:cubicBezTo>
                      <a:pt x="9358" y="62"/>
                      <a:pt x="8813" y="1"/>
                      <a:pt x="8271" y="1"/>
                    </a:cubicBezTo>
                    <a:close/>
                  </a:path>
                </a:pathLst>
              </a:custGeom>
              <a:solidFill>
                <a:srgbClr val="221C42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1" name="Google Shape;2561;p80"/>
              <p:cNvSpPr/>
              <p:nvPr/>
            </p:nvSpPr>
            <p:spPr>
              <a:xfrm>
                <a:off x="1580075" y="2939050"/>
                <a:ext cx="335000" cy="305400"/>
              </a:xfrm>
              <a:custGeom>
                <a:avLst/>
                <a:gdLst/>
                <a:ahLst/>
                <a:cxnLst/>
                <a:rect l="l" t="t" r="r" b="b"/>
                <a:pathLst>
                  <a:path w="13400" h="12216" extrusionOk="0">
                    <a:moveTo>
                      <a:pt x="7119" y="334"/>
                    </a:moveTo>
                    <a:cubicBezTo>
                      <a:pt x="7242" y="334"/>
                      <a:pt x="7365" y="338"/>
                      <a:pt x="7486" y="345"/>
                    </a:cubicBezTo>
                    <a:cubicBezTo>
                      <a:pt x="9982" y="508"/>
                      <a:pt x="12097" y="2434"/>
                      <a:pt x="12775" y="4821"/>
                    </a:cubicBezTo>
                    <a:cubicBezTo>
                      <a:pt x="13128" y="6123"/>
                      <a:pt x="13020" y="7533"/>
                      <a:pt x="12369" y="8700"/>
                    </a:cubicBezTo>
                    <a:cubicBezTo>
                      <a:pt x="11311" y="10570"/>
                      <a:pt x="8980" y="11601"/>
                      <a:pt x="6919" y="11846"/>
                    </a:cubicBezTo>
                    <a:lnTo>
                      <a:pt x="6919" y="11846"/>
                    </a:lnTo>
                    <a:cubicBezTo>
                      <a:pt x="6918" y="11846"/>
                      <a:pt x="6918" y="11846"/>
                      <a:pt x="6917" y="11846"/>
                    </a:cubicBezTo>
                    <a:cubicBezTo>
                      <a:pt x="6917" y="11846"/>
                      <a:pt x="6917" y="11846"/>
                      <a:pt x="6917" y="11846"/>
                    </a:cubicBezTo>
                    <a:lnTo>
                      <a:pt x="6917" y="11846"/>
                    </a:lnTo>
                    <a:cubicBezTo>
                      <a:pt x="6653" y="11873"/>
                      <a:pt x="6388" y="11887"/>
                      <a:pt x="6124" y="11887"/>
                    </a:cubicBezTo>
                    <a:cubicBezTo>
                      <a:pt x="5058" y="11887"/>
                      <a:pt x="4005" y="11657"/>
                      <a:pt x="3092" y="11114"/>
                    </a:cubicBezTo>
                    <a:cubicBezTo>
                      <a:pt x="1872" y="10354"/>
                      <a:pt x="1112" y="9134"/>
                      <a:pt x="760" y="7777"/>
                    </a:cubicBezTo>
                    <a:cubicBezTo>
                      <a:pt x="434" y="6638"/>
                      <a:pt x="488" y="5390"/>
                      <a:pt x="922" y="4278"/>
                    </a:cubicBezTo>
                    <a:cubicBezTo>
                      <a:pt x="1827" y="1900"/>
                      <a:pt x="4606" y="334"/>
                      <a:pt x="7119" y="334"/>
                    </a:cubicBezTo>
                    <a:close/>
                    <a:moveTo>
                      <a:pt x="7081" y="0"/>
                    </a:moveTo>
                    <a:cubicBezTo>
                      <a:pt x="4778" y="0"/>
                      <a:pt x="2387" y="1240"/>
                      <a:pt x="1139" y="3112"/>
                    </a:cubicBezTo>
                    <a:cubicBezTo>
                      <a:pt x="244" y="4468"/>
                      <a:pt x="0" y="6204"/>
                      <a:pt x="380" y="7750"/>
                    </a:cubicBezTo>
                    <a:cubicBezTo>
                      <a:pt x="732" y="9052"/>
                      <a:pt x="1383" y="10273"/>
                      <a:pt x="2468" y="11086"/>
                    </a:cubicBezTo>
                    <a:cubicBezTo>
                      <a:pt x="3517" y="11889"/>
                      <a:pt x="4785" y="12216"/>
                      <a:pt x="6078" y="12216"/>
                    </a:cubicBezTo>
                    <a:cubicBezTo>
                      <a:pt x="6354" y="12216"/>
                      <a:pt x="6631" y="12201"/>
                      <a:pt x="6907" y="12172"/>
                    </a:cubicBezTo>
                    <a:lnTo>
                      <a:pt x="6907" y="12172"/>
                    </a:lnTo>
                    <a:cubicBezTo>
                      <a:pt x="6910" y="12172"/>
                      <a:pt x="6914" y="12172"/>
                      <a:pt x="6917" y="12171"/>
                    </a:cubicBezTo>
                    <a:lnTo>
                      <a:pt x="6917" y="12171"/>
                    </a:lnTo>
                    <a:cubicBezTo>
                      <a:pt x="6917" y="12171"/>
                      <a:pt x="6917" y="12171"/>
                      <a:pt x="6917" y="12171"/>
                    </a:cubicBezTo>
                    <a:cubicBezTo>
                      <a:pt x="6932" y="12171"/>
                      <a:pt x="6946" y="12170"/>
                      <a:pt x="6959" y="12166"/>
                    </a:cubicBezTo>
                    <a:lnTo>
                      <a:pt x="6959" y="12166"/>
                    </a:lnTo>
                    <a:cubicBezTo>
                      <a:pt x="8845" y="11942"/>
                      <a:pt x="10832" y="11130"/>
                      <a:pt x="12097" y="9649"/>
                    </a:cubicBezTo>
                    <a:cubicBezTo>
                      <a:pt x="12992" y="8618"/>
                      <a:pt x="13399" y="7262"/>
                      <a:pt x="13291" y="5906"/>
                    </a:cubicBezTo>
                    <a:cubicBezTo>
                      <a:pt x="13101" y="3356"/>
                      <a:pt x="11284" y="1024"/>
                      <a:pt x="8843" y="264"/>
                    </a:cubicBezTo>
                    <a:cubicBezTo>
                      <a:pt x="8276" y="85"/>
                      <a:pt x="7681" y="0"/>
                      <a:pt x="7081" y="0"/>
                    </a:cubicBezTo>
                    <a:close/>
                  </a:path>
                </a:pathLst>
              </a:custGeom>
              <a:solidFill>
                <a:srgbClr val="221C42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2" name="Google Shape;2562;p80"/>
              <p:cNvSpPr/>
              <p:nvPr/>
            </p:nvSpPr>
            <p:spPr>
              <a:xfrm>
                <a:off x="2054050" y="3484825"/>
                <a:ext cx="422450" cy="270000"/>
              </a:xfrm>
              <a:custGeom>
                <a:avLst/>
                <a:gdLst/>
                <a:ahLst/>
                <a:cxnLst/>
                <a:rect l="l" t="t" r="r" b="b"/>
                <a:pathLst>
                  <a:path w="16898" h="10800" extrusionOk="0">
                    <a:moveTo>
                      <a:pt x="14405" y="0"/>
                    </a:moveTo>
                    <a:cubicBezTo>
                      <a:pt x="14378" y="0"/>
                      <a:pt x="14351" y="7"/>
                      <a:pt x="14322" y="24"/>
                    </a:cubicBezTo>
                    <a:cubicBezTo>
                      <a:pt x="12125" y="1326"/>
                      <a:pt x="9928" y="2600"/>
                      <a:pt x="7731" y="3875"/>
                    </a:cubicBezTo>
                    <a:cubicBezTo>
                      <a:pt x="5805" y="4987"/>
                      <a:pt x="3879" y="6099"/>
                      <a:pt x="1954" y="7211"/>
                    </a:cubicBezTo>
                    <a:cubicBezTo>
                      <a:pt x="1493" y="7510"/>
                      <a:pt x="1004" y="7781"/>
                      <a:pt x="543" y="8052"/>
                    </a:cubicBezTo>
                    <a:cubicBezTo>
                      <a:pt x="1" y="8378"/>
                      <a:pt x="1" y="9110"/>
                      <a:pt x="218" y="9625"/>
                    </a:cubicBezTo>
                    <a:cubicBezTo>
                      <a:pt x="442" y="10185"/>
                      <a:pt x="924" y="10800"/>
                      <a:pt x="1527" y="10800"/>
                    </a:cubicBezTo>
                    <a:cubicBezTo>
                      <a:pt x="1655" y="10800"/>
                      <a:pt x="1789" y="10772"/>
                      <a:pt x="1927" y="10710"/>
                    </a:cubicBezTo>
                    <a:cubicBezTo>
                      <a:pt x="2333" y="10521"/>
                      <a:pt x="2713" y="10304"/>
                      <a:pt x="3120" y="10114"/>
                    </a:cubicBezTo>
                    <a:cubicBezTo>
                      <a:pt x="5154" y="9110"/>
                      <a:pt x="7189" y="8079"/>
                      <a:pt x="9223" y="7076"/>
                    </a:cubicBezTo>
                    <a:cubicBezTo>
                      <a:pt x="11664" y="5855"/>
                      <a:pt x="14105" y="4635"/>
                      <a:pt x="16519" y="3414"/>
                    </a:cubicBezTo>
                    <a:lnTo>
                      <a:pt x="16736" y="3306"/>
                    </a:lnTo>
                    <a:cubicBezTo>
                      <a:pt x="16897" y="3237"/>
                      <a:pt x="16804" y="3011"/>
                      <a:pt x="16656" y="3011"/>
                    </a:cubicBezTo>
                    <a:cubicBezTo>
                      <a:pt x="16630" y="3011"/>
                      <a:pt x="16602" y="3018"/>
                      <a:pt x="16573" y="3034"/>
                    </a:cubicBezTo>
                    <a:cubicBezTo>
                      <a:pt x="14349" y="4119"/>
                      <a:pt x="12152" y="5231"/>
                      <a:pt x="9928" y="6343"/>
                    </a:cubicBezTo>
                    <a:cubicBezTo>
                      <a:pt x="8165" y="7239"/>
                      <a:pt x="6375" y="8107"/>
                      <a:pt x="4612" y="9002"/>
                    </a:cubicBezTo>
                    <a:cubicBezTo>
                      <a:pt x="3961" y="9327"/>
                      <a:pt x="3310" y="9653"/>
                      <a:pt x="2659" y="9978"/>
                    </a:cubicBezTo>
                    <a:cubicBezTo>
                      <a:pt x="2361" y="10114"/>
                      <a:pt x="2035" y="10331"/>
                      <a:pt x="1710" y="10439"/>
                    </a:cubicBezTo>
                    <a:cubicBezTo>
                      <a:pt x="1654" y="10458"/>
                      <a:pt x="1598" y="10467"/>
                      <a:pt x="1541" y="10467"/>
                    </a:cubicBezTo>
                    <a:cubicBezTo>
                      <a:pt x="797" y="10467"/>
                      <a:pt x="20" y="8907"/>
                      <a:pt x="625" y="8378"/>
                    </a:cubicBezTo>
                    <a:cubicBezTo>
                      <a:pt x="950" y="8107"/>
                      <a:pt x="1438" y="7917"/>
                      <a:pt x="1791" y="7700"/>
                    </a:cubicBezTo>
                    <a:cubicBezTo>
                      <a:pt x="3717" y="6588"/>
                      <a:pt x="5615" y="5476"/>
                      <a:pt x="7514" y="4363"/>
                    </a:cubicBezTo>
                    <a:cubicBezTo>
                      <a:pt x="9765" y="3062"/>
                      <a:pt x="12044" y="1760"/>
                      <a:pt x="14295" y="430"/>
                    </a:cubicBezTo>
                    <a:lnTo>
                      <a:pt x="14485" y="322"/>
                    </a:lnTo>
                    <a:cubicBezTo>
                      <a:pt x="14646" y="230"/>
                      <a:pt x="14553" y="0"/>
                      <a:pt x="14405" y="0"/>
                    </a:cubicBezTo>
                    <a:close/>
                  </a:path>
                </a:pathLst>
              </a:custGeom>
              <a:solidFill>
                <a:srgbClr val="221C42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3" name="Google Shape;2563;p80"/>
              <p:cNvSpPr/>
              <p:nvPr/>
            </p:nvSpPr>
            <p:spPr>
              <a:xfrm>
                <a:off x="1748350" y="3240325"/>
                <a:ext cx="129575" cy="347100"/>
              </a:xfrm>
              <a:custGeom>
                <a:avLst/>
                <a:gdLst/>
                <a:ahLst/>
                <a:cxnLst/>
                <a:rect l="l" t="t" r="r" b="b"/>
                <a:pathLst>
                  <a:path w="5183" h="13884" extrusionOk="0">
                    <a:moveTo>
                      <a:pt x="207" y="1"/>
                    </a:moveTo>
                    <a:cubicBezTo>
                      <a:pt x="102" y="1"/>
                      <a:pt x="1" y="86"/>
                      <a:pt x="50" y="202"/>
                    </a:cubicBezTo>
                    <a:cubicBezTo>
                      <a:pt x="1759" y="4677"/>
                      <a:pt x="3386" y="9180"/>
                      <a:pt x="4824" y="13764"/>
                    </a:cubicBezTo>
                    <a:cubicBezTo>
                      <a:pt x="4845" y="13848"/>
                      <a:pt x="4908" y="13884"/>
                      <a:pt x="4973" y="13884"/>
                    </a:cubicBezTo>
                    <a:cubicBezTo>
                      <a:pt x="5074" y="13884"/>
                      <a:pt x="5182" y="13798"/>
                      <a:pt x="5149" y="13682"/>
                    </a:cubicBezTo>
                    <a:cubicBezTo>
                      <a:pt x="3712" y="9098"/>
                      <a:pt x="2084" y="4596"/>
                      <a:pt x="376" y="120"/>
                    </a:cubicBezTo>
                    <a:cubicBezTo>
                      <a:pt x="344" y="36"/>
                      <a:pt x="275" y="1"/>
                      <a:pt x="207" y="1"/>
                    </a:cubicBezTo>
                    <a:close/>
                  </a:path>
                </a:pathLst>
              </a:custGeom>
              <a:solidFill>
                <a:srgbClr val="221C42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4" name="Google Shape;2564;p80"/>
              <p:cNvSpPr/>
              <p:nvPr/>
            </p:nvSpPr>
            <p:spPr>
              <a:xfrm>
                <a:off x="1851425" y="3204725"/>
                <a:ext cx="103800" cy="320650"/>
              </a:xfrm>
              <a:custGeom>
                <a:avLst/>
                <a:gdLst/>
                <a:ahLst/>
                <a:cxnLst/>
                <a:rect l="l" t="t" r="r" b="b"/>
                <a:pathLst>
                  <a:path w="4152" h="12826" extrusionOk="0">
                    <a:moveTo>
                      <a:pt x="209" y="0"/>
                    </a:moveTo>
                    <a:cubicBezTo>
                      <a:pt x="103" y="0"/>
                      <a:pt x="0" y="82"/>
                      <a:pt x="50" y="215"/>
                    </a:cubicBezTo>
                    <a:cubicBezTo>
                      <a:pt x="1243" y="4392"/>
                      <a:pt x="2464" y="8570"/>
                      <a:pt x="3793" y="12719"/>
                    </a:cubicBezTo>
                    <a:cubicBezTo>
                      <a:pt x="3814" y="12793"/>
                      <a:pt x="3876" y="12826"/>
                      <a:pt x="3940" y="12826"/>
                    </a:cubicBezTo>
                    <a:cubicBezTo>
                      <a:pt x="4043" y="12826"/>
                      <a:pt x="4152" y="12744"/>
                      <a:pt x="4119" y="12611"/>
                    </a:cubicBezTo>
                    <a:cubicBezTo>
                      <a:pt x="2789" y="8461"/>
                      <a:pt x="1569" y="4311"/>
                      <a:pt x="375" y="107"/>
                    </a:cubicBezTo>
                    <a:cubicBezTo>
                      <a:pt x="344" y="33"/>
                      <a:pt x="276" y="0"/>
                      <a:pt x="209" y="0"/>
                    </a:cubicBezTo>
                    <a:close/>
                  </a:path>
                </a:pathLst>
              </a:custGeom>
              <a:solidFill>
                <a:srgbClr val="221C42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5" name="Google Shape;2565;p80"/>
              <p:cNvSpPr/>
              <p:nvPr/>
            </p:nvSpPr>
            <p:spPr>
              <a:xfrm>
                <a:off x="1764200" y="2973300"/>
                <a:ext cx="74400" cy="79750"/>
              </a:xfrm>
              <a:custGeom>
                <a:avLst/>
                <a:gdLst/>
                <a:ahLst/>
                <a:cxnLst/>
                <a:rect l="l" t="t" r="r" b="b"/>
                <a:pathLst>
                  <a:path w="2976" h="3190" extrusionOk="0">
                    <a:moveTo>
                      <a:pt x="237" y="0"/>
                    </a:moveTo>
                    <a:cubicBezTo>
                      <a:pt x="56" y="0"/>
                      <a:pt x="0" y="282"/>
                      <a:pt x="176" y="332"/>
                    </a:cubicBezTo>
                    <a:cubicBezTo>
                      <a:pt x="1423" y="739"/>
                      <a:pt x="2373" y="1796"/>
                      <a:pt x="2617" y="3071"/>
                    </a:cubicBezTo>
                    <a:cubicBezTo>
                      <a:pt x="2637" y="3154"/>
                      <a:pt x="2698" y="3189"/>
                      <a:pt x="2761" y="3189"/>
                    </a:cubicBezTo>
                    <a:cubicBezTo>
                      <a:pt x="2864" y="3189"/>
                      <a:pt x="2976" y="3097"/>
                      <a:pt x="2942" y="2963"/>
                    </a:cubicBezTo>
                    <a:cubicBezTo>
                      <a:pt x="2671" y="1606"/>
                      <a:pt x="1613" y="440"/>
                      <a:pt x="284" y="6"/>
                    </a:cubicBezTo>
                    <a:cubicBezTo>
                      <a:pt x="267" y="2"/>
                      <a:pt x="252" y="0"/>
                      <a:pt x="237" y="0"/>
                    </a:cubicBezTo>
                    <a:close/>
                  </a:path>
                </a:pathLst>
              </a:custGeom>
              <a:solidFill>
                <a:srgbClr val="221C42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6" name="Google Shape;2566;p80"/>
              <p:cNvSpPr/>
              <p:nvPr/>
            </p:nvSpPr>
            <p:spPr>
              <a:xfrm>
                <a:off x="1835700" y="3079225"/>
                <a:ext cx="10875" cy="885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54" extrusionOk="0">
                    <a:moveTo>
                      <a:pt x="218" y="0"/>
                    </a:moveTo>
                    <a:cubicBezTo>
                      <a:pt x="1" y="0"/>
                      <a:pt x="1" y="353"/>
                      <a:pt x="218" y="353"/>
                    </a:cubicBezTo>
                    <a:cubicBezTo>
                      <a:pt x="435" y="353"/>
                      <a:pt x="435" y="0"/>
                      <a:pt x="218" y="0"/>
                    </a:cubicBezTo>
                    <a:close/>
                  </a:path>
                </a:pathLst>
              </a:custGeom>
              <a:solidFill>
                <a:srgbClr val="221C42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7" name="Google Shape;2567;p80"/>
              <p:cNvSpPr/>
              <p:nvPr/>
            </p:nvSpPr>
            <p:spPr>
              <a:xfrm>
                <a:off x="1857400" y="3688150"/>
                <a:ext cx="95125" cy="207175"/>
              </a:xfrm>
              <a:custGeom>
                <a:avLst/>
                <a:gdLst/>
                <a:ahLst/>
                <a:cxnLst/>
                <a:rect l="l" t="t" r="r" b="b"/>
                <a:pathLst>
                  <a:path w="3805" h="8287" extrusionOk="0">
                    <a:moveTo>
                      <a:pt x="204" y="1"/>
                    </a:moveTo>
                    <a:cubicBezTo>
                      <a:pt x="116" y="1"/>
                      <a:pt x="28" y="55"/>
                      <a:pt x="28" y="163"/>
                    </a:cubicBezTo>
                    <a:cubicBezTo>
                      <a:pt x="1" y="1791"/>
                      <a:pt x="299" y="3445"/>
                      <a:pt x="923" y="4964"/>
                    </a:cubicBezTo>
                    <a:cubicBezTo>
                      <a:pt x="1466" y="6212"/>
                      <a:pt x="2198" y="7704"/>
                      <a:pt x="3554" y="8273"/>
                    </a:cubicBezTo>
                    <a:cubicBezTo>
                      <a:pt x="3575" y="8282"/>
                      <a:pt x="3594" y="8286"/>
                      <a:pt x="3612" y="8286"/>
                    </a:cubicBezTo>
                    <a:cubicBezTo>
                      <a:pt x="3758" y="8286"/>
                      <a:pt x="3804" y="8020"/>
                      <a:pt x="3635" y="7948"/>
                    </a:cubicBezTo>
                    <a:cubicBezTo>
                      <a:pt x="2306" y="7405"/>
                      <a:pt x="1574" y="5724"/>
                      <a:pt x="1113" y="4476"/>
                    </a:cubicBezTo>
                    <a:cubicBezTo>
                      <a:pt x="570" y="3093"/>
                      <a:pt x="326" y="1628"/>
                      <a:pt x="381" y="163"/>
                    </a:cubicBezTo>
                    <a:cubicBezTo>
                      <a:pt x="381" y="55"/>
                      <a:pt x="292" y="1"/>
                      <a:pt x="204" y="1"/>
                    </a:cubicBezTo>
                    <a:close/>
                  </a:path>
                </a:pathLst>
              </a:custGeom>
              <a:solidFill>
                <a:srgbClr val="221C42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8" name="Google Shape;2568;p80"/>
              <p:cNvSpPr/>
              <p:nvPr/>
            </p:nvSpPr>
            <p:spPr>
              <a:xfrm>
                <a:off x="1997100" y="3922775"/>
                <a:ext cx="10875" cy="815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26" extrusionOk="0">
                    <a:moveTo>
                      <a:pt x="217" y="0"/>
                    </a:moveTo>
                    <a:cubicBezTo>
                      <a:pt x="0" y="0"/>
                      <a:pt x="0" y="326"/>
                      <a:pt x="217" y="326"/>
                    </a:cubicBezTo>
                    <a:cubicBezTo>
                      <a:pt x="434" y="326"/>
                      <a:pt x="434" y="0"/>
                      <a:pt x="217" y="0"/>
                    </a:cubicBezTo>
                    <a:close/>
                  </a:path>
                </a:pathLst>
              </a:custGeom>
              <a:solidFill>
                <a:srgbClr val="221C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9" name="Google Shape;2569;p80"/>
              <p:cNvSpPr/>
              <p:nvPr/>
            </p:nvSpPr>
            <p:spPr>
              <a:xfrm>
                <a:off x="2496900" y="3300400"/>
                <a:ext cx="142450" cy="35350"/>
              </a:xfrm>
              <a:custGeom>
                <a:avLst/>
                <a:gdLst/>
                <a:ahLst/>
                <a:cxnLst/>
                <a:rect l="l" t="t" r="r" b="b"/>
                <a:pathLst>
                  <a:path w="5698" h="1414" extrusionOk="0">
                    <a:moveTo>
                      <a:pt x="3530" y="0"/>
                    </a:moveTo>
                    <a:cubicBezTo>
                      <a:pt x="2329" y="0"/>
                      <a:pt x="1126" y="368"/>
                      <a:pt x="134" y="1081"/>
                    </a:cubicBezTo>
                    <a:cubicBezTo>
                      <a:pt x="0" y="1192"/>
                      <a:pt x="87" y="1414"/>
                      <a:pt x="212" y="1414"/>
                    </a:cubicBezTo>
                    <a:cubicBezTo>
                      <a:pt x="239" y="1414"/>
                      <a:pt x="268" y="1403"/>
                      <a:pt x="297" y="1379"/>
                    </a:cubicBezTo>
                    <a:cubicBezTo>
                      <a:pt x="1257" y="698"/>
                      <a:pt x="2398" y="343"/>
                      <a:pt x="3544" y="343"/>
                    </a:cubicBezTo>
                    <a:cubicBezTo>
                      <a:pt x="4179" y="343"/>
                      <a:pt x="4815" y="452"/>
                      <a:pt x="5423" y="674"/>
                    </a:cubicBezTo>
                    <a:cubicBezTo>
                      <a:pt x="5447" y="683"/>
                      <a:pt x="5469" y="687"/>
                      <a:pt x="5490" y="687"/>
                    </a:cubicBezTo>
                    <a:cubicBezTo>
                      <a:pt x="5655" y="687"/>
                      <a:pt x="5698" y="421"/>
                      <a:pt x="5505" y="348"/>
                    </a:cubicBezTo>
                    <a:cubicBezTo>
                      <a:pt x="4873" y="115"/>
                      <a:pt x="4202" y="0"/>
                      <a:pt x="3530" y="0"/>
                    </a:cubicBezTo>
                    <a:close/>
                  </a:path>
                </a:pathLst>
              </a:custGeom>
              <a:solidFill>
                <a:srgbClr val="221C42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0" name="Google Shape;2570;p80"/>
              <p:cNvSpPr/>
              <p:nvPr/>
            </p:nvSpPr>
            <p:spPr>
              <a:xfrm>
                <a:off x="2665025" y="3330125"/>
                <a:ext cx="10875" cy="882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53" extrusionOk="0">
                    <a:moveTo>
                      <a:pt x="217" y="0"/>
                    </a:moveTo>
                    <a:cubicBezTo>
                      <a:pt x="0" y="0"/>
                      <a:pt x="0" y="353"/>
                      <a:pt x="217" y="353"/>
                    </a:cubicBezTo>
                    <a:cubicBezTo>
                      <a:pt x="434" y="353"/>
                      <a:pt x="434" y="0"/>
                      <a:pt x="217" y="0"/>
                    </a:cubicBezTo>
                    <a:close/>
                  </a:path>
                </a:pathLst>
              </a:custGeom>
              <a:solidFill>
                <a:srgbClr val="221C42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571" name="Google Shape;2571;p80"/>
          <p:cNvGrpSpPr/>
          <p:nvPr/>
        </p:nvGrpSpPr>
        <p:grpSpPr>
          <a:xfrm>
            <a:off x="5595658" y="3263409"/>
            <a:ext cx="931239" cy="1292683"/>
            <a:chOff x="395550" y="3064606"/>
            <a:chExt cx="968225" cy="1344025"/>
          </a:xfrm>
        </p:grpSpPr>
        <p:grpSp>
          <p:nvGrpSpPr>
            <p:cNvPr id="2572" name="Google Shape;2572;p80"/>
            <p:cNvGrpSpPr/>
            <p:nvPr/>
          </p:nvGrpSpPr>
          <p:grpSpPr>
            <a:xfrm>
              <a:off x="395550" y="3064606"/>
              <a:ext cx="968225" cy="1344025"/>
              <a:chOff x="395550" y="3040500"/>
              <a:chExt cx="968225" cy="1344025"/>
            </a:xfrm>
          </p:grpSpPr>
          <p:sp>
            <p:nvSpPr>
              <p:cNvPr id="2573" name="Google Shape;2573;p80"/>
              <p:cNvSpPr/>
              <p:nvPr/>
            </p:nvSpPr>
            <p:spPr>
              <a:xfrm>
                <a:off x="819925" y="3491675"/>
                <a:ext cx="538425" cy="554550"/>
              </a:xfrm>
              <a:custGeom>
                <a:avLst/>
                <a:gdLst/>
                <a:ahLst/>
                <a:cxnLst/>
                <a:rect l="l" t="t" r="r" b="b"/>
                <a:pathLst>
                  <a:path w="21537" h="22182" extrusionOk="0">
                    <a:moveTo>
                      <a:pt x="6291" y="0"/>
                    </a:moveTo>
                    <a:cubicBezTo>
                      <a:pt x="6149" y="0"/>
                      <a:pt x="6012" y="29"/>
                      <a:pt x="5886" y="102"/>
                    </a:cubicBezTo>
                    <a:cubicBezTo>
                      <a:pt x="5696" y="211"/>
                      <a:pt x="5588" y="401"/>
                      <a:pt x="5534" y="563"/>
                    </a:cubicBezTo>
                    <a:cubicBezTo>
                      <a:pt x="5506" y="590"/>
                      <a:pt x="5506" y="645"/>
                      <a:pt x="5479" y="672"/>
                    </a:cubicBezTo>
                    <a:cubicBezTo>
                      <a:pt x="3825" y="4469"/>
                      <a:pt x="2089" y="8239"/>
                      <a:pt x="299" y="12010"/>
                    </a:cubicBezTo>
                    <a:lnTo>
                      <a:pt x="0" y="12064"/>
                    </a:lnTo>
                    <a:lnTo>
                      <a:pt x="299" y="12145"/>
                    </a:lnTo>
                    <a:lnTo>
                      <a:pt x="326" y="12199"/>
                    </a:lnTo>
                    <a:cubicBezTo>
                      <a:pt x="1546" y="14451"/>
                      <a:pt x="3120" y="17678"/>
                      <a:pt x="4367" y="19957"/>
                    </a:cubicBezTo>
                    <a:cubicBezTo>
                      <a:pt x="4476" y="20147"/>
                      <a:pt x="4584" y="20364"/>
                      <a:pt x="4774" y="20499"/>
                    </a:cubicBezTo>
                    <a:cubicBezTo>
                      <a:pt x="4991" y="20662"/>
                      <a:pt x="5289" y="20716"/>
                      <a:pt x="5588" y="20743"/>
                    </a:cubicBezTo>
                    <a:cubicBezTo>
                      <a:pt x="8816" y="21205"/>
                      <a:pt x="12070" y="21693"/>
                      <a:pt x="15298" y="22154"/>
                    </a:cubicBezTo>
                    <a:cubicBezTo>
                      <a:pt x="15380" y="22167"/>
                      <a:pt x="15454" y="22181"/>
                      <a:pt x="15529" y="22181"/>
                    </a:cubicBezTo>
                    <a:cubicBezTo>
                      <a:pt x="15603" y="22181"/>
                      <a:pt x="15678" y="22167"/>
                      <a:pt x="15759" y="22127"/>
                    </a:cubicBezTo>
                    <a:cubicBezTo>
                      <a:pt x="15895" y="22073"/>
                      <a:pt x="16003" y="21910"/>
                      <a:pt x="16085" y="21774"/>
                    </a:cubicBezTo>
                    <a:cubicBezTo>
                      <a:pt x="17902" y="18763"/>
                      <a:pt x="19719" y="15753"/>
                      <a:pt x="21537" y="12769"/>
                    </a:cubicBezTo>
                    <a:lnTo>
                      <a:pt x="17360" y="3872"/>
                    </a:lnTo>
                    <a:lnTo>
                      <a:pt x="17061" y="3791"/>
                    </a:lnTo>
                    <a:cubicBezTo>
                      <a:pt x="13698" y="2571"/>
                      <a:pt x="10334" y="1350"/>
                      <a:pt x="6971" y="156"/>
                    </a:cubicBezTo>
                    <a:cubicBezTo>
                      <a:pt x="6755" y="73"/>
                      <a:pt x="6518" y="0"/>
                      <a:pt x="629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4" name="Google Shape;2574;p80"/>
              <p:cNvSpPr/>
              <p:nvPr/>
            </p:nvSpPr>
            <p:spPr>
              <a:xfrm>
                <a:off x="400850" y="3698150"/>
                <a:ext cx="530975" cy="554650"/>
              </a:xfrm>
              <a:custGeom>
                <a:avLst/>
                <a:gdLst/>
                <a:ahLst/>
                <a:cxnLst/>
                <a:rect l="l" t="t" r="r" b="b"/>
                <a:pathLst>
                  <a:path w="21239" h="22186" extrusionOk="0">
                    <a:moveTo>
                      <a:pt x="5996" y="0"/>
                    </a:moveTo>
                    <a:cubicBezTo>
                      <a:pt x="5854" y="0"/>
                      <a:pt x="5715" y="32"/>
                      <a:pt x="5588" y="116"/>
                    </a:cubicBezTo>
                    <a:cubicBezTo>
                      <a:pt x="5371" y="252"/>
                      <a:pt x="5263" y="469"/>
                      <a:pt x="5181" y="686"/>
                    </a:cubicBezTo>
                    <a:cubicBezTo>
                      <a:pt x="3527" y="4456"/>
                      <a:pt x="1791" y="8253"/>
                      <a:pt x="1" y="12023"/>
                    </a:cubicBezTo>
                    <a:lnTo>
                      <a:pt x="1" y="12213"/>
                    </a:lnTo>
                    <a:cubicBezTo>
                      <a:pt x="1248" y="14464"/>
                      <a:pt x="2794" y="17692"/>
                      <a:pt x="4042" y="19971"/>
                    </a:cubicBezTo>
                    <a:cubicBezTo>
                      <a:pt x="4178" y="20160"/>
                      <a:pt x="4286" y="20377"/>
                      <a:pt x="4476" y="20513"/>
                    </a:cubicBezTo>
                    <a:cubicBezTo>
                      <a:pt x="4693" y="20676"/>
                      <a:pt x="4992" y="20703"/>
                      <a:pt x="5290" y="20757"/>
                    </a:cubicBezTo>
                    <a:cubicBezTo>
                      <a:pt x="8518" y="21218"/>
                      <a:pt x="11772" y="21707"/>
                      <a:pt x="15000" y="22168"/>
                    </a:cubicBezTo>
                    <a:cubicBezTo>
                      <a:pt x="15068" y="22179"/>
                      <a:pt x="15130" y="22185"/>
                      <a:pt x="15190" y="22185"/>
                    </a:cubicBezTo>
                    <a:cubicBezTo>
                      <a:pt x="15275" y="22185"/>
                      <a:pt x="15355" y="22172"/>
                      <a:pt x="15434" y="22141"/>
                    </a:cubicBezTo>
                    <a:cubicBezTo>
                      <a:pt x="15597" y="22086"/>
                      <a:pt x="15705" y="21924"/>
                      <a:pt x="15787" y="21788"/>
                    </a:cubicBezTo>
                    <a:cubicBezTo>
                      <a:pt x="17604" y="18777"/>
                      <a:pt x="19421" y="15766"/>
                      <a:pt x="21239" y="12783"/>
                    </a:cubicBezTo>
                    <a:lnTo>
                      <a:pt x="17089" y="3940"/>
                    </a:lnTo>
                    <a:lnTo>
                      <a:pt x="17062" y="3886"/>
                    </a:lnTo>
                    <a:lnTo>
                      <a:pt x="16763" y="3805"/>
                    </a:lnTo>
                    <a:cubicBezTo>
                      <a:pt x="13400" y="2584"/>
                      <a:pt x="10037" y="1364"/>
                      <a:pt x="6646" y="143"/>
                    </a:cubicBezTo>
                    <a:cubicBezTo>
                      <a:pt x="6447" y="77"/>
                      <a:pt x="6218" y="0"/>
                      <a:pt x="599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5" name="Google Shape;2575;p80"/>
              <p:cNvSpPr/>
              <p:nvPr/>
            </p:nvSpPr>
            <p:spPr>
              <a:xfrm>
                <a:off x="426625" y="3186200"/>
                <a:ext cx="531650" cy="607075"/>
              </a:xfrm>
              <a:custGeom>
                <a:avLst/>
                <a:gdLst/>
                <a:ahLst/>
                <a:cxnLst/>
                <a:rect l="l" t="t" r="r" b="b"/>
                <a:pathLst>
                  <a:path w="21266" h="24283" extrusionOk="0">
                    <a:moveTo>
                      <a:pt x="5995" y="0"/>
                    </a:moveTo>
                    <a:cubicBezTo>
                      <a:pt x="5854" y="0"/>
                      <a:pt x="5715" y="31"/>
                      <a:pt x="5588" y="116"/>
                    </a:cubicBezTo>
                    <a:cubicBezTo>
                      <a:pt x="5371" y="251"/>
                      <a:pt x="5262" y="468"/>
                      <a:pt x="5181" y="658"/>
                    </a:cubicBezTo>
                    <a:cubicBezTo>
                      <a:pt x="3499" y="4455"/>
                      <a:pt x="1763" y="8253"/>
                      <a:pt x="0" y="12023"/>
                    </a:cubicBezTo>
                    <a:lnTo>
                      <a:pt x="0" y="12213"/>
                    </a:lnTo>
                    <a:cubicBezTo>
                      <a:pt x="1248" y="14464"/>
                      <a:pt x="2794" y="17692"/>
                      <a:pt x="4042" y="19970"/>
                    </a:cubicBezTo>
                    <a:cubicBezTo>
                      <a:pt x="4150" y="20160"/>
                      <a:pt x="4259" y="20377"/>
                      <a:pt x="4449" y="20513"/>
                    </a:cubicBezTo>
                    <a:lnTo>
                      <a:pt x="4557" y="20594"/>
                    </a:lnTo>
                    <a:cubicBezTo>
                      <a:pt x="4681" y="20512"/>
                      <a:pt x="4816" y="20480"/>
                      <a:pt x="4954" y="20480"/>
                    </a:cubicBezTo>
                    <a:cubicBezTo>
                      <a:pt x="5180" y="20480"/>
                      <a:pt x="5413" y="20564"/>
                      <a:pt x="5615" y="20648"/>
                    </a:cubicBezTo>
                    <a:cubicBezTo>
                      <a:pt x="9006" y="21842"/>
                      <a:pt x="12369" y="23062"/>
                      <a:pt x="15732" y="24283"/>
                    </a:cubicBezTo>
                    <a:lnTo>
                      <a:pt x="16031" y="24229"/>
                    </a:lnTo>
                    <a:cubicBezTo>
                      <a:pt x="17821" y="20458"/>
                      <a:pt x="19557" y="16688"/>
                      <a:pt x="21211" y="12891"/>
                    </a:cubicBezTo>
                    <a:cubicBezTo>
                      <a:pt x="21238" y="12864"/>
                      <a:pt x="21238" y="12809"/>
                      <a:pt x="21266" y="12782"/>
                    </a:cubicBezTo>
                    <a:lnTo>
                      <a:pt x="21211" y="12782"/>
                    </a:lnTo>
                    <a:lnTo>
                      <a:pt x="17061" y="3886"/>
                    </a:lnTo>
                    <a:lnTo>
                      <a:pt x="16763" y="3804"/>
                    </a:lnTo>
                    <a:cubicBezTo>
                      <a:pt x="13373" y="2584"/>
                      <a:pt x="10009" y="1363"/>
                      <a:pt x="6646" y="143"/>
                    </a:cubicBezTo>
                    <a:cubicBezTo>
                      <a:pt x="6447" y="76"/>
                      <a:pt x="6218" y="0"/>
                      <a:pt x="59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6" name="Google Shape;2576;p80"/>
              <p:cNvSpPr/>
              <p:nvPr/>
            </p:nvSpPr>
            <p:spPr>
              <a:xfrm>
                <a:off x="396075" y="3694400"/>
                <a:ext cx="429425" cy="308800"/>
              </a:xfrm>
              <a:custGeom>
                <a:avLst/>
                <a:gdLst/>
                <a:ahLst/>
                <a:cxnLst/>
                <a:rect l="l" t="t" r="r" b="b"/>
                <a:pathLst>
                  <a:path w="17177" h="12352" extrusionOk="0">
                    <a:moveTo>
                      <a:pt x="6176" y="0"/>
                    </a:moveTo>
                    <a:cubicBezTo>
                      <a:pt x="5958" y="0"/>
                      <a:pt x="5749" y="57"/>
                      <a:pt x="5562" y="212"/>
                    </a:cubicBezTo>
                    <a:cubicBezTo>
                      <a:pt x="5372" y="375"/>
                      <a:pt x="5264" y="646"/>
                      <a:pt x="5155" y="890"/>
                    </a:cubicBezTo>
                    <a:cubicBezTo>
                      <a:pt x="4966" y="1297"/>
                      <a:pt x="4803" y="1704"/>
                      <a:pt x="4613" y="2110"/>
                    </a:cubicBezTo>
                    <a:cubicBezTo>
                      <a:pt x="3935" y="3684"/>
                      <a:pt x="3230" y="5257"/>
                      <a:pt x="2497" y="6803"/>
                    </a:cubicBezTo>
                    <a:cubicBezTo>
                      <a:pt x="1711" y="8566"/>
                      <a:pt x="897" y="10329"/>
                      <a:pt x="56" y="12092"/>
                    </a:cubicBezTo>
                    <a:cubicBezTo>
                      <a:pt x="1" y="12222"/>
                      <a:pt x="109" y="12351"/>
                      <a:pt x="219" y="12351"/>
                    </a:cubicBezTo>
                    <a:cubicBezTo>
                      <a:pt x="269" y="12351"/>
                      <a:pt x="320" y="12323"/>
                      <a:pt x="354" y="12255"/>
                    </a:cubicBezTo>
                    <a:cubicBezTo>
                      <a:pt x="1738" y="9352"/>
                      <a:pt x="3067" y="6423"/>
                      <a:pt x="4369" y="3494"/>
                    </a:cubicBezTo>
                    <a:cubicBezTo>
                      <a:pt x="4694" y="2761"/>
                      <a:pt x="5020" y="2029"/>
                      <a:pt x="5345" y="1297"/>
                    </a:cubicBezTo>
                    <a:cubicBezTo>
                      <a:pt x="5481" y="971"/>
                      <a:pt x="5617" y="510"/>
                      <a:pt x="5942" y="375"/>
                    </a:cubicBezTo>
                    <a:cubicBezTo>
                      <a:pt x="6031" y="336"/>
                      <a:pt x="6125" y="320"/>
                      <a:pt x="6220" y="320"/>
                    </a:cubicBezTo>
                    <a:cubicBezTo>
                      <a:pt x="6531" y="320"/>
                      <a:pt x="6859" y="488"/>
                      <a:pt x="7108" y="591"/>
                    </a:cubicBezTo>
                    <a:cubicBezTo>
                      <a:pt x="8654" y="1134"/>
                      <a:pt x="10173" y="1676"/>
                      <a:pt x="11692" y="2219"/>
                    </a:cubicBezTo>
                    <a:cubicBezTo>
                      <a:pt x="13428" y="2843"/>
                      <a:pt x="15164" y="3494"/>
                      <a:pt x="16900" y="4118"/>
                    </a:cubicBezTo>
                    <a:cubicBezTo>
                      <a:pt x="16922" y="4126"/>
                      <a:pt x="16943" y="4130"/>
                      <a:pt x="16962" y="4130"/>
                    </a:cubicBezTo>
                    <a:cubicBezTo>
                      <a:pt x="17131" y="4130"/>
                      <a:pt x="17176" y="3841"/>
                      <a:pt x="16981" y="3792"/>
                    </a:cubicBezTo>
                    <a:cubicBezTo>
                      <a:pt x="13727" y="2599"/>
                      <a:pt x="10472" y="1432"/>
                      <a:pt x="7217" y="266"/>
                    </a:cubicBezTo>
                    <a:cubicBezTo>
                      <a:pt x="6898" y="149"/>
                      <a:pt x="6527" y="0"/>
                      <a:pt x="617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7" name="Google Shape;2577;p80"/>
              <p:cNvSpPr/>
              <p:nvPr/>
            </p:nvSpPr>
            <p:spPr>
              <a:xfrm>
                <a:off x="395550" y="3791150"/>
                <a:ext cx="541700" cy="465900"/>
              </a:xfrm>
              <a:custGeom>
                <a:avLst/>
                <a:gdLst/>
                <a:ahLst/>
                <a:cxnLst/>
                <a:rect l="l" t="t" r="r" b="b"/>
                <a:pathLst>
                  <a:path w="21668" h="18636" extrusionOk="0">
                    <a:moveTo>
                      <a:pt x="17287" y="0"/>
                    </a:moveTo>
                    <a:cubicBezTo>
                      <a:pt x="17180" y="0"/>
                      <a:pt x="17064" y="118"/>
                      <a:pt x="17138" y="248"/>
                    </a:cubicBezTo>
                    <a:cubicBezTo>
                      <a:pt x="18413" y="2797"/>
                      <a:pt x="19552" y="5428"/>
                      <a:pt x="20773" y="8005"/>
                    </a:cubicBezTo>
                    <a:cubicBezTo>
                      <a:pt x="20920" y="8348"/>
                      <a:pt x="21089" y="8691"/>
                      <a:pt x="21240" y="9035"/>
                    </a:cubicBezTo>
                    <a:lnTo>
                      <a:pt x="21240" y="9035"/>
                    </a:lnTo>
                    <a:cubicBezTo>
                      <a:pt x="20143" y="10879"/>
                      <a:pt x="19021" y="12724"/>
                      <a:pt x="17925" y="14542"/>
                    </a:cubicBezTo>
                    <a:cubicBezTo>
                      <a:pt x="17382" y="15464"/>
                      <a:pt x="16840" y="16359"/>
                      <a:pt x="16297" y="17254"/>
                    </a:cubicBezTo>
                    <a:cubicBezTo>
                      <a:pt x="16162" y="17498"/>
                      <a:pt x="16026" y="17742"/>
                      <a:pt x="15863" y="17987"/>
                    </a:cubicBezTo>
                    <a:cubicBezTo>
                      <a:pt x="15722" y="18208"/>
                      <a:pt x="15551" y="18280"/>
                      <a:pt x="15339" y="18280"/>
                    </a:cubicBezTo>
                    <a:cubicBezTo>
                      <a:pt x="15265" y="18280"/>
                      <a:pt x="15187" y="18272"/>
                      <a:pt x="15104" y="18258"/>
                    </a:cubicBezTo>
                    <a:cubicBezTo>
                      <a:pt x="14534" y="18176"/>
                      <a:pt x="13992" y="18095"/>
                      <a:pt x="13449" y="18014"/>
                    </a:cubicBezTo>
                    <a:cubicBezTo>
                      <a:pt x="11306" y="17715"/>
                      <a:pt x="9164" y="17390"/>
                      <a:pt x="7021" y="17091"/>
                    </a:cubicBezTo>
                    <a:cubicBezTo>
                      <a:pt x="6533" y="17010"/>
                      <a:pt x="6044" y="16929"/>
                      <a:pt x="5529" y="16874"/>
                    </a:cubicBezTo>
                    <a:cubicBezTo>
                      <a:pt x="5312" y="16820"/>
                      <a:pt x="5068" y="16820"/>
                      <a:pt x="4878" y="16712"/>
                    </a:cubicBezTo>
                    <a:cubicBezTo>
                      <a:pt x="4607" y="16549"/>
                      <a:pt x="4498" y="16305"/>
                      <a:pt x="4363" y="16061"/>
                    </a:cubicBezTo>
                    <a:cubicBezTo>
                      <a:pt x="3956" y="15301"/>
                      <a:pt x="3549" y="14569"/>
                      <a:pt x="3169" y="13809"/>
                    </a:cubicBezTo>
                    <a:cubicBezTo>
                      <a:pt x="2247" y="12019"/>
                      <a:pt x="1352" y="10175"/>
                      <a:pt x="375" y="8385"/>
                    </a:cubicBezTo>
                    <a:cubicBezTo>
                      <a:pt x="344" y="8329"/>
                      <a:pt x="296" y="8306"/>
                      <a:pt x="246" y="8306"/>
                    </a:cubicBezTo>
                    <a:cubicBezTo>
                      <a:pt x="127" y="8306"/>
                      <a:pt x="0" y="8440"/>
                      <a:pt x="77" y="8575"/>
                    </a:cubicBezTo>
                    <a:cubicBezTo>
                      <a:pt x="945" y="10121"/>
                      <a:pt x="1732" y="11721"/>
                      <a:pt x="2518" y="13294"/>
                    </a:cubicBezTo>
                    <a:cubicBezTo>
                      <a:pt x="2925" y="14081"/>
                      <a:pt x="3332" y="14867"/>
                      <a:pt x="3766" y="15681"/>
                    </a:cubicBezTo>
                    <a:cubicBezTo>
                      <a:pt x="4119" y="16332"/>
                      <a:pt x="4390" y="17010"/>
                      <a:pt x="5204" y="17146"/>
                    </a:cubicBezTo>
                    <a:cubicBezTo>
                      <a:pt x="7238" y="17525"/>
                      <a:pt x="9326" y="17770"/>
                      <a:pt x="11388" y="18068"/>
                    </a:cubicBezTo>
                    <a:cubicBezTo>
                      <a:pt x="12418" y="18204"/>
                      <a:pt x="13476" y="18366"/>
                      <a:pt x="14507" y="18502"/>
                    </a:cubicBezTo>
                    <a:cubicBezTo>
                      <a:pt x="14760" y="18541"/>
                      <a:pt x="15098" y="18636"/>
                      <a:pt x="15399" y="18636"/>
                    </a:cubicBezTo>
                    <a:cubicBezTo>
                      <a:pt x="15516" y="18636"/>
                      <a:pt x="15628" y="18621"/>
                      <a:pt x="15728" y="18583"/>
                    </a:cubicBezTo>
                    <a:cubicBezTo>
                      <a:pt x="16053" y="18448"/>
                      <a:pt x="16216" y="18068"/>
                      <a:pt x="16379" y="17797"/>
                    </a:cubicBezTo>
                    <a:cubicBezTo>
                      <a:pt x="17491" y="15952"/>
                      <a:pt x="18576" y="14108"/>
                      <a:pt x="19688" y="12291"/>
                    </a:cubicBezTo>
                    <a:cubicBezTo>
                      <a:pt x="20230" y="11368"/>
                      <a:pt x="20773" y="10473"/>
                      <a:pt x="21315" y="9578"/>
                    </a:cubicBezTo>
                    <a:cubicBezTo>
                      <a:pt x="21505" y="9280"/>
                      <a:pt x="21668" y="9144"/>
                      <a:pt x="21532" y="8846"/>
                    </a:cubicBezTo>
                    <a:cubicBezTo>
                      <a:pt x="20827" y="7354"/>
                      <a:pt x="20122" y="5862"/>
                      <a:pt x="19416" y="4343"/>
                    </a:cubicBezTo>
                    <a:cubicBezTo>
                      <a:pt x="18765" y="2933"/>
                      <a:pt x="18114" y="1495"/>
                      <a:pt x="17409" y="85"/>
                    </a:cubicBezTo>
                    <a:cubicBezTo>
                      <a:pt x="17384" y="25"/>
                      <a:pt x="17336" y="0"/>
                      <a:pt x="1728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8" name="Google Shape;2578;p80"/>
              <p:cNvSpPr/>
              <p:nvPr/>
            </p:nvSpPr>
            <p:spPr>
              <a:xfrm>
                <a:off x="822600" y="3487575"/>
                <a:ext cx="429425" cy="308800"/>
              </a:xfrm>
              <a:custGeom>
                <a:avLst/>
                <a:gdLst/>
                <a:ahLst/>
                <a:cxnLst/>
                <a:rect l="l" t="t" r="r" b="b"/>
                <a:pathLst>
                  <a:path w="17177" h="12352" extrusionOk="0">
                    <a:moveTo>
                      <a:pt x="6175" y="0"/>
                    </a:moveTo>
                    <a:cubicBezTo>
                      <a:pt x="5958" y="0"/>
                      <a:pt x="5748" y="57"/>
                      <a:pt x="5562" y="212"/>
                    </a:cubicBezTo>
                    <a:cubicBezTo>
                      <a:pt x="5372" y="375"/>
                      <a:pt x="5264" y="646"/>
                      <a:pt x="5155" y="890"/>
                    </a:cubicBezTo>
                    <a:cubicBezTo>
                      <a:pt x="4993" y="1297"/>
                      <a:pt x="4803" y="1704"/>
                      <a:pt x="4613" y="2111"/>
                    </a:cubicBezTo>
                    <a:cubicBezTo>
                      <a:pt x="3935" y="3684"/>
                      <a:pt x="3230" y="5257"/>
                      <a:pt x="2497" y="6803"/>
                    </a:cubicBezTo>
                    <a:cubicBezTo>
                      <a:pt x="1711" y="8566"/>
                      <a:pt x="870" y="10329"/>
                      <a:pt x="56" y="12092"/>
                    </a:cubicBezTo>
                    <a:cubicBezTo>
                      <a:pt x="0" y="12222"/>
                      <a:pt x="109" y="12352"/>
                      <a:pt x="219" y="12352"/>
                    </a:cubicBezTo>
                    <a:cubicBezTo>
                      <a:pt x="269" y="12352"/>
                      <a:pt x="320" y="12324"/>
                      <a:pt x="354" y="12255"/>
                    </a:cubicBezTo>
                    <a:cubicBezTo>
                      <a:pt x="1711" y="9353"/>
                      <a:pt x="3067" y="6423"/>
                      <a:pt x="4369" y="3494"/>
                    </a:cubicBezTo>
                    <a:cubicBezTo>
                      <a:pt x="4694" y="2762"/>
                      <a:pt x="5020" y="2029"/>
                      <a:pt x="5345" y="1297"/>
                    </a:cubicBezTo>
                    <a:cubicBezTo>
                      <a:pt x="5508" y="971"/>
                      <a:pt x="5616" y="510"/>
                      <a:pt x="5996" y="375"/>
                    </a:cubicBezTo>
                    <a:cubicBezTo>
                      <a:pt x="6075" y="345"/>
                      <a:pt x="6157" y="332"/>
                      <a:pt x="6242" y="332"/>
                    </a:cubicBezTo>
                    <a:cubicBezTo>
                      <a:pt x="6538" y="332"/>
                      <a:pt x="6861" y="486"/>
                      <a:pt x="7135" y="592"/>
                    </a:cubicBezTo>
                    <a:cubicBezTo>
                      <a:pt x="8654" y="1134"/>
                      <a:pt x="10173" y="1677"/>
                      <a:pt x="11692" y="2246"/>
                    </a:cubicBezTo>
                    <a:cubicBezTo>
                      <a:pt x="13428" y="2870"/>
                      <a:pt x="15164" y="3494"/>
                      <a:pt x="16900" y="4118"/>
                    </a:cubicBezTo>
                    <a:cubicBezTo>
                      <a:pt x="16922" y="4126"/>
                      <a:pt x="16943" y="4130"/>
                      <a:pt x="16962" y="4130"/>
                    </a:cubicBezTo>
                    <a:cubicBezTo>
                      <a:pt x="17131" y="4130"/>
                      <a:pt x="17176" y="3841"/>
                      <a:pt x="16981" y="3792"/>
                    </a:cubicBezTo>
                    <a:cubicBezTo>
                      <a:pt x="13726" y="2626"/>
                      <a:pt x="10472" y="1433"/>
                      <a:pt x="7217" y="266"/>
                    </a:cubicBezTo>
                    <a:cubicBezTo>
                      <a:pt x="6898" y="149"/>
                      <a:pt x="6527" y="0"/>
                      <a:pt x="617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9" name="Google Shape;2579;p80"/>
              <p:cNvSpPr/>
              <p:nvPr/>
            </p:nvSpPr>
            <p:spPr>
              <a:xfrm>
                <a:off x="822075" y="3584325"/>
                <a:ext cx="541700" cy="465925"/>
              </a:xfrm>
              <a:custGeom>
                <a:avLst/>
                <a:gdLst/>
                <a:ahLst/>
                <a:cxnLst/>
                <a:rect l="l" t="t" r="r" b="b"/>
                <a:pathLst>
                  <a:path w="21668" h="18637" extrusionOk="0">
                    <a:moveTo>
                      <a:pt x="17286" y="0"/>
                    </a:moveTo>
                    <a:cubicBezTo>
                      <a:pt x="17178" y="0"/>
                      <a:pt x="17055" y="118"/>
                      <a:pt x="17111" y="248"/>
                    </a:cubicBezTo>
                    <a:cubicBezTo>
                      <a:pt x="18331" y="2852"/>
                      <a:pt x="19552" y="5456"/>
                      <a:pt x="20773" y="8032"/>
                    </a:cubicBezTo>
                    <a:cubicBezTo>
                      <a:pt x="20921" y="8379"/>
                      <a:pt x="21092" y="8726"/>
                      <a:pt x="21245" y="9052"/>
                    </a:cubicBezTo>
                    <a:lnTo>
                      <a:pt x="21245" y="9052"/>
                    </a:lnTo>
                    <a:cubicBezTo>
                      <a:pt x="20147" y="10847"/>
                      <a:pt x="19050" y="12667"/>
                      <a:pt x="17979" y="14488"/>
                    </a:cubicBezTo>
                    <a:lnTo>
                      <a:pt x="16324" y="17200"/>
                    </a:lnTo>
                    <a:cubicBezTo>
                      <a:pt x="16216" y="17417"/>
                      <a:pt x="16080" y="17634"/>
                      <a:pt x="15944" y="17851"/>
                    </a:cubicBezTo>
                    <a:cubicBezTo>
                      <a:pt x="15762" y="18147"/>
                      <a:pt x="15542" y="18271"/>
                      <a:pt x="15219" y="18271"/>
                    </a:cubicBezTo>
                    <a:cubicBezTo>
                      <a:pt x="15157" y="18271"/>
                      <a:pt x="15092" y="18267"/>
                      <a:pt x="15022" y="18258"/>
                    </a:cubicBezTo>
                    <a:cubicBezTo>
                      <a:pt x="14480" y="18177"/>
                      <a:pt x="13910" y="18095"/>
                      <a:pt x="13368" y="18014"/>
                    </a:cubicBezTo>
                    <a:cubicBezTo>
                      <a:pt x="11252" y="17716"/>
                      <a:pt x="9136" y="17390"/>
                      <a:pt x="7021" y="17092"/>
                    </a:cubicBezTo>
                    <a:cubicBezTo>
                      <a:pt x="6533" y="17037"/>
                      <a:pt x="6044" y="16956"/>
                      <a:pt x="5556" y="16875"/>
                    </a:cubicBezTo>
                    <a:cubicBezTo>
                      <a:pt x="5285" y="16848"/>
                      <a:pt x="5014" y="16820"/>
                      <a:pt x="4797" y="16658"/>
                    </a:cubicBezTo>
                    <a:cubicBezTo>
                      <a:pt x="4552" y="16468"/>
                      <a:pt x="4444" y="16197"/>
                      <a:pt x="4308" y="15953"/>
                    </a:cubicBezTo>
                    <a:cubicBezTo>
                      <a:pt x="3901" y="15220"/>
                      <a:pt x="3495" y="14461"/>
                      <a:pt x="3115" y="13701"/>
                    </a:cubicBezTo>
                    <a:cubicBezTo>
                      <a:pt x="2193" y="11938"/>
                      <a:pt x="1325" y="10148"/>
                      <a:pt x="375" y="8385"/>
                    </a:cubicBezTo>
                    <a:cubicBezTo>
                      <a:pt x="344" y="8329"/>
                      <a:pt x="296" y="8306"/>
                      <a:pt x="246" y="8306"/>
                    </a:cubicBezTo>
                    <a:cubicBezTo>
                      <a:pt x="127" y="8306"/>
                      <a:pt x="0" y="8441"/>
                      <a:pt x="77" y="8575"/>
                    </a:cubicBezTo>
                    <a:cubicBezTo>
                      <a:pt x="918" y="10094"/>
                      <a:pt x="1704" y="11667"/>
                      <a:pt x="2491" y="13213"/>
                    </a:cubicBezTo>
                    <a:cubicBezTo>
                      <a:pt x="2898" y="14000"/>
                      <a:pt x="3305" y="14786"/>
                      <a:pt x="3712" y="15573"/>
                    </a:cubicBezTo>
                    <a:cubicBezTo>
                      <a:pt x="4064" y="16251"/>
                      <a:pt x="4335" y="16983"/>
                      <a:pt x="5149" y="17146"/>
                    </a:cubicBezTo>
                    <a:cubicBezTo>
                      <a:pt x="6180" y="17363"/>
                      <a:pt x="7238" y="17471"/>
                      <a:pt x="8241" y="17607"/>
                    </a:cubicBezTo>
                    <a:cubicBezTo>
                      <a:pt x="9299" y="17770"/>
                      <a:pt x="10330" y="17905"/>
                      <a:pt x="11388" y="18068"/>
                    </a:cubicBezTo>
                    <a:cubicBezTo>
                      <a:pt x="12418" y="18204"/>
                      <a:pt x="13476" y="18367"/>
                      <a:pt x="14507" y="18502"/>
                    </a:cubicBezTo>
                    <a:cubicBezTo>
                      <a:pt x="14780" y="18541"/>
                      <a:pt x="15109" y="18636"/>
                      <a:pt x="15403" y="18636"/>
                    </a:cubicBezTo>
                    <a:cubicBezTo>
                      <a:pt x="15518" y="18636"/>
                      <a:pt x="15628" y="18622"/>
                      <a:pt x="15728" y="18584"/>
                    </a:cubicBezTo>
                    <a:cubicBezTo>
                      <a:pt x="16080" y="18448"/>
                      <a:pt x="16243" y="18014"/>
                      <a:pt x="16406" y="17716"/>
                    </a:cubicBezTo>
                    <a:lnTo>
                      <a:pt x="19688" y="12291"/>
                    </a:lnTo>
                    <a:cubicBezTo>
                      <a:pt x="20230" y="11369"/>
                      <a:pt x="20773" y="10473"/>
                      <a:pt x="21342" y="9578"/>
                    </a:cubicBezTo>
                    <a:cubicBezTo>
                      <a:pt x="21505" y="9280"/>
                      <a:pt x="21668" y="9144"/>
                      <a:pt x="21532" y="8846"/>
                    </a:cubicBezTo>
                    <a:cubicBezTo>
                      <a:pt x="20854" y="7381"/>
                      <a:pt x="20149" y="5917"/>
                      <a:pt x="19471" y="4452"/>
                    </a:cubicBezTo>
                    <a:cubicBezTo>
                      <a:pt x="18793" y="2987"/>
                      <a:pt x="18087" y="1550"/>
                      <a:pt x="17409" y="85"/>
                    </a:cubicBezTo>
                    <a:cubicBezTo>
                      <a:pt x="17384" y="25"/>
                      <a:pt x="17336" y="0"/>
                      <a:pt x="1728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0" name="Google Shape;2580;p80"/>
              <p:cNvSpPr/>
              <p:nvPr/>
            </p:nvSpPr>
            <p:spPr>
              <a:xfrm>
                <a:off x="421175" y="3182225"/>
                <a:ext cx="430075" cy="309000"/>
              </a:xfrm>
              <a:custGeom>
                <a:avLst/>
                <a:gdLst/>
                <a:ahLst/>
                <a:cxnLst/>
                <a:rect l="l" t="t" r="r" b="b"/>
                <a:pathLst>
                  <a:path w="17203" h="12360" extrusionOk="0">
                    <a:moveTo>
                      <a:pt x="6206" y="1"/>
                    </a:moveTo>
                    <a:cubicBezTo>
                      <a:pt x="5999" y="1"/>
                      <a:pt x="5798" y="52"/>
                      <a:pt x="5616" y="193"/>
                    </a:cubicBezTo>
                    <a:cubicBezTo>
                      <a:pt x="5399" y="356"/>
                      <a:pt x="5291" y="627"/>
                      <a:pt x="5182" y="898"/>
                    </a:cubicBezTo>
                    <a:cubicBezTo>
                      <a:pt x="4992" y="1305"/>
                      <a:pt x="4829" y="1712"/>
                      <a:pt x="4640" y="2119"/>
                    </a:cubicBezTo>
                    <a:cubicBezTo>
                      <a:pt x="3934" y="3692"/>
                      <a:pt x="3229" y="5238"/>
                      <a:pt x="2524" y="6811"/>
                    </a:cubicBezTo>
                    <a:cubicBezTo>
                      <a:pt x="1710" y="8574"/>
                      <a:pt x="897" y="10337"/>
                      <a:pt x="56" y="12101"/>
                    </a:cubicBezTo>
                    <a:cubicBezTo>
                      <a:pt x="0" y="12230"/>
                      <a:pt x="122" y="12360"/>
                      <a:pt x="230" y="12360"/>
                    </a:cubicBezTo>
                    <a:cubicBezTo>
                      <a:pt x="281" y="12360"/>
                      <a:pt x="328" y="12332"/>
                      <a:pt x="354" y="12263"/>
                    </a:cubicBezTo>
                    <a:cubicBezTo>
                      <a:pt x="1737" y="9361"/>
                      <a:pt x="3066" y="6432"/>
                      <a:pt x="4396" y="3502"/>
                    </a:cubicBezTo>
                    <a:cubicBezTo>
                      <a:pt x="4721" y="2770"/>
                      <a:pt x="5046" y="2038"/>
                      <a:pt x="5372" y="1278"/>
                    </a:cubicBezTo>
                    <a:cubicBezTo>
                      <a:pt x="5508" y="953"/>
                      <a:pt x="5616" y="546"/>
                      <a:pt x="5969" y="383"/>
                    </a:cubicBezTo>
                    <a:cubicBezTo>
                      <a:pt x="6060" y="352"/>
                      <a:pt x="6152" y="340"/>
                      <a:pt x="6243" y="340"/>
                    </a:cubicBezTo>
                    <a:cubicBezTo>
                      <a:pt x="6556" y="340"/>
                      <a:pt x="6862" y="489"/>
                      <a:pt x="7135" y="573"/>
                    </a:cubicBezTo>
                    <a:cubicBezTo>
                      <a:pt x="8654" y="1143"/>
                      <a:pt x="10200" y="1685"/>
                      <a:pt x="11719" y="2227"/>
                    </a:cubicBezTo>
                    <a:cubicBezTo>
                      <a:pt x="13455" y="2878"/>
                      <a:pt x="15191" y="3502"/>
                      <a:pt x="16927" y="4126"/>
                    </a:cubicBezTo>
                    <a:cubicBezTo>
                      <a:pt x="16949" y="4134"/>
                      <a:pt x="16970" y="4138"/>
                      <a:pt x="16989" y="4138"/>
                    </a:cubicBezTo>
                    <a:cubicBezTo>
                      <a:pt x="17157" y="4138"/>
                      <a:pt x="17203" y="3849"/>
                      <a:pt x="17008" y="3801"/>
                    </a:cubicBezTo>
                    <a:cubicBezTo>
                      <a:pt x="13753" y="2607"/>
                      <a:pt x="10498" y="1441"/>
                      <a:pt x="7244" y="247"/>
                    </a:cubicBezTo>
                    <a:cubicBezTo>
                      <a:pt x="6920" y="145"/>
                      <a:pt x="6554" y="1"/>
                      <a:pt x="620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1" name="Google Shape;2581;p80"/>
              <p:cNvSpPr/>
              <p:nvPr/>
            </p:nvSpPr>
            <p:spPr>
              <a:xfrm>
                <a:off x="421375" y="3487350"/>
                <a:ext cx="123100" cy="215375"/>
              </a:xfrm>
              <a:custGeom>
                <a:avLst/>
                <a:gdLst/>
                <a:ahLst/>
                <a:cxnLst/>
                <a:rect l="l" t="t" r="r" b="b"/>
                <a:pathLst>
                  <a:path w="4924" h="8615" extrusionOk="0">
                    <a:moveTo>
                      <a:pt x="233" y="1"/>
                    </a:moveTo>
                    <a:cubicBezTo>
                      <a:pt x="117" y="1"/>
                      <a:pt x="1" y="118"/>
                      <a:pt x="75" y="248"/>
                    </a:cubicBezTo>
                    <a:cubicBezTo>
                      <a:pt x="861" y="1659"/>
                      <a:pt x="1594" y="3123"/>
                      <a:pt x="2326" y="4561"/>
                    </a:cubicBezTo>
                    <a:cubicBezTo>
                      <a:pt x="2679" y="5293"/>
                      <a:pt x="3058" y="5998"/>
                      <a:pt x="3438" y="6731"/>
                    </a:cubicBezTo>
                    <a:cubicBezTo>
                      <a:pt x="3601" y="7056"/>
                      <a:pt x="3791" y="7409"/>
                      <a:pt x="3981" y="7734"/>
                    </a:cubicBezTo>
                    <a:cubicBezTo>
                      <a:pt x="4143" y="8060"/>
                      <a:pt x="4279" y="8358"/>
                      <a:pt x="4550" y="8575"/>
                    </a:cubicBezTo>
                    <a:cubicBezTo>
                      <a:pt x="4584" y="8603"/>
                      <a:pt x="4621" y="8615"/>
                      <a:pt x="4657" y="8615"/>
                    </a:cubicBezTo>
                    <a:cubicBezTo>
                      <a:pt x="4796" y="8615"/>
                      <a:pt x="4924" y="8439"/>
                      <a:pt x="4794" y="8331"/>
                    </a:cubicBezTo>
                    <a:cubicBezTo>
                      <a:pt x="4523" y="8114"/>
                      <a:pt x="4360" y="7761"/>
                      <a:pt x="4198" y="7463"/>
                    </a:cubicBezTo>
                    <a:cubicBezTo>
                      <a:pt x="4008" y="7110"/>
                      <a:pt x="3845" y="6785"/>
                      <a:pt x="3655" y="6432"/>
                    </a:cubicBezTo>
                    <a:cubicBezTo>
                      <a:pt x="3275" y="5700"/>
                      <a:pt x="2923" y="4995"/>
                      <a:pt x="2543" y="4262"/>
                    </a:cubicBezTo>
                    <a:cubicBezTo>
                      <a:pt x="1838" y="2852"/>
                      <a:pt x="1133" y="1442"/>
                      <a:pt x="373" y="85"/>
                    </a:cubicBezTo>
                    <a:cubicBezTo>
                      <a:pt x="339" y="26"/>
                      <a:pt x="286" y="1"/>
                      <a:pt x="2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2" name="Google Shape;2582;p80"/>
              <p:cNvSpPr/>
              <p:nvPr/>
            </p:nvSpPr>
            <p:spPr>
              <a:xfrm>
                <a:off x="847675" y="3279175"/>
                <a:ext cx="114725" cy="230725"/>
              </a:xfrm>
              <a:custGeom>
                <a:avLst/>
                <a:gdLst/>
                <a:ahLst/>
                <a:cxnLst/>
                <a:rect l="l" t="t" r="r" b="b"/>
                <a:pathLst>
                  <a:path w="4589" h="9229" extrusionOk="0">
                    <a:moveTo>
                      <a:pt x="232" y="1"/>
                    </a:moveTo>
                    <a:cubicBezTo>
                      <a:pt x="123" y="1"/>
                      <a:pt x="1" y="118"/>
                      <a:pt x="57" y="248"/>
                    </a:cubicBezTo>
                    <a:cubicBezTo>
                      <a:pt x="1277" y="2852"/>
                      <a:pt x="2498" y="5429"/>
                      <a:pt x="3718" y="8033"/>
                    </a:cubicBezTo>
                    <a:cubicBezTo>
                      <a:pt x="3881" y="8385"/>
                      <a:pt x="4071" y="8765"/>
                      <a:pt x="4234" y="9145"/>
                    </a:cubicBezTo>
                    <a:cubicBezTo>
                      <a:pt x="4259" y="9204"/>
                      <a:pt x="4305" y="9229"/>
                      <a:pt x="4354" y="9229"/>
                    </a:cubicBezTo>
                    <a:cubicBezTo>
                      <a:pt x="4463" y="9229"/>
                      <a:pt x="4588" y="9105"/>
                      <a:pt x="4532" y="8955"/>
                    </a:cubicBezTo>
                    <a:cubicBezTo>
                      <a:pt x="3311" y="6378"/>
                      <a:pt x="2091" y="3801"/>
                      <a:pt x="870" y="1197"/>
                    </a:cubicBezTo>
                    <a:cubicBezTo>
                      <a:pt x="708" y="818"/>
                      <a:pt x="518" y="465"/>
                      <a:pt x="355" y="85"/>
                    </a:cubicBezTo>
                    <a:cubicBezTo>
                      <a:pt x="329" y="26"/>
                      <a:pt x="282" y="1"/>
                      <a:pt x="23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3" name="Google Shape;2583;p80"/>
              <p:cNvSpPr/>
              <p:nvPr/>
            </p:nvSpPr>
            <p:spPr>
              <a:xfrm>
                <a:off x="752925" y="4032325"/>
                <a:ext cx="70300" cy="118300"/>
              </a:xfrm>
              <a:custGeom>
                <a:avLst/>
                <a:gdLst/>
                <a:ahLst/>
                <a:cxnLst/>
                <a:rect l="l" t="t" r="r" b="b"/>
                <a:pathLst>
                  <a:path w="2812" h="4732" extrusionOk="0">
                    <a:moveTo>
                      <a:pt x="2563" y="0"/>
                    </a:moveTo>
                    <a:cubicBezTo>
                      <a:pt x="2514" y="0"/>
                      <a:pt x="2467" y="20"/>
                      <a:pt x="2436" y="67"/>
                    </a:cubicBezTo>
                    <a:cubicBezTo>
                      <a:pt x="1487" y="1477"/>
                      <a:pt x="673" y="2969"/>
                      <a:pt x="49" y="4542"/>
                    </a:cubicBezTo>
                    <a:cubicBezTo>
                      <a:pt x="0" y="4657"/>
                      <a:pt x="99" y="4732"/>
                      <a:pt x="203" y="4732"/>
                    </a:cubicBezTo>
                    <a:cubicBezTo>
                      <a:pt x="272" y="4732"/>
                      <a:pt x="342" y="4699"/>
                      <a:pt x="375" y="4624"/>
                    </a:cubicBezTo>
                    <a:cubicBezTo>
                      <a:pt x="999" y="3078"/>
                      <a:pt x="1785" y="1613"/>
                      <a:pt x="2735" y="257"/>
                    </a:cubicBezTo>
                    <a:cubicBezTo>
                      <a:pt x="2812" y="121"/>
                      <a:pt x="2683" y="0"/>
                      <a:pt x="256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4" name="Google Shape;2584;p80"/>
              <p:cNvSpPr/>
              <p:nvPr/>
            </p:nvSpPr>
            <p:spPr>
              <a:xfrm>
                <a:off x="500025" y="3844400"/>
                <a:ext cx="68375" cy="117125"/>
              </a:xfrm>
              <a:custGeom>
                <a:avLst/>
                <a:gdLst/>
                <a:ahLst/>
                <a:cxnLst/>
                <a:rect l="l" t="t" r="r" b="b"/>
                <a:pathLst>
                  <a:path w="2735" h="4685" extrusionOk="0">
                    <a:moveTo>
                      <a:pt x="2516" y="1"/>
                    </a:moveTo>
                    <a:cubicBezTo>
                      <a:pt x="2466" y="1"/>
                      <a:pt x="2415" y="29"/>
                      <a:pt x="2381" y="98"/>
                    </a:cubicBezTo>
                    <a:cubicBezTo>
                      <a:pt x="1648" y="1562"/>
                      <a:pt x="889" y="3027"/>
                      <a:pt x="75" y="4437"/>
                    </a:cubicBezTo>
                    <a:cubicBezTo>
                      <a:pt x="1" y="4567"/>
                      <a:pt x="117" y="4685"/>
                      <a:pt x="233" y="4685"/>
                    </a:cubicBezTo>
                    <a:cubicBezTo>
                      <a:pt x="286" y="4685"/>
                      <a:pt x="339" y="4660"/>
                      <a:pt x="374" y="4600"/>
                    </a:cubicBezTo>
                    <a:cubicBezTo>
                      <a:pt x="1187" y="3190"/>
                      <a:pt x="1947" y="1725"/>
                      <a:pt x="2679" y="260"/>
                    </a:cubicBezTo>
                    <a:cubicBezTo>
                      <a:pt x="2735" y="131"/>
                      <a:pt x="2626" y="1"/>
                      <a:pt x="251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5" name="Google Shape;2585;p80"/>
              <p:cNvSpPr/>
              <p:nvPr/>
            </p:nvSpPr>
            <p:spPr>
              <a:xfrm>
                <a:off x="1179450" y="3825725"/>
                <a:ext cx="70225" cy="118075"/>
              </a:xfrm>
              <a:custGeom>
                <a:avLst/>
                <a:gdLst/>
                <a:ahLst/>
                <a:cxnLst/>
                <a:rect l="l" t="t" r="r" b="b"/>
                <a:pathLst>
                  <a:path w="2809" h="4723" extrusionOk="0">
                    <a:moveTo>
                      <a:pt x="2577" y="1"/>
                    </a:moveTo>
                    <a:cubicBezTo>
                      <a:pt x="2523" y="1"/>
                      <a:pt x="2470" y="25"/>
                      <a:pt x="2436" y="85"/>
                    </a:cubicBezTo>
                    <a:cubicBezTo>
                      <a:pt x="1460" y="1468"/>
                      <a:pt x="673" y="2960"/>
                      <a:pt x="49" y="4533"/>
                    </a:cubicBezTo>
                    <a:cubicBezTo>
                      <a:pt x="0" y="4648"/>
                      <a:pt x="99" y="4723"/>
                      <a:pt x="203" y="4723"/>
                    </a:cubicBezTo>
                    <a:cubicBezTo>
                      <a:pt x="271" y="4723"/>
                      <a:pt x="342" y="4690"/>
                      <a:pt x="375" y="4615"/>
                    </a:cubicBezTo>
                    <a:cubicBezTo>
                      <a:pt x="999" y="3069"/>
                      <a:pt x="1785" y="1604"/>
                      <a:pt x="2734" y="248"/>
                    </a:cubicBezTo>
                    <a:cubicBezTo>
                      <a:pt x="2809" y="118"/>
                      <a:pt x="2692" y="1"/>
                      <a:pt x="257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6" name="Google Shape;2586;p80"/>
              <p:cNvSpPr/>
              <p:nvPr/>
            </p:nvSpPr>
            <p:spPr>
              <a:xfrm>
                <a:off x="926550" y="3637900"/>
                <a:ext cx="68375" cy="116825"/>
              </a:xfrm>
              <a:custGeom>
                <a:avLst/>
                <a:gdLst/>
                <a:ahLst/>
                <a:cxnLst/>
                <a:rect l="l" t="t" r="r" b="b"/>
                <a:pathLst>
                  <a:path w="2735" h="4673" extrusionOk="0">
                    <a:moveTo>
                      <a:pt x="2516" y="0"/>
                    </a:moveTo>
                    <a:cubicBezTo>
                      <a:pt x="2465" y="0"/>
                      <a:pt x="2415" y="25"/>
                      <a:pt x="2381" y="85"/>
                    </a:cubicBezTo>
                    <a:cubicBezTo>
                      <a:pt x="1648" y="1550"/>
                      <a:pt x="889" y="3014"/>
                      <a:pt x="75" y="4425"/>
                    </a:cubicBezTo>
                    <a:cubicBezTo>
                      <a:pt x="1" y="4555"/>
                      <a:pt x="105" y="4672"/>
                      <a:pt x="212" y="4672"/>
                    </a:cubicBezTo>
                    <a:cubicBezTo>
                      <a:pt x="262" y="4672"/>
                      <a:pt x="312" y="4647"/>
                      <a:pt x="346" y="4587"/>
                    </a:cubicBezTo>
                    <a:cubicBezTo>
                      <a:pt x="1187" y="3177"/>
                      <a:pt x="1947" y="1712"/>
                      <a:pt x="2679" y="248"/>
                    </a:cubicBezTo>
                    <a:cubicBezTo>
                      <a:pt x="2735" y="118"/>
                      <a:pt x="2625" y="0"/>
                      <a:pt x="251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7" name="Google Shape;2587;p80"/>
              <p:cNvSpPr/>
              <p:nvPr/>
            </p:nvSpPr>
            <p:spPr>
              <a:xfrm>
                <a:off x="778000" y="3520350"/>
                <a:ext cx="70800" cy="118275"/>
              </a:xfrm>
              <a:custGeom>
                <a:avLst/>
                <a:gdLst/>
                <a:ahLst/>
                <a:cxnLst/>
                <a:rect l="l" t="t" r="r" b="b"/>
                <a:pathLst>
                  <a:path w="2832" h="4731" extrusionOk="0">
                    <a:moveTo>
                      <a:pt x="2580" y="1"/>
                    </a:moveTo>
                    <a:cubicBezTo>
                      <a:pt x="2528" y="1"/>
                      <a:pt x="2476" y="20"/>
                      <a:pt x="2437" y="67"/>
                    </a:cubicBezTo>
                    <a:cubicBezTo>
                      <a:pt x="1487" y="1478"/>
                      <a:pt x="701" y="2970"/>
                      <a:pt x="50" y="4516"/>
                    </a:cubicBezTo>
                    <a:cubicBezTo>
                      <a:pt x="0" y="4649"/>
                      <a:pt x="103" y="4731"/>
                      <a:pt x="209" y="4731"/>
                    </a:cubicBezTo>
                    <a:cubicBezTo>
                      <a:pt x="276" y="4731"/>
                      <a:pt x="344" y="4698"/>
                      <a:pt x="375" y="4624"/>
                    </a:cubicBezTo>
                    <a:cubicBezTo>
                      <a:pt x="999" y="3078"/>
                      <a:pt x="1786" y="1613"/>
                      <a:pt x="2735" y="257"/>
                    </a:cubicBezTo>
                    <a:cubicBezTo>
                      <a:pt x="2832" y="122"/>
                      <a:pt x="2708" y="1"/>
                      <a:pt x="258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8" name="Google Shape;2588;p80"/>
              <p:cNvSpPr/>
              <p:nvPr/>
            </p:nvSpPr>
            <p:spPr>
              <a:xfrm>
                <a:off x="525125" y="3332450"/>
                <a:ext cx="68825" cy="117125"/>
              </a:xfrm>
              <a:custGeom>
                <a:avLst/>
                <a:gdLst/>
                <a:ahLst/>
                <a:cxnLst/>
                <a:rect l="l" t="t" r="r" b="b"/>
                <a:pathLst>
                  <a:path w="2753" h="4685" extrusionOk="0">
                    <a:moveTo>
                      <a:pt x="2530" y="0"/>
                    </a:moveTo>
                    <a:cubicBezTo>
                      <a:pt x="2481" y="0"/>
                      <a:pt x="2433" y="28"/>
                      <a:pt x="2407" y="97"/>
                    </a:cubicBezTo>
                    <a:cubicBezTo>
                      <a:pt x="1675" y="1562"/>
                      <a:pt x="888" y="2999"/>
                      <a:pt x="75" y="4437"/>
                    </a:cubicBezTo>
                    <a:cubicBezTo>
                      <a:pt x="0" y="4567"/>
                      <a:pt x="117" y="4684"/>
                      <a:pt x="233" y="4684"/>
                    </a:cubicBezTo>
                    <a:cubicBezTo>
                      <a:pt x="286" y="4684"/>
                      <a:pt x="339" y="4660"/>
                      <a:pt x="373" y="4600"/>
                    </a:cubicBezTo>
                    <a:cubicBezTo>
                      <a:pt x="1187" y="3189"/>
                      <a:pt x="1973" y="1725"/>
                      <a:pt x="2679" y="260"/>
                    </a:cubicBezTo>
                    <a:cubicBezTo>
                      <a:pt x="2753" y="130"/>
                      <a:pt x="2637" y="0"/>
                      <a:pt x="253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9" name="Google Shape;2589;p80"/>
              <p:cNvSpPr/>
              <p:nvPr/>
            </p:nvSpPr>
            <p:spPr>
              <a:xfrm>
                <a:off x="403900" y="4230550"/>
                <a:ext cx="110050" cy="153975"/>
              </a:xfrm>
              <a:custGeom>
                <a:avLst/>
                <a:gdLst/>
                <a:ahLst/>
                <a:cxnLst/>
                <a:rect l="l" t="t" r="r" b="b"/>
                <a:pathLst>
                  <a:path w="4402" h="6159" extrusionOk="0">
                    <a:moveTo>
                      <a:pt x="4169" y="0"/>
                    </a:moveTo>
                    <a:cubicBezTo>
                      <a:pt x="4116" y="0"/>
                      <a:pt x="4063" y="25"/>
                      <a:pt x="4029" y="85"/>
                    </a:cubicBezTo>
                    <a:cubicBezTo>
                      <a:pt x="2835" y="2092"/>
                      <a:pt x="1506" y="4045"/>
                      <a:pt x="96" y="5917"/>
                    </a:cubicBezTo>
                    <a:cubicBezTo>
                      <a:pt x="0" y="6031"/>
                      <a:pt x="119" y="6159"/>
                      <a:pt x="246" y="6159"/>
                    </a:cubicBezTo>
                    <a:cubicBezTo>
                      <a:pt x="299" y="6159"/>
                      <a:pt x="354" y="6136"/>
                      <a:pt x="394" y="6079"/>
                    </a:cubicBezTo>
                    <a:cubicBezTo>
                      <a:pt x="1805" y="4208"/>
                      <a:pt x="3134" y="2282"/>
                      <a:pt x="4327" y="248"/>
                    </a:cubicBezTo>
                    <a:cubicBezTo>
                      <a:pt x="4401" y="118"/>
                      <a:pt x="4285" y="0"/>
                      <a:pt x="416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0" name="Google Shape;2590;p80"/>
              <p:cNvSpPr/>
              <p:nvPr/>
            </p:nvSpPr>
            <p:spPr>
              <a:xfrm>
                <a:off x="1253400" y="3438525"/>
                <a:ext cx="104100" cy="159550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6382" extrusionOk="0">
                    <a:moveTo>
                      <a:pt x="3931" y="1"/>
                    </a:moveTo>
                    <a:cubicBezTo>
                      <a:pt x="3878" y="1"/>
                      <a:pt x="3825" y="26"/>
                      <a:pt x="3791" y="85"/>
                    </a:cubicBezTo>
                    <a:cubicBezTo>
                      <a:pt x="2489" y="2038"/>
                      <a:pt x="1241" y="4073"/>
                      <a:pt x="75" y="6134"/>
                    </a:cubicBezTo>
                    <a:cubicBezTo>
                      <a:pt x="0" y="6264"/>
                      <a:pt x="117" y="6381"/>
                      <a:pt x="233" y="6381"/>
                    </a:cubicBezTo>
                    <a:cubicBezTo>
                      <a:pt x="286" y="6381"/>
                      <a:pt x="339" y="6357"/>
                      <a:pt x="373" y="6297"/>
                    </a:cubicBezTo>
                    <a:cubicBezTo>
                      <a:pt x="1540" y="4235"/>
                      <a:pt x="2787" y="2228"/>
                      <a:pt x="4089" y="248"/>
                    </a:cubicBezTo>
                    <a:cubicBezTo>
                      <a:pt x="4163" y="118"/>
                      <a:pt x="4047" y="1"/>
                      <a:pt x="393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1" name="Google Shape;2591;p80"/>
              <p:cNvSpPr/>
              <p:nvPr/>
            </p:nvSpPr>
            <p:spPr>
              <a:xfrm>
                <a:off x="492575" y="3040500"/>
                <a:ext cx="80575" cy="155075"/>
              </a:xfrm>
              <a:custGeom>
                <a:avLst/>
                <a:gdLst/>
                <a:ahLst/>
                <a:cxnLst/>
                <a:rect l="l" t="t" r="r" b="b"/>
                <a:pathLst>
                  <a:path w="3223" h="6203" extrusionOk="0">
                    <a:moveTo>
                      <a:pt x="233" y="0"/>
                    </a:moveTo>
                    <a:cubicBezTo>
                      <a:pt x="117" y="0"/>
                      <a:pt x="1" y="117"/>
                      <a:pt x="75" y="248"/>
                    </a:cubicBezTo>
                    <a:cubicBezTo>
                      <a:pt x="997" y="2200"/>
                      <a:pt x="1946" y="4153"/>
                      <a:pt x="2869" y="6106"/>
                    </a:cubicBezTo>
                    <a:cubicBezTo>
                      <a:pt x="2903" y="6175"/>
                      <a:pt x="2954" y="6203"/>
                      <a:pt x="3004" y="6203"/>
                    </a:cubicBezTo>
                    <a:cubicBezTo>
                      <a:pt x="3114" y="6203"/>
                      <a:pt x="3223" y="6073"/>
                      <a:pt x="3167" y="5944"/>
                    </a:cubicBezTo>
                    <a:cubicBezTo>
                      <a:pt x="2245" y="3991"/>
                      <a:pt x="1295" y="2038"/>
                      <a:pt x="373" y="85"/>
                    </a:cubicBezTo>
                    <a:cubicBezTo>
                      <a:pt x="339" y="25"/>
                      <a:pt x="286" y="0"/>
                      <a:pt x="23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592" name="Google Shape;2592;p80"/>
            <p:cNvGrpSpPr/>
            <p:nvPr/>
          </p:nvGrpSpPr>
          <p:grpSpPr>
            <a:xfrm>
              <a:off x="395550" y="3064606"/>
              <a:ext cx="968225" cy="1344025"/>
              <a:chOff x="-762325" y="2327200"/>
              <a:chExt cx="968225" cy="1344025"/>
            </a:xfrm>
          </p:grpSpPr>
          <p:sp>
            <p:nvSpPr>
              <p:cNvPr id="2593" name="Google Shape;2593;p80"/>
              <p:cNvSpPr/>
              <p:nvPr/>
            </p:nvSpPr>
            <p:spPr>
              <a:xfrm>
                <a:off x="-337950" y="2778375"/>
                <a:ext cx="538425" cy="554550"/>
              </a:xfrm>
              <a:custGeom>
                <a:avLst/>
                <a:gdLst/>
                <a:ahLst/>
                <a:cxnLst/>
                <a:rect l="l" t="t" r="r" b="b"/>
                <a:pathLst>
                  <a:path w="21537" h="22182" extrusionOk="0">
                    <a:moveTo>
                      <a:pt x="6291" y="0"/>
                    </a:moveTo>
                    <a:cubicBezTo>
                      <a:pt x="6149" y="0"/>
                      <a:pt x="6012" y="29"/>
                      <a:pt x="5886" y="102"/>
                    </a:cubicBezTo>
                    <a:cubicBezTo>
                      <a:pt x="5696" y="211"/>
                      <a:pt x="5588" y="401"/>
                      <a:pt x="5534" y="563"/>
                    </a:cubicBezTo>
                    <a:cubicBezTo>
                      <a:pt x="5506" y="590"/>
                      <a:pt x="5506" y="645"/>
                      <a:pt x="5479" y="672"/>
                    </a:cubicBezTo>
                    <a:cubicBezTo>
                      <a:pt x="3825" y="4469"/>
                      <a:pt x="2089" y="8239"/>
                      <a:pt x="299" y="12010"/>
                    </a:cubicBezTo>
                    <a:lnTo>
                      <a:pt x="0" y="12064"/>
                    </a:lnTo>
                    <a:lnTo>
                      <a:pt x="299" y="12145"/>
                    </a:lnTo>
                    <a:lnTo>
                      <a:pt x="326" y="12199"/>
                    </a:lnTo>
                    <a:cubicBezTo>
                      <a:pt x="1546" y="14451"/>
                      <a:pt x="3120" y="17678"/>
                      <a:pt x="4367" y="19957"/>
                    </a:cubicBezTo>
                    <a:cubicBezTo>
                      <a:pt x="4476" y="20147"/>
                      <a:pt x="4584" y="20364"/>
                      <a:pt x="4774" y="20499"/>
                    </a:cubicBezTo>
                    <a:cubicBezTo>
                      <a:pt x="4991" y="20662"/>
                      <a:pt x="5289" y="20716"/>
                      <a:pt x="5588" y="20743"/>
                    </a:cubicBezTo>
                    <a:cubicBezTo>
                      <a:pt x="8816" y="21205"/>
                      <a:pt x="12070" y="21693"/>
                      <a:pt x="15298" y="22154"/>
                    </a:cubicBezTo>
                    <a:cubicBezTo>
                      <a:pt x="15380" y="22167"/>
                      <a:pt x="15454" y="22181"/>
                      <a:pt x="15529" y="22181"/>
                    </a:cubicBezTo>
                    <a:cubicBezTo>
                      <a:pt x="15603" y="22181"/>
                      <a:pt x="15678" y="22167"/>
                      <a:pt x="15759" y="22127"/>
                    </a:cubicBezTo>
                    <a:cubicBezTo>
                      <a:pt x="15895" y="22073"/>
                      <a:pt x="16003" y="21910"/>
                      <a:pt x="16085" y="21774"/>
                    </a:cubicBezTo>
                    <a:cubicBezTo>
                      <a:pt x="17902" y="18763"/>
                      <a:pt x="19719" y="15753"/>
                      <a:pt x="21537" y="12769"/>
                    </a:cubicBezTo>
                    <a:lnTo>
                      <a:pt x="17360" y="3872"/>
                    </a:lnTo>
                    <a:lnTo>
                      <a:pt x="17061" y="3791"/>
                    </a:lnTo>
                    <a:cubicBezTo>
                      <a:pt x="13698" y="2571"/>
                      <a:pt x="10334" y="1350"/>
                      <a:pt x="6971" y="156"/>
                    </a:cubicBezTo>
                    <a:cubicBezTo>
                      <a:pt x="6755" y="73"/>
                      <a:pt x="6518" y="0"/>
                      <a:pt x="62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4" name="Google Shape;2594;p80"/>
              <p:cNvSpPr/>
              <p:nvPr/>
            </p:nvSpPr>
            <p:spPr>
              <a:xfrm>
                <a:off x="-757025" y="2984850"/>
                <a:ext cx="530975" cy="554650"/>
              </a:xfrm>
              <a:custGeom>
                <a:avLst/>
                <a:gdLst/>
                <a:ahLst/>
                <a:cxnLst/>
                <a:rect l="l" t="t" r="r" b="b"/>
                <a:pathLst>
                  <a:path w="21239" h="22186" extrusionOk="0">
                    <a:moveTo>
                      <a:pt x="5996" y="0"/>
                    </a:moveTo>
                    <a:cubicBezTo>
                      <a:pt x="5854" y="0"/>
                      <a:pt x="5715" y="32"/>
                      <a:pt x="5588" y="116"/>
                    </a:cubicBezTo>
                    <a:cubicBezTo>
                      <a:pt x="5371" y="252"/>
                      <a:pt x="5263" y="469"/>
                      <a:pt x="5181" y="686"/>
                    </a:cubicBezTo>
                    <a:cubicBezTo>
                      <a:pt x="3527" y="4456"/>
                      <a:pt x="1791" y="8253"/>
                      <a:pt x="1" y="12023"/>
                    </a:cubicBezTo>
                    <a:lnTo>
                      <a:pt x="1" y="12213"/>
                    </a:lnTo>
                    <a:cubicBezTo>
                      <a:pt x="1248" y="14464"/>
                      <a:pt x="2794" y="17692"/>
                      <a:pt x="4042" y="19971"/>
                    </a:cubicBezTo>
                    <a:cubicBezTo>
                      <a:pt x="4178" y="20160"/>
                      <a:pt x="4286" y="20377"/>
                      <a:pt x="4476" y="20513"/>
                    </a:cubicBezTo>
                    <a:cubicBezTo>
                      <a:pt x="4693" y="20676"/>
                      <a:pt x="4992" y="20703"/>
                      <a:pt x="5290" y="20757"/>
                    </a:cubicBezTo>
                    <a:cubicBezTo>
                      <a:pt x="8518" y="21218"/>
                      <a:pt x="11772" y="21707"/>
                      <a:pt x="15000" y="22168"/>
                    </a:cubicBezTo>
                    <a:cubicBezTo>
                      <a:pt x="15068" y="22179"/>
                      <a:pt x="15130" y="22185"/>
                      <a:pt x="15190" y="22185"/>
                    </a:cubicBezTo>
                    <a:cubicBezTo>
                      <a:pt x="15275" y="22185"/>
                      <a:pt x="15355" y="22172"/>
                      <a:pt x="15434" y="22141"/>
                    </a:cubicBezTo>
                    <a:cubicBezTo>
                      <a:pt x="15597" y="22086"/>
                      <a:pt x="15705" y="21924"/>
                      <a:pt x="15787" y="21788"/>
                    </a:cubicBezTo>
                    <a:cubicBezTo>
                      <a:pt x="17604" y="18777"/>
                      <a:pt x="19421" y="15766"/>
                      <a:pt x="21239" y="12783"/>
                    </a:cubicBezTo>
                    <a:lnTo>
                      <a:pt x="17089" y="3940"/>
                    </a:lnTo>
                    <a:lnTo>
                      <a:pt x="17062" y="3886"/>
                    </a:lnTo>
                    <a:lnTo>
                      <a:pt x="16763" y="3805"/>
                    </a:lnTo>
                    <a:cubicBezTo>
                      <a:pt x="13400" y="2584"/>
                      <a:pt x="10037" y="1364"/>
                      <a:pt x="6646" y="143"/>
                    </a:cubicBezTo>
                    <a:cubicBezTo>
                      <a:pt x="6447" y="77"/>
                      <a:pt x="6218" y="0"/>
                      <a:pt x="59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5" name="Google Shape;2595;p80"/>
              <p:cNvSpPr/>
              <p:nvPr/>
            </p:nvSpPr>
            <p:spPr>
              <a:xfrm>
                <a:off x="-731250" y="2472900"/>
                <a:ext cx="531650" cy="607075"/>
              </a:xfrm>
              <a:custGeom>
                <a:avLst/>
                <a:gdLst/>
                <a:ahLst/>
                <a:cxnLst/>
                <a:rect l="l" t="t" r="r" b="b"/>
                <a:pathLst>
                  <a:path w="21266" h="24283" extrusionOk="0">
                    <a:moveTo>
                      <a:pt x="5995" y="0"/>
                    </a:moveTo>
                    <a:cubicBezTo>
                      <a:pt x="5854" y="0"/>
                      <a:pt x="5715" y="31"/>
                      <a:pt x="5588" y="116"/>
                    </a:cubicBezTo>
                    <a:cubicBezTo>
                      <a:pt x="5371" y="251"/>
                      <a:pt x="5262" y="468"/>
                      <a:pt x="5181" y="658"/>
                    </a:cubicBezTo>
                    <a:cubicBezTo>
                      <a:pt x="3499" y="4455"/>
                      <a:pt x="1763" y="8253"/>
                      <a:pt x="0" y="12023"/>
                    </a:cubicBezTo>
                    <a:lnTo>
                      <a:pt x="0" y="12213"/>
                    </a:lnTo>
                    <a:cubicBezTo>
                      <a:pt x="1248" y="14464"/>
                      <a:pt x="2794" y="17692"/>
                      <a:pt x="4042" y="19970"/>
                    </a:cubicBezTo>
                    <a:cubicBezTo>
                      <a:pt x="4150" y="20160"/>
                      <a:pt x="4259" y="20377"/>
                      <a:pt x="4449" y="20513"/>
                    </a:cubicBezTo>
                    <a:lnTo>
                      <a:pt x="4557" y="20594"/>
                    </a:lnTo>
                    <a:cubicBezTo>
                      <a:pt x="4681" y="20512"/>
                      <a:pt x="4816" y="20480"/>
                      <a:pt x="4954" y="20480"/>
                    </a:cubicBezTo>
                    <a:cubicBezTo>
                      <a:pt x="5180" y="20480"/>
                      <a:pt x="5413" y="20564"/>
                      <a:pt x="5615" y="20648"/>
                    </a:cubicBezTo>
                    <a:cubicBezTo>
                      <a:pt x="9006" y="21842"/>
                      <a:pt x="12369" y="23062"/>
                      <a:pt x="15732" y="24283"/>
                    </a:cubicBezTo>
                    <a:lnTo>
                      <a:pt x="16031" y="24229"/>
                    </a:lnTo>
                    <a:cubicBezTo>
                      <a:pt x="17821" y="20458"/>
                      <a:pt x="19557" y="16688"/>
                      <a:pt x="21211" y="12891"/>
                    </a:cubicBezTo>
                    <a:cubicBezTo>
                      <a:pt x="21238" y="12864"/>
                      <a:pt x="21238" y="12809"/>
                      <a:pt x="21266" y="12782"/>
                    </a:cubicBezTo>
                    <a:lnTo>
                      <a:pt x="21211" y="12782"/>
                    </a:lnTo>
                    <a:lnTo>
                      <a:pt x="17061" y="3886"/>
                    </a:lnTo>
                    <a:lnTo>
                      <a:pt x="16763" y="3804"/>
                    </a:lnTo>
                    <a:cubicBezTo>
                      <a:pt x="13373" y="2584"/>
                      <a:pt x="10009" y="1363"/>
                      <a:pt x="6646" y="143"/>
                    </a:cubicBezTo>
                    <a:cubicBezTo>
                      <a:pt x="6447" y="76"/>
                      <a:pt x="6218" y="0"/>
                      <a:pt x="599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6" name="Google Shape;2596;p80"/>
              <p:cNvSpPr/>
              <p:nvPr/>
            </p:nvSpPr>
            <p:spPr>
              <a:xfrm>
                <a:off x="-761800" y="2981100"/>
                <a:ext cx="429425" cy="308800"/>
              </a:xfrm>
              <a:custGeom>
                <a:avLst/>
                <a:gdLst/>
                <a:ahLst/>
                <a:cxnLst/>
                <a:rect l="l" t="t" r="r" b="b"/>
                <a:pathLst>
                  <a:path w="17177" h="12352" extrusionOk="0">
                    <a:moveTo>
                      <a:pt x="6176" y="0"/>
                    </a:moveTo>
                    <a:cubicBezTo>
                      <a:pt x="5958" y="0"/>
                      <a:pt x="5749" y="57"/>
                      <a:pt x="5562" y="212"/>
                    </a:cubicBezTo>
                    <a:cubicBezTo>
                      <a:pt x="5372" y="375"/>
                      <a:pt x="5264" y="646"/>
                      <a:pt x="5155" y="890"/>
                    </a:cubicBezTo>
                    <a:cubicBezTo>
                      <a:pt x="4966" y="1297"/>
                      <a:pt x="4803" y="1704"/>
                      <a:pt x="4613" y="2110"/>
                    </a:cubicBezTo>
                    <a:cubicBezTo>
                      <a:pt x="3935" y="3684"/>
                      <a:pt x="3230" y="5257"/>
                      <a:pt x="2497" y="6803"/>
                    </a:cubicBezTo>
                    <a:cubicBezTo>
                      <a:pt x="1711" y="8566"/>
                      <a:pt x="897" y="10329"/>
                      <a:pt x="56" y="12092"/>
                    </a:cubicBezTo>
                    <a:cubicBezTo>
                      <a:pt x="1" y="12222"/>
                      <a:pt x="109" y="12351"/>
                      <a:pt x="219" y="12351"/>
                    </a:cubicBezTo>
                    <a:cubicBezTo>
                      <a:pt x="269" y="12351"/>
                      <a:pt x="320" y="12323"/>
                      <a:pt x="354" y="12255"/>
                    </a:cubicBezTo>
                    <a:cubicBezTo>
                      <a:pt x="1738" y="9352"/>
                      <a:pt x="3067" y="6423"/>
                      <a:pt x="4369" y="3494"/>
                    </a:cubicBezTo>
                    <a:cubicBezTo>
                      <a:pt x="4694" y="2761"/>
                      <a:pt x="5020" y="2029"/>
                      <a:pt x="5345" y="1297"/>
                    </a:cubicBezTo>
                    <a:cubicBezTo>
                      <a:pt x="5481" y="971"/>
                      <a:pt x="5617" y="510"/>
                      <a:pt x="5942" y="375"/>
                    </a:cubicBezTo>
                    <a:cubicBezTo>
                      <a:pt x="6031" y="336"/>
                      <a:pt x="6125" y="320"/>
                      <a:pt x="6220" y="320"/>
                    </a:cubicBezTo>
                    <a:cubicBezTo>
                      <a:pt x="6531" y="320"/>
                      <a:pt x="6859" y="488"/>
                      <a:pt x="7108" y="591"/>
                    </a:cubicBezTo>
                    <a:cubicBezTo>
                      <a:pt x="8654" y="1134"/>
                      <a:pt x="10173" y="1676"/>
                      <a:pt x="11692" y="2219"/>
                    </a:cubicBezTo>
                    <a:cubicBezTo>
                      <a:pt x="13428" y="2843"/>
                      <a:pt x="15164" y="3494"/>
                      <a:pt x="16900" y="4118"/>
                    </a:cubicBezTo>
                    <a:cubicBezTo>
                      <a:pt x="16922" y="4126"/>
                      <a:pt x="16943" y="4130"/>
                      <a:pt x="16962" y="4130"/>
                    </a:cubicBezTo>
                    <a:cubicBezTo>
                      <a:pt x="17131" y="4130"/>
                      <a:pt x="17176" y="3841"/>
                      <a:pt x="16981" y="3792"/>
                    </a:cubicBezTo>
                    <a:cubicBezTo>
                      <a:pt x="13727" y="2599"/>
                      <a:pt x="10472" y="1432"/>
                      <a:pt x="7217" y="266"/>
                    </a:cubicBezTo>
                    <a:cubicBezTo>
                      <a:pt x="6898" y="149"/>
                      <a:pt x="6527" y="0"/>
                      <a:pt x="6176" y="0"/>
                    </a:cubicBezTo>
                    <a:close/>
                  </a:path>
                </a:pathLst>
              </a:custGeom>
              <a:solidFill>
                <a:srgbClr val="221C42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7" name="Google Shape;2597;p80"/>
              <p:cNvSpPr/>
              <p:nvPr/>
            </p:nvSpPr>
            <p:spPr>
              <a:xfrm>
                <a:off x="-762325" y="3077850"/>
                <a:ext cx="541700" cy="465900"/>
              </a:xfrm>
              <a:custGeom>
                <a:avLst/>
                <a:gdLst/>
                <a:ahLst/>
                <a:cxnLst/>
                <a:rect l="l" t="t" r="r" b="b"/>
                <a:pathLst>
                  <a:path w="21668" h="18636" extrusionOk="0">
                    <a:moveTo>
                      <a:pt x="17287" y="0"/>
                    </a:moveTo>
                    <a:cubicBezTo>
                      <a:pt x="17180" y="0"/>
                      <a:pt x="17064" y="118"/>
                      <a:pt x="17138" y="248"/>
                    </a:cubicBezTo>
                    <a:cubicBezTo>
                      <a:pt x="18413" y="2797"/>
                      <a:pt x="19552" y="5428"/>
                      <a:pt x="20773" y="8005"/>
                    </a:cubicBezTo>
                    <a:cubicBezTo>
                      <a:pt x="20920" y="8348"/>
                      <a:pt x="21089" y="8691"/>
                      <a:pt x="21240" y="9035"/>
                    </a:cubicBezTo>
                    <a:lnTo>
                      <a:pt x="21240" y="9035"/>
                    </a:lnTo>
                    <a:cubicBezTo>
                      <a:pt x="20143" y="10879"/>
                      <a:pt x="19021" y="12724"/>
                      <a:pt x="17925" y="14542"/>
                    </a:cubicBezTo>
                    <a:cubicBezTo>
                      <a:pt x="17382" y="15464"/>
                      <a:pt x="16840" y="16359"/>
                      <a:pt x="16297" y="17254"/>
                    </a:cubicBezTo>
                    <a:cubicBezTo>
                      <a:pt x="16162" y="17498"/>
                      <a:pt x="16026" y="17742"/>
                      <a:pt x="15863" y="17987"/>
                    </a:cubicBezTo>
                    <a:cubicBezTo>
                      <a:pt x="15722" y="18208"/>
                      <a:pt x="15551" y="18280"/>
                      <a:pt x="15339" y="18280"/>
                    </a:cubicBezTo>
                    <a:cubicBezTo>
                      <a:pt x="15265" y="18280"/>
                      <a:pt x="15187" y="18272"/>
                      <a:pt x="15104" y="18258"/>
                    </a:cubicBezTo>
                    <a:cubicBezTo>
                      <a:pt x="14534" y="18176"/>
                      <a:pt x="13992" y="18095"/>
                      <a:pt x="13449" y="18014"/>
                    </a:cubicBezTo>
                    <a:cubicBezTo>
                      <a:pt x="11306" y="17715"/>
                      <a:pt x="9164" y="17390"/>
                      <a:pt x="7021" y="17091"/>
                    </a:cubicBezTo>
                    <a:cubicBezTo>
                      <a:pt x="6533" y="17010"/>
                      <a:pt x="6044" y="16929"/>
                      <a:pt x="5529" y="16874"/>
                    </a:cubicBezTo>
                    <a:cubicBezTo>
                      <a:pt x="5312" y="16820"/>
                      <a:pt x="5068" y="16820"/>
                      <a:pt x="4878" y="16712"/>
                    </a:cubicBezTo>
                    <a:cubicBezTo>
                      <a:pt x="4607" y="16549"/>
                      <a:pt x="4498" y="16305"/>
                      <a:pt x="4363" y="16061"/>
                    </a:cubicBezTo>
                    <a:cubicBezTo>
                      <a:pt x="3956" y="15301"/>
                      <a:pt x="3549" y="14569"/>
                      <a:pt x="3169" y="13809"/>
                    </a:cubicBezTo>
                    <a:cubicBezTo>
                      <a:pt x="2247" y="12019"/>
                      <a:pt x="1352" y="10175"/>
                      <a:pt x="375" y="8385"/>
                    </a:cubicBezTo>
                    <a:cubicBezTo>
                      <a:pt x="344" y="8329"/>
                      <a:pt x="296" y="8306"/>
                      <a:pt x="246" y="8306"/>
                    </a:cubicBezTo>
                    <a:cubicBezTo>
                      <a:pt x="127" y="8306"/>
                      <a:pt x="0" y="8440"/>
                      <a:pt x="77" y="8575"/>
                    </a:cubicBezTo>
                    <a:cubicBezTo>
                      <a:pt x="945" y="10121"/>
                      <a:pt x="1732" y="11721"/>
                      <a:pt x="2518" y="13294"/>
                    </a:cubicBezTo>
                    <a:cubicBezTo>
                      <a:pt x="2925" y="14081"/>
                      <a:pt x="3332" y="14867"/>
                      <a:pt x="3766" y="15681"/>
                    </a:cubicBezTo>
                    <a:cubicBezTo>
                      <a:pt x="4119" y="16332"/>
                      <a:pt x="4390" y="17010"/>
                      <a:pt x="5204" y="17146"/>
                    </a:cubicBezTo>
                    <a:cubicBezTo>
                      <a:pt x="7238" y="17525"/>
                      <a:pt x="9326" y="17770"/>
                      <a:pt x="11388" y="18068"/>
                    </a:cubicBezTo>
                    <a:cubicBezTo>
                      <a:pt x="12418" y="18204"/>
                      <a:pt x="13476" y="18366"/>
                      <a:pt x="14507" y="18502"/>
                    </a:cubicBezTo>
                    <a:cubicBezTo>
                      <a:pt x="14760" y="18541"/>
                      <a:pt x="15098" y="18636"/>
                      <a:pt x="15399" y="18636"/>
                    </a:cubicBezTo>
                    <a:cubicBezTo>
                      <a:pt x="15516" y="18636"/>
                      <a:pt x="15628" y="18621"/>
                      <a:pt x="15728" y="18583"/>
                    </a:cubicBezTo>
                    <a:cubicBezTo>
                      <a:pt x="16053" y="18448"/>
                      <a:pt x="16216" y="18068"/>
                      <a:pt x="16379" y="17797"/>
                    </a:cubicBezTo>
                    <a:cubicBezTo>
                      <a:pt x="17491" y="15952"/>
                      <a:pt x="18576" y="14108"/>
                      <a:pt x="19688" y="12291"/>
                    </a:cubicBezTo>
                    <a:cubicBezTo>
                      <a:pt x="20230" y="11368"/>
                      <a:pt x="20773" y="10473"/>
                      <a:pt x="21315" y="9578"/>
                    </a:cubicBezTo>
                    <a:cubicBezTo>
                      <a:pt x="21505" y="9280"/>
                      <a:pt x="21668" y="9144"/>
                      <a:pt x="21532" y="8846"/>
                    </a:cubicBezTo>
                    <a:cubicBezTo>
                      <a:pt x="20827" y="7354"/>
                      <a:pt x="20122" y="5862"/>
                      <a:pt x="19416" y="4343"/>
                    </a:cubicBezTo>
                    <a:cubicBezTo>
                      <a:pt x="18765" y="2933"/>
                      <a:pt x="18114" y="1495"/>
                      <a:pt x="17409" y="85"/>
                    </a:cubicBezTo>
                    <a:cubicBezTo>
                      <a:pt x="17384" y="25"/>
                      <a:pt x="17336" y="0"/>
                      <a:pt x="17287" y="0"/>
                    </a:cubicBezTo>
                    <a:close/>
                  </a:path>
                </a:pathLst>
              </a:custGeom>
              <a:solidFill>
                <a:srgbClr val="221C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8" name="Google Shape;2598;p80"/>
              <p:cNvSpPr/>
              <p:nvPr/>
            </p:nvSpPr>
            <p:spPr>
              <a:xfrm>
                <a:off x="-335275" y="2774275"/>
                <a:ext cx="429425" cy="308800"/>
              </a:xfrm>
              <a:custGeom>
                <a:avLst/>
                <a:gdLst/>
                <a:ahLst/>
                <a:cxnLst/>
                <a:rect l="l" t="t" r="r" b="b"/>
                <a:pathLst>
                  <a:path w="17177" h="12352" extrusionOk="0">
                    <a:moveTo>
                      <a:pt x="6175" y="0"/>
                    </a:moveTo>
                    <a:cubicBezTo>
                      <a:pt x="5958" y="0"/>
                      <a:pt x="5748" y="57"/>
                      <a:pt x="5562" y="212"/>
                    </a:cubicBezTo>
                    <a:cubicBezTo>
                      <a:pt x="5372" y="375"/>
                      <a:pt x="5264" y="646"/>
                      <a:pt x="5155" y="890"/>
                    </a:cubicBezTo>
                    <a:cubicBezTo>
                      <a:pt x="4993" y="1297"/>
                      <a:pt x="4803" y="1704"/>
                      <a:pt x="4613" y="2111"/>
                    </a:cubicBezTo>
                    <a:cubicBezTo>
                      <a:pt x="3935" y="3684"/>
                      <a:pt x="3230" y="5257"/>
                      <a:pt x="2497" y="6803"/>
                    </a:cubicBezTo>
                    <a:cubicBezTo>
                      <a:pt x="1711" y="8566"/>
                      <a:pt x="870" y="10329"/>
                      <a:pt x="56" y="12092"/>
                    </a:cubicBezTo>
                    <a:cubicBezTo>
                      <a:pt x="0" y="12222"/>
                      <a:pt x="109" y="12352"/>
                      <a:pt x="219" y="12352"/>
                    </a:cubicBezTo>
                    <a:cubicBezTo>
                      <a:pt x="269" y="12352"/>
                      <a:pt x="320" y="12324"/>
                      <a:pt x="354" y="12255"/>
                    </a:cubicBezTo>
                    <a:cubicBezTo>
                      <a:pt x="1711" y="9353"/>
                      <a:pt x="3067" y="6423"/>
                      <a:pt x="4369" y="3494"/>
                    </a:cubicBezTo>
                    <a:cubicBezTo>
                      <a:pt x="4694" y="2762"/>
                      <a:pt x="5020" y="2029"/>
                      <a:pt x="5345" y="1297"/>
                    </a:cubicBezTo>
                    <a:cubicBezTo>
                      <a:pt x="5508" y="971"/>
                      <a:pt x="5616" y="510"/>
                      <a:pt x="5996" y="375"/>
                    </a:cubicBezTo>
                    <a:cubicBezTo>
                      <a:pt x="6075" y="345"/>
                      <a:pt x="6157" y="332"/>
                      <a:pt x="6242" y="332"/>
                    </a:cubicBezTo>
                    <a:cubicBezTo>
                      <a:pt x="6538" y="332"/>
                      <a:pt x="6861" y="486"/>
                      <a:pt x="7135" y="592"/>
                    </a:cubicBezTo>
                    <a:cubicBezTo>
                      <a:pt x="8654" y="1134"/>
                      <a:pt x="10173" y="1677"/>
                      <a:pt x="11692" y="2246"/>
                    </a:cubicBezTo>
                    <a:cubicBezTo>
                      <a:pt x="13428" y="2870"/>
                      <a:pt x="15164" y="3494"/>
                      <a:pt x="16900" y="4118"/>
                    </a:cubicBezTo>
                    <a:cubicBezTo>
                      <a:pt x="16922" y="4126"/>
                      <a:pt x="16943" y="4130"/>
                      <a:pt x="16962" y="4130"/>
                    </a:cubicBezTo>
                    <a:cubicBezTo>
                      <a:pt x="17131" y="4130"/>
                      <a:pt x="17176" y="3841"/>
                      <a:pt x="16981" y="3792"/>
                    </a:cubicBezTo>
                    <a:cubicBezTo>
                      <a:pt x="13726" y="2626"/>
                      <a:pt x="10472" y="1433"/>
                      <a:pt x="7217" y="266"/>
                    </a:cubicBezTo>
                    <a:cubicBezTo>
                      <a:pt x="6898" y="149"/>
                      <a:pt x="6527" y="0"/>
                      <a:pt x="6175" y="0"/>
                    </a:cubicBezTo>
                    <a:close/>
                  </a:path>
                </a:pathLst>
              </a:custGeom>
              <a:solidFill>
                <a:srgbClr val="221C42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9" name="Google Shape;2599;p80"/>
              <p:cNvSpPr/>
              <p:nvPr/>
            </p:nvSpPr>
            <p:spPr>
              <a:xfrm>
                <a:off x="-335800" y="2871025"/>
                <a:ext cx="541700" cy="465925"/>
              </a:xfrm>
              <a:custGeom>
                <a:avLst/>
                <a:gdLst/>
                <a:ahLst/>
                <a:cxnLst/>
                <a:rect l="l" t="t" r="r" b="b"/>
                <a:pathLst>
                  <a:path w="21668" h="18637" extrusionOk="0">
                    <a:moveTo>
                      <a:pt x="17286" y="0"/>
                    </a:moveTo>
                    <a:cubicBezTo>
                      <a:pt x="17178" y="0"/>
                      <a:pt x="17055" y="118"/>
                      <a:pt x="17111" y="248"/>
                    </a:cubicBezTo>
                    <a:cubicBezTo>
                      <a:pt x="18331" y="2852"/>
                      <a:pt x="19552" y="5456"/>
                      <a:pt x="20773" y="8032"/>
                    </a:cubicBezTo>
                    <a:cubicBezTo>
                      <a:pt x="20921" y="8379"/>
                      <a:pt x="21092" y="8726"/>
                      <a:pt x="21245" y="9052"/>
                    </a:cubicBezTo>
                    <a:lnTo>
                      <a:pt x="21245" y="9052"/>
                    </a:lnTo>
                    <a:cubicBezTo>
                      <a:pt x="20147" y="10847"/>
                      <a:pt x="19050" y="12667"/>
                      <a:pt x="17979" y="14488"/>
                    </a:cubicBezTo>
                    <a:lnTo>
                      <a:pt x="16324" y="17200"/>
                    </a:lnTo>
                    <a:cubicBezTo>
                      <a:pt x="16216" y="17417"/>
                      <a:pt x="16080" y="17634"/>
                      <a:pt x="15944" y="17851"/>
                    </a:cubicBezTo>
                    <a:cubicBezTo>
                      <a:pt x="15762" y="18147"/>
                      <a:pt x="15542" y="18271"/>
                      <a:pt x="15219" y="18271"/>
                    </a:cubicBezTo>
                    <a:cubicBezTo>
                      <a:pt x="15157" y="18271"/>
                      <a:pt x="15092" y="18267"/>
                      <a:pt x="15022" y="18258"/>
                    </a:cubicBezTo>
                    <a:cubicBezTo>
                      <a:pt x="14480" y="18177"/>
                      <a:pt x="13910" y="18095"/>
                      <a:pt x="13368" y="18014"/>
                    </a:cubicBezTo>
                    <a:cubicBezTo>
                      <a:pt x="11252" y="17716"/>
                      <a:pt x="9136" y="17390"/>
                      <a:pt x="7021" y="17092"/>
                    </a:cubicBezTo>
                    <a:cubicBezTo>
                      <a:pt x="6533" y="17037"/>
                      <a:pt x="6044" y="16956"/>
                      <a:pt x="5556" y="16875"/>
                    </a:cubicBezTo>
                    <a:cubicBezTo>
                      <a:pt x="5285" y="16848"/>
                      <a:pt x="5014" y="16820"/>
                      <a:pt x="4797" y="16658"/>
                    </a:cubicBezTo>
                    <a:cubicBezTo>
                      <a:pt x="4552" y="16468"/>
                      <a:pt x="4444" y="16197"/>
                      <a:pt x="4308" y="15953"/>
                    </a:cubicBezTo>
                    <a:cubicBezTo>
                      <a:pt x="3901" y="15220"/>
                      <a:pt x="3495" y="14461"/>
                      <a:pt x="3115" y="13701"/>
                    </a:cubicBezTo>
                    <a:cubicBezTo>
                      <a:pt x="2193" y="11938"/>
                      <a:pt x="1325" y="10148"/>
                      <a:pt x="375" y="8385"/>
                    </a:cubicBezTo>
                    <a:cubicBezTo>
                      <a:pt x="344" y="8329"/>
                      <a:pt x="296" y="8306"/>
                      <a:pt x="246" y="8306"/>
                    </a:cubicBezTo>
                    <a:cubicBezTo>
                      <a:pt x="127" y="8306"/>
                      <a:pt x="0" y="8441"/>
                      <a:pt x="77" y="8575"/>
                    </a:cubicBezTo>
                    <a:cubicBezTo>
                      <a:pt x="918" y="10094"/>
                      <a:pt x="1704" y="11667"/>
                      <a:pt x="2491" y="13213"/>
                    </a:cubicBezTo>
                    <a:cubicBezTo>
                      <a:pt x="2898" y="14000"/>
                      <a:pt x="3305" y="14786"/>
                      <a:pt x="3712" y="15573"/>
                    </a:cubicBezTo>
                    <a:cubicBezTo>
                      <a:pt x="4064" y="16251"/>
                      <a:pt x="4335" y="16983"/>
                      <a:pt x="5149" y="17146"/>
                    </a:cubicBezTo>
                    <a:cubicBezTo>
                      <a:pt x="6180" y="17363"/>
                      <a:pt x="7238" y="17471"/>
                      <a:pt x="8241" y="17607"/>
                    </a:cubicBezTo>
                    <a:cubicBezTo>
                      <a:pt x="9299" y="17770"/>
                      <a:pt x="10330" y="17905"/>
                      <a:pt x="11388" y="18068"/>
                    </a:cubicBezTo>
                    <a:cubicBezTo>
                      <a:pt x="12418" y="18204"/>
                      <a:pt x="13476" y="18367"/>
                      <a:pt x="14507" y="18502"/>
                    </a:cubicBezTo>
                    <a:cubicBezTo>
                      <a:pt x="14780" y="18541"/>
                      <a:pt x="15109" y="18636"/>
                      <a:pt x="15403" y="18636"/>
                    </a:cubicBezTo>
                    <a:cubicBezTo>
                      <a:pt x="15518" y="18636"/>
                      <a:pt x="15628" y="18622"/>
                      <a:pt x="15728" y="18584"/>
                    </a:cubicBezTo>
                    <a:cubicBezTo>
                      <a:pt x="16080" y="18448"/>
                      <a:pt x="16243" y="18014"/>
                      <a:pt x="16406" y="17716"/>
                    </a:cubicBezTo>
                    <a:lnTo>
                      <a:pt x="19688" y="12291"/>
                    </a:lnTo>
                    <a:cubicBezTo>
                      <a:pt x="20230" y="11369"/>
                      <a:pt x="20773" y="10473"/>
                      <a:pt x="21342" y="9578"/>
                    </a:cubicBezTo>
                    <a:cubicBezTo>
                      <a:pt x="21505" y="9280"/>
                      <a:pt x="21668" y="9144"/>
                      <a:pt x="21532" y="8846"/>
                    </a:cubicBezTo>
                    <a:cubicBezTo>
                      <a:pt x="20854" y="7381"/>
                      <a:pt x="20149" y="5917"/>
                      <a:pt x="19471" y="4452"/>
                    </a:cubicBezTo>
                    <a:cubicBezTo>
                      <a:pt x="18793" y="2987"/>
                      <a:pt x="18087" y="1550"/>
                      <a:pt x="17409" y="85"/>
                    </a:cubicBezTo>
                    <a:cubicBezTo>
                      <a:pt x="17384" y="25"/>
                      <a:pt x="17336" y="0"/>
                      <a:pt x="17286" y="0"/>
                    </a:cubicBezTo>
                    <a:close/>
                  </a:path>
                </a:pathLst>
              </a:custGeom>
              <a:solidFill>
                <a:srgbClr val="221C42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0" name="Google Shape;2600;p80"/>
              <p:cNvSpPr/>
              <p:nvPr/>
            </p:nvSpPr>
            <p:spPr>
              <a:xfrm>
                <a:off x="-736700" y="2468925"/>
                <a:ext cx="430075" cy="309000"/>
              </a:xfrm>
              <a:custGeom>
                <a:avLst/>
                <a:gdLst/>
                <a:ahLst/>
                <a:cxnLst/>
                <a:rect l="l" t="t" r="r" b="b"/>
                <a:pathLst>
                  <a:path w="17203" h="12360" extrusionOk="0">
                    <a:moveTo>
                      <a:pt x="6206" y="1"/>
                    </a:moveTo>
                    <a:cubicBezTo>
                      <a:pt x="5999" y="1"/>
                      <a:pt x="5798" y="52"/>
                      <a:pt x="5616" y="193"/>
                    </a:cubicBezTo>
                    <a:cubicBezTo>
                      <a:pt x="5399" y="356"/>
                      <a:pt x="5291" y="627"/>
                      <a:pt x="5182" y="898"/>
                    </a:cubicBezTo>
                    <a:cubicBezTo>
                      <a:pt x="4992" y="1305"/>
                      <a:pt x="4829" y="1712"/>
                      <a:pt x="4640" y="2119"/>
                    </a:cubicBezTo>
                    <a:cubicBezTo>
                      <a:pt x="3934" y="3692"/>
                      <a:pt x="3229" y="5238"/>
                      <a:pt x="2524" y="6811"/>
                    </a:cubicBezTo>
                    <a:cubicBezTo>
                      <a:pt x="1710" y="8574"/>
                      <a:pt x="897" y="10337"/>
                      <a:pt x="56" y="12101"/>
                    </a:cubicBezTo>
                    <a:cubicBezTo>
                      <a:pt x="0" y="12230"/>
                      <a:pt x="122" y="12360"/>
                      <a:pt x="230" y="12360"/>
                    </a:cubicBezTo>
                    <a:cubicBezTo>
                      <a:pt x="281" y="12360"/>
                      <a:pt x="328" y="12332"/>
                      <a:pt x="354" y="12263"/>
                    </a:cubicBezTo>
                    <a:cubicBezTo>
                      <a:pt x="1737" y="9361"/>
                      <a:pt x="3066" y="6432"/>
                      <a:pt x="4396" y="3502"/>
                    </a:cubicBezTo>
                    <a:cubicBezTo>
                      <a:pt x="4721" y="2770"/>
                      <a:pt x="5046" y="2038"/>
                      <a:pt x="5372" y="1278"/>
                    </a:cubicBezTo>
                    <a:cubicBezTo>
                      <a:pt x="5508" y="953"/>
                      <a:pt x="5616" y="546"/>
                      <a:pt x="5969" y="383"/>
                    </a:cubicBezTo>
                    <a:cubicBezTo>
                      <a:pt x="6060" y="352"/>
                      <a:pt x="6152" y="340"/>
                      <a:pt x="6243" y="340"/>
                    </a:cubicBezTo>
                    <a:cubicBezTo>
                      <a:pt x="6556" y="340"/>
                      <a:pt x="6862" y="489"/>
                      <a:pt x="7135" y="573"/>
                    </a:cubicBezTo>
                    <a:cubicBezTo>
                      <a:pt x="8654" y="1143"/>
                      <a:pt x="10200" y="1685"/>
                      <a:pt x="11719" y="2227"/>
                    </a:cubicBezTo>
                    <a:cubicBezTo>
                      <a:pt x="13455" y="2878"/>
                      <a:pt x="15191" y="3502"/>
                      <a:pt x="16927" y="4126"/>
                    </a:cubicBezTo>
                    <a:cubicBezTo>
                      <a:pt x="16949" y="4134"/>
                      <a:pt x="16970" y="4138"/>
                      <a:pt x="16989" y="4138"/>
                    </a:cubicBezTo>
                    <a:cubicBezTo>
                      <a:pt x="17157" y="4138"/>
                      <a:pt x="17203" y="3849"/>
                      <a:pt x="17008" y="3801"/>
                    </a:cubicBezTo>
                    <a:cubicBezTo>
                      <a:pt x="13753" y="2607"/>
                      <a:pt x="10498" y="1441"/>
                      <a:pt x="7244" y="247"/>
                    </a:cubicBezTo>
                    <a:cubicBezTo>
                      <a:pt x="6920" y="145"/>
                      <a:pt x="6554" y="1"/>
                      <a:pt x="6206" y="1"/>
                    </a:cubicBezTo>
                    <a:close/>
                  </a:path>
                </a:pathLst>
              </a:custGeom>
              <a:solidFill>
                <a:srgbClr val="221C42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1" name="Google Shape;2601;p80"/>
              <p:cNvSpPr/>
              <p:nvPr/>
            </p:nvSpPr>
            <p:spPr>
              <a:xfrm>
                <a:off x="-736500" y="2774050"/>
                <a:ext cx="123100" cy="215375"/>
              </a:xfrm>
              <a:custGeom>
                <a:avLst/>
                <a:gdLst/>
                <a:ahLst/>
                <a:cxnLst/>
                <a:rect l="l" t="t" r="r" b="b"/>
                <a:pathLst>
                  <a:path w="4924" h="8615" extrusionOk="0">
                    <a:moveTo>
                      <a:pt x="233" y="1"/>
                    </a:moveTo>
                    <a:cubicBezTo>
                      <a:pt x="117" y="1"/>
                      <a:pt x="1" y="118"/>
                      <a:pt x="75" y="248"/>
                    </a:cubicBezTo>
                    <a:cubicBezTo>
                      <a:pt x="861" y="1659"/>
                      <a:pt x="1594" y="3123"/>
                      <a:pt x="2326" y="4561"/>
                    </a:cubicBezTo>
                    <a:cubicBezTo>
                      <a:pt x="2679" y="5293"/>
                      <a:pt x="3058" y="5998"/>
                      <a:pt x="3438" y="6731"/>
                    </a:cubicBezTo>
                    <a:cubicBezTo>
                      <a:pt x="3601" y="7056"/>
                      <a:pt x="3791" y="7409"/>
                      <a:pt x="3981" y="7734"/>
                    </a:cubicBezTo>
                    <a:cubicBezTo>
                      <a:pt x="4143" y="8060"/>
                      <a:pt x="4279" y="8358"/>
                      <a:pt x="4550" y="8575"/>
                    </a:cubicBezTo>
                    <a:cubicBezTo>
                      <a:pt x="4584" y="8603"/>
                      <a:pt x="4621" y="8615"/>
                      <a:pt x="4657" y="8615"/>
                    </a:cubicBezTo>
                    <a:cubicBezTo>
                      <a:pt x="4796" y="8615"/>
                      <a:pt x="4924" y="8439"/>
                      <a:pt x="4794" y="8331"/>
                    </a:cubicBezTo>
                    <a:cubicBezTo>
                      <a:pt x="4523" y="8114"/>
                      <a:pt x="4360" y="7761"/>
                      <a:pt x="4198" y="7463"/>
                    </a:cubicBezTo>
                    <a:cubicBezTo>
                      <a:pt x="4008" y="7110"/>
                      <a:pt x="3845" y="6785"/>
                      <a:pt x="3655" y="6432"/>
                    </a:cubicBezTo>
                    <a:cubicBezTo>
                      <a:pt x="3275" y="5700"/>
                      <a:pt x="2923" y="4995"/>
                      <a:pt x="2543" y="4262"/>
                    </a:cubicBezTo>
                    <a:cubicBezTo>
                      <a:pt x="1838" y="2852"/>
                      <a:pt x="1133" y="1442"/>
                      <a:pt x="373" y="85"/>
                    </a:cubicBezTo>
                    <a:cubicBezTo>
                      <a:pt x="339" y="26"/>
                      <a:pt x="286" y="1"/>
                      <a:pt x="233" y="1"/>
                    </a:cubicBezTo>
                    <a:close/>
                  </a:path>
                </a:pathLst>
              </a:custGeom>
              <a:solidFill>
                <a:srgbClr val="221C42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2" name="Google Shape;2602;p80"/>
              <p:cNvSpPr/>
              <p:nvPr/>
            </p:nvSpPr>
            <p:spPr>
              <a:xfrm>
                <a:off x="-310200" y="2565875"/>
                <a:ext cx="114725" cy="230725"/>
              </a:xfrm>
              <a:custGeom>
                <a:avLst/>
                <a:gdLst/>
                <a:ahLst/>
                <a:cxnLst/>
                <a:rect l="l" t="t" r="r" b="b"/>
                <a:pathLst>
                  <a:path w="4589" h="9229" extrusionOk="0">
                    <a:moveTo>
                      <a:pt x="232" y="1"/>
                    </a:moveTo>
                    <a:cubicBezTo>
                      <a:pt x="123" y="1"/>
                      <a:pt x="1" y="118"/>
                      <a:pt x="57" y="248"/>
                    </a:cubicBezTo>
                    <a:cubicBezTo>
                      <a:pt x="1277" y="2852"/>
                      <a:pt x="2498" y="5429"/>
                      <a:pt x="3718" y="8033"/>
                    </a:cubicBezTo>
                    <a:cubicBezTo>
                      <a:pt x="3881" y="8385"/>
                      <a:pt x="4071" y="8765"/>
                      <a:pt x="4234" y="9145"/>
                    </a:cubicBezTo>
                    <a:cubicBezTo>
                      <a:pt x="4259" y="9204"/>
                      <a:pt x="4305" y="9229"/>
                      <a:pt x="4354" y="9229"/>
                    </a:cubicBezTo>
                    <a:cubicBezTo>
                      <a:pt x="4463" y="9229"/>
                      <a:pt x="4588" y="9105"/>
                      <a:pt x="4532" y="8955"/>
                    </a:cubicBezTo>
                    <a:cubicBezTo>
                      <a:pt x="3311" y="6378"/>
                      <a:pt x="2091" y="3801"/>
                      <a:pt x="870" y="1197"/>
                    </a:cubicBezTo>
                    <a:cubicBezTo>
                      <a:pt x="708" y="818"/>
                      <a:pt x="518" y="465"/>
                      <a:pt x="355" y="85"/>
                    </a:cubicBezTo>
                    <a:cubicBezTo>
                      <a:pt x="329" y="26"/>
                      <a:pt x="282" y="1"/>
                      <a:pt x="232" y="1"/>
                    </a:cubicBezTo>
                    <a:close/>
                  </a:path>
                </a:pathLst>
              </a:custGeom>
              <a:solidFill>
                <a:srgbClr val="221C42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3" name="Google Shape;2603;p80"/>
              <p:cNvSpPr/>
              <p:nvPr/>
            </p:nvSpPr>
            <p:spPr>
              <a:xfrm>
                <a:off x="-404950" y="3319025"/>
                <a:ext cx="70300" cy="118300"/>
              </a:xfrm>
              <a:custGeom>
                <a:avLst/>
                <a:gdLst/>
                <a:ahLst/>
                <a:cxnLst/>
                <a:rect l="l" t="t" r="r" b="b"/>
                <a:pathLst>
                  <a:path w="2812" h="4732" extrusionOk="0">
                    <a:moveTo>
                      <a:pt x="2563" y="0"/>
                    </a:moveTo>
                    <a:cubicBezTo>
                      <a:pt x="2514" y="0"/>
                      <a:pt x="2467" y="20"/>
                      <a:pt x="2436" y="67"/>
                    </a:cubicBezTo>
                    <a:cubicBezTo>
                      <a:pt x="1487" y="1477"/>
                      <a:pt x="673" y="2969"/>
                      <a:pt x="49" y="4542"/>
                    </a:cubicBezTo>
                    <a:cubicBezTo>
                      <a:pt x="0" y="4657"/>
                      <a:pt x="99" y="4732"/>
                      <a:pt x="203" y="4732"/>
                    </a:cubicBezTo>
                    <a:cubicBezTo>
                      <a:pt x="272" y="4732"/>
                      <a:pt x="342" y="4699"/>
                      <a:pt x="375" y="4624"/>
                    </a:cubicBezTo>
                    <a:cubicBezTo>
                      <a:pt x="999" y="3078"/>
                      <a:pt x="1785" y="1613"/>
                      <a:pt x="2735" y="257"/>
                    </a:cubicBezTo>
                    <a:cubicBezTo>
                      <a:pt x="2812" y="121"/>
                      <a:pt x="2683" y="0"/>
                      <a:pt x="2563" y="0"/>
                    </a:cubicBezTo>
                    <a:close/>
                  </a:path>
                </a:pathLst>
              </a:custGeom>
              <a:solidFill>
                <a:srgbClr val="221C42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4" name="Google Shape;2604;p80"/>
              <p:cNvSpPr/>
              <p:nvPr/>
            </p:nvSpPr>
            <p:spPr>
              <a:xfrm>
                <a:off x="-657850" y="3131100"/>
                <a:ext cx="68375" cy="117125"/>
              </a:xfrm>
              <a:custGeom>
                <a:avLst/>
                <a:gdLst/>
                <a:ahLst/>
                <a:cxnLst/>
                <a:rect l="l" t="t" r="r" b="b"/>
                <a:pathLst>
                  <a:path w="2735" h="4685" extrusionOk="0">
                    <a:moveTo>
                      <a:pt x="2516" y="1"/>
                    </a:moveTo>
                    <a:cubicBezTo>
                      <a:pt x="2466" y="1"/>
                      <a:pt x="2415" y="29"/>
                      <a:pt x="2381" y="98"/>
                    </a:cubicBezTo>
                    <a:cubicBezTo>
                      <a:pt x="1648" y="1562"/>
                      <a:pt x="889" y="3027"/>
                      <a:pt x="75" y="4437"/>
                    </a:cubicBezTo>
                    <a:cubicBezTo>
                      <a:pt x="1" y="4567"/>
                      <a:pt x="117" y="4685"/>
                      <a:pt x="233" y="4685"/>
                    </a:cubicBezTo>
                    <a:cubicBezTo>
                      <a:pt x="286" y="4685"/>
                      <a:pt x="339" y="4660"/>
                      <a:pt x="374" y="4600"/>
                    </a:cubicBezTo>
                    <a:cubicBezTo>
                      <a:pt x="1187" y="3190"/>
                      <a:pt x="1947" y="1725"/>
                      <a:pt x="2679" y="260"/>
                    </a:cubicBezTo>
                    <a:cubicBezTo>
                      <a:pt x="2735" y="131"/>
                      <a:pt x="2626" y="1"/>
                      <a:pt x="2516" y="1"/>
                    </a:cubicBezTo>
                    <a:close/>
                  </a:path>
                </a:pathLst>
              </a:custGeom>
              <a:solidFill>
                <a:srgbClr val="221C42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5" name="Google Shape;2605;p80"/>
              <p:cNvSpPr/>
              <p:nvPr/>
            </p:nvSpPr>
            <p:spPr>
              <a:xfrm>
                <a:off x="21575" y="3112425"/>
                <a:ext cx="70225" cy="118075"/>
              </a:xfrm>
              <a:custGeom>
                <a:avLst/>
                <a:gdLst/>
                <a:ahLst/>
                <a:cxnLst/>
                <a:rect l="l" t="t" r="r" b="b"/>
                <a:pathLst>
                  <a:path w="2809" h="4723" extrusionOk="0">
                    <a:moveTo>
                      <a:pt x="2577" y="1"/>
                    </a:moveTo>
                    <a:cubicBezTo>
                      <a:pt x="2523" y="1"/>
                      <a:pt x="2470" y="25"/>
                      <a:pt x="2436" y="85"/>
                    </a:cubicBezTo>
                    <a:cubicBezTo>
                      <a:pt x="1460" y="1468"/>
                      <a:pt x="673" y="2960"/>
                      <a:pt x="49" y="4533"/>
                    </a:cubicBezTo>
                    <a:cubicBezTo>
                      <a:pt x="0" y="4648"/>
                      <a:pt x="99" y="4723"/>
                      <a:pt x="203" y="4723"/>
                    </a:cubicBezTo>
                    <a:cubicBezTo>
                      <a:pt x="271" y="4723"/>
                      <a:pt x="342" y="4690"/>
                      <a:pt x="375" y="4615"/>
                    </a:cubicBezTo>
                    <a:cubicBezTo>
                      <a:pt x="999" y="3069"/>
                      <a:pt x="1785" y="1604"/>
                      <a:pt x="2734" y="248"/>
                    </a:cubicBezTo>
                    <a:cubicBezTo>
                      <a:pt x="2809" y="118"/>
                      <a:pt x="2692" y="1"/>
                      <a:pt x="2577" y="1"/>
                    </a:cubicBezTo>
                    <a:close/>
                  </a:path>
                </a:pathLst>
              </a:custGeom>
              <a:solidFill>
                <a:srgbClr val="221C42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6" name="Google Shape;2606;p80"/>
              <p:cNvSpPr/>
              <p:nvPr/>
            </p:nvSpPr>
            <p:spPr>
              <a:xfrm>
                <a:off x="-231325" y="2924600"/>
                <a:ext cx="68375" cy="116825"/>
              </a:xfrm>
              <a:custGeom>
                <a:avLst/>
                <a:gdLst/>
                <a:ahLst/>
                <a:cxnLst/>
                <a:rect l="l" t="t" r="r" b="b"/>
                <a:pathLst>
                  <a:path w="2735" h="4673" extrusionOk="0">
                    <a:moveTo>
                      <a:pt x="2516" y="0"/>
                    </a:moveTo>
                    <a:cubicBezTo>
                      <a:pt x="2465" y="0"/>
                      <a:pt x="2415" y="25"/>
                      <a:pt x="2381" y="85"/>
                    </a:cubicBezTo>
                    <a:cubicBezTo>
                      <a:pt x="1648" y="1550"/>
                      <a:pt x="889" y="3014"/>
                      <a:pt x="75" y="4425"/>
                    </a:cubicBezTo>
                    <a:cubicBezTo>
                      <a:pt x="1" y="4555"/>
                      <a:pt x="105" y="4672"/>
                      <a:pt x="212" y="4672"/>
                    </a:cubicBezTo>
                    <a:cubicBezTo>
                      <a:pt x="262" y="4672"/>
                      <a:pt x="312" y="4647"/>
                      <a:pt x="346" y="4587"/>
                    </a:cubicBezTo>
                    <a:cubicBezTo>
                      <a:pt x="1187" y="3177"/>
                      <a:pt x="1947" y="1712"/>
                      <a:pt x="2679" y="248"/>
                    </a:cubicBezTo>
                    <a:cubicBezTo>
                      <a:pt x="2735" y="118"/>
                      <a:pt x="2625" y="0"/>
                      <a:pt x="2516" y="0"/>
                    </a:cubicBezTo>
                    <a:close/>
                  </a:path>
                </a:pathLst>
              </a:custGeom>
              <a:solidFill>
                <a:srgbClr val="221C42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7" name="Google Shape;2607;p80"/>
              <p:cNvSpPr/>
              <p:nvPr/>
            </p:nvSpPr>
            <p:spPr>
              <a:xfrm>
                <a:off x="-379875" y="2807050"/>
                <a:ext cx="70800" cy="118275"/>
              </a:xfrm>
              <a:custGeom>
                <a:avLst/>
                <a:gdLst/>
                <a:ahLst/>
                <a:cxnLst/>
                <a:rect l="l" t="t" r="r" b="b"/>
                <a:pathLst>
                  <a:path w="2832" h="4731" extrusionOk="0">
                    <a:moveTo>
                      <a:pt x="2580" y="1"/>
                    </a:moveTo>
                    <a:cubicBezTo>
                      <a:pt x="2528" y="1"/>
                      <a:pt x="2476" y="20"/>
                      <a:pt x="2437" y="67"/>
                    </a:cubicBezTo>
                    <a:cubicBezTo>
                      <a:pt x="1487" y="1478"/>
                      <a:pt x="701" y="2970"/>
                      <a:pt x="50" y="4516"/>
                    </a:cubicBezTo>
                    <a:cubicBezTo>
                      <a:pt x="0" y="4649"/>
                      <a:pt x="103" y="4731"/>
                      <a:pt x="209" y="4731"/>
                    </a:cubicBezTo>
                    <a:cubicBezTo>
                      <a:pt x="276" y="4731"/>
                      <a:pt x="344" y="4698"/>
                      <a:pt x="375" y="4624"/>
                    </a:cubicBezTo>
                    <a:cubicBezTo>
                      <a:pt x="999" y="3078"/>
                      <a:pt x="1786" y="1613"/>
                      <a:pt x="2735" y="257"/>
                    </a:cubicBezTo>
                    <a:cubicBezTo>
                      <a:pt x="2832" y="122"/>
                      <a:pt x="2708" y="1"/>
                      <a:pt x="2580" y="1"/>
                    </a:cubicBezTo>
                    <a:close/>
                  </a:path>
                </a:pathLst>
              </a:custGeom>
              <a:solidFill>
                <a:srgbClr val="221C42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8" name="Google Shape;2608;p80"/>
              <p:cNvSpPr/>
              <p:nvPr/>
            </p:nvSpPr>
            <p:spPr>
              <a:xfrm>
                <a:off x="-632750" y="2619150"/>
                <a:ext cx="68825" cy="117125"/>
              </a:xfrm>
              <a:custGeom>
                <a:avLst/>
                <a:gdLst/>
                <a:ahLst/>
                <a:cxnLst/>
                <a:rect l="l" t="t" r="r" b="b"/>
                <a:pathLst>
                  <a:path w="2753" h="4685" extrusionOk="0">
                    <a:moveTo>
                      <a:pt x="2530" y="0"/>
                    </a:moveTo>
                    <a:cubicBezTo>
                      <a:pt x="2481" y="0"/>
                      <a:pt x="2433" y="28"/>
                      <a:pt x="2407" y="97"/>
                    </a:cubicBezTo>
                    <a:cubicBezTo>
                      <a:pt x="1675" y="1562"/>
                      <a:pt x="888" y="2999"/>
                      <a:pt x="75" y="4437"/>
                    </a:cubicBezTo>
                    <a:cubicBezTo>
                      <a:pt x="0" y="4567"/>
                      <a:pt x="117" y="4684"/>
                      <a:pt x="233" y="4684"/>
                    </a:cubicBezTo>
                    <a:cubicBezTo>
                      <a:pt x="286" y="4684"/>
                      <a:pt x="339" y="4660"/>
                      <a:pt x="373" y="4600"/>
                    </a:cubicBezTo>
                    <a:cubicBezTo>
                      <a:pt x="1187" y="3189"/>
                      <a:pt x="1973" y="1725"/>
                      <a:pt x="2679" y="260"/>
                    </a:cubicBezTo>
                    <a:cubicBezTo>
                      <a:pt x="2753" y="130"/>
                      <a:pt x="2637" y="0"/>
                      <a:pt x="2530" y="0"/>
                    </a:cubicBezTo>
                    <a:close/>
                  </a:path>
                </a:pathLst>
              </a:custGeom>
              <a:solidFill>
                <a:srgbClr val="221C42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9" name="Google Shape;2609;p80"/>
              <p:cNvSpPr/>
              <p:nvPr/>
            </p:nvSpPr>
            <p:spPr>
              <a:xfrm>
                <a:off x="-753975" y="3517250"/>
                <a:ext cx="110050" cy="153975"/>
              </a:xfrm>
              <a:custGeom>
                <a:avLst/>
                <a:gdLst/>
                <a:ahLst/>
                <a:cxnLst/>
                <a:rect l="l" t="t" r="r" b="b"/>
                <a:pathLst>
                  <a:path w="4402" h="6159" extrusionOk="0">
                    <a:moveTo>
                      <a:pt x="4169" y="0"/>
                    </a:moveTo>
                    <a:cubicBezTo>
                      <a:pt x="4116" y="0"/>
                      <a:pt x="4063" y="25"/>
                      <a:pt x="4029" y="85"/>
                    </a:cubicBezTo>
                    <a:cubicBezTo>
                      <a:pt x="2835" y="2092"/>
                      <a:pt x="1506" y="4045"/>
                      <a:pt x="96" y="5917"/>
                    </a:cubicBezTo>
                    <a:cubicBezTo>
                      <a:pt x="0" y="6031"/>
                      <a:pt x="119" y="6159"/>
                      <a:pt x="246" y="6159"/>
                    </a:cubicBezTo>
                    <a:cubicBezTo>
                      <a:pt x="299" y="6159"/>
                      <a:pt x="354" y="6136"/>
                      <a:pt x="394" y="6079"/>
                    </a:cubicBezTo>
                    <a:cubicBezTo>
                      <a:pt x="1805" y="4208"/>
                      <a:pt x="3134" y="2282"/>
                      <a:pt x="4327" y="248"/>
                    </a:cubicBezTo>
                    <a:cubicBezTo>
                      <a:pt x="4401" y="118"/>
                      <a:pt x="4285" y="0"/>
                      <a:pt x="4169" y="0"/>
                    </a:cubicBezTo>
                    <a:close/>
                  </a:path>
                </a:pathLst>
              </a:custGeom>
              <a:solidFill>
                <a:srgbClr val="221C42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0" name="Google Shape;2610;p80"/>
              <p:cNvSpPr/>
              <p:nvPr/>
            </p:nvSpPr>
            <p:spPr>
              <a:xfrm>
                <a:off x="95525" y="2725225"/>
                <a:ext cx="104100" cy="159550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6382" extrusionOk="0">
                    <a:moveTo>
                      <a:pt x="3931" y="1"/>
                    </a:moveTo>
                    <a:cubicBezTo>
                      <a:pt x="3878" y="1"/>
                      <a:pt x="3825" y="26"/>
                      <a:pt x="3791" y="85"/>
                    </a:cubicBezTo>
                    <a:cubicBezTo>
                      <a:pt x="2489" y="2038"/>
                      <a:pt x="1241" y="4073"/>
                      <a:pt x="75" y="6134"/>
                    </a:cubicBezTo>
                    <a:cubicBezTo>
                      <a:pt x="0" y="6264"/>
                      <a:pt x="117" y="6381"/>
                      <a:pt x="233" y="6381"/>
                    </a:cubicBezTo>
                    <a:cubicBezTo>
                      <a:pt x="286" y="6381"/>
                      <a:pt x="339" y="6357"/>
                      <a:pt x="373" y="6297"/>
                    </a:cubicBezTo>
                    <a:cubicBezTo>
                      <a:pt x="1540" y="4235"/>
                      <a:pt x="2787" y="2228"/>
                      <a:pt x="4089" y="248"/>
                    </a:cubicBezTo>
                    <a:cubicBezTo>
                      <a:pt x="4163" y="118"/>
                      <a:pt x="4047" y="1"/>
                      <a:pt x="3931" y="1"/>
                    </a:cubicBezTo>
                    <a:close/>
                  </a:path>
                </a:pathLst>
              </a:custGeom>
              <a:solidFill>
                <a:srgbClr val="221C42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1" name="Google Shape;2611;p80"/>
              <p:cNvSpPr/>
              <p:nvPr/>
            </p:nvSpPr>
            <p:spPr>
              <a:xfrm>
                <a:off x="-665300" y="2327200"/>
                <a:ext cx="80575" cy="155075"/>
              </a:xfrm>
              <a:custGeom>
                <a:avLst/>
                <a:gdLst/>
                <a:ahLst/>
                <a:cxnLst/>
                <a:rect l="l" t="t" r="r" b="b"/>
                <a:pathLst>
                  <a:path w="3223" h="6203" extrusionOk="0">
                    <a:moveTo>
                      <a:pt x="233" y="0"/>
                    </a:moveTo>
                    <a:cubicBezTo>
                      <a:pt x="117" y="0"/>
                      <a:pt x="1" y="117"/>
                      <a:pt x="75" y="248"/>
                    </a:cubicBezTo>
                    <a:cubicBezTo>
                      <a:pt x="997" y="2200"/>
                      <a:pt x="1946" y="4153"/>
                      <a:pt x="2869" y="6106"/>
                    </a:cubicBezTo>
                    <a:cubicBezTo>
                      <a:pt x="2903" y="6175"/>
                      <a:pt x="2954" y="6203"/>
                      <a:pt x="3004" y="6203"/>
                    </a:cubicBezTo>
                    <a:cubicBezTo>
                      <a:pt x="3114" y="6203"/>
                      <a:pt x="3223" y="6073"/>
                      <a:pt x="3167" y="5944"/>
                    </a:cubicBezTo>
                    <a:cubicBezTo>
                      <a:pt x="2245" y="3991"/>
                      <a:pt x="1295" y="2038"/>
                      <a:pt x="373" y="85"/>
                    </a:cubicBezTo>
                    <a:cubicBezTo>
                      <a:pt x="339" y="25"/>
                      <a:pt x="286" y="0"/>
                      <a:pt x="233" y="0"/>
                    </a:cubicBezTo>
                    <a:close/>
                  </a:path>
                </a:pathLst>
              </a:custGeom>
              <a:solidFill>
                <a:srgbClr val="221C42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612" name="Google Shape;2612;p80"/>
          <p:cNvGrpSpPr/>
          <p:nvPr/>
        </p:nvGrpSpPr>
        <p:grpSpPr>
          <a:xfrm>
            <a:off x="2142285" y="3346023"/>
            <a:ext cx="1573697" cy="1062885"/>
            <a:chOff x="5491650" y="2658300"/>
            <a:chExt cx="1636200" cy="1105100"/>
          </a:xfrm>
        </p:grpSpPr>
        <p:grpSp>
          <p:nvGrpSpPr>
            <p:cNvPr id="2613" name="Google Shape;2613;p80"/>
            <p:cNvGrpSpPr/>
            <p:nvPr/>
          </p:nvGrpSpPr>
          <p:grpSpPr>
            <a:xfrm>
              <a:off x="5491650" y="2658300"/>
              <a:ext cx="1636200" cy="1105100"/>
              <a:chOff x="5477850" y="2649400"/>
              <a:chExt cx="1636200" cy="1105100"/>
            </a:xfrm>
          </p:grpSpPr>
          <p:sp>
            <p:nvSpPr>
              <p:cNvPr id="2614" name="Google Shape;2614;p80"/>
              <p:cNvSpPr/>
              <p:nvPr/>
            </p:nvSpPr>
            <p:spPr>
              <a:xfrm>
                <a:off x="6439300" y="2873625"/>
                <a:ext cx="273300" cy="301925"/>
              </a:xfrm>
              <a:custGeom>
                <a:avLst/>
                <a:gdLst/>
                <a:ahLst/>
                <a:cxnLst/>
                <a:rect l="l" t="t" r="r" b="b"/>
                <a:pathLst>
                  <a:path w="10932" h="12077" extrusionOk="0">
                    <a:moveTo>
                      <a:pt x="6601" y="0"/>
                    </a:moveTo>
                    <a:cubicBezTo>
                      <a:pt x="6516" y="0"/>
                      <a:pt x="6431" y="11"/>
                      <a:pt x="6348" y="33"/>
                    </a:cubicBezTo>
                    <a:lnTo>
                      <a:pt x="923" y="1471"/>
                    </a:lnTo>
                    <a:cubicBezTo>
                      <a:pt x="326" y="1606"/>
                      <a:pt x="1" y="2284"/>
                      <a:pt x="272" y="2827"/>
                    </a:cubicBezTo>
                    <a:cubicBezTo>
                      <a:pt x="1466" y="5214"/>
                      <a:pt x="2388" y="7736"/>
                      <a:pt x="2984" y="10313"/>
                    </a:cubicBezTo>
                    <a:cubicBezTo>
                      <a:pt x="3066" y="10584"/>
                      <a:pt x="3147" y="11208"/>
                      <a:pt x="3174" y="12076"/>
                    </a:cubicBezTo>
                    <a:lnTo>
                      <a:pt x="3201" y="12076"/>
                    </a:lnTo>
                    <a:cubicBezTo>
                      <a:pt x="4015" y="11913"/>
                      <a:pt x="5588" y="11642"/>
                      <a:pt x="6402" y="11479"/>
                    </a:cubicBezTo>
                    <a:cubicBezTo>
                      <a:pt x="7867" y="11208"/>
                      <a:pt x="9738" y="10693"/>
                      <a:pt x="10905" y="10367"/>
                    </a:cubicBezTo>
                    <a:lnTo>
                      <a:pt x="10932" y="10367"/>
                    </a:lnTo>
                    <a:cubicBezTo>
                      <a:pt x="10145" y="5458"/>
                      <a:pt x="8246" y="1850"/>
                      <a:pt x="7433" y="467"/>
                    </a:cubicBezTo>
                    <a:cubicBezTo>
                      <a:pt x="7260" y="165"/>
                      <a:pt x="6933" y="0"/>
                      <a:pt x="660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5" name="Google Shape;2615;p80"/>
              <p:cNvSpPr/>
              <p:nvPr/>
            </p:nvSpPr>
            <p:spPr>
              <a:xfrm>
                <a:off x="5857500" y="3123975"/>
                <a:ext cx="871375" cy="626700"/>
              </a:xfrm>
              <a:custGeom>
                <a:avLst/>
                <a:gdLst/>
                <a:ahLst/>
                <a:cxnLst/>
                <a:rect l="l" t="t" r="r" b="b"/>
                <a:pathLst>
                  <a:path w="34855" h="25068" extrusionOk="0">
                    <a:moveTo>
                      <a:pt x="760" y="1"/>
                    </a:moveTo>
                    <a:lnTo>
                      <a:pt x="760" y="1"/>
                    </a:lnTo>
                    <a:cubicBezTo>
                      <a:pt x="1" y="4856"/>
                      <a:pt x="1" y="10742"/>
                      <a:pt x="2415" y="16275"/>
                    </a:cubicBezTo>
                    <a:cubicBezTo>
                      <a:pt x="4976" y="22195"/>
                      <a:pt x="10803" y="25068"/>
                      <a:pt x="16754" y="25068"/>
                    </a:cubicBezTo>
                    <a:cubicBezTo>
                      <a:pt x="23346" y="25068"/>
                      <a:pt x="30089" y="21543"/>
                      <a:pt x="32712" y="14729"/>
                    </a:cubicBezTo>
                    <a:cubicBezTo>
                      <a:pt x="34746" y="9385"/>
                      <a:pt x="34855" y="4395"/>
                      <a:pt x="34204" y="353"/>
                    </a:cubicBezTo>
                    <a:lnTo>
                      <a:pt x="34150" y="353"/>
                    </a:lnTo>
                    <a:cubicBezTo>
                      <a:pt x="33010" y="679"/>
                      <a:pt x="31112" y="1194"/>
                      <a:pt x="29674" y="1465"/>
                    </a:cubicBezTo>
                    <a:cubicBezTo>
                      <a:pt x="28833" y="1628"/>
                      <a:pt x="27287" y="1899"/>
                      <a:pt x="26473" y="2062"/>
                    </a:cubicBezTo>
                    <a:lnTo>
                      <a:pt x="26446" y="2062"/>
                    </a:lnTo>
                    <a:cubicBezTo>
                      <a:pt x="26582" y="5453"/>
                      <a:pt x="25877" y="12315"/>
                      <a:pt x="19340" y="13590"/>
                    </a:cubicBezTo>
                    <a:cubicBezTo>
                      <a:pt x="18729" y="13714"/>
                      <a:pt x="18111" y="13777"/>
                      <a:pt x="17495" y="13777"/>
                    </a:cubicBezTo>
                    <a:cubicBezTo>
                      <a:pt x="15568" y="13777"/>
                      <a:pt x="13673" y="13162"/>
                      <a:pt x="12152" y="11908"/>
                    </a:cubicBezTo>
                    <a:cubicBezTo>
                      <a:pt x="9060" y="9331"/>
                      <a:pt x="8707" y="5317"/>
                      <a:pt x="9331" y="1628"/>
                    </a:cubicBezTo>
                    <a:lnTo>
                      <a:pt x="9196" y="1628"/>
                    </a:lnTo>
                    <a:cubicBezTo>
                      <a:pt x="6483" y="1248"/>
                      <a:pt x="3391" y="706"/>
                      <a:pt x="76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6" name="Google Shape;2616;p80"/>
              <p:cNvSpPr/>
              <p:nvPr/>
            </p:nvSpPr>
            <p:spPr>
              <a:xfrm>
                <a:off x="5876500" y="2865000"/>
                <a:ext cx="276000" cy="29970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1988" extrusionOk="0">
                    <a:moveTo>
                      <a:pt x="3663" y="0"/>
                    </a:moveTo>
                    <a:cubicBezTo>
                      <a:pt x="3236" y="0"/>
                      <a:pt x="2845" y="238"/>
                      <a:pt x="2685" y="649"/>
                    </a:cubicBezTo>
                    <a:cubicBezTo>
                      <a:pt x="2034" y="2195"/>
                      <a:pt x="678" y="5830"/>
                      <a:pt x="0" y="10360"/>
                    </a:cubicBezTo>
                    <a:cubicBezTo>
                      <a:pt x="2631" y="11065"/>
                      <a:pt x="5750" y="11607"/>
                      <a:pt x="8436" y="11987"/>
                    </a:cubicBezTo>
                    <a:lnTo>
                      <a:pt x="8571" y="11987"/>
                    </a:lnTo>
                    <a:cubicBezTo>
                      <a:pt x="8598" y="11770"/>
                      <a:pt x="8653" y="11553"/>
                      <a:pt x="8680" y="11336"/>
                    </a:cubicBezTo>
                    <a:cubicBezTo>
                      <a:pt x="9303" y="8244"/>
                      <a:pt x="10524" y="5288"/>
                      <a:pt x="11012" y="2168"/>
                    </a:cubicBezTo>
                    <a:cubicBezTo>
                      <a:pt x="11039" y="2087"/>
                      <a:pt x="11039" y="1978"/>
                      <a:pt x="10985" y="1924"/>
                    </a:cubicBezTo>
                    <a:cubicBezTo>
                      <a:pt x="10958" y="1816"/>
                      <a:pt x="10850" y="1816"/>
                      <a:pt x="10768" y="1789"/>
                    </a:cubicBezTo>
                    <a:lnTo>
                      <a:pt x="3906" y="25"/>
                    </a:lnTo>
                    <a:cubicBezTo>
                      <a:pt x="3825" y="8"/>
                      <a:pt x="3743" y="0"/>
                      <a:pt x="366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7" name="Google Shape;2617;p80"/>
              <p:cNvSpPr/>
              <p:nvPr/>
            </p:nvSpPr>
            <p:spPr>
              <a:xfrm>
                <a:off x="5860225" y="3199925"/>
                <a:ext cx="863225" cy="550750"/>
              </a:xfrm>
              <a:custGeom>
                <a:avLst/>
                <a:gdLst/>
                <a:ahLst/>
                <a:cxnLst/>
                <a:rect l="l" t="t" r="r" b="b"/>
                <a:pathLst>
                  <a:path w="34529" h="22030" extrusionOk="0">
                    <a:moveTo>
                      <a:pt x="298" y="1"/>
                    </a:moveTo>
                    <a:cubicBezTo>
                      <a:pt x="0" y="4178"/>
                      <a:pt x="380" y="8816"/>
                      <a:pt x="2306" y="13237"/>
                    </a:cubicBezTo>
                    <a:cubicBezTo>
                      <a:pt x="4867" y="19157"/>
                      <a:pt x="10694" y="22030"/>
                      <a:pt x="16645" y="22030"/>
                    </a:cubicBezTo>
                    <a:cubicBezTo>
                      <a:pt x="23237" y="22030"/>
                      <a:pt x="29980" y="18505"/>
                      <a:pt x="32603" y="11691"/>
                    </a:cubicBezTo>
                    <a:cubicBezTo>
                      <a:pt x="34041" y="7894"/>
                      <a:pt x="34529" y="4286"/>
                      <a:pt x="34420" y="1058"/>
                    </a:cubicBezTo>
                    <a:lnTo>
                      <a:pt x="34420" y="1058"/>
                    </a:lnTo>
                    <a:cubicBezTo>
                      <a:pt x="34230" y="3472"/>
                      <a:pt x="33688" y="6022"/>
                      <a:pt x="32684" y="8680"/>
                    </a:cubicBezTo>
                    <a:cubicBezTo>
                      <a:pt x="30078" y="15487"/>
                      <a:pt x="23345" y="19004"/>
                      <a:pt x="16756" y="19004"/>
                    </a:cubicBezTo>
                    <a:cubicBezTo>
                      <a:pt x="10795" y="19004"/>
                      <a:pt x="4951" y="16125"/>
                      <a:pt x="2387" y="10199"/>
                    </a:cubicBezTo>
                    <a:cubicBezTo>
                      <a:pt x="922" y="6836"/>
                      <a:pt x="353" y="3337"/>
                      <a:pt x="29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8" name="Google Shape;2618;p80"/>
              <p:cNvSpPr/>
              <p:nvPr/>
            </p:nvSpPr>
            <p:spPr>
              <a:xfrm>
                <a:off x="5857500" y="2860925"/>
                <a:ext cx="868675" cy="893575"/>
              </a:xfrm>
              <a:custGeom>
                <a:avLst/>
                <a:gdLst/>
                <a:ahLst/>
                <a:cxnLst/>
                <a:rect l="l" t="t" r="r" b="b"/>
                <a:pathLst>
                  <a:path w="34747" h="35743" extrusionOk="0">
                    <a:moveTo>
                      <a:pt x="4412" y="355"/>
                    </a:moveTo>
                    <a:cubicBezTo>
                      <a:pt x="4483" y="355"/>
                      <a:pt x="4558" y="363"/>
                      <a:pt x="4639" y="378"/>
                    </a:cubicBezTo>
                    <a:cubicBezTo>
                      <a:pt x="4829" y="405"/>
                      <a:pt x="5018" y="487"/>
                      <a:pt x="5208" y="514"/>
                    </a:cubicBezTo>
                    <a:cubicBezTo>
                      <a:pt x="6971" y="975"/>
                      <a:pt x="8734" y="1409"/>
                      <a:pt x="10497" y="1870"/>
                    </a:cubicBezTo>
                    <a:cubicBezTo>
                      <a:pt x="10769" y="1924"/>
                      <a:pt x="11067" y="1979"/>
                      <a:pt x="11338" y="2087"/>
                    </a:cubicBezTo>
                    <a:cubicBezTo>
                      <a:pt x="11365" y="2087"/>
                      <a:pt x="11447" y="2087"/>
                      <a:pt x="11474" y="2114"/>
                    </a:cubicBezTo>
                    <a:cubicBezTo>
                      <a:pt x="11745" y="2331"/>
                      <a:pt x="11474" y="3091"/>
                      <a:pt x="11420" y="3389"/>
                    </a:cubicBezTo>
                    <a:cubicBezTo>
                      <a:pt x="11013" y="5288"/>
                      <a:pt x="10416" y="7132"/>
                      <a:pt x="9874" y="9004"/>
                    </a:cubicBezTo>
                    <a:cubicBezTo>
                      <a:pt x="9060" y="12069"/>
                      <a:pt x="8436" y="15351"/>
                      <a:pt x="9385" y="18470"/>
                    </a:cubicBezTo>
                    <a:cubicBezTo>
                      <a:pt x="10280" y="21481"/>
                      <a:pt x="12776" y="23759"/>
                      <a:pt x="15895" y="24329"/>
                    </a:cubicBezTo>
                    <a:cubicBezTo>
                      <a:pt x="16444" y="24429"/>
                      <a:pt x="17005" y="24478"/>
                      <a:pt x="17566" y="24478"/>
                    </a:cubicBezTo>
                    <a:cubicBezTo>
                      <a:pt x="19749" y="24478"/>
                      <a:pt x="21942" y="23723"/>
                      <a:pt x="23517" y="22213"/>
                    </a:cubicBezTo>
                    <a:cubicBezTo>
                      <a:pt x="25117" y="20721"/>
                      <a:pt x="25958" y="18606"/>
                      <a:pt x="26365" y="16517"/>
                    </a:cubicBezTo>
                    <a:cubicBezTo>
                      <a:pt x="26745" y="14483"/>
                      <a:pt x="26799" y="12259"/>
                      <a:pt x="26311" y="10251"/>
                    </a:cubicBezTo>
                    <a:cubicBezTo>
                      <a:pt x="25850" y="8434"/>
                      <a:pt x="25226" y="6671"/>
                      <a:pt x="24493" y="4962"/>
                    </a:cubicBezTo>
                    <a:cubicBezTo>
                      <a:pt x="24304" y="4528"/>
                      <a:pt x="24114" y="4094"/>
                      <a:pt x="23897" y="3687"/>
                    </a:cubicBezTo>
                    <a:cubicBezTo>
                      <a:pt x="23680" y="3199"/>
                      <a:pt x="23408" y="2630"/>
                      <a:pt x="23978" y="2250"/>
                    </a:cubicBezTo>
                    <a:cubicBezTo>
                      <a:pt x="24141" y="2141"/>
                      <a:pt x="24385" y="2087"/>
                      <a:pt x="24602" y="2033"/>
                    </a:cubicBezTo>
                    <a:cubicBezTo>
                      <a:pt x="26229" y="1599"/>
                      <a:pt x="27857" y="1138"/>
                      <a:pt x="29511" y="731"/>
                    </a:cubicBezTo>
                    <a:cubicBezTo>
                      <a:pt x="29628" y="703"/>
                      <a:pt x="29740" y="688"/>
                      <a:pt x="29846" y="688"/>
                    </a:cubicBezTo>
                    <a:cubicBezTo>
                      <a:pt x="30158" y="688"/>
                      <a:pt x="30421" y="821"/>
                      <a:pt x="30623" y="1165"/>
                    </a:cubicBezTo>
                    <a:cubicBezTo>
                      <a:pt x="30840" y="1518"/>
                      <a:pt x="31030" y="1897"/>
                      <a:pt x="31220" y="2277"/>
                    </a:cubicBezTo>
                    <a:cubicBezTo>
                      <a:pt x="31817" y="3443"/>
                      <a:pt x="32332" y="4664"/>
                      <a:pt x="32766" y="5912"/>
                    </a:cubicBezTo>
                    <a:cubicBezTo>
                      <a:pt x="33336" y="7539"/>
                      <a:pt x="33743" y="9221"/>
                      <a:pt x="34041" y="10930"/>
                    </a:cubicBezTo>
                    <a:cubicBezTo>
                      <a:pt x="34043" y="10943"/>
                      <a:pt x="34046" y="10955"/>
                      <a:pt x="34051" y="10966"/>
                    </a:cubicBezTo>
                    <a:lnTo>
                      <a:pt x="34051" y="10966"/>
                    </a:lnTo>
                    <a:cubicBezTo>
                      <a:pt x="34582" y="14363"/>
                      <a:pt x="34497" y="17840"/>
                      <a:pt x="33743" y="21182"/>
                    </a:cubicBezTo>
                    <a:cubicBezTo>
                      <a:pt x="33119" y="24030"/>
                      <a:pt x="32115" y="26851"/>
                      <a:pt x="30298" y="29184"/>
                    </a:cubicBezTo>
                    <a:cubicBezTo>
                      <a:pt x="27477" y="32710"/>
                      <a:pt x="23164" y="34853"/>
                      <a:pt x="18716" y="35314"/>
                    </a:cubicBezTo>
                    <a:cubicBezTo>
                      <a:pt x="18075" y="35382"/>
                      <a:pt x="17428" y="35416"/>
                      <a:pt x="16781" y="35416"/>
                    </a:cubicBezTo>
                    <a:cubicBezTo>
                      <a:pt x="13047" y="35416"/>
                      <a:pt x="9291" y="34273"/>
                      <a:pt x="6402" y="31869"/>
                    </a:cubicBezTo>
                    <a:cubicBezTo>
                      <a:pt x="4557" y="30323"/>
                      <a:pt x="3201" y="28370"/>
                      <a:pt x="2333" y="26173"/>
                    </a:cubicBezTo>
                    <a:cubicBezTo>
                      <a:pt x="923" y="22701"/>
                      <a:pt x="407" y="18958"/>
                      <a:pt x="489" y="15215"/>
                    </a:cubicBezTo>
                    <a:cubicBezTo>
                      <a:pt x="597" y="11716"/>
                      <a:pt x="1194" y="8217"/>
                      <a:pt x="2198" y="4854"/>
                    </a:cubicBezTo>
                    <a:cubicBezTo>
                      <a:pt x="2550" y="3633"/>
                      <a:pt x="2957" y="2467"/>
                      <a:pt x="3418" y="1301"/>
                    </a:cubicBezTo>
                    <a:cubicBezTo>
                      <a:pt x="3610" y="796"/>
                      <a:pt x="3866" y="355"/>
                      <a:pt x="4412" y="355"/>
                    </a:cubicBezTo>
                    <a:close/>
                    <a:moveTo>
                      <a:pt x="4435" y="0"/>
                    </a:moveTo>
                    <a:cubicBezTo>
                      <a:pt x="4067" y="0"/>
                      <a:pt x="3710" y="131"/>
                      <a:pt x="3472" y="433"/>
                    </a:cubicBezTo>
                    <a:cubicBezTo>
                      <a:pt x="3174" y="785"/>
                      <a:pt x="3038" y="1328"/>
                      <a:pt x="2876" y="1735"/>
                    </a:cubicBezTo>
                    <a:cubicBezTo>
                      <a:pt x="1709" y="4800"/>
                      <a:pt x="923" y="8027"/>
                      <a:pt x="489" y="11255"/>
                    </a:cubicBezTo>
                    <a:cubicBezTo>
                      <a:pt x="1" y="14808"/>
                      <a:pt x="1" y="18416"/>
                      <a:pt x="706" y="21942"/>
                    </a:cubicBezTo>
                    <a:cubicBezTo>
                      <a:pt x="1302" y="24871"/>
                      <a:pt x="2360" y="27828"/>
                      <a:pt x="4259" y="30160"/>
                    </a:cubicBezTo>
                    <a:cubicBezTo>
                      <a:pt x="7080" y="33659"/>
                      <a:pt x="11474" y="35531"/>
                      <a:pt x="15895" y="35721"/>
                    </a:cubicBezTo>
                    <a:cubicBezTo>
                      <a:pt x="16194" y="35735"/>
                      <a:pt x="16494" y="35742"/>
                      <a:pt x="16793" y="35742"/>
                    </a:cubicBezTo>
                    <a:cubicBezTo>
                      <a:pt x="20978" y="35742"/>
                      <a:pt x="25185" y="34331"/>
                      <a:pt x="28399" y="31598"/>
                    </a:cubicBezTo>
                    <a:cubicBezTo>
                      <a:pt x="30189" y="30106"/>
                      <a:pt x="31600" y="28180"/>
                      <a:pt x="32549" y="26065"/>
                    </a:cubicBezTo>
                    <a:cubicBezTo>
                      <a:pt x="34014" y="22755"/>
                      <a:pt x="34719" y="19067"/>
                      <a:pt x="34719" y="15486"/>
                    </a:cubicBezTo>
                    <a:cubicBezTo>
                      <a:pt x="34746" y="13913"/>
                      <a:pt x="34611" y="12367"/>
                      <a:pt x="34366" y="10821"/>
                    </a:cubicBezTo>
                    <a:cubicBezTo>
                      <a:pt x="34366" y="10815"/>
                      <a:pt x="34365" y="10809"/>
                      <a:pt x="34364" y="10804"/>
                    </a:cubicBezTo>
                    <a:lnTo>
                      <a:pt x="34364" y="10804"/>
                    </a:lnTo>
                    <a:cubicBezTo>
                      <a:pt x="33848" y="7745"/>
                      <a:pt x="32899" y="4740"/>
                      <a:pt x="31464" y="2006"/>
                    </a:cubicBezTo>
                    <a:cubicBezTo>
                      <a:pt x="31097" y="1296"/>
                      <a:pt x="30730" y="343"/>
                      <a:pt x="29865" y="343"/>
                    </a:cubicBezTo>
                    <a:cubicBezTo>
                      <a:pt x="29771" y="343"/>
                      <a:pt x="29672" y="355"/>
                      <a:pt x="29566" y="378"/>
                    </a:cubicBezTo>
                    <a:cubicBezTo>
                      <a:pt x="28887" y="514"/>
                      <a:pt x="28237" y="731"/>
                      <a:pt x="27586" y="894"/>
                    </a:cubicBezTo>
                    <a:cubicBezTo>
                      <a:pt x="26636" y="1138"/>
                      <a:pt x="25714" y="1409"/>
                      <a:pt x="24765" y="1653"/>
                    </a:cubicBezTo>
                    <a:cubicBezTo>
                      <a:pt x="24087" y="1843"/>
                      <a:pt x="23300" y="2033"/>
                      <a:pt x="23300" y="2928"/>
                    </a:cubicBezTo>
                    <a:cubicBezTo>
                      <a:pt x="23300" y="3253"/>
                      <a:pt x="23463" y="3552"/>
                      <a:pt x="23625" y="3850"/>
                    </a:cubicBezTo>
                    <a:cubicBezTo>
                      <a:pt x="23842" y="4311"/>
                      <a:pt x="24059" y="4800"/>
                      <a:pt x="24276" y="5261"/>
                    </a:cubicBezTo>
                    <a:cubicBezTo>
                      <a:pt x="24683" y="6210"/>
                      <a:pt x="25036" y="7186"/>
                      <a:pt x="25361" y="8163"/>
                    </a:cubicBezTo>
                    <a:cubicBezTo>
                      <a:pt x="25850" y="9709"/>
                      <a:pt x="26256" y="11228"/>
                      <a:pt x="26311" y="12882"/>
                    </a:cubicBezTo>
                    <a:cubicBezTo>
                      <a:pt x="26365" y="14917"/>
                      <a:pt x="26094" y="17005"/>
                      <a:pt x="25334" y="18877"/>
                    </a:cubicBezTo>
                    <a:cubicBezTo>
                      <a:pt x="24385" y="21237"/>
                      <a:pt x="22568" y="23054"/>
                      <a:pt x="20099" y="23759"/>
                    </a:cubicBezTo>
                    <a:cubicBezTo>
                      <a:pt x="19283" y="23992"/>
                      <a:pt x="18441" y="24108"/>
                      <a:pt x="17604" y="24108"/>
                    </a:cubicBezTo>
                    <a:cubicBezTo>
                      <a:pt x="14935" y="24108"/>
                      <a:pt x="12317" y="22932"/>
                      <a:pt x="10769" y="20640"/>
                    </a:cubicBezTo>
                    <a:cubicBezTo>
                      <a:pt x="8897" y="17846"/>
                      <a:pt x="9033" y="14239"/>
                      <a:pt x="9711" y="11092"/>
                    </a:cubicBezTo>
                    <a:cubicBezTo>
                      <a:pt x="10145" y="9139"/>
                      <a:pt x="10769" y="7214"/>
                      <a:pt x="11284" y="5288"/>
                    </a:cubicBezTo>
                    <a:cubicBezTo>
                      <a:pt x="11555" y="4338"/>
                      <a:pt x="11799" y="3362"/>
                      <a:pt x="11935" y="2386"/>
                    </a:cubicBezTo>
                    <a:cubicBezTo>
                      <a:pt x="11989" y="2006"/>
                      <a:pt x="11827" y="1843"/>
                      <a:pt x="11474" y="1762"/>
                    </a:cubicBezTo>
                    <a:cubicBezTo>
                      <a:pt x="9819" y="1301"/>
                      <a:pt x="8138" y="894"/>
                      <a:pt x="6483" y="487"/>
                    </a:cubicBezTo>
                    <a:cubicBezTo>
                      <a:pt x="5886" y="324"/>
                      <a:pt x="5317" y="161"/>
                      <a:pt x="4720" y="26"/>
                    </a:cubicBezTo>
                    <a:cubicBezTo>
                      <a:pt x="4625" y="9"/>
                      <a:pt x="4530" y="0"/>
                      <a:pt x="443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9" name="Google Shape;2619;p80"/>
              <p:cNvSpPr/>
              <p:nvPr/>
            </p:nvSpPr>
            <p:spPr>
              <a:xfrm>
                <a:off x="6448725" y="3541700"/>
                <a:ext cx="131550" cy="98650"/>
              </a:xfrm>
              <a:custGeom>
                <a:avLst/>
                <a:gdLst/>
                <a:ahLst/>
                <a:cxnLst/>
                <a:rect l="l" t="t" r="r" b="b"/>
                <a:pathLst>
                  <a:path w="5262" h="3946" extrusionOk="0">
                    <a:moveTo>
                      <a:pt x="5019" y="0"/>
                    </a:moveTo>
                    <a:cubicBezTo>
                      <a:pt x="4982" y="0"/>
                      <a:pt x="4945" y="16"/>
                      <a:pt x="4913" y="54"/>
                    </a:cubicBezTo>
                    <a:cubicBezTo>
                      <a:pt x="3665" y="1627"/>
                      <a:pt x="2038" y="2848"/>
                      <a:pt x="193" y="3607"/>
                    </a:cubicBezTo>
                    <a:cubicBezTo>
                      <a:pt x="0" y="3680"/>
                      <a:pt x="44" y="3946"/>
                      <a:pt x="209" y="3946"/>
                    </a:cubicBezTo>
                    <a:cubicBezTo>
                      <a:pt x="229" y="3946"/>
                      <a:pt x="251" y="3942"/>
                      <a:pt x="275" y="3933"/>
                    </a:cubicBezTo>
                    <a:cubicBezTo>
                      <a:pt x="2173" y="3146"/>
                      <a:pt x="3882" y="1899"/>
                      <a:pt x="5157" y="298"/>
                    </a:cubicBezTo>
                    <a:cubicBezTo>
                      <a:pt x="5261" y="173"/>
                      <a:pt x="5142" y="0"/>
                      <a:pt x="50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0" name="Google Shape;2620;p80"/>
              <p:cNvSpPr/>
              <p:nvPr/>
            </p:nvSpPr>
            <p:spPr>
              <a:xfrm>
                <a:off x="6589850" y="3501000"/>
                <a:ext cx="10875" cy="885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54" extrusionOk="0">
                    <a:moveTo>
                      <a:pt x="217" y="0"/>
                    </a:moveTo>
                    <a:cubicBezTo>
                      <a:pt x="0" y="0"/>
                      <a:pt x="0" y="353"/>
                      <a:pt x="217" y="353"/>
                    </a:cubicBezTo>
                    <a:cubicBezTo>
                      <a:pt x="434" y="353"/>
                      <a:pt x="434" y="0"/>
                      <a:pt x="2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1" name="Google Shape;2621;p80"/>
              <p:cNvSpPr/>
              <p:nvPr/>
            </p:nvSpPr>
            <p:spPr>
              <a:xfrm>
                <a:off x="5968700" y="2956200"/>
                <a:ext cx="19025" cy="9125"/>
              </a:xfrm>
              <a:custGeom>
                <a:avLst/>
                <a:gdLst/>
                <a:ahLst/>
                <a:cxnLst/>
                <a:rect l="l" t="t" r="r" b="b"/>
                <a:pathLst>
                  <a:path w="761" h="365" extrusionOk="0">
                    <a:moveTo>
                      <a:pt x="134" y="1"/>
                    </a:moveTo>
                    <a:cubicBezTo>
                      <a:pt x="107" y="1"/>
                      <a:pt x="74" y="20"/>
                      <a:pt x="55" y="39"/>
                    </a:cubicBezTo>
                    <a:cubicBezTo>
                      <a:pt x="28" y="66"/>
                      <a:pt x="1" y="121"/>
                      <a:pt x="1" y="175"/>
                    </a:cubicBezTo>
                    <a:cubicBezTo>
                      <a:pt x="1" y="202"/>
                      <a:pt x="28" y="256"/>
                      <a:pt x="55" y="283"/>
                    </a:cubicBezTo>
                    <a:cubicBezTo>
                      <a:pt x="82" y="310"/>
                      <a:pt x="136" y="338"/>
                      <a:pt x="164" y="338"/>
                    </a:cubicBezTo>
                    <a:lnTo>
                      <a:pt x="598" y="365"/>
                    </a:lnTo>
                    <a:cubicBezTo>
                      <a:pt x="625" y="365"/>
                      <a:pt x="679" y="338"/>
                      <a:pt x="706" y="310"/>
                    </a:cubicBezTo>
                    <a:cubicBezTo>
                      <a:pt x="733" y="283"/>
                      <a:pt x="760" y="229"/>
                      <a:pt x="760" y="202"/>
                    </a:cubicBezTo>
                    <a:cubicBezTo>
                      <a:pt x="760" y="148"/>
                      <a:pt x="733" y="121"/>
                      <a:pt x="706" y="66"/>
                    </a:cubicBezTo>
                    <a:cubicBezTo>
                      <a:pt x="679" y="39"/>
                      <a:pt x="625" y="39"/>
                      <a:pt x="598" y="39"/>
                    </a:cubicBezTo>
                    <a:lnTo>
                      <a:pt x="164" y="12"/>
                    </a:lnTo>
                    <a:cubicBezTo>
                      <a:pt x="156" y="4"/>
                      <a:pt x="145" y="1"/>
                      <a:pt x="13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2" name="Google Shape;2622;p80"/>
              <p:cNvSpPr/>
              <p:nvPr/>
            </p:nvSpPr>
            <p:spPr>
              <a:xfrm>
                <a:off x="5966000" y="2995150"/>
                <a:ext cx="26475" cy="10175"/>
              </a:xfrm>
              <a:custGeom>
                <a:avLst/>
                <a:gdLst/>
                <a:ahLst/>
                <a:cxnLst/>
                <a:rect l="l" t="t" r="r" b="b"/>
                <a:pathLst>
                  <a:path w="1059" h="407" extrusionOk="0">
                    <a:moveTo>
                      <a:pt x="163" y="0"/>
                    </a:moveTo>
                    <a:cubicBezTo>
                      <a:pt x="82" y="0"/>
                      <a:pt x="0" y="82"/>
                      <a:pt x="0" y="163"/>
                    </a:cubicBezTo>
                    <a:cubicBezTo>
                      <a:pt x="0" y="271"/>
                      <a:pt x="82" y="326"/>
                      <a:pt x="163" y="353"/>
                    </a:cubicBezTo>
                    <a:cubicBezTo>
                      <a:pt x="407" y="353"/>
                      <a:pt x="651" y="380"/>
                      <a:pt x="895" y="407"/>
                    </a:cubicBezTo>
                    <a:cubicBezTo>
                      <a:pt x="977" y="407"/>
                      <a:pt x="1058" y="326"/>
                      <a:pt x="1058" y="217"/>
                    </a:cubicBezTo>
                    <a:cubicBezTo>
                      <a:pt x="1058" y="136"/>
                      <a:pt x="1004" y="54"/>
                      <a:pt x="895" y="54"/>
                    </a:cubicBezTo>
                    <a:cubicBezTo>
                      <a:pt x="651" y="27"/>
                      <a:pt x="407" y="27"/>
                      <a:pt x="16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3" name="Google Shape;2623;p80"/>
              <p:cNvSpPr/>
              <p:nvPr/>
            </p:nvSpPr>
            <p:spPr>
              <a:xfrm>
                <a:off x="5923275" y="3345725"/>
                <a:ext cx="29075" cy="116600"/>
              </a:xfrm>
              <a:custGeom>
                <a:avLst/>
                <a:gdLst/>
                <a:ahLst/>
                <a:cxnLst/>
                <a:rect l="l" t="t" r="r" b="b"/>
                <a:pathLst>
                  <a:path w="1163" h="4664" extrusionOk="0">
                    <a:moveTo>
                      <a:pt x="336" y="0"/>
                    </a:moveTo>
                    <a:cubicBezTo>
                      <a:pt x="251" y="0"/>
                      <a:pt x="163" y="54"/>
                      <a:pt x="163" y="163"/>
                    </a:cubicBezTo>
                    <a:cubicBezTo>
                      <a:pt x="1" y="1655"/>
                      <a:pt x="218" y="3146"/>
                      <a:pt x="787" y="4557"/>
                    </a:cubicBezTo>
                    <a:cubicBezTo>
                      <a:pt x="819" y="4631"/>
                      <a:pt x="887" y="4663"/>
                      <a:pt x="954" y="4663"/>
                    </a:cubicBezTo>
                    <a:cubicBezTo>
                      <a:pt x="1060" y="4663"/>
                      <a:pt x="1162" y="4581"/>
                      <a:pt x="1113" y="4448"/>
                    </a:cubicBezTo>
                    <a:cubicBezTo>
                      <a:pt x="570" y="3092"/>
                      <a:pt x="353" y="1628"/>
                      <a:pt x="489" y="163"/>
                    </a:cubicBezTo>
                    <a:cubicBezTo>
                      <a:pt x="502" y="54"/>
                      <a:pt x="421" y="0"/>
                      <a:pt x="33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4" name="Google Shape;2624;p80"/>
              <p:cNvSpPr/>
              <p:nvPr/>
            </p:nvSpPr>
            <p:spPr>
              <a:xfrm>
                <a:off x="5963275" y="3515250"/>
                <a:ext cx="10875" cy="882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53" extrusionOk="0">
                    <a:moveTo>
                      <a:pt x="218" y="0"/>
                    </a:moveTo>
                    <a:cubicBezTo>
                      <a:pt x="1" y="0"/>
                      <a:pt x="1" y="353"/>
                      <a:pt x="218" y="353"/>
                    </a:cubicBezTo>
                    <a:cubicBezTo>
                      <a:pt x="435" y="353"/>
                      <a:pt x="435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5" name="Google Shape;2625;p80"/>
              <p:cNvSpPr/>
              <p:nvPr/>
            </p:nvSpPr>
            <p:spPr>
              <a:xfrm>
                <a:off x="6557300" y="2985650"/>
                <a:ext cx="16975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679" h="381" extrusionOk="0">
                    <a:moveTo>
                      <a:pt x="163" y="0"/>
                    </a:moveTo>
                    <a:cubicBezTo>
                      <a:pt x="136" y="0"/>
                      <a:pt x="82" y="28"/>
                      <a:pt x="55" y="55"/>
                    </a:cubicBezTo>
                    <a:cubicBezTo>
                      <a:pt x="28" y="82"/>
                      <a:pt x="0" y="136"/>
                      <a:pt x="0" y="190"/>
                    </a:cubicBezTo>
                    <a:cubicBezTo>
                      <a:pt x="0" y="217"/>
                      <a:pt x="28" y="272"/>
                      <a:pt x="55" y="299"/>
                    </a:cubicBezTo>
                    <a:cubicBezTo>
                      <a:pt x="82" y="326"/>
                      <a:pt x="136" y="353"/>
                      <a:pt x="163" y="353"/>
                    </a:cubicBezTo>
                    <a:cubicBezTo>
                      <a:pt x="299" y="353"/>
                      <a:pt x="407" y="353"/>
                      <a:pt x="516" y="380"/>
                    </a:cubicBezTo>
                    <a:cubicBezTo>
                      <a:pt x="570" y="380"/>
                      <a:pt x="597" y="353"/>
                      <a:pt x="624" y="326"/>
                    </a:cubicBezTo>
                    <a:cubicBezTo>
                      <a:pt x="678" y="299"/>
                      <a:pt x="678" y="245"/>
                      <a:pt x="678" y="190"/>
                    </a:cubicBezTo>
                    <a:cubicBezTo>
                      <a:pt x="678" y="163"/>
                      <a:pt x="678" y="109"/>
                      <a:pt x="624" y="82"/>
                    </a:cubicBezTo>
                    <a:cubicBezTo>
                      <a:pt x="597" y="55"/>
                      <a:pt x="570" y="28"/>
                      <a:pt x="516" y="28"/>
                    </a:cubicBezTo>
                    <a:cubicBezTo>
                      <a:pt x="407" y="28"/>
                      <a:pt x="299" y="0"/>
                      <a:pt x="16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6" name="Google Shape;2626;p80"/>
              <p:cNvSpPr/>
              <p:nvPr/>
            </p:nvSpPr>
            <p:spPr>
              <a:xfrm>
                <a:off x="6558650" y="3029050"/>
                <a:ext cx="16975" cy="8825"/>
              </a:xfrm>
              <a:custGeom>
                <a:avLst/>
                <a:gdLst/>
                <a:ahLst/>
                <a:cxnLst/>
                <a:rect l="l" t="t" r="r" b="b"/>
                <a:pathLst>
                  <a:path w="679" h="353" extrusionOk="0">
                    <a:moveTo>
                      <a:pt x="163" y="0"/>
                    </a:moveTo>
                    <a:cubicBezTo>
                      <a:pt x="136" y="0"/>
                      <a:pt x="82" y="27"/>
                      <a:pt x="55" y="55"/>
                    </a:cubicBezTo>
                    <a:cubicBezTo>
                      <a:pt x="28" y="82"/>
                      <a:pt x="1" y="136"/>
                      <a:pt x="1" y="163"/>
                    </a:cubicBezTo>
                    <a:cubicBezTo>
                      <a:pt x="1" y="217"/>
                      <a:pt x="1" y="244"/>
                      <a:pt x="55" y="299"/>
                    </a:cubicBezTo>
                    <a:cubicBezTo>
                      <a:pt x="82" y="326"/>
                      <a:pt x="109" y="326"/>
                      <a:pt x="163" y="326"/>
                    </a:cubicBezTo>
                    <a:cubicBezTo>
                      <a:pt x="272" y="353"/>
                      <a:pt x="380" y="353"/>
                      <a:pt x="516" y="353"/>
                    </a:cubicBezTo>
                    <a:cubicBezTo>
                      <a:pt x="543" y="353"/>
                      <a:pt x="597" y="353"/>
                      <a:pt x="624" y="299"/>
                    </a:cubicBezTo>
                    <a:cubicBezTo>
                      <a:pt x="652" y="272"/>
                      <a:pt x="679" y="244"/>
                      <a:pt x="679" y="190"/>
                    </a:cubicBezTo>
                    <a:cubicBezTo>
                      <a:pt x="679" y="136"/>
                      <a:pt x="652" y="109"/>
                      <a:pt x="624" y="82"/>
                    </a:cubicBezTo>
                    <a:cubicBezTo>
                      <a:pt x="597" y="55"/>
                      <a:pt x="543" y="27"/>
                      <a:pt x="516" y="27"/>
                    </a:cubicBezTo>
                    <a:cubicBezTo>
                      <a:pt x="380" y="27"/>
                      <a:pt x="272" y="0"/>
                      <a:pt x="16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7" name="Google Shape;2627;p80"/>
              <p:cNvSpPr/>
              <p:nvPr/>
            </p:nvSpPr>
            <p:spPr>
              <a:xfrm>
                <a:off x="5643900" y="2668300"/>
                <a:ext cx="233975" cy="284825"/>
              </a:xfrm>
              <a:custGeom>
                <a:avLst/>
                <a:gdLst/>
                <a:ahLst/>
                <a:cxnLst/>
                <a:rect l="l" t="t" r="r" b="b"/>
                <a:pathLst>
                  <a:path w="9359" h="11393" extrusionOk="0">
                    <a:moveTo>
                      <a:pt x="2306" y="0"/>
                    </a:moveTo>
                    <a:lnTo>
                      <a:pt x="1" y="1682"/>
                    </a:lnTo>
                    <a:cubicBezTo>
                      <a:pt x="977" y="3988"/>
                      <a:pt x="1926" y="6266"/>
                      <a:pt x="2903" y="8572"/>
                    </a:cubicBezTo>
                    <a:cubicBezTo>
                      <a:pt x="2930" y="8680"/>
                      <a:pt x="2984" y="8816"/>
                      <a:pt x="3120" y="8870"/>
                    </a:cubicBezTo>
                    <a:cubicBezTo>
                      <a:pt x="3154" y="8887"/>
                      <a:pt x="3190" y="8895"/>
                      <a:pt x="3228" y="8895"/>
                    </a:cubicBezTo>
                    <a:cubicBezTo>
                      <a:pt x="3370" y="8895"/>
                      <a:pt x="3528" y="8787"/>
                      <a:pt x="3635" y="8680"/>
                    </a:cubicBezTo>
                    <a:cubicBezTo>
                      <a:pt x="4395" y="8029"/>
                      <a:pt x="5073" y="7297"/>
                      <a:pt x="5697" y="6510"/>
                    </a:cubicBezTo>
                    <a:cubicBezTo>
                      <a:pt x="5805" y="6347"/>
                      <a:pt x="5968" y="6185"/>
                      <a:pt x="6185" y="6185"/>
                    </a:cubicBezTo>
                    <a:cubicBezTo>
                      <a:pt x="6402" y="6212"/>
                      <a:pt x="6510" y="6483"/>
                      <a:pt x="6592" y="6700"/>
                    </a:cubicBezTo>
                    <a:cubicBezTo>
                      <a:pt x="7080" y="8246"/>
                      <a:pt x="7595" y="9819"/>
                      <a:pt x="8083" y="11392"/>
                    </a:cubicBezTo>
                    <a:cubicBezTo>
                      <a:pt x="9141" y="8707"/>
                      <a:pt x="9358" y="5696"/>
                      <a:pt x="8680" y="2876"/>
                    </a:cubicBezTo>
                    <a:cubicBezTo>
                      <a:pt x="8626" y="2713"/>
                      <a:pt x="8572" y="2550"/>
                      <a:pt x="8463" y="2442"/>
                    </a:cubicBezTo>
                    <a:cubicBezTo>
                      <a:pt x="8366" y="2366"/>
                      <a:pt x="8257" y="2338"/>
                      <a:pt x="8142" y="2338"/>
                    </a:cubicBezTo>
                    <a:cubicBezTo>
                      <a:pt x="7969" y="2338"/>
                      <a:pt x="7786" y="2403"/>
                      <a:pt x="7622" y="2469"/>
                    </a:cubicBezTo>
                    <a:cubicBezTo>
                      <a:pt x="6239" y="3120"/>
                      <a:pt x="4964" y="4015"/>
                      <a:pt x="3906" y="5100"/>
                    </a:cubicBezTo>
                    <a:cubicBezTo>
                      <a:pt x="3500" y="2631"/>
                      <a:pt x="2821" y="1845"/>
                      <a:pt x="230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8" name="Google Shape;2628;p80"/>
              <p:cNvSpPr/>
              <p:nvPr/>
            </p:nvSpPr>
            <p:spPr>
              <a:xfrm>
                <a:off x="5638950" y="2664075"/>
                <a:ext cx="242300" cy="293200"/>
              </a:xfrm>
              <a:custGeom>
                <a:avLst/>
                <a:gdLst/>
                <a:ahLst/>
                <a:cxnLst/>
                <a:rect l="l" t="t" r="r" b="b"/>
                <a:pathLst>
                  <a:path w="9692" h="11728" extrusionOk="0">
                    <a:moveTo>
                      <a:pt x="2404" y="441"/>
                    </a:moveTo>
                    <a:lnTo>
                      <a:pt x="2404" y="441"/>
                    </a:lnTo>
                    <a:cubicBezTo>
                      <a:pt x="2618" y="1151"/>
                      <a:pt x="2911" y="1840"/>
                      <a:pt x="3182" y="2529"/>
                    </a:cubicBezTo>
                    <a:cubicBezTo>
                      <a:pt x="3535" y="3424"/>
                      <a:pt x="3779" y="4347"/>
                      <a:pt x="3942" y="5296"/>
                    </a:cubicBezTo>
                    <a:cubicBezTo>
                      <a:pt x="3959" y="5381"/>
                      <a:pt x="4039" y="5423"/>
                      <a:pt x="4117" y="5423"/>
                    </a:cubicBezTo>
                    <a:cubicBezTo>
                      <a:pt x="4164" y="5423"/>
                      <a:pt x="4209" y="5408"/>
                      <a:pt x="4240" y="5377"/>
                    </a:cubicBezTo>
                    <a:cubicBezTo>
                      <a:pt x="4999" y="4591"/>
                      <a:pt x="5867" y="3913"/>
                      <a:pt x="6844" y="3343"/>
                    </a:cubicBezTo>
                    <a:cubicBezTo>
                      <a:pt x="7061" y="3207"/>
                      <a:pt x="7278" y="3099"/>
                      <a:pt x="7522" y="2990"/>
                    </a:cubicBezTo>
                    <a:cubicBezTo>
                      <a:pt x="7739" y="2874"/>
                      <a:pt x="8017" y="2695"/>
                      <a:pt x="8269" y="2695"/>
                    </a:cubicBezTo>
                    <a:cubicBezTo>
                      <a:pt x="8427" y="2695"/>
                      <a:pt x="8573" y="2765"/>
                      <a:pt x="8688" y="2963"/>
                    </a:cubicBezTo>
                    <a:cubicBezTo>
                      <a:pt x="8770" y="3153"/>
                      <a:pt x="8797" y="3479"/>
                      <a:pt x="8851" y="3696"/>
                    </a:cubicBezTo>
                    <a:cubicBezTo>
                      <a:pt x="8905" y="4021"/>
                      <a:pt x="8960" y="4347"/>
                      <a:pt x="9014" y="4699"/>
                    </a:cubicBezTo>
                    <a:cubicBezTo>
                      <a:pt x="9265" y="6838"/>
                      <a:pt x="9027" y="9001"/>
                      <a:pt x="8319" y="11035"/>
                    </a:cubicBezTo>
                    <a:lnTo>
                      <a:pt x="8319" y="11035"/>
                    </a:lnTo>
                    <a:cubicBezTo>
                      <a:pt x="7882" y="9674"/>
                      <a:pt x="7444" y="8315"/>
                      <a:pt x="7007" y="6978"/>
                    </a:cubicBezTo>
                    <a:cubicBezTo>
                      <a:pt x="6910" y="6663"/>
                      <a:pt x="6748" y="6197"/>
                      <a:pt x="6367" y="6197"/>
                    </a:cubicBezTo>
                    <a:cubicBezTo>
                      <a:pt x="6321" y="6197"/>
                      <a:pt x="6272" y="6204"/>
                      <a:pt x="6220" y="6218"/>
                    </a:cubicBezTo>
                    <a:cubicBezTo>
                      <a:pt x="5976" y="6272"/>
                      <a:pt x="5813" y="6489"/>
                      <a:pt x="5678" y="6679"/>
                    </a:cubicBezTo>
                    <a:cubicBezTo>
                      <a:pt x="5461" y="6950"/>
                      <a:pt x="5244" y="7222"/>
                      <a:pt x="4999" y="7466"/>
                    </a:cubicBezTo>
                    <a:cubicBezTo>
                      <a:pt x="4755" y="7737"/>
                      <a:pt x="4511" y="7981"/>
                      <a:pt x="4267" y="8225"/>
                    </a:cubicBezTo>
                    <a:cubicBezTo>
                      <a:pt x="4110" y="8382"/>
                      <a:pt x="3750" y="8835"/>
                      <a:pt x="3461" y="8835"/>
                    </a:cubicBezTo>
                    <a:cubicBezTo>
                      <a:pt x="3400" y="8835"/>
                      <a:pt x="3343" y="8815"/>
                      <a:pt x="3291" y="8768"/>
                    </a:cubicBezTo>
                    <a:cubicBezTo>
                      <a:pt x="3155" y="8632"/>
                      <a:pt x="3074" y="8225"/>
                      <a:pt x="2992" y="8062"/>
                    </a:cubicBezTo>
                    <a:cubicBezTo>
                      <a:pt x="2911" y="7873"/>
                      <a:pt x="2830" y="7683"/>
                      <a:pt x="2748" y="7520"/>
                    </a:cubicBezTo>
                    <a:cubicBezTo>
                      <a:pt x="2585" y="7113"/>
                      <a:pt x="2423" y="6733"/>
                      <a:pt x="2260" y="6354"/>
                    </a:cubicBezTo>
                    <a:cubicBezTo>
                      <a:pt x="1652" y="4873"/>
                      <a:pt x="1044" y="3392"/>
                      <a:pt x="410" y="1936"/>
                    </a:cubicBezTo>
                    <a:lnTo>
                      <a:pt x="410" y="1936"/>
                    </a:lnTo>
                    <a:lnTo>
                      <a:pt x="2404" y="441"/>
                    </a:lnTo>
                    <a:close/>
                    <a:moveTo>
                      <a:pt x="2504" y="0"/>
                    </a:moveTo>
                    <a:cubicBezTo>
                      <a:pt x="2475" y="0"/>
                      <a:pt x="2447" y="10"/>
                      <a:pt x="2423" y="34"/>
                    </a:cubicBezTo>
                    <a:lnTo>
                      <a:pt x="117" y="1716"/>
                    </a:lnTo>
                    <a:cubicBezTo>
                      <a:pt x="114" y="1718"/>
                      <a:pt x="111" y="1721"/>
                      <a:pt x="108" y="1723"/>
                    </a:cubicBezTo>
                    <a:lnTo>
                      <a:pt x="108" y="1723"/>
                    </a:lnTo>
                    <a:cubicBezTo>
                      <a:pt x="43" y="1755"/>
                      <a:pt x="0" y="1822"/>
                      <a:pt x="36" y="1905"/>
                    </a:cubicBezTo>
                    <a:cubicBezTo>
                      <a:pt x="687" y="3424"/>
                      <a:pt x="1311" y="4916"/>
                      <a:pt x="1934" y="6435"/>
                    </a:cubicBezTo>
                    <a:lnTo>
                      <a:pt x="2857" y="8632"/>
                    </a:lnTo>
                    <a:cubicBezTo>
                      <a:pt x="2997" y="8933"/>
                      <a:pt x="3167" y="9204"/>
                      <a:pt x="3444" y="9204"/>
                    </a:cubicBezTo>
                    <a:cubicBezTo>
                      <a:pt x="3541" y="9204"/>
                      <a:pt x="3652" y="9171"/>
                      <a:pt x="3779" y="9093"/>
                    </a:cubicBezTo>
                    <a:cubicBezTo>
                      <a:pt x="4321" y="8768"/>
                      <a:pt x="4810" y="8171"/>
                      <a:pt x="5244" y="7710"/>
                    </a:cubicBezTo>
                    <a:cubicBezTo>
                      <a:pt x="5461" y="7439"/>
                      <a:pt x="5705" y="7195"/>
                      <a:pt x="5922" y="6923"/>
                    </a:cubicBezTo>
                    <a:cubicBezTo>
                      <a:pt x="5976" y="6815"/>
                      <a:pt x="6112" y="6598"/>
                      <a:pt x="6247" y="6571"/>
                    </a:cubicBezTo>
                    <a:cubicBezTo>
                      <a:pt x="6281" y="6558"/>
                      <a:pt x="6313" y="6553"/>
                      <a:pt x="6341" y="6553"/>
                    </a:cubicBezTo>
                    <a:cubicBezTo>
                      <a:pt x="6564" y="6553"/>
                      <a:pt x="6633" y="6891"/>
                      <a:pt x="6681" y="7059"/>
                    </a:cubicBezTo>
                    <a:cubicBezTo>
                      <a:pt x="7169" y="8578"/>
                      <a:pt x="7658" y="10097"/>
                      <a:pt x="8146" y="11616"/>
                    </a:cubicBezTo>
                    <a:cubicBezTo>
                      <a:pt x="8172" y="11693"/>
                      <a:pt x="8229" y="11728"/>
                      <a:pt x="8290" y="11728"/>
                    </a:cubicBezTo>
                    <a:cubicBezTo>
                      <a:pt x="8357" y="11728"/>
                      <a:pt x="8429" y="11687"/>
                      <a:pt x="8471" y="11616"/>
                    </a:cubicBezTo>
                    <a:cubicBezTo>
                      <a:pt x="9448" y="9066"/>
                      <a:pt x="9692" y="6272"/>
                      <a:pt x="9177" y="3587"/>
                    </a:cubicBezTo>
                    <a:cubicBezTo>
                      <a:pt x="9068" y="3153"/>
                      <a:pt x="9041" y="2502"/>
                      <a:pt x="8553" y="2366"/>
                    </a:cubicBezTo>
                    <a:cubicBezTo>
                      <a:pt x="8482" y="2347"/>
                      <a:pt x="8409" y="2338"/>
                      <a:pt x="8335" y="2338"/>
                    </a:cubicBezTo>
                    <a:cubicBezTo>
                      <a:pt x="7902" y="2338"/>
                      <a:pt x="7436" y="2642"/>
                      <a:pt x="7088" y="2828"/>
                    </a:cubicBezTo>
                    <a:cubicBezTo>
                      <a:pt x="6038" y="3378"/>
                      <a:pt x="5080" y="4089"/>
                      <a:pt x="4214" y="4920"/>
                    </a:cubicBezTo>
                    <a:lnTo>
                      <a:pt x="4214" y="4920"/>
                    </a:lnTo>
                    <a:cubicBezTo>
                      <a:pt x="4053" y="4074"/>
                      <a:pt x="3824" y="3250"/>
                      <a:pt x="3508" y="2448"/>
                    </a:cubicBezTo>
                    <a:cubicBezTo>
                      <a:pt x="3209" y="1661"/>
                      <a:pt x="2884" y="929"/>
                      <a:pt x="2667" y="115"/>
                    </a:cubicBezTo>
                    <a:cubicBezTo>
                      <a:pt x="2648" y="58"/>
                      <a:pt x="2574" y="0"/>
                      <a:pt x="25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9" name="Google Shape;2629;p80"/>
              <p:cNvSpPr/>
              <p:nvPr/>
            </p:nvSpPr>
            <p:spPr>
              <a:xfrm>
                <a:off x="5482525" y="3119175"/>
                <a:ext cx="319400" cy="197175"/>
              </a:xfrm>
              <a:custGeom>
                <a:avLst/>
                <a:gdLst/>
                <a:ahLst/>
                <a:cxnLst/>
                <a:rect l="l" t="t" r="r" b="b"/>
                <a:pathLst>
                  <a:path w="12776" h="7887" extrusionOk="0">
                    <a:moveTo>
                      <a:pt x="5340" y="0"/>
                    </a:moveTo>
                    <a:cubicBezTo>
                      <a:pt x="5278" y="0"/>
                      <a:pt x="5216" y="9"/>
                      <a:pt x="5154" y="30"/>
                    </a:cubicBezTo>
                    <a:cubicBezTo>
                      <a:pt x="4882" y="138"/>
                      <a:pt x="4801" y="491"/>
                      <a:pt x="4774" y="789"/>
                    </a:cubicBezTo>
                    <a:cubicBezTo>
                      <a:pt x="4638" y="2281"/>
                      <a:pt x="4801" y="3827"/>
                      <a:pt x="5235" y="5292"/>
                    </a:cubicBezTo>
                    <a:cubicBezTo>
                      <a:pt x="2875" y="4451"/>
                      <a:pt x="1872" y="4641"/>
                      <a:pt x="0" y="4180"/>
                    </a:cubicBezTo>
                    <a:lnTo>
                      <a:pt x="0" y="4180"/>
                    </a:lnTo>
                    <a:lnTo>
                      <a:pt x="353" y="7001"/>
                    </a:lnTo>
                    <a:lnTo>
                      <a:pt x="7757" y="7869"/>
                    </a:lnTo>
                    <a:cubicBezTo>
                      <a:pt x="7802" y="7880"/>
                      <a:pt x="7852" y="7887"/>
                      <a:pt x="7902" y="7887"/>
                    </a:cubicBezTo>
                    <a:cubicBezTo>
                      <a:pt x="7974" y="7887"/>
                      <a:pt x="8047" y="7873"/>
                      <a:pt x="8110" y="7842"/>
                    </a:cubicBezTo>
                    <a:cubicBezTo>
                      <a:pt x="8273" y="7706"/>
                      <a:pt x="8273" y="7462"/>
                      <a:pt x="8219" y="7272"/>
                    </a:cubicBezTo>
                    <a:cubicBezTo>
                      <a:pt x="8002" y="6296"/>
                      <a:pt x="7703" y="5346"/>
                      <a:pt x="7351" y="4424"/>
                    </a:cubicBezTo>
                    <a:cubicBezTo>
                      <a:pt x="7269" y="4234"/>
                      <a:pt x="7188" y="4017"/>
                      <a:pt x="7296" y="3854"/>
                    </a:cubicBezTo>
                    <a:cubicBezTo>
                      <a:pt x="7376" y="3742"/>
                      <a:pt x="7503" y="3706"/>
                      <a:pt x="7644" y="3706"/>
                    </a:cubicBezTo>
                    <a:cubicBezTo>
                      <a:pt x="7742" y="3706"/>
                      <a:pt x="7847" y="3724"/>
                      <a:pt x="7947" y="3746"/>
                    </a:cubicBezTo>
                    <a:cubicBezTo>
                      <a:pt x="9548" y="4071"/>
                      <a:pt x="11148" y="4397"/>
                      <a:pt x="12775" y="4722"/>
                    </a:cubicBezTo>
                    <a:cubicBezTo>
                      <a:pt x="10958" y="2498"/>
                      <a:pt x="8408" y="844"/>
                      <a:pt x="5642" y="57"/>
                    </a:cubicBezTo>
                    <a:cubicBezTo>
                      <a:pt x="5541" y="24"/>
                      <a:pt x="5441" y="0"/>
                      <a:pt x="534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0" name="Google Shape;2630;p80"/>
              <p:cNvSpPr/>
              <p:nvPr/>
            </p:nvSpPr>
            <p:spPr>
              <a:xfrm>
                <a:off x="5477850" y="3114600"/>
                <a:ext cx="329175" cy="205625"/>
              </a:xfrm>
              <a:custGeom>
                <a:avLst/>
                <a:gdLst/>
                <a:ahLst/>
                <a:cxnLst/>
                <a:rect l="l" t="t" r="r" b="b"/>
                <a:pathLst>
                  <a:path w="13167" h="8225" extrusionOk="0">
                    <a:moveTo>
                      <a:pt x="5564" y="372"/>
                    </a:moveTo>
                    <a:cubicBezTo>
                      <a:pt x="5744" y="372"/>
                      <a:pt x="5947" y="442"/>
                      <a:pt x="6100" y="484"/>
                    </a:cubicBezTo>
                    <a:cubicBezTo>
                      <a:pt x="6643" y="647"/>
                      <a:pt x="7185" y="864"/>
                      <a:pt x="7700" y="1081"/>
                    </a:cubicBezTo>
                    <a:cubicBezTo>
                      <a:pt x="9555" y="1908"/>
                      <a:pt x="11178" y="3129"/>
                      <a:pt x="12506" y="4637"/>
                    </a:cubicBezTo>
                    <a:lnTo>
                      <a:pt x="12506" y="4637"/>
                    </a:lnTo>
                    <a:cubicBezTo>
                      <a:pt x="11108" y="4347"/>
                      <a:pt x="9727" y="4056"/>
                      <a:pt x="8324" y="3766"/>
                    </a:cubicBezTo>
                    <a:cubicBezTo>
                      <a:pt x="8189" y="3745"/>
                      <a:pt x="8022" y="3716"/>
                      <a:pt x="7859" y="3716"/>
                    </a:cubicBezTo>
                    <a:cubicBezTo>
                      <a:pt x="7598" y="3716"/>
                      <a:pt x="7350" y="3791"/>
                      <a:pt x="7266" y="4092"/>
                    </a:cubicBezTo>
                    <a:cubicBezTo>
                      <a:pt x="7212" y="4336"/>
                      <a:pt x="7348" y="4580"/>
                      <a:pt x="7429" y="4797"/>
                    </a:cubicBezTo>
                    <a:cubicBezTo>
                      <a:pt x="7565" y="5149"/>
                      <a:pt x="7700" y="5529"/>
                      <a:pt x="7809" y="5909"/>
                    </a:cubicBezTo>
                    <a:cubicBezTo>
                      <a:pt x="7944" y="6262"/>
                      <a:pt x="8053" y="6641"/>
                      <a:pt x="8134" y="7021"/>
                    </a:cubicBezTo>
                    <a:cubicBezTo>
                      <a:pt x="8161" y="7184"/>
                      <a:pt x="8243" y="7346"/>
                      <a:pt x="8243" y="7482"/>
                    </a:cubicBezTo>
                    <a:cubicBezTo>
                      <a:pt x="8243" y="7797"/>
                      <a:pt x="8131" y="7869"/>
                      <a:pt x="7922" y="7869"/>
                    </a:cubicBezTo>
                    <a:cubicBezTo>
                      <a:pt x="7879" y="7869"/>
                      <a:pt x="7833" y="7866"/>
                      <a:pt x="7782" y="7862"/>
                    </a:cubicBezTo>
                    <a:cubicBezTo>
                      <a:pt x="6995" y="7753"/>
                      <a:pt x="6209" y="7672"/>
                      <a:pt x="5422" y="7591"/>
                    </a:cubicBezTo>
                    <a:cubicBezTo>
                      <a:pt x="3843" y="7406"/>
                      <a:pt x="2264" y="7222"/>
                      <a:pt x="686" y="7038"/>
                    </a:cubicBezTo>
                    <a:lnTo>
                      <a:pt x="686" y="7038"/>
                    </a:lnTo>
                    <a:cubicBezTo>
                      <a:pt x="591" y="6211"/>
                      <a:pt x="495" y="5402"/>
                      <a:pt x="380" y="4576"/>
                    </a:cubicBezTo>
                    <a:lnTo>
                      <a:pt x="380" y="4576"/>
                    </a:lnTo>
                    <a:cubicBezTo>
                      <a:pt x="1098" y="4731"/>
                      <a:pt x="1836" y="4809"/>
                      <a:pt x="2574" y="4932"/>
                    </a:cubicBezTo>
                    <a:cubicBezTo>
                      <a:pt x="3550" y="5068"/>
                      <a:pt x="4473" y="5312"/>
                      <a:pt x="5368" y="5611"/>
                    </a:cubicBezTo>
                    <a:cubicBezTo>
                      <a:pt x="5389" y="5619"/>
                      <a:pt x="5410" y="5623"/>
                      <a:pt x="5429" y="5623"/>
                    </a:cubicBezTo>
                    <a:cubicBezTo>
                      <a:pt x="5534" y="5623"/>
                      <a:pt x="5608" y="5512"/>
                      <a:pt x="5585" y="5421"/>
                    </a:cubicBezTo>
                    <a:cubicBezTo>
                      <a:pt x="5232" y="4173"/>
                      <a:pt x="5069" y="2871"/>
                      <a:pt x="5096" y="1569"/>
                    </a:cubicBezTo>
                    <a:cubicBezTo>
                      <a:pt x="5096" y="1271"/>
                      <a:pt x="5096" y="945"/>
                      <a:pt x="5178" y="647"/>
                    </a:cubicBezTo>
                    <a:cubicBezTo>
                      <a:pt x="5244" y="436"/>
                      <a:pt x="5394" y="372"/>
                      <a:pt x="5564" y="372"/>
                    </a:cubicBezTo>
                    <a:close/>
                    <a:moveTo>
                      <a:pt x="5577" y="1"/>
                    </a:moveTo>
                    <a:cubicBezTo>
                      <a:pt x="5474" y="1"/>
                      <a:pt x="5375" y="16"/>
                      <a:pt x="5286" y="50"/>
                    </a:cubicBezTo>
                    <a:cubicBezTo>
                      <a:pt x="4852" y="186"/>
                      <a:pt x="4798" y="728"/>
                      <a:pt x="4771" y="1108"/>
                    </a:cubicBezTo>
                    <a:cubicBezTo>
                      <a:pt x="4670" y="2492"/>
                      <a:pt x="4827" y="3876"/>
                      <a:pt x="5175" y="5196"/>
                    </a:cubicBezTo>
                    <a:lnTo>
                      <a:pt x="5175" y="5196"/>
                    </a:lnTo>
                    <a:cubicBezTo>
                      <a:pt x="4366" y="4938"/>
                      <a:pt x="3535" y="4729"/>
                      <a:pt x="2682" y="4607"/>
                    </a:cubicBezTo>
                    <a:cubicBezTo>
                      <a:pt x="1869" y="4471"/>
                      <a:pt x="1055" y="4390"/>
                      <a:pt x="241" y="4200"/>
                    </a:cubicBezTo>
                    <a:cubicBezTo>
                      <a:pt x="227" y="4197"/>
                      <a:pt x="212" y="4195"/>
                      <a:pt x="198" y="4195"/>
                    </a:cubicBezTo>
                    <a:cubicBezTo>
                      <a:pt x="100" y="4195"/>
                      <a:pt x="1" y="4269"/>
                      <a:pt x="24" y="4363"/>
                    </a:cubicBezTo>
                    <a:cubicBezTo>
                      <a:pt x="133" y="5312"/>
                      <a:pt x="241" y="6234"/>
                      <a:pt x="377" y="7184"/>
                    </a:cubicBezTo>
                    <a:cubicBezTo>
                      <a:pt x="377" y="7184"/>
                      <a:pt x="377" y="7184"/>
                      <a:pt x="377" y="7185"/>
                    </a:cubicBezTo>
                    <a:lnTo>
                      <a:pt x="377" y="7185"/>
                    </a:lnTo>
                    <a:cubicBezTo>
                      <a:pt x="380" y="7271"/>
                      <a:pt x="434" y="7360"/>
                      <a:pt x="540" y="7374"/>
                    </a:cubicBezTo>
                    <a:cubicBezTo>
                      <a:pt x="2113" y="7536"/>
                      <a:pt x="3686" y="7726"/>
                      <a:pt x="5259" y="7916"/>
                    </a:cubicBezTo>
                    <a:cubicBezTo>
                      <a:pt x="6046" y="7997"/>
                      <a:pt x="6805" y="8106"/>
                      <a:pt x="7592" y="8187"/>
                    </a:cubicBezTo>
                    <a:cubicBezTo>
                      <a:pt x="7739" y="8205"/>
                      <a:pt x="7894" y="8225"/>
                      <a:pt x="8037" y="8225"/>
                    </a:cubicBezTo>
                    <a:cubicBezTo>
                      <a:pt x="8343" y="8225"/>
                      <a:pt x="8595" y="8133"/>
                      <a:pt x="8595" y="7726"/>
                    </a:cubicBezTo>
                    <a:cubicBezTo>
                      <a:pt x="8623" y="7102"/>
                      <a:pt x="8324" y="6397"/>
                      <a:pt x="8134" y="5828"/>
                    </a:cubicBezTo>
                    <a:cubicBezTo>
                      <a:pt x="8026" y="5475"/>
                      <a:pt x="7917" y="5122"/>
                      <a:pt x="7782" y="4797"/>
                    </a:cubicBezTo>
                    <a:cubicBezTo>
                      <a:pt x="7727" y="4661"/>
                      <a:pt x="7592" y="4444"/>
                      <a:pt x="7619" y="4336"/>
                    </a:cubicBezTo>
                    <a:cubicBezTo>
                      <a:pt x="7647" y="4112"/>
                      <a:pt x="7776" y="4054"/>
                      <a:pt x="7924" y="4054"/>
                    </a:cubicBezTo>
                    <a:cubicBezTo>
                      <a:pt x="8063" y="4054"/>
                      <a:pt x="8219" y="4106"/>
                      <a:pt x="8324" y="4119"/>
                    </a:cubicBezTo>
                    <a:cubicBezTo>
                      <a:pt x="9843" y="4444"/>
                      <a:pt x="11389" y="4770"/>
                      <a:pt x="12908" y="5068"/>
                    </a:cubicBezTo>
                    <a:cubicBezTo>
                      <a:pt x="12931" y="5075"/>
                      <a:pt x="12952" y="5078"/>
                      <a:pt x="12972" y="5078"/>
                    </a:cubicBezTo>
                    <a:cubicBezTo>
                      <a:pt x="13115" y="5078"/>
                      <a:pt x="13166" y="4916"/>
                      <a:pt x="13071" y="4797"/>
                    </a:cubicBezTo>
                    <a:cubicBezTo>
                      <a:pt x="11471" y="2817"/>
                      <a:pt x="9355" y="1298"/>
                      <a:pt x="6968" y="430"/>
                    </a:cubicBezTo>
                    <a:cubicBezTo>
                      <a:pt x="6613" y="297"/>
                      <a:pt x="6041" y="1"/>
                      <a:pt x="557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1" name="Google Shape;2631;p80"/>
              <p:cNvSpPr/>
              <p:nvPr/>
            </p:nvSpPr>
            <p:spPr>
              <a:xfrm>
                <a:off x="6806150" y="3085325"/>
                <a:ext cx="302475" cy="211075"/>
              </a:xfrm>
              <a:custGeom>
                <a:avLst/>
                <a:gdLst/>
                <a:ahLst/>
                <a:cxnLst/>
                <a:rect l="l" t="t" r="r" b="b"/>
                <a:pathLst>
                  <a:path w="12099" h="8443" extrusionOk="0">
                    <a:moveTo>
                      <a:pt x="10769" y="1"/>
                    </a:moveTo>
                    <a:cubicBezTo>
                      <a:pt x="8382" y="597"/>
                      <a:pt x="5968" y="1221"/>
                      <a:pt x="3554" y="1845"/>
                    </a:cubicBezTo>
                    <a:cubicBezTo>
                      <a:pt x="3446" y="1872"/>
                      <a:pt x="3310" y="1899"/>
                      <a:pt x="3229" y="2008"/>
                    </a:cubicBezTo>
                    <a:cubicBezTo>
                      <a:pt x="3120" y="2171"/>
                      <a:pt x="3229" y="2387"/>
                      <a:pt x="3337" y="2550"/>
                    </a:cubicBezTo>
                    <a:cubicBezTo>
                      <a:pt x="3880" y="3391"/>
                      <a:pt x="4503" y="4178"/>
                      <a:pt x="5182" y="4910"/>
                    </a:cubicBezTo>
                    <a:cubicBezTo>
                      <a:pt x="5317" y="5046"/>
                      <a:pt x="5453" y="5235"/>
                      <a:pt x="5398" y="5425"/>
                    </a:cubicBezTo>
                    <a:cubicBezTo>
                      <a:pt x="5344" y="5642"/>
                      <a:pt x="5073" y="5724"/>
                      <a:pt x="4856" y="5778"/>
                    </a:cubicBezTo>
                    <a:cubicBezTo>
                      <a:pt x="3229" y="6022"/>
                      <a:pt x="1601" y="6293"/>
                      <a:pt x="1" y="6565"/>
                    </a:cubicBezTo>
                    <a:cubicBezTo>
                      <a:pt x="2125" y="7788"/>
                      <a:pt x="4584" y="8442"/>
                      <a:pt x="7042" y="8442"/>
                    </a:cubicBezTo>
                    <a:cubicBezTo>
                      <a:pt x="7471" y="8442"/>
                      <a:pt x="7900" y="8422"/>
                      <a:pt x="8328" y="8382"/>
                    </a:cubicBezTo>
                    <a:cubicBezTo>
                      <a:pt x="8491" y="8382"/>
                      <a:pt x="8653" y="8355"/>
                      <a:pt x="8789" y="8246"/>
                    </a:cubicBezTo>
                    <a:cubicBezTo>
                      <a:pt x="9006" y="8056"/>
                      <a:pt x="8952" y="7704"/>
                      <a:pt x="8870" y="7405"/>
                    </a:cubicBezTo>
                    <a:cubicBezTo>
                      <a:pt x="8436" y="5941"/>
                      <a:pt x="7758" y="4585"/>
                      <a:pt x="6836" y="3364"/>
                    </a:cubicBezTo>
                    <a:cubicBezTo>
                      <a:pt x="9331" y="3310"/>
                      <a:pt x="10199" y="2767"/>
                      <a:pt x="12098" y="2523"/>
                    </a:cubicBezTo>
                    <a:lnTo>
                      <a:pt x="10769" y="1"/>
                    </a:ln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2" name="Google Shape;2632;p80"/>
              <p:cNvSpPr/>
              <p:nvPr/>
            </p:nvSpPr>
            <p:spPr>
              <a:xfrm>
                <a:off x="6800725" y="3081100"/>
                <a:ext cx="313325" cy="219500"/>
              </a:xfrm>
              <a:custGeom>
                <a:avLst/>
                <a:gdLst/>
                <a:ahLst/>
                <a:cxnLst/>
                <a:rect l="l" t="t" r="r" b="b"/>
                <a:pathLst>
                  <a:path w="12533" h="8780" extrusionOk="0">
                    <a:moveTo>
                      <a:pt x="10912" y="364"/>
                    </a:moveTo>
                    <a:lnTo>
                      <a:pt x="10912" y="364"/>
                    </a:lnTo>
                    <a:cubicBezTo>
                      <a:pt x="11312" y="1097"/>
                      <a:pt x="11692" y="1829"/>
                      <a:pt x="12070" y="2561"/>
                    </a:cubicBezTo>
                    <a:lnTo>
                      <a:pt x="12070" y="2561"/>
                    </a:lnTo>
                    <a:cubicBezTo>
                      <a:pt x="11356" y="2673"/>
                      <a:pt x="10642" y="2843"/>
                      <a:pt x="9928" y="2990"/>
                    </a:cubicBezTo>
                    <a:cubicBezTo>
                      <a:pt x="8979" y="3207"/>
                      <a:pt x="8030" y="3343"/>
                      <a:pt x="7080" y="3343"/>
                    </a:cubicBezTo>
                    <a:cubicBezTo>
                      <a:pt x="6945" y="3370"/>
                      <a:pt x="6836" y="3506"/>
                      <a:pt x="6917" y="3614"/>
                    </a:cubicBezTo>
                    <a:cubicBezTo>
                      <a:pt x="7623" y="4537"/>
                      <a:pt x="8192" y="5567"/>
                      <a:pt x="8599" y="6652"/>
                    </a:cubicBezTo>
                    <a:cubicBezTo>
                      <a:pt x="8789" y="7086"/>
                      <a:pt x="9331" y="8171"/>
                      <a:pt x="8653" y="8361"/>
                    </a:cubicBezTo>
                    <a:cubicBezTo>
                      <a:pt x="8409" y="8442"/>
                      <a:pt x="8111" y="8463"/>
                      <a:pt x="7809" y="8463"/>
                    </a:cubicBezTo>
                    <a:cubicBezTo>
                      <a:pt x="7507" y="8463"/>
                      <a:pt x="7202" y="8442"/>
                      <a:pt x="6945" y="8442"/>
                    </a:cubicBezTo>
                    <a:cubicBezTo>
                      <a:pt x="4780" y="8392"/>
                      <a:pt x="2663" y="7828"/>
                      <a:pt x="744" y="6816"/>
                    </a:cubicBezTo>
                    <a:lnTo>
                      <a:pt x="744" y="6816"/>
                    </a:lnTo>
                    <a:cubicBezTo>
                      <a:pt x="2155" y="6576"/>
                      <a:pt x="3549" y="6354"/>
                      <a:pt x="4965" y="6110"/>
                    </a:cubicBezTo>
                    <a:cubicBezTo>
                      <a:pt x="5317" y="6055"/>
                      <a:pt x="5860" y="5947"/>
                      <a:pt x="5805" y="5486"/>
                    </a:cubicBezTo>
                    <a:cubicBezTo>
                      <a:pt x="5805" y="5269"/>
                      <a:pt x="5643" y="5106"/>
                      <a:pt x="5507" y="4943"/>
                    </a:cubicBezTo>
                    <a:cubicBezTo>
                      <a:pt x="5263" y="4672"/>
                      <a:pt x="5019" y="4401"/>
                      <a:pt x="4775" y="4103"/>
                    </a:cubicBezTo>
                    <a:cubicBezTo>
                      <a:pt x="4531" y="3804"/>
                      <a:pt x="4286" y="3479"/>
                      <a:pt x="4042" y="3126"/>
                    </a:cubicBezTo>
                    <a:cubicBezTo>
                      <a:pt x="3798" y="2801"/>
                      <a:pt x="3391" y="2367"/>
                      <a:pt x="3988" y="2123"/>
                    </a:cubicBezTo>
                    <a:cubicBezTo>
                      <a:pt x="4341" y="1987"/>
                      <a:pt x="4775" y="1933"/>
                      <a:pt x="5127" y="1824"/>
                    </a:cubicBezTo>
                    <a:cubicBezTo>
                      <a:pt x="5534" y="1743"/>
                      <a:pt x="5914" y="1634"/>
                      <a:pt x="6294" y="1526"/>
                    </a:cubicBezTo>
                    <a:lnTo>
                      <a:pt x="10912" y="364"/>
                    </a:lnTo>
                    <a:close/>
                    <a:moveTo>
                      <a:pt x="11006" y="1"/>
                    </a:moveTo>
                    <a:cubicBezTo>
                      <a:pt x="10991" y="1"/>
                      <a:pt x="10975" y="3"/>
                      <a:pt x="10959" y="7"/>
                    </a:cubicBezTo>
                    <a:lnTo>
                      <a:pt x="6185" y="1227"/>
                    </a:lnTo>
                    <a:cubicBezTo>
                      <a:pt x="5426" y="1417"/>
                      <a:pt x="4666" y="1607"/>
                      <a:pt x="3907" y="1797"/>
                    </a:cubicBezTo>
                    <a:cubicBezTo>
                      <a:pt x="3446" y="1906"/>
                      <a:pt x="3066" y="2123"/>
                      <a:pt x="3310" y="2665"/>
                    </a:cubicBezTo>
                    <a:cubicBezTo>
                      <a:pt x="3581" y="3235"/>
                      <a:pt x="4069" y="3804"/>
                      <a:pt x="4476" y="4292"/>
                    </a:cubicBezTo>
                    <a:cubicBezTo>
                      <a:pt x="4720" y="4564"/>
                      <a:pt x="4937" y="4835"/>
                      <a:pt x="5182" y="5079"/>
                    </a:cubicBezTo>
                    <a:cubicBezTo>
                      <a:pt x="5290" y="5215"/>
                      <a:pt x="5561" y="5459"/>
                      <a:pt x="5371" y="5676"/>
                    </a:cubicBezTo>
                    <a:cubicBezTo>
                      <a:pt x="5290" y="5757"/>
                      <a:pt x="4992" y="5784"/>
                      <a:pt x="4883" y="5811"/>
                    </a:cubicBezTo>
                    <a:cubicBezTo>
                      <a:pt x="3310" y="6055"/>
                      <a:pt x="1737" y="6300"/>
                      <a:pt x="164" y="6571"/>
                    </a:cubicBezTo>
                    <a:cubicBezTo>
                      <a:pt x="28" y="6598"/>
                      <a:pt x="1" y="6815"/>
                      <a:pt x="136" y="6869"/>
                    </a:cubicBezTo>
                    <a:cubicBezTo>
                      <a:pt x="2282" y="8106"/>
                      <a:pt x="4756" y="8779"/>
                      <a:pt x="7254" y="8779"/>
                    </a:cubicBezTo>
                    <a:cubicBezTo>
                      <a:pt x="7440" y="8779"/>
                      <a:pt x="7626" y="8775"/>
                      <a:pt x="7813" y="8768"/>
                    </a:cubicBezTo>
                    <a:cubicBezTo>
                      <a:pt x="7904" y="8768"/>
                      <a:pt x="8007" y="8770"/>
                      <a:pt x="8116" y="8770"/>
                    </a:cubicBezTo>
                    <a:cubicBezTo>
                      <a:pt x="8524" y="8770"/>
                      <a:pt x="9009" y="8736"/>
                      <a:pt x="9223" y="8415"/>
                    </a:cubicBezTo>
                    <a:cubicBezTo>
                      <a:pt x="9494" y="8008"/>
                      <a:pt x="9223" y="7385"/>
                      <a:pt x="9087" y="6978"/>
                    </a:cubicBezTo>
                    <a:cubicBezTo>
                      <a:pt x="8685" y="5795"/>
                      <a:pt x="8095" y="4683"/>
                      <a:pt x="7384" y="3683"/>
                    </a:cubicBezTo>
                    <a:lnTo>
                      <a:pt x="7384" y="3683"/>
                    </a:lnTo>
                    <a:cubicBezTo>
                      <a:pt x="8245" y="3643"/>
                      <a:pt x="9083" y="3535"/>
                      <a:pt x="9901" y="3343"/>
                    </a:cubicBezTo>
                    <a:cubicBezTo>
                      <a:pt x="10742" y="3180"/>
                      <a:pt x="11556" y="2963"/>
                      <a:pt x="12369" y="2855"/>
                    </a:cubicBezTo>
                    <a:cubicBezTo>
                      <a:pt x="12505" y="2828"/>
                      <a:pt x="12532" y="2692"/>
                      <a:pt x="12478" y="2584"/>
                    </a:cubicBezTo>
                    <a:cubicBezTo>
                      <a:pt x="12044" y="1770"/>
                      <a:pt x="11583" y="929"/>
                      <a:pt x="11149" y="88"/>
                    </a:cubicBezTo>
                    <a:cubicBezTo>
                      <a:pt x="11136" y="65"/>
                      <a:pt x="11120" y="47"/>
                      <a:pt x="11103" y="34"/>
                    </a:cubicBezTo>
                    <a:lnTo>
                      <a:pt x="11103" y="34"/>
                    </a:lnTo>
                    <a:cubicBezTo>
                      <a:pt x="11077" y="14"/>
                      <a:pt x="11045" y="1"/>
                      <a:pt x="1100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3" name="Google Shape;2633;p80"/>
              <p:cNvSpPr/>
              <p:nvPr/>
            </p:nvSpPr>
            <p:spPr>
              <a:xfrm>
                <a:off x="6766825" y="2654050"/>
                <a:ext cx="223800" cy="268950"/>
              </a:xfrm>
              <a:custGeom>
                <a:avLst/>
                <a:gdLst/>
                <a:ahLst/>
                <a:cxnLst/>
                <a:rect l="l" t="t" r="r" b="b"/>
                <a:pathLst>
                  <a:path w="8952" h="10758" extrusionOk="0">
                    <a:moveTo>
                      <a:pt x="6619" y="1"/>
                    </a:moveTo>
                    <a:cubicBezTo>
                      <a:pt x="4774" y="1628"/>
                      <a:pt x="2903" y="3256"/>
                      <a:pt x="1031" y="4910"/>
                    </a:cubicBezTo>
                    <a:cubicBezTo>
                      <a:pt x="923" y="4992"/>
                      <a:pt x="814" y="5073"/>
                      <a:pt x="814" y="5209"/>
                    </a:cubicBezTo>
                    <a:cubicBezTo>
                      <a:pt x="787" y="5399"/>
                      <a:pt x="977" y="5534"/>
                      <a:pt x="1167" y="5643"/>
                    </a:cubicBezTo>
                    <a:cubicBezTo>
                      <a:pt x="2008" y="6158"/>
                      <a:pt x="2930" y="6565"/>
                      <a:pt x="3852" y="6917"/>
                    </a:cubicBezTo>
                    <a:cubicBezTo>
                      <a:pt x="4042" y="6972"/>
                      <a:pt x="4259" y="7080"/>
                      <a:pt x="4313" y="7270"/>
                    </a:cubicBezTo>
                    <a:cubicBezTo>
                      <a:pt x="4368" y="7487"/>
                      <a:pt x="4151" y="7677"/>
                      <a:pt x="3961" y="7813"/>
                    </a:cubicBezTo>
                    <a:cubicBezTo>
                      <a:pt x="2632" y="8789"/>
                      <a:pt x="1330" y="9765"/>
                      <a:pt x="1" y="10742"/>
                    </a:cubicBezTo>
                    <a:cubicBezTo>
                      <a:pt x="219" y="10752"/>
                      <a:pt x="439" y="10757"/>
                      <a:pt x="658" y="10757"/>
                    </a:cubicBezTo>
                    <a:cubicBezTo>
                      <a:pt x="3319" y="10757"/>
                      <a:pt x="5991" y="10000"/>
                      <a:pt x="8246" y="8572"/>
                    </a:cubicBezTo>
                    <a:cubicBezTo>
                      <a:pt x="8382" y="8491"/>
                      <a:pt x="8518" y="8409"/>
                      <a:pt x="8599" y="8246"/>
                    </a:cubicBezTo>
                    <a:cubicBezTo>
                      <a:pt x="8707" y="7975"/>
                      <a:pt x="8490" y="7677"/>
                      <a:pt x="8301" y="7460"/>
                    </a:cubicBezTo>
                    <a:cubicBezTo>
                      <a:pt x="7243" y="6348"/>
                      <a:pt x="5995" y="5426"/>
                      <a:pt x="4639" y="4775"/>
                    </a:cubicBezTo>
                    <a:cubicBezTo>
                      <a:pt x="6836" y="3608"/>
                      <a:pt x="7378" y="2713"/>
                      <a:pt x="8952" y="1628"/>
                    </a:cubicBezTo>
                    <a:lnTo>
                      <a:pt x="6619" y="1"/>
                    </a:ln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4" name="Google Shape;2634;p80"/>
              <p:cNvSpPr/>
              <p:nvPr/>
            </p:nvSpPr>
            <p:spPr>
              <a:xfrm>
                <a:off x="6760725" y="2649400"/>
                <a:ext cx="234650" cy="277725"/>
              </a:xfrm>
              <a:custGeom>
                <a:avLst/>
                <a:gdLst/>
                <a:ahLst/>
                <a:cxnLst/>
                <a:rect l="l" t="t" r="r" b="b"/>
                <a:pathLst>
                  <a:path w="9386" h="11109" extrusionOk="0">
                    <a:moveTo>
                      <a:pt x="6885" y="394"/>
                    </a:moveTo>
                    <a:lnTo>
                      <a:pt x="6885" y="394"/>
                    </a:lnTo>
                    <a:cubicBezTo>
                      <a:pt x="7571" y="868"/>
                      <a:pt x="8238" y="1343"/>
                      <a:pt x="8922" y="1817"/>
                    </a:cubicBezTo>
                    <a:lnTo>
                      <a:pt x="8922" y="1817"/>
                    </a:lnTo>
                    <a:cubicBezTo>
                      <a:pt x="8340" y="2242"/>
                      <a:pt x="7778" y="2706"/>
                      <a:pt x="7215" y="3170"/>
                    </a:cubicBezTo>
                    <a:cubicBezTo>
                      <a:pt x="6483" y="3794"/>
                      <a:pt x="5669" y="4337"/>
                      <a:pt x="4801" y="4798"/>
                    </a:cubicBezTo>
                    <a:cubicBezTo>
                      <a:pt x="4693" y="4852"/>
                      <a:pt x="4693" y="5042"/>
                      <a:pt x="4801" y="5096"/>
                    </a:cubicBezTo>
                    <a:cubicBezTo>
                      <a:pt x="5805" y="5612"/>
                      <a:pt x="6754" y="6208"/>
                      <a:pt x="7595" y="6968"/>
                    </a:cubicBezTo>
                    <a:cubicBezTo>
                      <a:pt x="7948" y="7293"/>
                      <a:pt x="9006" y="8053"/>
                      <a:pt x="8490" y="8568"/>
                    </a:cubicBezTo>
                    <a:cubicBezTo>
                      <a:pt x="8300" y="8731"/>
                      <a:pt x="8002" y="8866"/>
                      <a:pt x="7758" y="9002"/>
                    </a:cubicBezTo>
                    <a:cubicBezTo>
                      <a:pt x="7514" y="9138"/>
                      <a:pt x="7243" y="9273"/>
                      <a:pt x="6971" y="9409"/>
                    </a:cubicBezTo>
                    <a:cubicBezTo>
                      <a:pt x="5091" y="10312"/>
                      <a:pt x="3013" y="10754"/>
                      <a:pt x="915" y="10754"/>
                    </a:cubicBezTo>
                    <a:cubicBezTo>
                      <a:pt x="852" y="10754"/>
                      <a:pt x="788" y="10754"/>
                      <a:pt x="725" y="10753"/>
                    </a:cubicBezTo>
                    <a:lnTo>
                      <a:pt x="725" y="10753"/>
                    </a:lnTo>
                    <a:cubicBezTo>
                      <a:pt x="1880" y="9912"/>
                      <a:pt x="3015" y="9088"/>
                      <a:pt x="4151" y="8243"/>
                    </a:cubicBezTo>
                    <a:cubicBezTo>
                      <a:pt x="4476" y="8026"/>
                      <a:pt x="4937" y="7673"/>
                      <a:pt x="4639" y="7239"/>
                    </a:cubicBezTo>
                    <a:cubicBezTo>
                      <a:pt x="4503" y="7076"/>
                      <a:pt x="4313" y="6995"/>
                      <a:pt x="4151" y="6914"/>
                    </a:cubicBezTo>
                    <a:cubicBezTo>
                      <a:pt x="3771" y="6778"/>
                      <a:pt x="3391" y="6642"/>
                      <a:pt x="3011" y="6480"/>
                    </a:cubicBezTo>
                    <a:cubicBezTo>
                      <a:pt x="2686" y="6317"/>
                      <a:pt x="2360" y="6154"/>
                      <a:pt x="2035" y="5991"/>
                    </a:cubicBezTo>
                    <a:cubicBezTo>
                      <a:pt x="1845" y="5883"/>
                      <a:pt x="1655" y="5801"/>
                      <a:pt x="1492" y="5693"/>
                    </a:cubicBezTo>
                    <a:cubicBezTo>
                      <a:pt x="1248" y="5530"/>
                      <a:pt x="1248" y="5395"/>
                      <a:pt x="1384" y="5205"/>
                    </a:cubicBezTo>
                    <a:cubicBezTo>
                      <a:pt x="1492" y="5042"/>
                      <a:pt x="1736" y="4879"/>
                      <a:pt x="1899" y="4744"/>
                    </a:cubicBezTo>
                    <a:cubicBezTo>
                      <a:pt x="2035" y="4635"/>
                      <a:pt x="2198" y="4500"/>
                      <a:pt x="2333" y="4364"/>
                    </a:cubicBezTo>
                    <a:cubicBezTo>
                      <a:pt x="2659" y="4093"/>
                      <a:pt x="2984" y="3794"/>
                      <a:pt x="3283" y="3523"/>
                    </a:cubicBezTo>
                    <a:cubicBezTo>
                      <a:pt x="4492" y="2471"/>
                      <a:pt x="5677" y="1445"/>
                      <a:pt x="6885" y="394"/>
                    </a:cubicBezTo>
                    <a:close/>
                    <a:moveTo>
                      <a:pt x="6872" y="1"/>
                    </a:moveTo>
                    <a:cubicBezTo>
                      <a:pt x="6848" y="1"/>
                      <a:pt x="6825" y="9"/>
                      <a:pt x="6804" y="22"/>
                    </a:cubicBezTo>
                    <a:lnTo>
                      <a:pt x="6804" y="22"/>
                    </a:lnTo>
                    <a:cubicBezTo>
                      <a:pt x="6787" y="28"/>
                      <a:pt x="6770" y="38"/>
                      <a:pt x="6754" y="51"/>
                    </a:cubicBezTo>
                    <a:lnTo>
                      <a:pt x="3174" y="3170"/>
                    </a:lnTo>
                    <a:cubicBezTo>
                      <a:pt x="2604" y="3713"/>
                      <a:pt x="2008" y="4228"/>
                      <a:pt x="1411" y="4744"/>
                    </a:cubicBezTo>
                    <a:cubicBezTo>
                      <a:pt x="1031" y="5069"/>
                      <a:pt x="624" y="5422"/>
                      <a:pt x="1113" y="5856"/>
                    </a:cubicBezTo>
                    <a:cubicBezTo>
                      <a:pt x="1601" y="6263"/>
                      <a:pt x="2333" y="6534"/>
                      <a:pt x="2930" y="6805"/>
                    </a:cubicBezTo>
                    <a:cubicBezTo>
                      <a:pt x="3228" y="6941"/>
                      <a:pt x="3527" y="7049"/>
                      <a:pt x="3825" y="7185"/>
                    </a:cubicBezTo>
                    <a:cubicBezTo>
                      <a:pt x="3961" y="7212"/>
                      <a:pt x="4286" y="7293"/>
                      <a:pt x="4340" y="7402"/>
                    </a:cubicBezTo>
                    <a:cubicBezTo>
                      <a:pt x="4476" y="7700"/>
                      <a:pt x="4069" y="7890"/>
                      <a:pt x="3934" y="7999"/>
                    </a:cubicBezTo>
                    <a:cubicBezTo>
                      <a:pt x="2659" y="8921"/>
                      <a:pt x="1411" y="9843"/>
                      <a:pt x="136" y="10765"/>
                    </a:cubicBezTo>
                    <a:cubicBezTo>
                      <a:pt x="1" y="10874"/>
                      <a:pt x="55" y="11091"/>
                      <a:pt x="218" y="11091"/>
                    </a:cubicBezTo>
                    <a:cubicBezTo>
                      <a:pt x="458" y="11103"/>
                      <a:pt x="699" y="11109"/>
                      <a:pt x="940" y="11109"/>
                    </a:cubicBezTo>
                    <a:cubicBezTo>
                      <a:pt x="3382" y="11109"/>
                      <a:pt x="5800" y="10486"/>
                      <a:pt x="7948" y="9300"/>
                    </a:cubicBezTo>
                    <a:cubicBezTo>
                      <a:pt x="8328" y="9083"/>
                      <a:pt x="8979" y="8812"/>
                      <a:pt x="9033" y="8297"/>
                    </a:cubicBezTo>
                    <a:cubicBezTo>
                      <a:pt x="9060" y="7782"/>
                      <a:pt x="8490" y="7320"/>
                      <a:pt x="8138" y="7022"/>
                    </a:cubicBezTo>
                    <a:cubicBezTo>
                      <a:pt x="7290" y="6200"/>
                      <a:pt x="6306" y="5515"/>
                      <a:pt x="5247" y="4946"/>
                    </a:cubicBezTo>
                    <a:lnTo>
                      <a:pt x="5247" y="4946"/>
                    </a:lnTo>
                    <a:cubicBezTo>
                      <a:pt x="5977" y="4545"/>
                      <a:pt x="6647" y="4079"/>
                      <a:pt x="7297" y="3550"/>
                    </a:cubicBezTo>
                    <a:cubicBezTo>
                      <a:pt x="7948" y="3008"/>
                      <a:pt x="8572" y="2438"/>
                      <a:pt x="9277" y="1950"/>
                    </a:cubicBezTo>
                    <a:cubicBezTo>
                      <a:pt x="9385" y="1896"/>
                      <a:pt x="9385" y="1733"/>
                      <a:pt x="9277" y="1679"/>
                    </a:cubicBezTo>
                    <a:cubicBezTo>
                      <a:pt x="8517" y="1136"/>
                      <a:pt x="7731" y="567"/>
                      <a:pt x="6944" y="24"/>
                    </a:cubicBezTo>
                    <a:cubicBezTo>
                      <a:pt x="6920" y="8"/>
                      <a:pt x="6896" y="1"/>
                      <a:pt x="687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635" name="Google Shape;2635;p80"/>
            <p:cNvGrpSpPr/>
            <p:nvPr/>
          </p:nvGrpSpPr>
          <p:grpSpPr>
            <a:xfrm>
              <a:off x="5491650" y="2658300"/>
              <a:ext cx="1636200" cy="1105100"/>
              <a:chOff x="5477850" y="2649400"/>
              <a:chExt cx="1636200" cy="1105100"/>
            </a:xfrm>
          </p:grpSpPr>
          <p:sp>
            <p:nvSpPr>
              <p:cNvPr id="2636" name="Google Shape;2636;p80"/>
              <p:cNvSpPr/>
              <p:nvPr/>
            </p:nvSpPr>
            <p:spPr>
              <a:xfrm>
                <a:off x="6439300" y="2873625"/>
                <a:ext cx="273300" cy="301925"/>
              </a:xfrm>
              <a:custGeom>
                <a:avLst/>
                <a:gdLst/>
                <a:ahLst/>
                <a:cxnLst/>
                <a:rect l="l" t="t" r="r" b="b"/>
                <a:pathLst>
                  <a:path w="10932" h="12077" extrusionOk="0">
                    <a:moveTo>
                      <a:pt x="6601" y="0"/>
                    </a:moveTo>
                    <a:cubicBezTo>
                      <a:pt x="6516" y="0"/>
                      <a:pt x="6431" y="11"/>
                      <a:pt x="6348" y="33"/>
                    </a:cubicBezTo>
                    <a:lnTo>
                      <a:pt x="923" y="1471"/>
                    </a:lnTo>
                    <a:cubicBezTo>
                      <a:pt x="326" y="1606"/>
                      <a:pt x="1" y="2284"/>
                      <a:pt x="272" y="2827"/>
                    </a:cubicBezTo>
                    <a:cubicBezTo>
                      <a:pt x="1466" y="5214"/>
                      <a:pt x="2388" y="7736"/>
                      <a:pt x="2984" y="10313"/>
                    </a:cubicBezTo>
                    <a:cubicBezTo>
                      <a:pt x="3066" y="10584"/>
                      <a:pt x="3147" y="11208"/>
                      <a:pt x="3174" y="12076"/>
                    </a:cubicBezTo>
                    <a:lnTo>
                      <a:pt x="3201" y="12076"/>
                    </a:lnTo>
                    <a:cubicBezTo>
                      <a:pt x="4015" y="11913"/>
                      <a:pt x="5588" y="11642"/>
                      <a:pt x="6402" y="11479"/>
                    </a:cubicBezTo>
                    <a:cubicBezTo>
                      <a:pt x="7867" y="11208"/>
                      <a:pt x="9738" y="10693"/>
                      <a:pt x="10905" y="10367"/>
                    </a:cubicBezTo>
                    <a:lnTo>
                      <a:pt x="10932" y="10367"/>
                    </a:lnTo>
                    <a:cubicBezTo>
                      <a:pt x="10145" y="5458"/>
                      <a:pt x="8246" y="1850"/>
                      <a:pt x="7433" y="467"/>
                    </a:cubicBezTo>
                    <a:cubicBezTo>
                      <a:pt x="7260" y="165"/>
                      <a:pt x="6933" y="0"/>
                      <a:pt x="66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7" name="Google Shape;2637;p80"/>
              <p:cNvSpPr/>
              <p:nvPr/>
            </p:nvSpPr>
            <p:spPr>
              <a:xfrm>
                <a:off x="5857500" y="3123975"/>
                <a:ext cx="871375" cy="626700"/>
              </a:xfrm>
              <a:custGeom>
                <a:avLst/>
                <a:gdLst/>
                <a:ahLst/>
                <a:cxnLst/>
                <a:rect l="l" t="t" r="r" b="b"/>
                <a:pathLst>
                  <a:path w="34855" h="25068" extrusionOk="0">
                    <a:moveTo>
                      <a:pt x="760" y="1"/>
                    </a:moveTo>
                    <a:lnTo>
                      <a:pt x="760" y="1"/>
                    </a:lnTo>
                    <a:cubicBezTo>
                      <a:pt x="1" y="4856"/>
                      <a:pt x="1" y="10742"/>
                      <a:pt x="2415" y="16275"/>
                    </a:cubicBezTo>
                    <a:cubicBezTo>
                      <a:pt x="4976" y="22195"/>
                      <a:pt x="10803" y="25068"/>
                      <a:pt x="16754" y="25068"/>
                    </a:cubicBezTo>
                    <a:cubicBezTo>
                      <a:pt x="23346" y="25068"/>
                      <a:pt x="30089" y="21543"/>
                      <a:pt x="32712" y="14729"/>
                    </a:cubicBezTo>
                    <a:cubicBezTo>
                      <a:pt x="34746" y="9385"/>
                      <a:pt x="34855" y="4395"/>
                      <a:pt x="34204" y="353"/>
                    </a:cubicBezTo>
                    <a:lnTo>
                      <a:pt x="34150" y="353"/>
                    </a:lnTo>
                    <a:cubicBezTo>
                      <a:pt x="33010" y="679"/>
                      <a:pt x="31112" y="1194"/>
                      <a:pt x="29674" y="1465"/>
                    </a:cubicBezTo>
                    <a:cubicBezTo>
                      <a:pt x="28833" y="1628"/>
                      <a:pt x="27287" y="1899"/>
                      <a:pt x="26473" y="2062"/>
                    </a:cubicBezTo>
                    <a:lnTo>
                      <a:pt x="26446" y="2062"/>
                    </a:lnTo>
                    <a:cubicBezTo>
                      <a:pt x="26582" y="5453"/>
                      <a:pt x="25877" y="12315"/>
                      <a:pt x="19340" y="13590"/>
                    </a:cubicBezTo>
                    <a:cubicBezTo>
                      <a:pt x="18729" y="13714"/>
                      <a:pt x="18111" y="13777"/>
                      <a:pt x="17495" y="13777"/>
                    </a:cubicBezTo>
                    <a:cubicBezTo>
                      <a:pt x="15568" y="13777"/>
                      <a:pt x="13673" y="13162"/>
                      <a:pt x="12152" y="11908"/>
                    </a:cubicBezTo>
                    <a:cubicBezTo>
                      <a:pt x="9060" y="9331"/>
                      <a:pt x="8707" y="5317"/>
                      <a:pt x="9331" y="1628"/>
                    </a:cubicBezTo>
                    <a:lnTo>
                      <a:pt x="9196" y="1628"/>
                    </a:lnTo>
                    <a:cubicBezTo>
                      <a:pt x="6483" y="1248"/>
                      <a:pt x="3391" y="706"/>
                      <a:pt x="7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8" name="Google Shape;2638;p80"/>
              <p:cNvSpPr/>
              <p:nvPr/>
            </p:nvSpPr>
            <p:spPr>
              <a:xfrm>
                <a:off x="5876500" y="2865000"/>
                <a:ext cx="276000" cy="29970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1988" extrusionOk="0">
                    <a:moveTo>
                      <a:pt x="3663" y="0"/>
                    </a:moveTo>
                    <a:cubicBezTo>
                      <a:pt x="3236" y="0"/>
                      <a:pt x="2845" y="238"/>
                      <a:pt x="2685" y="649"/>
                    </a:cubicBezTo>
                    <a:cubicBezTo>
                      <a:pt x="2034" y="2195"/>
                      <a:pt x="678" y="5830"/>
                      <a:pt x="0" y="10360"/>
                    </a:cubicBezTo>
                    <a:cubicBezTo>
                      <a:pt x="2631" y="11065"/>
                      <a:pt x="5750" y="11607"/>
                      <a:pt x="8436" y="11987"/>
                    </a:cubicBezTo>
                    <a:lnTo>
                      <a:pt x="8571" y="11987"/>
                    </a:lnTo>
                    <a:cubicBezTo>
                      <a:pt x="8598" y="11770"/>
                      <a:pt x="8653" y="11553"/>
                      <a:pt x="8680" y="11336"/>
                    </a:cubicBezTo>
                    <a:cubicBezTo>
                      <a:pt x="9303" y="8244"/>
                      <a:pt x="10524" y="5288"/>
                      <a:pt x="11012" y="2168"/>
                    </a:cubicBezTo>
                    <a:cubicBezTo>
                      <a:pt x="11039" y="2087"/>
                      <a:pt x="11039" y="1978"/>
                      <a:pt x="10985" y="1924"/>
                    </a:cubicBezTo>
                    <a:cubicBezTo>
                      <a:pt x="10958" y="1816"/>
                      <a:pt x="10850" y="1816"/>
                      <a:pt x="10768" y="1789"/>
                    </a:cubicBezTo>
                    <a:lnTo>
                      <a:pt x="3906" y="25"/>
                    </a:lnTo>
                    <a:cubicBezTo>
                      <a:pt x="3825" y="8"/>
                      <a:pt x="3743" y="0"/>
                      <a:pt x="366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9" name="Google Shape;2639;p80"/>
              <p:cNvSpPr/>
              <p:nvPr/>
            </p:nvSpPr>
            <p:spPr>
              <a:xfrm>
                <a:off x="5860225" y="3199925"/>
                <a:ext cx="863225" cy="550750"/>
              </a:xfrm>
              <a:custGeom>
                <a:avLst/>
                <a:gdLst/>
                <a:ahLst/>
                <a:cxnLst/>
                <a:rect l="l" t="t" r="r" b="b"/>
                <a:pathLst>
                  <a:path w="34529" h="22030" extrusionOk="0">
                    <a:moveTo>
                      <a:pt x="298" y="1"/>
                    </a:moveTo>
                    <a:cubicBezTo>
                      <a:pt x="0" y="4178"/>
                      <a:pt x="380" y="8816"/>
                      <a:pt x="2306" y="13237"/>
                    </a:cubicBezTo>
                    <a:cubicBezTo>
                      <a:pt x="4867" y="19157"/>
                      <a:pt x="10694" y="22030"/>
                      <a:pt x="16645" y="22030"/>
                    </a:cubicBezTo>
                    <a:cubicBezTo>
                      <a:pt x="23237" y="22030"/>
                      <a:pt x="29980" y="18505"/>
                      <a:pt x="32603" y="11691"/>
                    </a:cubicBezTo>
                    <a:cubicBezTo>
                      <a:pt x="34041" y="7894"/>
                      <a:pt x="34529" y="4286"/>
                      <a:pt x="34420" y="1058"/>
                    </a:cubicBezTo>
                    <a:lnTo>
                      <a:pt x="34420" y="1058"/>
                    </a:lnTo>
                    <a:cubicBezTo>
                      <a:pt x="34230" y="3472"/>
                      <a:pt x="33688" y="6022"/>
                      <a:pt x="32684" y="8680"/>
                    </a:cubicBezTo>
                    <a:cubicBezTo>
                      <a:pt x="30078" y="15487"/>
                      <a:pt x="23345" y="19004"/>
                      <a:pt x="16756" y="19004"/>
                    </a:cubicBezTo>
                    <a:cubicBezTo>
                      <a:pt x="10795" y="19004"/>
                      <a:pt x="4951" y="16125"/>
                      <a:pt x="2387" y="10199"/>
                    </a:cubicBezTo>
                    <a:cubicBezTo>
                      <a:pt x="922" y="6836"/>
                      <a:pt x="353" y="3337"/>
                      <a:pt x="298" y="1"/>
                    </a:cubicBezTo>
                    <a:close/>
                  </a:path>
                </a:pathLst>
              </a:custGeom>
              <a:solidFill>
                <a:srgbClr val="221C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0" name="Google Shape;2640;p80"/>
              <p:cNvSpPr/>
              <p:nvPr/>
            </p:nvSpPr>
            <p:spPr>
              <a:xfrm>
                <a:off x="5857500" y="2860925"/>
                <a:ext cx="868675" cy="893575"/>
              </a:xfrm>
              <a:custGeom>
                <a:avLst/>
                <a:gdLst/>
                <a:ahLst/>
                <a:cxnLst/>
                <a:rect l="l" t="t" r="r" b="b"/>
                <a:pathLst>
                  <a:path w="34747" h="35743" extrusionOk="0">
                    <a:moveTo>
                      <a:pt x="4412" y="355"/>
                    </a:moveTo>
                    <a:cubicBezTo>
                      <a:pt x="4483" y="355"/>
                      <a:pt x="4558" y="363"/>
                      <a:pt x="4639" y="378"/>
                    </a:cubicBezTo>
                    <a:cubicBezTo>
                      <a:pt x="4829" y="405"/>
                      <a:pt x="5018" y="487"/>
                      <a:pt x="5208" y="514"/>
                    </a:cubicBezTo>
                    <a:cubicBezTo>
                      <a:pt x="6971" y="975"/>
                      <a:pt x="8734" y="1409"/>
                      <a:pt x="10497" y="1870"/>
                    </a:cubicBezTo>
                    <a:cubicBezTo>
                      <a:pt x="10769" y="1924"/>
                      <a:pt x="11067" y="1979"/>
                      <a:pt x="11338" y="2087"/>
                    </a:cubicBezTo>
                    <a:cubicBezTo>
                      <a:pt x="11365" y="2087"/>
                      <a:pt x="11447" y="2087"/>
                      <a:pt x="11474" y="2114"/>
                    </a:cubicBezTo>
                    <a:cubicBezTo>
                      <a:pt x="11745" y="2331"/>
                      <a:pt x="11474" y="3091"/>
                      <a:pt x="11420" y="3389"/>
                    </a:cubicBezTo>
                    <a:cubicBezTo>
                      <a:pt x="11013" y="5288"/>
                      <a:pt x="10416" y="7132"/>
                      <a:pt x="9874" y="9004"/>
                    </a:cubicBezTo>
                    <a:cubicBezTo>
                      <a:pt x="9060" y="12069"/>
                      <a:pt x="8436" y="15351"/>
                      <a:pt x="9385" y="18470"/>
                    </a:cubicBezTo>
                    <a:cubicBezTo>
                      <a:pt x="10280" y="21481"/>
                      <a:pt x="12776" y="23759"/>
                      <a:pt x="15895" y="24329"/>
                    </a:cubicBezTo>
                    <a:cubicBezTo>
                      <a:pt x="16444" y="24429"/>
                      <a:pt x="17005" y="24478"/>
                      <a:pt x="17566" y="24478"/>
                    </a:cubicBezTo>
                    <a:cubicBezTo>
                      <a:pt x="19749" y="24478"/>
                      <a:pt x="21942" y="23723"/>
                      <a:pt x="23517" y="22213"/>
                    </a:cubicBezTo>
                    <a:cubicBezTo>
                      <a:pt x="25117" y="20721"/>
                      <a:pt x="25958" y="18606"/>
                      <a:pt x="26365" y="16517"/>
                    </a:cubicBezTo>
                    <a:cubicBezTo>
                      <a:pt x="26745" y="14483"/>
                      <a:pt x="26799" y="12259"/>
                      <a:pt x="26311" y="10251"/>
                    </a:cubicBezTo>
                    <a:cubicBezTo>
                      <a:pt x="25850" y="8434"/>
                      <a:pt x="25226" y="6671"/>
                      <a:pt x="24493" y="4962"/>
                    </a:cubicBezTo>
                    <a:cubicBezTo>
                      <a:pt x="24304" y="4528"/>
                      <a:pt x="24114" y="4094"/>
                      <a:pt x="23897" y="3687"/>
                    </a:cubicBezTo>
                    <a:cubicBezTo>
                      <a:pt x="23680" y="3199"/>
                      <a:pt x="23408" y="2630"/>
                      <a:pt x="23978" y="2250"/>
                    </a:cubicBezTo>
                    <a:cubicBezTo>
                      <a:pt x="24141" y="2141"/>
                      <a:pt x="24385" y="2087"/>
                      <a:pt x="24602" y="2033"/>
                    </a:cubicBezTo>
                    <a:cubicBezTo>
                      <a:pt x="26229" y="1599"/>
                      <a:pt x="27857" y="1138"/>
                      <a:pt x="29511" y="731"/>
                    </a:cubicBezTo>
                    <a:cubicBezTo>
                      <a:pt x="29628" y="703"/>
                      <a:pt x="29740" y="688"/>
                      <a:pt x="29846" y="688"/>
                    </a:cubicBezTo>
                    <a:cubicBezTo>
                      <a:pt x="30158" y="688"/>
                      <a:pt x="30421" y="821"/>
                      <a:pt x="30623" y="1165"/>
                    </a:cubicBezTo>
                    <a:cubicBezTo>
                      <a:pt x="30840" y="1518"/>
                      <a:pt x="31030" y="1897"/>
                      <a:pt x="31220" y="2277"/>
                    </a:cubicBezTo>
                    <a:cubicBezTo>
                      <a:pt x="31817" y="3443"/>
                      <a:pt x="32332" y="4664"/>
                      <a:pt x="32766" y="5912"/>
                    </a:cubicBezTo>
                    <a:cubicBezTo>
                      <a:pt x="33336" y="7539"/>
                      <a:pt x="33743" y="9221"/>
                      <a:pt x="34041" y="10930"/>
                    </a:cubicBezTo>
                    <a:cubicBezTo>
                      <a:pt x="34043" y="10943"/>
                      <a:pt x="34046" y="10955"/>
                      <a:pt x="34051" y="10966"/>
                    </a:cubicBezTo>
                    <a:lnTo>
                      <a:pt x="34051" y="10966"/>
                    </a:lnTo>
                    <a:cubicBezTo>
                      <a:pt x="34582" y="14363"/>
                      <a:pt x="34497" y="17840"/>
                      <a:pt x="33743" y="21182"/>
                    </a:cubicBezTo>
                    <a:cubicBezTo>
                      <a:pt x="33119" y="24030"/>
                      <a:pt x="32115" y="26851"/>
                      <a:pt x="30298" y="29184"/>
                    </a:cubicBezTo>
                    <a:cubicBezTo>
                      <a:pt x="27477" y="32710"/>
                      <a:pt x="23164" y="34853"/>
                      <a:pt x="18716" y="35314"/>
                    </a:cubicBezTo>
                    <a:cubicBezTo>
                      <a:pt x="18075" y="35382"/>
                      <a:pt x="17428" y="35416"/>
                      <a:pt x="16781" y="35416"/>
                    </a:cubicBezTo>
                    <a:cubicBezTo>
                      <a:pt x="13047" y="35416"/>
                      <a:pt x="9291" y="34273"/>
                      <a:pt x="6402" y="31869"/>
                    </a:cubicBezTo>
                    <a:cubicBezTo>
                      <a:pt x="4557" y="30323"/>
                      <a:pt x="3201" y="28370"/>
                      <a:pt x="2333" y="26173"/>
                    </a:cubicBezTo>
                    <a:cubicBezTo>
                      <a:pt x="923" y="22701"/>
                      <a:pt x="407" y="18958"/>
                      <a:pt x="489" y="15215"/>
                    </a:cubicBezTo>
                    <a:cubicBezTo>
                      <a:pt x="597" y="11716"/>
                      <a:pt x="1194" y="8217"/>
                      <a:pt x="2198" y="4854"/>
                    </a:cubicBezTo>
                    <a:cubicBezTo>
                      <a:pt x="2550" y="3633"/>
                      <a:pt x="2957" y="2467"/>
                      <a:pt x="3418" y="1301"/>
                    </a:cubicBezTo>
                    <a:cubicBezTo>
                      <a:pt x="3610" y="796"/>
                      <a:pt x="3866" y="355"/>
                      <a:pt x="4412" y="355"/>
                    </a:cubicBezTo>
                    <a:close/>
                    <a:moveTo>
                      <a:pt x="4435" y="0"/>
                    </a:moveTo>
                    <a:cubicBezTo>
                      <a:pt x="4067" y="0"/>
                      <a:pt x="3710" y="131"/>
                      <a:pt x="3472" y="433"/>
                    </a:cubicBezTo>
                    <a:cubicBezTo>
                      <a:pt x="3174" y="785"/>
                      <a:pt x="3038" y="1328"/>
                      <a:pt x="2876" y="1735"/>
                    </a:cubicBezTo>
                    <a:cubicBezTo>
                      <a:pt x="1709" y="4800"/>
                      <a:pt x="923" y="8027"/>
                      <a:pt x="489" y="11255"/>
                    </a:cubicBezTo>
                    <a:cubicBezTo>
                      <a:pt x="1" y="14808"/>
                      <a:pt x="1" y="18416"/>
                      <a:pt x="706" y="21942"/>
                    </a:cubicBezTo>
                    <a:cubicBezTo>
                      <a:pt x="1302" y="24871"/>
                      <a:pt x="2360" y="27828"/>
                      <a:pt x="4259" y="30160"/>
                    </a:cubicBezTo>
                    <a:cubicBezTo>
                      <a:pt x="7080" y="33659"/>
                      <a:pt x="11474" y="35531"/>
                      <a:pt x="15895" y="35721"/>
                    </a:cubicBezTo>
                    <a:cubicBezTo>
                      <a:pt x="16194" y="35735"/>
                      <a:pt x="16494" y="35742"/>
                      <a:pt x="16793" y="35742"/>
                    </a:cubicBezTo>
                    <a:cubicBezTo>
                      <a:pt x="20978" y="35742"/>
                      <a:pt x="25185" y="34331"/>
                      <a:pt x="28399" y="31598"/>
                    </a:cubicBezTo>
                    <a:cubicBezTo>
                      <a:pt x="30189" y="30106"/>
                      <a:pt x="31600" y="28180"/>
                      <a:pt x="32549" y="26065"/>
                    </a:cubicBezTo>
                    <a:cubicBezTo>
                      <a:pt x="34014" y="22755"/>
                      <a:pt x="34719" y="19067"/>
                      <a:pt x="34719" y="15486"/>
                    </a:cubicBezTo>
                    <a:cubicBezTo>
                      <a:pt x="34746" y="13913"/>
                      <a:pt x="34611" y="12367"/>
                      <a:pt x="34366" y="10821"/>
                    </a:cubicBezTo>
                    <a:cubicBezTo>
                      <a:pt x="34366" y="10815"/>
                      <a:pt x="34365" y="10809"/>
                      <a:pt x="34364" y="10804"/>
                    </a:cubicBezTo>
                    <a:lnTo>
                      <a:pt x="34364" y="10804"/>
                    </a:lnTo>
                    <a:cubicBezTo>
                      <a:pt x="33848" y="7745"/>
                      <a:pt x="32899" y="4740"/>
                      <a:pt x="31464" y="2006"/>
                    </a:cubicBezTo>
                    <a:cubicBezTo>
                      <a:pt x="31097" y="1296"/>
                      <a:pt x="30730" y="343"/>
                      <a:pt x="29865" y="343"/>
                    </a:cubicBezTo>
                    <a:cubicBezTo>
                      <a:pt x="29771" y="343"/>
                      <a:pt x="29672" y="355"/>
                      <a:pt x="29566" y="378"/>
                    </a:cubicBezTo>
                    <a:cubicBezTo>
                      <a:pt x="28887" y="514"/>
                      <a:pt x="28237" y="731"/>
                      <a:pt x="27586" y="894"/>
                    </a:cubicBezTo>
                    <a:cubicBezTo>
                      <a:pt x="26636" y="1138"/>
                      <a:pt x="25714" y="1409"/>
                      <a:pt x="24765" y="1653"/>
                    </a:cubicBezTo>
                    <a:cubicBezTo>
                      <a:pt x="24087" y="1843"/>
                      <a:pt x="23300" y="2033"/>
                      <a:pt x="23300" y="2928"/>
                    </a:cubicBezTo>
                    <a:cubicBezTo>
                      <a:pt x="23300" y="3253"/>
                      <a:pt x="23463" y="3552"/>
                      <a:pt x="23625" y="3850"/>
                    </a:cubicBezTo>
                    <a:cubicBezTo>
                      <a:pt x="23842" y="4311"/>
                      <a:pt x="24059" y="4800"/>
                      <a:pt x="24276" y="5261"/>
                    </a:cubicBezTo>
                    <a:cubicBezTo>
                      <a:pt x="24683" y="6210"/>
                      <a:pt x="25036" y="7186"/>
                      <a:pt x="25361" y="8163"/>
                    </a:cubicBezTo>
                    <a:cubicBezTo>
                      <a:pt x="25850" y="9709"/>
                      <a:pt x="26256" y="11228"/>
                      <a:pt x="26311" y="12882"/>
                    </a:cubicBezTo>
                    <a:cubicBezTo>
                      <a:pt x="26365" y="14917"/>
                      <a:pt x="26094" y="17005"/>
                      <a:pt x="25334" y="18877"/>
                    </a:cubicBezTo>
                    <a:cubicBezTo>
                      <a:pt x="24385" y="21237"/>
                      <a:pt x="22568" y="23054"/>
                      <a:pt x="20099" y="23759"/>
                    </a:cubicBezTo>
                    <a:cubicBezTo>
                      <a:pt x="19283" y="23992"/>
                      <a:pt x="18441" y="24108"/>
                      <a:pt x="17604" y="24108"/>
                    </a:cubicBezTo>
                    <a:cubicBezTo>
                      <a:pt x="14935" y="24108"/>
                      <a:pt x="12317" y="22932"/>
                      <a:pt x="10769" y="20640"/>
                    </a:cubicBezTo>
                    <a:cubicBezTo>
                      <a:pt x="8897" y="17846"/>
                      <a:pt x="9033" y="14239"/>
                      <a:pt x="9711" y="11092"/>
                    </a:cubicBezTo>
                    <a:cubicBezTo>
                      <a:pt x="10145" y="9139"/>
                      <a:pt x="10769" y="7214"/>
                      <a:pt x="11284" y="5288"/>
                    </a:cubicBezTo>
                    <a:cubicBezTo>
                      <a:pt x="11555" y="4338"/>
                      <a:pt x="11799" y="3362"/>
                      <a:pt x="11935" y="2386"/>
                    </a:cubicBezTo>
                    <a:cubicBezTo>
                      <a:pt x="11989" y="2006"/>
                      <a:pt x="11827" y="1843"/>
                      <a:pt x="11474" y="1762"/>
                    </a:cubicBezTo>
                    <a:cubicBezTo>
                      <a:pt x="9819" y="1301"/>
                      <a:pt x="8138" y="894"/>
                      <a:pt x="6483" y="487"/>
                    </a:cubicBezTo>
                    <a:cubicBezTo>
                      <a:pt x="5886" y="324"/>
                      <a:pt x="5317" y="161"/>
                      <a:pt x="4720" y="26"/>
                    </a:cubicBezTo>
                    <a:cubicBezTo>
                      <a:pt x="4625" y="9"/>
                      <a:pt x="4530" y="0"/>
                      <a:pt x="4435" y="0"/>
                    </a:cubicBezTo>
                    <a:close/>
                  </a:path>
                </a:pathLst>
              </a:custGeom>
              <a:solidFill>
                <a:srgbClr val="221C42"/>
              </a:solidFill>
              <a:ln w="9525" cap="flat" cmpd="sng">
                <a:solidFill>
                  <a:srgbClr val="1A264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1" name="Google Shape;2641;p80"/>
              <p:cNvSpPr/>
              <p:nvPr/>
            </p:nvSpPr>
            <p:spPr>
              <a:xfrm>
                <a:off x="5870750" y="3119750"/>
                <a:ext cx="223225" cy="49050"/>
              </a:xfrm>
              <a:custGeom>
                <a:avLst/>
                <a:gdLst/>
                <a:ahLst/>
                <a:cxnLst/>
                <a:rect l="l" t="t" r="r" b="b"/>
                <a:pathLst>
                  <a:path w="8929" h="1962" extrusionOk="0">
                    <a:moveTo>
                      <a:pt x="237" y="1"/>
                    </a:moveTo>
                    <a:cubicBezTo>
                      <a:pt x="56" y="1"/>
                      <a:pt x="0" y="282"/>
                      <a:pt x="176" y="332"/>
                    </a:cubicBezTo>
                    <a:cubicBezTo>
                      <a:pt x="2970" y="1065"/>
                      <a:pt x="5790" y="1553"/>
                      <a:pt x="8638" y="1960"/>
                    </a:cubicBezTo>
                    <a:cubicBezTo>
                      <a:pt x="8647" y="1961"/>
                      <a:pt x="8656" y="1961"/>
                      <a:pt x="8664" y="1961"/>
                    </a:cubicBezTo>
                    <a:cubicBezTo>
                      <a:pt x="8861" y="1961"/>
                      <a:pt x="8928" y="1660"/>
                      <a:pt x="8720" y="1634"/>
                    </a:cubicBezTo>
                    <a:cubicBezTo>
                      <a:pt x="5872" y="1227"/>
                      <a:pt x="3051" y="739"/>
                      <a:pt x="284" y="7"/>
                    </a:cubicBezTo>
                    <a:cubicBezTo>
                      <a:pt x="268" y="3"/>
                      <a:pt x="252" y="1"/>
                      <a:pt x="237" y="1"/>
                    </a:cubicBezTo>
                    <a:close/>
                  </a:path>
                </a:pathLst>
              </a:custGeom>
              <a:solidFill>
                <a:srgbClr val="221C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2" name="Google Shape;2642;p80"/>
              <p:cNvSpPr/>
              <p:nvPr/>
            </p:nvSpPr>
            <p:spPr>
              <a:xfrm>
                <a:off x="6513400" y="3128425"/>
                <a:ext cx="204075" cy="51225"/>
              </a:xfrm>
              <a:custGeom>
                <a:avLst/>
                <a:gdLst/>
                <a:ahLst/>
                <a:cxnLst/>
                <a:rect l="l" t="t" r="r" b="b"/>
                <a:pathLst>
                  <a:path w="8163" h="2049" extrusionOk="0">
                    <a:moveTo>
                      <a:pt x="7949" y="0"/>
                    </a:moveTo>
                    <a:cubicBezTo>
                      <a:pt x="7929" y="0"/>
                      <a:pt x="7909" y="4"/>
                      <a:pt x="7886" y="13"/>
                    </a:cubicBezTo>
                    <a:cubicBezTo>
                      <a:pt x="6557" y="392"/>
                      <a:pt x="5228" y="745"/>
                      <a:pt x="3872" y="1043"/>
                    </a:cubicBezTo>
                    <a:cubicBezTo>
                      <a:pt x="2651" y="1287"/>
                      <a:pt x="1404" y="1477"/>
                      <a:pt x="183" y="1721"/>
                    </a:cubicBezTo>
                    <a:cubicBezTo>
                      <a:pt x="1" y="1747"/>
                      <a:pt x="69" y="2048"/>
                      <a:pt x="266" y="2048"/>
                    </a:cubicBezTo>
                    <a:cubicBezTo>
                      <a:pt x="275" y="2048"/>
                      <a:pt x="283" y="2048"/>
                      <a:pt x="292" y="2047"/>
                    </a:cubicBezTo>
                    <a:cubicBezTo>
                      <a:pt x="1512" y="1803"/>
                      <a:pt x="2733" y="1640"/>
                      <a:pt x="3953" y="1369"/>
                    </a:cubicBezTo>
                    <a:cubicBezTo>
                      <a:pt x="5310" y="1097"/>
                      <a:pt x="6639" y="718"/>
                      <a:pt x="7968" y="338"/>
                    </a:cubicBezTo>
                    <a:cubicBezTo>
                      <a:pt x="8162" y="289"/>
                      <a:pt x="8117" y="0"/>
                      <a:pt x="7949" y="0"/>
                    </a:cubicBezTo>
                    <a:close/>
                  </a:path>
                </a:pathLst>
              </a:custGeom>
              <a:solidFill>
                <a:srgbClr val="221C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3" name="Google Shape;2643;p80"/>
              <p:cNvSpPr/>
              <p:nvPr/>
            </p:nvSpPr>
            <p:spPr>
              <a:xfrm>
                <a:off x="5968700" y="2956200"/>
                <a:ext cx="19025" cy="9125"/>
              </a:xfrm>
              <a:custGeom>
                <a:avLst/>
                <a:gdLst/>
                <a:ahLst/>
                <a:cxnLst/>
                <a:rect l="l" t="t" r="r" b="b"/>
                <a:pathLst>
                  <a:path w="761" h="365" extrusionOk="0">
                    <a:moveTo>
                      <a:pt x="134" y="1"/>
                    </a:moveTo>
                    <a:cubicBezTo>
                      <a:pt x="107" y="1"/>
                      <a:pt x="74" y="20"/>
                      <a:pt x="55" y="39"/>
                    </a:cubicBezTo>
                    <a:cubicBezTo>
                      <a:pt x="28" y="66"/>
                      <a:pt x="1" y="121"/>
                      <a:pt x="1" y="175"/>
                    </a:cubicBezTo>
                    <a:cubicBezTo>
                      <a:pt x="1" y="202"/>
                      <a:pt x="28" y="256"/>
                      <a:pt x="55" y="283"/>
                    </a:cubicBezTo>
                    <a:cubicBezTo>
                      <a:pt x="82" y="310"/>
                      <a:pt x="136" y="338"/>
                      <a:pt x="164" y="338"/>
                    </a:cubicBezTo>
                    <a:lnTo>
                      <a:pt x="598" y="365"/>
                    </a:lnTo>
                    <a:cubicBezTo>
                      <a:pt x="625" y="365"/>
                      <a:pt x="679" y="338"/>
                      <a:pt x="706" y="310"/>
                    </a:cubicBezTo>
                    <a:cubicBezTo>
                      <a:pt x="733" y="283"/>
                      <a:pt x="760" y="229"/>
                      <a:pt x="760" y="202"/>
                    </a:cubicBezTo>
                    <a:cubicBezTo>
                      <a:pt x="760" y="148"/>
                      <a:pt x="733" y="121"/>
                      <a:pt x="706" y="66"/>
                    </a:cubicBezTo>
                    <a:cubicBezTo>
                      <a:pt x="679" y="39"/>
                      <a:pt x="625" y="39"/>
                      <a:pt x="598" y="39"/>
                    </a:cubicBezTo>
                    <a:lnTo>
                      <a:pt x="164" y="12"/>
                    </a:lnTo>
                    <a:cubicBezTo>
                      <a:pt x="156" y="4"/>
                      <a:pt x="145" y="1"/>
                      <a:pt x="134" y="1"/>
                    </a:cubicBezTo>
                    <a:close/>
                  </a:path>
                </a:pathLst>
              </a:custGeom>
              <a:solidFill>
                <a:srgbClr val="221C42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4" name="Google Shape;2644;p80"/>
              <p:cNvSpPr/>
              <p:nvPr/>
            </p:nvSpPr>
            <p:spPr>
              <a:xfrm>
                <a:off x="5966000" y="2995150"/>
                <a:ext cx="26475" cy="10175"/>
              </a:xfrm>
              <a:custGeom>
                <a:avLst/>
                <a:gdLst/>
                <a:ahLst/>
                <a:cxnLst/>
                <a:rect l="l" t="t" r="r" b="b"/>
                <a:pathLst>
                  <a:path w="1059" h="407" extrusionOk="0">
                    <a:moveTo>
                      <a:pt x="163" y="0"/>
                    </a:moveTo>
                    <a:cubicBezTo>
                      <a:pt x="82" y="0"/>
                      <a:pt x="0" y="82"/>
                      <a:pt x="0" y="163"/>
                    </a:cubicBezTo>
                    <a:cubicBezTo>
                      <a:pt x="0" y="271"/>
                      <a:pt x="82" y="326"/>
                      <a:pt x="163" y="353"/>
                    </a:cubicBezTo>
                    <a:cubicBezTo>
                      <a:pt x="407" y="353"/>
                      <a:pt x="651" y="380"/>
                      <a:pt x="895" y="407"/>
                    </a:cubicBezTo>
                    <a:cubicBezTo>
                      <a:pt x="977" y="407"/>
                      <a:pt x="1058" y="326"/>
                      <a:pt x="1058" y="217"/>
                    </a:cubicBezTo>
                    <a:cubicBezTo>
                      <a:pt x="1058" y="136"/>
                      <a:pt x="1004" y="54"/>
                      <a:pt x="895" y="54"/>
                    </a:cubicBezTo>
                    <a:cubicBezTo>
                      <a:pt x="651" y="27"/>
                      <a:pt x="407" y="27"/>
                      <a:pt x="163" y="0"/>
                    </a:cubicBezTo>
                    <a:close/>
                  </a:path>
                </a:pathLst>
              </a:custGeom>
              <a:solidFill>
                <a:srgbClr val="221C42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5" name="Google Shape;2645;p80"/>
              <p:cNvSpPr/>
              <p:nvPr/>
            </p:nvSpPr>
            <p:spPr>
              <a:xfrm>
                <a:off x="6557300" y="2985650"/>
                <a:ext cx="16975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679" h="381" extrusionOk="0">
                    <a:moveTo>
                      <a:pt x="163" y="0"/>
                    </a:moveTo>
                    <a:cubicBezTo>
                      <a:pt x="136" y="0"/>
                      <a:pt x="82" y="28"/>
                      <a:pt x="55" y="55"/>
                    </a:cubicBezTo>
                    <a:cubicBezTo>
                      <a:pt x="28" y="82"/>
                      <a:pt x="0" y="136"/>
                      <a:pt x="0" y="190"/>
                    </a:cubicBezTo>
                    <a:cubicBezTo>
                      <a:pt x="0" y="217"/>
                      <a:pt x="28" y="272"/>
                      <a:pt x="55" y="299"/>
                    </a:cubicBezTo>
                    <a:cubicBezTo>
                      <a:pt x="82" y="326"/>
                      <a:pt x="136" y="353"/>
                      <a:pt x="163" y="353"/>
                    </a:cubicBezTo>
                    <a:cubicBezTo>
                      <a:pt x="299" y="353"/>
                      <a:pt x="407" y="353"/>
                      <a:pt x="516" y="380"/>
                    </a:cubicBezTo>
                    <a:cubicBezTo>
                      <a:pt x="570" y="380"/>
                      <a:pt x="597" y="353"/>
                      <a:pt x="624" y="326"/>
                    </a:cubicBezTo>
                    <a:cubicBezTo>
                      <a:pt x="678" y="299"/>
                      <a:pt x="678" y="245"/>
                      <a:pt x="678" y="190"/>
                    </a:cubicBezTo>
                    <a:cubicBezTo>
                      <a:pt x="678" y="163"/>
                      <a:pt x="678" y="109"/>
                      <a:pt x="624" y="82"/>
                    </a:cubicBezTo>
                    <a:cubicBezTo>
                      <a:pt x="597" y="55"/>
                      <a:pt x="570" y="28"/>
                      <a:pt x="516" y="28"/>
                    </a:cubicBezTo>
                    <a:cubicBezTo>
                      <a:pt x="407" y="28"/>
                      <a:pt x="299" y="0"/>
                      <a:pt x="163" y="0"/>
                    </a:cubicBezTo>
                    <a:close/>
                  </a:path>
                </a:pathLst>
              </a:custGeom>
              <a:solidFill>
                <a:srgbClr val="221C42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6" name="Google Shape;2646;p80"/>
              <p:cNvSpPr/>
              <p:nvPr/>
            </p:nvSpPr>
            <p:spPr>
              <a:xfrm>
                <a:off x="6558650" y="3029050"/>
                <a:ext cx="16975" cy="8825"/>
              </a:xfrm>
              <a:custGeom>
                <a:avLst/>
                <a:gdLst/>
                <a:ahLst/>
                <a:cxnLst/>
                <a:rect l="l" t="t" r="r" b="b"/>
                <a:pathLst>
                  <a:path w="679" h="353" extrusionOk="0">
                    <a:moveTo>
                      <a:pt x="163" y="0"/>
                    </a:moveTo>
                    <a:cubicBezTo>
                      <a:pt x="136" y="0"/>
                      <a:pt x="82" y="27"/>
                      <a:pt x="55" y="55"/>
                    </a:cubicBezTo>
                    <a:cubicBezTo>
                      <a:pt x="28" y="82"/>
                      <a:pt x="1" y="136"/>
                      <a:pt x="1" y="163"/>
                    </a:cubicBezTo>
                    <a:cubicBezTo>
                      <a:pt x="1" y="217"/>
                      <a:pt x="1" y="244"/>
                      <a:pt x="55" y="299"/>
                    </a:cubicBezTo>
                    <a:cubicBezTo>
                      <a:pt x="82" y="326"/>
                      <a:pt x="109" y="326"/>
                      <a:pt x="163" y="326"/>
                    </a:cubicBezTo>
                    <a:cubicBezTo>
                      <a:pt x="272" y="353"/>
                      <a:pt x="380" y="353"/>
                      <a:pt x="516" y="353"/>
                    </a:cubicBezTo>
                    <a:cubicBezTo>
                      <a:pt x="543" y="353"/>
                      <a:pt x="597" y="353"/>
                      <a:pt x="624" y="299"/>
                    </a:cubicBezTo>
                    <a:cubicBezTo>
                      <a:pt x="652" y="272"/>
                      <a:pt x="679" y="244"/>
                      <a:pt x="679" y="190"/>
                    </a:cubicBezTo>
                    <a:cubicBezTo>
                      <a:pt x="679" y="136"/>
                      <a:pt x="652" y="109"/>
                      <a:pt x="624" y="82"/>
                    </a:cubicBezTo>
                    <a:cubicBezTo>
                      <a:pt x="597" y="55"/>
                      <a:pt x="543" y="27"/>
                      <a:pt x="516" y="27"/>
                    </a:cubicBezTo>
                    <a:cubicBezTo>
                      <a:pt x="380" y="27"/>
                      <a:pt x="272" y="0"/>
                      <a:pt x="163" y="0"/>
                    </a:cubicBezTo>
                    <a:close/>
                  </a:path>
                </a:pathLst>
              </a:custGeom>
              <a:solidFill>
                <a:srgbClr val="221C42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7" name="Google Shape;2647;p80"/>
              <p:cNvSpPr/>
              <p:nvPr/>
            </p:nvSpPr>
            <p:spPr>
              <a:xfrm>
                <a:off x="5643900" y="2668300"/>
                <a:ext cx="233975" cy="284825"/>
              </a:xfrm>
              <a:custGeom>
                <a:avLst/>
                <a:gdLst/>
                <a:ahLst/>
                <a:cxnLst/>
                <a:rect l="l" t="t" r="r" b="b"/>
                <a:pathLst>
                  <a:path w="9359" h="11393" extrusionOk="0">
                    <a:moveTo>
                      <a:pt x="2306" y="0"/>
                    </a:moveTo>
                    <a:lnTo>
                      <a:pt x="1" y="1682"/>
                    </a:lnTo>
                    <a:cubicBezTo>
                      <a:pt x="977" y="3988"/>
                      <a:pt x="1926" y="6266"/>
                      <a:pt x="2903" y="8572"/>
                    </a:cubicBezTo>
                    <a:cubicBezTo>
                      <a:pt x="2930" y="8680"/>
                      <a:pt x="2984" y="8816"/>
                      <a:pt x="3120" y="8870"/>
                    </a:cubicBezTo>
                    <a:cubicBezTo>
                      <a:pt x="3154" y="8887"/>
                      <a:pt x="3190" y="8895"/>
                      <a:pt x="3228" y="8895"/>
                    </a:cubicBezTo>
                    <a:cubicBezTo>
                      <a:pt x="3370" y="8895"/>
                      <a:pt x="3528" y="8787"/>
                      <a:pt x="3635" y="8680"/>
                    </a:cubicBezTo>
                    <a:cubicBezTo>
                      <a:pt x="4395" y="8029"/>
                      <a:pt x="5073" y="7297"/>
                      <a:pt x="5697" y="6510"/>
                    </a:cubicBezTo>
                    <a:cubicBezTo>
                      <a:pt x="5805" y="6347"/>
                      <a:pt x="5968" y="6185"/>
                      <a:pt x="6185" y="6185"/>
                    </a:cubicBezTo>
                    <a:cubicBezTo>
                      <a:pt x="6402" y="6212"/>
                      <a:pt x="6510" y="6483"/>
                      <a:pt x="6592" y="6700"/>
                    </a:cubicBezTo>
                    <a:cubicBezTo>
                      <a:pt x="7080" y="8246"/>
                      <a:pt x="7595" y="9819"/>
                      <a:pt x="8083" y="11392"/>
                    </a:cubicBezTo>
                    <a:cubicBezTo>
                      <a:pt x="9141" y="8707"/>
                      <a:pt x="9358" y="5696"/>
                      <a:pt x="8680" y="2876"/>
                    </a:cubicBezTo>
                    <a:cubicBezTo>
                      <a:pt x="8626" y="2713"/>
                      <a:pt x="8572" y="2550"/>
                      <a:pt x="8463" y="2442"/>
                    </a:cubicBezTo>
                    <a:cubicBezTo>
                      <a:pt x="8366" y="2366"/>
                      <a:pt x="8257" y="2338"/>
                      <a:pt x="8142" y="2338"/>
                    </a:cubicBezTo>
                    <a:cubicBezTo>
                      <a:pt x="7969" y="2338"/>
                      <a:pt x="7786" y="2403"/>
                      <a:pt x="7622" y="2469"/>
                    </a:cubicBezTo>
                    <a:cubicBezTo>
                      <a:pt x="6239" y="3120"/>
                      <a:pt x="4964" y="4015"/>
                      <a:pt x="3906" y="5100"/>
                    </a:cubicBezTo>
                    <a:cubicBezTo>
                      <a:pt x="3500" y="2631"/>
                      <a:pt x="2821" y="1845"/>
                      <a:pt x="2306" y="0"/>
                    </a:cubicBezTo>
                    <a:close/>
                  </a:path>
                </a:pathLst>
              </a:custGeom>
              <a:solidFill>
                <a:srgbClr val="FFCF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8" name="Google Shape;2648;p80"/>
              <p:cNvSpPr/>
              <p:nvPr/>
            </p:nvSpPr>
            <p:spPr>
              <a:xfrm>
                <a:off x="5638950" y="2664075"/>
                <a:ext cx="242300" cy="293200"/>
              </a:xfrm>
              <a:custGeom>
                <a:avLst/>
                <a:gdLst/>
                <a:ahLst/>
                <a:cxnLst/>
                <a:rect l="l" t="t" r="r" b="b"/>
                <a:pathLst>
                  <a:path w="9692" h="11728" extrusionOk="0">
                    <a:moveTo>
                      <a:pt x="2404" y="441"/>
                    </a:moveTo>
                    <a:lnTo>
                      <a:pt x="2404" y="441"/>
                    </a:lnTo>
                    <a:cubicBezTo>
                      <a:pt x="2618" y="1151"/>
                      <a:pt x="2911" y="1840"/>
                      <a:pt x="3182" y="2529"/>
                    </a:cubicBezTo>
                    <a:cubicBezTo>
                      <a:pt x="3535" y="3424"/>
                      <a:pt x="3779" y="4347"/>
                      <a:pt x="3942" y="5296"/>
                    </a:cubicBezTo>
                    <a:cubicBezTo>
                      <a:pt x="3959" y="5381"/>
                      <a:pt x="4039" y="5423"/>
                      <a:pt x="4117" y="5423"/>
                    </a:cubicBezTo>
                    <a:cubicBezTo>
                      <a:pt x="4164" y="5423"/>
                      <a:pt x="4209" y="5408"/>
                      <a:pt x="4240" y="5377"/>
                    </a:cubicBezTo>
                    <a:cubicBezTo>
                      <a:pt x="4999" y="4591"/>
                      <a:pt x="5867" y="3913"/>
                      <a:pt x="6844" y="3343"/>
                    </a:cubicBezTo>
                    <a:cubicBezTo>
                      <a:pt x="7061" y="3207"/>
                      <a:pt x="7278" y="3099"/>
                      <a:pt x="7522" y="2990"/>
                    </a:cubicBezTo>
                    <a:cubicBezTo>
                      <a:pt x="7739" y="2874"/>
                      <a:pt x="8017" y="2695"/>
                      <a:pt x="8269" y="2695"/>
                    </a:cubicBezTo>
                    <a:cubicBezTo>
                      <a:pt x="8427" y="2695"/>
                      <a:pt x="8573" y="2765"/>
                      <a:pt x="8688" y="2963"/>
                    </a:cubicBezTo>
                    <a:cubicBezTo>
                      <a:pt x="8770" y="3153"/>
                      <a:pt x="8797" y="3479"/>
                      <a:pt x="8851" y="3696"/>
                    </a:cubicBezTo>
                    <a:cubicBezTo>
                      <a:pt x="8905" y="4021"/>
                      <a:pt x="8960" y="4347"/>
                      <a:pt x="9014" y="4699"/>
                    </a:cubicBezTo>
                    <a:cubicBezTo>
                      <a:pt x="9265" y="6838"/>
                      <a:pt x="9027" y="9001"/>
                      <a:pt x="8319" y="11035"/>
                    </a:cubicBezTo>
                    <a:lnTo>
                      <a:pt x="8319" y="11035"/>
                    </a:lnTo>
                    <a:cubicBezTo>
                      <a:pt x="7882" y="9674"/>
                      <a:pt x="7444" y="8315"/>
                      <a:pt x="7007" y="6978"/>
                    </a:cubicBezTo>
                    <a:cubicBezTo>
                      <a:pt x="6910" y="6663"/>
                      <a:pt x="6748" y="6197"/>
                      <a:pt x="6367" y="6197"/>
                    </a:cubicBezTo>
                    <a:cubicBezTo>
                      <a:pt x="6321" y="6197"/>
                      <a:pt x="6272" y="6204"/>
                      <a:pt x="6220" y="6218"/>
                    </a:cubicBezTo>
                    <a:cubicBezTo>
                      <a:pt x="5976" y="6272"/>
                      <a:pt x="5813" y="6489"/>
                      <a:pt x="5678" y="6679"/>
                    </a:cubicBezTo>
                    <a:cubicBezTo>
                      <a:pt x="5461" y="6950"/>
                      <a:pt x="5244" y="7222"/>
                      <a:pt x="4999" y="7466"/>
                    </a:cubicBezTo>
                    <a:cubicBezTo>
                      <a:pt x="4755" y="7737"/>
                      <a:pt x="4511" y="7981"/>
                      <a:pt x="4267" y="8225"/>
                    </a:cubicBezTo>
                    <a:cubicBezTo>
                      <a:pt x="4110" y="8382"/>
                      <a:pt x="3750" y="8835"/>
                      <a:pt x="3461" y="8835"/>
                    </a:cubicBezTo>
                    <a:cubicBezTo>
                      <a:pt x="3400" y="8835"/>
                      <a:pt x="3343" y="8815"/>
                      <a:pt x="3291" y="8768"/>
                    </a:cubicBezTo>
                    <a:cubicBezTo>
                      <a:pt x="3155" y="8632"/>
                      <a:pt x="3074" y="8225"/>
                      <a:pt x="2992" y="8062"/>
                    </a:cubicBezTo>
                    <a:cubicBezTo>
                      <a:pt x="2911" y="7873"/>
                      <a:pt x="2830" y="7683"/>
                      <a:pt x="2748" y="7520"/>
                    </a:cubicBezTo>
                    <a:cubicBezTo>
                      <a:pt x="2585" y="7113"/>
                      <a:pt x="2423" y="6733"/>
                      <a:pt x="2260" y="6354"/>
                    </a:cubicBezTo>
                    <a:cubicBezTo>
                      <a:pt x="1652" y="4873"/>
                      <a:pt x="1044" y="3392"/>
                      <a:pt x="410" y="1936"/>
                    </a:cubicBezTo>
                    <a:lnTo>
                      <a:pt x="410" y="1936"/>
                    </a:lnTo>
                    <a:lnTo>
                      <a:pt x="2404" y="441"/>
                    </a:lnTo>
                    <a:close/>
                    <a:moveTo>
                      <a:pt x="2504" y="0"/>
                    </a:moveTo>
                    <a:cubicBezTo>
                      <a:pt x="2475" y="0"/>
                      <a:pt x="2447" y="10"/>
                      <a:pt x="2423" y="34"/>
                    </a:cubicBezTo>
                    <a:lnTo>
                      <a:pt x="117" y="1716"/>
                    </a:lnTo>
                    <a:cubicBezTo>
                      <a:pt x="114" y="1718"/>
                      <a:pt x="111" y="1721"/>
                      <a:pt x="108" y="1723"/>
                    </a:cubicBezTo>
                    <a:lnTo>
                      <a:pt x="108" y="1723"/>
                    </a:lnTo>
                    <a:cubicBezTo>
                      <a:pt x="43" y="1755"/>
                      <a:pt x="0" y="1822"/>
                      <a:pt x="36" y="1905"/>
                    </a:cubicBezTo>
                    <a:cubicBezTo>
                      <a:pt x="687" y="3424"/>
                      <a:pt x="1311" y="4916"/>
                      <a:pt x="1934" y="6435"/>
                    </a:cubicBezTo>
                    <a:lnTo>
                      <a:pt x="2857" y="8632"/>
                    </a:lnTo>
                    <a:cubicBezTo>
                      <a:pt x="2997" y="8933"/>
                      <a:pt x="3167" y="9204"/>
                      <a:pt x="3444" y="9204"/>
                    </a:cubicBezTo>
                    <a:cubicBezTo>
                      <a:pt x="3541" y="9204"/>
                      <a:pt x="3652" y="9171"/>
                      <a:pt x="3779" y="9093"/>
                    </a:cubicBezTo>
                    <a:cubicBezTo>
                      <a:pt x="4321" y="8768"/>
                      <a:pt x="4810" y="8171"/>
                      <a:pt x="5244" y="7710"/>
                    </a:cubicBezTo>
                    <a:cubicBezTo>
                      <a:pt x="5461" y="7439"/>
                      <a:pt x="5705" y="7195"/>
                      <a:pt x="5922" y="6923"/>
                    </a:cubicBezTo>
                    <a:cubicBezTo>
                      <a:pt x="5976" y="6815"/>
                      <a:pt x="6112" y="6598"/>
                      <a:pt x="6247" y="6571"/>
                    </a:cubicBezTo>
                    <a:cubicBezTo>
                      <a:pt x="6281" y="6558"/>
                      <a:pt x="6313" y="6553"/>
                      <a:pt x="6341" y="6553"/>
                    </a:cubicBezTo>
                    <a:cubicBezTo>
                      <a:pt x="6564" y="6553"/>
                      <a:pt x="6633" y="6891"/>
                      <a:pt x="6681" y="7059"/>
                    </a:cubicBezTo>
                    <a:cubicBezTo>
                      <a:pt x="7169" y="8578"/>
                      <a:pt x="7658" y="10097"/>
                      <a:pt x="8146" y="11616"/>
                    </a:cubicBezTo>
                    <a:cubicBezTo>
                      <a:pt x="8172" y="11693"/>
                      <a:pt x="8229" y="11728"/>
                      <a:pt x="8290" y="11728"/>
                    </a:cubicBezTo>
                    <a:cubicBezTo>
                      <a:pt x="8357" y="11728"/>
                      <a:pt x="8429" y="11687"/>
                      <a:pt x="8471" y="11616"/>
                    </a:cubicBezTo>
                    <a:cubicBezTo>
                      <a:pt x="9448" y="9066"/>
                      <a:pt x="9692" y="6272"/>
                      <a:pt x="9177" y="3587"/>
                    </a:cubicBezTo>
                    <a:cubicBezTo>
                      <a:pt x="9068" y="3153"/>
                      <a:pt x="9041" y="2502"/>
                      <a:pt x="8553" y="2366"/>
                    </a:cubicBezTo>
                    <a:cubicBezTo>
                      <a:pt x="8482" y="2347"/>
                      <a:pt x="8409" y="2338"/>
                      <a:pt x="8335" y="2338"/>
                    </a:cubicBezTo>
                    <a:cubicBezTo>
                      <a:pt x="7902" y="2338"/>
                      <a:pt x="7436" y="2642"/>
                      <a:pt x="7088" y="2828"/>
                    </a:cubicBezTo>
                    <a:cubicBezTo>
                      <a:pt x="6038" y="3378"/>
                      <a:pt x="5080" y="4089"/>
                      <a:pt x="4214" y="4920"/>
                    </a:cubicBezTo>
                    <a:lnTo>
                      <a:pt x="4214" y="4920"/>
                    </a:lnTo>
                    <a:cubicBezTo>
                      <a:pt x="4053" y="4074"/>
                      <a:pt x="3824" y="3250"/>
                      <a:pt x="3508" y="2448"/>
                    </a:cubicBezTo>
                    <a:cubicBezTo>
                      <a:pt x="3209" y="1661"/>
                      <a:pt x="2884" y="929"/>
                      <a:pt x="2667" y="115"/>
                    </a:cubicBezTo>
                    <a:cubicBezTo>
                      <a:pt x="2648" y="58"/>
                      <a:pt x="2574" y="0"/>
                      <a:pt x="250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rgbClr val="1A264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9" name="Google Shape;2649;p80"/>
              <p:cNvSpPr/>
              <p:nvPr/>
            </p:nvSpPr>
            <p:spPr>
              <a:xfrm>
                <a:off x="5482525" y="3119175"/>
                <a:ext cx="319400" cy="197175"/>
              </a:xfrm>
              <a:custGeom>
                <a:avLst/>
                <a:gdLst/>
                <a:ahLst/>
                <a:cxnLst/>
                <a:rect l="l" t="t" r="r" b="b"/>
                <a:pathLst>
                  <a:path w="12776" h="7887" extrusionOk="0">
                    <a:moveTo>
                      <a:pt x="5340" y="0"/>
                    </a:moveTo>
                    <a:cubicBezTo>
                      <a:pt x="5278" y="0"/>
                      <a:pt x="5216" y="9"/>
                      <a:pt x="5154" y="30"/>
                    </a:cubicBezTo>
                    <a:cubicBezTo>
                      <a:pt x="4882" y="138"/>
                      <a:pt x="4801" y="491"/>
                      <a:pt x="4774" y="789"/>
                    </a:cubicBezTo>
                    <a:cubicBezTo>
                      <a:pt x="4638" y="2281"/>
                      <a:pt x="4801" y="3827"/>
                      <a:pt x="5235" y="5292"/>
                    </a:cubicBezTo>
                    <a:cubicBezTo>
                      <a:pt x="2875" y="4451"/>
                      <a:pt x="1872" y="4641"/>
                      <a:pt x="0" y="4180"/>
                    </a:cubicBezTo>
                    <a:lnTo>
                      <a:pt x="0" y="4180"/>
                    </a:lnTo>
                    <a:lnTo>
                      <a:pt x="353" y="7001"/>
                    </a:lnTo>
                    <a:lnTo>
                      <a:pt x="7757" y="7869"/>
                    </a:lnTo>
                    <a:cubicBezTo>
                      <a:pt x="7802" y="7880"/>
                      <a:pt x="7852" y="7887"/>
                      <a:pt x="7902" y="7887"/>
                    </a:cubicBezTo>
                    <a:cubicBezTo>
                      <a:pt x="7974" y="7887"/>
                      <a:pt x="8047" y="7873"/>
                      <a:pt x="8110" y="7842"/>
                    </a:cubicBezTo>
                    <a:cubicBezTo>
                      <a:pt x="8273" y="7706"/>
                      <a:pt x="8273" y="7462"/>
                      <a:pt x="8219" y="7272"/>
                    </a:cubicBezTo>
                    <a:cubicBezTo>
                      <a:pt x="8002" y="6296"/>
                      <a:pt x="7703" y="5346"/>
                      <a:pt x="7351" y="4424"/>
                    </a:cubicBezTo>
                    <a:cubicBezTo>
                      <a:pt x="7269" y="4234"/>
                      <a:pt x="7188" y="4017"/>
                      <a:pt x="7296" y="3854"/>
                    </a:cubicBezTo>
                    <a:cubicBezTo>
                      <a:pt x="7376" y="3742"/>
                      <a:pt x="7503" y="3706"/>
                      <a:pt x="7644" y="3706"/>
                    </a:cubicBezTo>
                    <a:cubicBezTo>
                      <a:pt x="7742" y="3706"/>
                      <a:pt x="7847" y="3724"/>
                      <a:pt x="7947" y="3746"/>
                    </a:cubicBezTo>
                    <a:cubicBezTo>
                      <a:pt x="9548" y="4071"/>
                      <a:pt x="11148" y="4397"/>
                      <a:pt x="12775" y="4722"/>
                    </a:cubicBezTo>
                    <a:cubicBezTo>
                      <a:pt x="10958" y="2498"/>
                      <a:pt x="8408" y="844"/>
                      <a:pt x="5642" y="57"/>
                    </a:cubicBezTo>
                    <a:cubicBezTo>
                      <a:pt x="5541" y="24"/>
                      <a:pt x="5441" y="0"/>
                      <a:pt x="5340" y="0"/>
                    </a:cubicBezTo>
                    <a:close/>
                  </a:path>
                </a:pathLst>
              </a:custGeom>
              <a:solidFill>
                <a:srgbClr val="FFCF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0" name="Google Shape;2650;p80"/>
              <p:cNvSpPr/>
              <p:nvPr/>
            </p:nvSpPr>
            <p:spPr>
              <a:xfrm>
                <a:off x="5477850" y="3114600"/>
                <a:ext cx="329175" cy="205625"/>
              </a:xfrm>
              <a:custGeom>
                <a:avLst/>
                <a:gdLst/>
                <a:ahLst/>
                <a:cxnLst/>
                <a:rect l="l" t="t" r="r" b="b"/>
                <a:pathLst>
                  <a:path w="13167" h="8225" extrusionOk="0">
                    <a:moveTo>
                      <a:pt x="5564" y="372"/>
                    </a:moveTo>
                    <a:cubicBezTo>
                      <a:pt x="5744" y="372"/>
                      <a:pt x="5947" y="442"/>
                      <a:pt x="6100" y="484"/>
                    </a:cubicBezTo>
                    <a:cubicBezTo>
                      <a:pt x="6643" y="647"/>
                      <a:pt x="7185" y="864"/>
                      <a:pt x="7700" y="1081"/>
                    </a:cubicBezTo>
                    <a:cubicBezTo>
                      <a:pt x="9555" y="1908"/>
                      <a:pt x="11178" y="3129"/>
                      <a:pt x="12506" y="4637"/>
                    </a:cubicBezTo>
                    <a:lnTo>
                      <a:pt x="12506" y="4637"/>
                    </a:lnTo>
                    <a:cubicBezTo>
                      <a:pt x="11108" y="4347"/>
                      <a:pt x="9727" y="4056"/>
                      <a:pt x="8324" y="3766"/>
                    </a:cubicBezTo>
                    <a:cubicBezTo>
                      <a:pt x="8189" y="3745"/>
                      <a:pt x="8022" y="3716"/>
                      <a:pt x="7859" y="3716"/>
                    </a:cubicBezTo>
                    <a:cubicBezTo>
                      <a:pt x="7598" y="3716"/>
                      <a:pt x="7350" y="3791"/>
                      <a:pt x="7266" y="4092"/>
                    </a:cubicBezTo>
                    <a:cubicBezTo>
                      <a:pt x="7212" y="4336"/>
                      <a:pt x="7348" y="4580"/>
                      <a:pt x="7429" y="4797"/>
                    </a:cubicBezTo>
                    <a:cubicBezTo>
                      <a:pt x="7565" y="5149"/>
                      <a:pt x="7700" y="5529"/>
                      <a:pt x="7809" y="5909"/>
                    </a:cubicBezTo>
                    <a:cubicBezTo>
                      <a:pt x="7944" y="6262"/>
                      <a:pt x="8053" y="6641"/>
                      <a:pt x="8134" y="7021"/>
                    </a:cubicBezTo>
                    <a:cubicBezTo>
                      <a:pt x="8161" y="7184"/>
                      <a:pt x="8243" y="7346"/>
                      <a:pt x="8243" y="7482"/>
                    </a:cubicBezTo>
                    <a:cubicBezTo>
                      <a:pt x="8243" y="7797"/>
                      <a:pt x="8131" y="7869"/>
                      <a:pt x="7922" y="7869"/>
                    </a:cubicBezTo>
                    <a:cubicBezTo>
                      <a:pt x="7879" y="7869"/>
                      <a:pt x="7833" y="7866"/>
                      <a:pt x="7782" y="7862"/>
                    </a:cubicBezTo>
                    <a:cubicBezTo>
                      <a:pt x="6995" y="7753"/>
                      <a:pt x="6209" y="7672"/>
                      <a:pt x="5422" y="7591"/>
                    </a:cubicBezTo>
                    <a:cubicBezTo>
                      <a:pt x="3843" y="7406"/>
                      <a:pt x="2264" y="7222"/>
                      <a:pt x="686" y="7038"/>
                    </a:cubicBezTo>
                    <a:lnTo>
                      <a:pt x="686" y="7038"/>
                    </a:lnTo>
                    <a:cubicBezTo>
                      <a:pt x="591" y="6211"/>
                      <a:pt x="495" y="5402"/>
                      <a:pt x="380" y="4576"/>
                    </a:cubicBezTo>
                    <a:lnTo>
                      <a:pt x="380" y="4576"/>
                    </a:lnTo>
                    <a:cubicBezTo>
                      <a:pt x="1098" y="4731"/>
                      <a:pt x="1836" y="4809"/>
                      <a:pt x="2574" y="4932"/>
                    </a:cubicBezTo>
                    <a:cubicBezTo>
                      <a:pt x="3550" y="5068"/>
                      <a:pt x="4473" y="5312"/>
                      <a:pt x="5368" y="5611"/>
                    </a:cubicBezTo>
                    <a:cubicBezTo>
                      <a:pt x="5389" y="5619"/>
                      <a:pt x="5410" y="5623"/>
                      <a:pt x="5429" y="5623"/>
                    </a:cubicBezTo>
                    <a:cubicBezTo>
                      <a:pt x="5534" y="5623"/>
                      <a:pt x="5608" y="5512"/>
                      <a:pt x="5585" y="5421"/>
                    </a:cubicBezTo>
                    <a:cubicBezTo>
                      <a:pt x="5232" y="4173"/>
                      <a:pt x="5069" y="2871"/>
                      <a:pt x="5096" y="1569"/>
                    </a:cubicBezTo>
                    <a:cubicBezTo>
                      <a:pt x="5096" y="1271"/>
                      <a:pt x="5096" y="945"/>
                      <a:pt x="5178" y="647"/>
                    </a:cubicBezTo>
                    <a:cubicBezTo>
                      <a:pt x="5244" y="436"/>
                      <a:pt x="5394" y="372"/>
                      <a:pt x="5564" y="372"/>
                    </a:cubicBezTo>
                    <a:close/>
                    <a:moveTo>
                      <a:pt x="5577" y="1"/>
                    </a:moveTo>
                    <a:cubicBezTo>
                      <a:pt x="5474" y="1"/>
                      <a:pt x="5375" y="16"/>
                      <a:pt x="5286" y="50"/>
                    </a:cubicBezTo>
                    <a:cubicBezTo>
                      <a:pt x="4852" y="186"/>
                      <a:pt x="4798" y="728"/>
                      <a:pt x="4771" y="1108"/>
                    </a:cubicBezTo>
                    <a:cubicBezTo>
                      <a:pt x="4670" y="2492"/>
                      <a:pt x="4827" y="3876"/>
                      <a:pt x="5175" y="5196"/>
                    </a:cubicBezTo>
                    <a:lnTo>
                      <a:pt x="5175" y="5196"/>
                    </a:lnTo>
                    <a:cubicBezTo>
                      <a:pt x="4366" y="4938"/>
                      <a:pt x="3535" y="4729"/>
                      <a:pt x="2682" y="4607"/>
                    </a:cubicBezTo>
                    <a:cubicBezTo>
                      <a:pt x="1869" y="4471"/>
                      <a:pt x="1055" y="4390"/>
                      <a:pt x="241" y="4200"/>
                    </a:cubicBezTo>
                    <a:cubicBezTo>
                      <a:pt x="227" y="4197"/>
                      <a:pt x="212" y="4195"/>
                      <a:pt x="198" y="4195"/>
                    </a:cubicBezTo>
                    <a:cubicBezTo>
                      <a:pt x="100" y="4195"/>
                      <a:pt x="1" y="4269"/>
                      <a:pt x="24" y="4363"/>
                    </a:cubicBezTo>
                    <a:cubicBezTo>
                      <a:pt x="133" y="5312"/>
                      <a:pt x="241" y="6234"/>
                      <a:pt x="377" y="7184"/>
                    </a:cubicBezTo>
                    <a:cubicBezTo>
                      <a:pt x="377" y="7184"/>
                      <a:pt x="377" y="7184"/>
                      <a:pt x="377" y="7185"/>
                    </a:cubicBezTo>
                    <a:lnTo>
                      <a:pt x="377" y="7185"/>
                    </a:lnTo>
                    <a:cubicBezTo>
                      <a:pt x="380" y="7271"/>
                      <a:pt x="434" y="7360"/>
                      <a:pt x="540" y="7374"/>
                    </a:cubicBezTo>
                    <a:cubicBezTo>
                      <a:pt x="2113" y="7536"/>
                      <a:pt x="3686" y="7726"/>
                      <a:pt x="5259" y="7916"/>
                    </a:cubicBezTo>
                    <a:cubicBezTo>
                      <a:pt x="6046" y="7997"/>
                      <a:pt x="6805" y="8106"/>
                      <a:pt x="7592" y="8187"/>
                    </a:cubicBezTo>
                    <a:cubicBezTo>
                      <a:pt x="7739" y="8205"/>
                      <a:pt x="7894" y="8225"/>
                      <a:pt x="8037" y="8225"/>
                    </a:cubicBezTo>
                    <a:cubicBezTo>
                      <a:pt x="8343" y="8225"/>
                      <a:pt x="8595" y="8133"/>
                      <a:pt x="8595" y="7726"/>
                    </a:cubicBezTo>
                    <a:cubicBezTo>
                      <a:pt x="8623" y="7102"/>
                      <a:pt x="8324" y="6397"/>
                      <a:pt x="8134" y="5828"/>
                    </a:cubicBezTo>
                    <a:cubicBezTo>
                      <a:pt x="8026" y="5475"/>
                      <a:pt x="7917" y="5122"/>
                      <a:pt x="7782" y="4797"/>
                    </a:cubicBezTo>
                    <a:cubicBezTo>
                      <a:pt x="7727" y="4661"/>
                      <a:pt x="7592" y="4444"/>
                      <a:pt x="7619" y="4336"/>
                    </a:cubicBezTo>
                    <a:cubicBezTo>
                      <a:pt x="7647" y="4112"/>
                      <a:pt x="7776" y="4054"/>
                      <a:pt x="7924" y="4054"/>
                    </a:cubicBezTo>
                    <a:cubicBezTo>
                      <a:pt x="8063" y="4054"/>
                      <a:pt x="8219" y="4106"/>
                      <a:pt x="8324" y="4119"/>
                    </a:cubicBezTo>
                    <a:cubicBezTo>
                      <a:pt x="9843" y="4444"/>
                      <a:pt x="11389" y="4770"/>
                      <a:pt x="12908" y="5068"/>
                    </a:cubicBezTo>
                    <a:cubicBezTo>
                      <a:pt x="12931" y="5075"/>
                      <a:pt x="12952" y="5078"/>
                      <a:pt x="12972" y="5078"/>
                    </a:cubicBezTo>
                    <a:cubicBezTo>
                      <a:pt x="13115" y="5078"/>
                      <a:pt x="13166" y="4916"/>
                      <a:pt x="13071" y="4797"/>
                    </a:cubicBezTo>
                    <a:cubicBezTo>
                      <a:pt x="11471" y="2817"/>
                      <a:pt x="9355" y="1298"/>
                      <a:pt x="6968" y="430"/>
                    </a:cubicBezTo>
                    <a:cubicBezTo>
                      <a:pt x="6613" y="297"/>
                      <a:pt x="6041" y="1"/>
                      <a:pt x="55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rgbClr val="1A264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1" name="Google Shape;2651;p80"/>
              <p:cNvSpPr/>
              <p:nvPr/>
            </p:nvSpPr>
            <p:spPr>
              <a:xfrm>
                <a:off x="6806150" y="3085325"/>
                <a:ext cx="302475" cy="211075"/>
              </a:xfrm>
              <a:custGeom>
                <a:avLst/>
                <a:gdLst/>
                <a:ahLst/>
                <a:cxnLst/>
                <a:rect l="l" t="t" r="r" b="b"/>
                <a:pathLst>
                  <a:path w="12099" h="8443" extrusionOk="0">
                    <a:moveTo>
                      <a:pt x="10769" y="1"/>
                    </a:moveTo>
                    <a:cubicBezTo>
                      <a:pt x="8382" y="597"/>
                      <a:pt x="5968" y="1221"/>
                      <a:pt x="3554" y="1845"/>
                    </a:cubicBezTo>
                    <a:cubicBezTo>
                      <a:pt x="3446" y="1872"/>
                      <a:pt x="3310" y="1899"/>
                      <a:pt x="3229" y="2008"/>
                    </a:cubicBezTo>
                    <a:cubicBezTo>
                      <a:pt x="3120" y="2171"/>
                      <a:pt x="3229" y="2387"/>
                      <a:pt x="3337" y="2550"/>
                    </a:cubicBezTo>
                    <a:cubicBezTo>
                      <a:pt x="3880" y="3391"/>
                      <a:pt x="4503" y="4178"/>
                      <a:pt x="5182" y="4910"/>
                    </a:cubicBezTo>
                    <a:cubicBezTo>
                      <a:pt x="5317" y="5046"/>
                      <a:pt x="5453" y="5235"/>
                      <a:pt x="5398" y="5425"/>
                    </a:cubicBezTo>
                    <a:cubicBezTo>
                      <a:pt x="5344" y="5642"/>
                      <a:pt x="5073" y="5724"/>
                      <a:pt x="4856" y="5778"/>
                    </a:cubicBezTo>
                    <a:cubicBezTo>
                      <a:pt x="3229" y="6022"/>
                      <a:pt x="1601" y="6293"/>
                      <a:pt x="1" y="6565"/>
                    </a:cubicBezTo>
                    <a:cubicBezTo>
                      <a:pt x="2125" y="7788"/>
                      <a:pt x="4584" y="8442"/>
                      <a:pt x="7042" y="8442"/>
                    </a:cubicBezTo>
                    <a:cubicBezTo>
                      <a:pt x="7471" y="8442"/>
                      <a:pt x="7900" y="8422"/>
                      <a:pt x="8328" y="8382"/>
                    </a:cubicBezTo>
                    <a:cubicBezTo>
                      <a:pt x="8491" y="8382"/>
                      <a:pt x="8653" y="8355"/>
                      <a:pt x="8789" y="8246"/>
                    </a:cubicBezTo>
                    <a:cubicBezTo>
                      <a:pt x="9006" y="8056"/>
                      <a:pt x="8952" y="7704"/>
                      <a:pt x="8870" y="7405"/>
                    </a:cubicBezTo>
                    <a:cubicBezTo>
                      <a:pt x="8436" y="5941"/>
                      <a:pt x="7758" y="4585"/>
                      <a:pt x="6836" y="3364"/>
                    </a:cubicBezTo>
                    <a:cubicBezTo>
                      <a:pt x="9331" y="3310"/>
                      <a:pt x="10199" y="2767"/>
                      <a:pt x="12098" y="2523"/>
                    </a:cubicBezTo>
                    <a:lnTo>
                      <a:pt x="10769" y="1"/>
                    </a:lnTo>
                    <a:close/>
                  </a:path>
                </a:pathLst>
              </a:custGeom>
              <a:solidFill>
                <a:srgbClr val="FFCF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2" name="Google Shape;2652;p80"/>
              <p:cNvSpPr/>
              <p:nvPr/>
            </p:nvSpPr>
            <p:spPr>
              <a:xfrm>
                <a:off x="6800725" y="3081100"/>
                <a:ext cx="313325" cy="219500"/>
              </a:xfrm>
              <a:custGeom>
                <a:avLst/>
                <a:gdLst/>
                <a:ahLst/>
                <a:cxnLst/>
                <a:rect l="l" t="t" r="r" b="b"/>
                <a:pathLst>
                  <a:path w="12533" h="8780" extrusionOk="0">
                    <a:moveTo>
                      <a:pt x="10912" y="364"/>
                    </a:moveTo>
                    <a:lnTo>
                      <a:pt x="10912" y="364"/>
                    </a:lnTo>
                    <a:cubicBezTo>
                      <a:pt x="11312" y="1097"/>
                      <a:pt x="11692" y="1829"/>
                      <a:pt x="12070" y="2561"/>
                    </a:cubicBezTo>
                    <a:lnTo>
                      <a:pt x="12070" y="2561"/>
                    </a:lnTo>
                    <a:cubicBezTo>
                      <a:pt x="11356" y="2673"/>
                      <a:pt x="10642" y="2843"/>
                      <a:pt x="9928" y="2990"/>
                    </a:cubicBezTo>
                    <a:cubicBezTo>
                      <a:pt x="8979" y="3207"/>
                      <a:pt x="8030" y="3343"/>
                      <a:pt x="7080" y="3343"/>
                    </a:cubicBezTo>
                    <a:cubicBezTo>
                      <a:pt x="6945" y="3370"/>
                      <a:pt x="6836" y="3506"/>
                      <a:pt x="6917" y="3614"/>
                    </a:cubicBezTo>
                    <a:cubicBezTo>
                      <a:pt x="7623" y="4537"/>
                      <a:pt x="8192" y="5567"/>
                      <a:pt x="8599" y="6652"/>
                    </a:cubicBezTo>
                    <a:cubicBezTo>
                      <a:pt x="8789" y="7086"/>
                      <a:pt x="9331" y="8171"/>
                      <a:pt x="8653" y="8361"/>
                    </a:cubicBezTo>
                    <a:cubicBezTo>
                      <a:pt x="8409" y="8442"/>
                      <a:pt x="8111" y="8463"/>
                      <a:pt x="7809" y="8463"/>
                    </a:cubicBezTo>
                    <a:cubicBezTo>
                      <a:pt x="7507" y="8463"/>
                      <a:pt x="7202" y="8442"/>
                      <a:pt x="6945" y="8442"/>
                    </a:cubicBezTo>
                    <a:cubicBezTo>
                      <a:pt x="4780" y="8392"/>
                      <a:pt x="2663" y="7828"/>
                      <a:pt x="744" y="6816"/>
                    </a:cubicBezTo>
                    <a:lnTo>
                      <a:pt x="744" y="6816"/>
                    </a:lnTo>
                    <a:cubicBezTo>
                      <a:pt x="2155" y="6576"/>
                      <a:pt x="3549" y="6354"/>
                      <a:pt x="4965" y="6110"/>
                    </a:cubicBezTo>
                    <a:cubicBezTo>
                      <a:pt x="5317" y="6055"/>
                      <a:pt x="5860" y="5947"/>
                      <a:pt x="5805" y="5486"/>
                    </a:cubicBezTo>
                    <a:cubicBezTo>
                      <a:pt x="5805" y="5269"/>
                      <a:pt x="5643" y="5106"/>
                      <a:pt x="5507" y="4943"/>
                    </a:cubicBezTo>
                    <a:cubicBezTo>
                      <a:pt x="5263" y="4672"/>
                      <a:pt x="5019" y="4401"/>
                      <a:pt x="4775" y="4103"/>
                    </a:cubicBezTo>
                    <a:cubicBezTo>
                      <a:pt x="4531" y="3804"/>
                      <a:pt x="4286" y="3479"/>
                      <a:pt x="4042" y="3126"/>
                    </a:cubicBezTo>
                    <a:cubicBezTo>
                      <a:pt x="3798" y="2801"/>
                      <a:pt x="3391" y="2367"/>
                      <a:pt x="3988" y="2123"/>
                    </a:cubicBezTo>
                    <a:cubicBezTo>
                      <a:pt x="4341" y="1987"/>
                      <a:pt x="4775" y="1933"/>
                      <a:pt x="5127" y="1824"/>
                    </a:cubicBezTo>
                    <a:cubicBezTo>
                      <a:pt x="5534" y="1743"/>
                      <a:pt x="5914" y="1634"/>
                      <a:pt x="6294" y="1526"/>
                    </a:cubicBezTo>
                    <a:lnTo>
                      <a:pt x="10912" y="364"/>
                    </a:lnTo>
                    <a:close/>
                    <a:moveTo>
                      <a:pt x="11006" y="1"/>
                    </a:moveTo>
                    <a:cubicBezTo>
                      <a:pt x="10991" y="1"/>
                      <a:pt x="10975" y="3"/>
                      <a:pt x="10959" y="7"/>
                    </a:cubicBezTo>
                    <a:lnTo>
                      <a:pt x="6185" y="1227"/>
                    </a:lnTo>
                    <a:cubicBezTo>
                      <a:pt x="5426" y="1417"/>
                      <a:pt x="4666" y="1607"/>
                      <a:pt x="3907" y="1797"/>
                    </a:cubicBezTo>
                    <a:cubicBezTo>
                      <a:pt x="3446" y="1906"/>
                      <a:pt x="3066" y="2123"/>
                      <a:pt x="3310" y="2665"/>
                    </a:cubicBezTo>
                    <a:cubicBezTo>
                      <a:pt x="3581" y="3235"/>
                      <a:pt x="4069" y="3804"/>
                      <a:pt x="4476" y="4292"/>
                    </a:cubicBezTo>
                    <a:cubicBezTo>
                      <a:pt x="4720" y="4564"/>
                      <a:pt x="4937" y="4835"/>
                      <a:pt x="5182" y="5079"/>
                    </a:cubicBezTo>
                    <a:cubicBezTo>
                      <a:pt x="5290" y="5215"/>
                      <a:pt x="5561" y="5459"/>
                      <a:pt x="5371" y="5676"/>
                    </a:cubicBezTo>
                    <a:cubicBezTo>
                      <a:pt x="5290" y="5757"/>
                      <a:pt x="4992" y="5784"/>
                      <a:pt x="4883" y="5811"/>
                    </a:cubicBezTo>
                    <a:cubicBezTo>
                      <a:pt x="3310" y="6055"/>
                      <a:pt x="1737" y="6300"/>
                      <a:pt x="164" y="6571"/>
                    </a:cubicBezTo>
                    <a:cubicBezTo>
                      <a:pt x="28" y="6598"/>
                      <a:pt x="1" y="6815"/>
                      <a:pt x="136" y="6869"/>
                    </a:cubicBezTo>
                    <a:cubicBezTo>
                      <a:pt x="2282" y="8106"/>
                      <a:pt x="4756" y="8779"/>
                      <a:pt x="7254" y="8779"/>
                    </a:cubicBezTo>
                    <a:cubicBezTo>
                      <a:pt x="7440" y="8779"/>
                      <a:pt x="7626" y="8775"/>
                      <a:pt x="7813" y="8768"/>
                    </a:cubicBezTo>
                    <a:cubicBezTo>
                      <a:pt x="7904" y="8768"/>
                      <a:pt x="8007" y="8770"/>
                      <a:pt x="8116" y="8770"/>
                    </a:cubicBezTo>
                    <a:cubicBezTo>
                      <a:pt x="8524" y="8770"/>
                      <a:pt x="9009" y="8736"/>
                      <a:pt x="9223" y="8415"/>
                    </a:cubicBezTo>
                    <a:cubicBezTo>
                      <a:pt x="9494" y="8008"/>
                      <a:pt x="9223" y="7385"/>
                      <a:pt x="9087" y="6978"/>
                    </a:cubicBezTo>
                    <a:cubicBezTo>
                      <a:pt x="8685" y="5795"/>
                      <a:pt x="8095" y="4683"/>
                      <a:pt x="7384" y="3683"/>
                    </a:cubicBezTo>
                    <a:lnTo>
                      <a:pt x="7384" y="3683"/>
                    </a:lnTo>
                    <a:cubicBezTo>
                      <a:pt x="8245" y="3643"/>
                      <a:pt x="9083" y="3535"/>
                      <a:pt x="9901" y="3343"/>
                    </a:cubicBezTo>
                    <a:cubicBezTo>
                      <a:pt x="10742" y="3180"/>
                      <a:pt x="11556" y="2963"/>
                      <a:pt x="12369" y="2855"/>
                    </a:cubicBezTo>
                    <a:cubicBezTo>
                      <a:pt x="12505" y="2828"/>
                      <a:pt x="12532" y="2692"/>
                      <a:pt x="12478" y="2584"/>
                    </a:cubicBezTo>
                    <a:cubicBezTo>
                      <a:pt x="12044" y="1770"/>
                      <a:pt x="11583" y="929"/>
                      <a:pt x="11149" y="88"/>
                    </a:cubicBezTo>
                    <a:cubicBezTo>
                      <a:pt x="11136" y="65"/>
                      <a:pt x="11120" y="47"/>
                      <a:pt x="11103" y="34"/>
                    </a:cubicBezTo>
                    <a:lnTo>
                      <a:pt x="11103" y="34"/>
                    </a:lnTo>
                    <a:cubicBezTo>
                      <a:pt x="11077" y="14"/>
                      <a:pt x="11045" y="1"/>
                      <a:pt x="110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rgbClr val="1A264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3" name="Google Shape;2653;p80"/>
              <p:cNvSpPr/>
              <p:nvPr/>
            </p:nvSpPr>
            <p:spPr>
              <a:xfrm>
                <a:off x="6766825" y="2654050"/>
                <a:ext cx="223800" cy="268950"/>
              </a:xfrm>
              <a:custGeom>
                <a:avLst/>
                <a:gdLst/>
                <a:ahLst/>
                <a:cxnLst/>
                <a:rect l="l" t="t" r="r" b="b"/>
                <a:pathLst>
                  <a:path w="8952" h="10758" extrusionOk="0">
                    <a:moveTo>
                      <a:pt x="6619" y="1"/>
                    </a:moveTo>
                    <a:cubicBezTo>
                      <a:pt x="4774" y="1628"/>
                      <a:pt x="2903" y="3256"/>
                      <a:pt x="1031" y="4910"/>
                    </a:cubicBezTo>
                    <a:cubicBezTo>
                      <a:pt x="923" y="4992"/>
                      <a:pt x="814" y="5073"/>
                      <a:pt x="814" y="5209"/>
                    </a:cubicBezTo>
                    <a:cubicBezTo>
                      <a:pt x="787" y="5399"/>
                      <a:pt x="977" y="5534"/>
                      <a:pt x="1167" y="5643"/>
                    </a:cubicBezTo>
                    <a:cubicBezTo>
                      <a:pt x="2008" y="6158"/>
                      <a:pt x="2930" y="6565"/>
                      <a:pt x="3852" y="6917"/>
                    </a:cubicBezTo>
                    <a:cubicBezTo>
                      <a:pt x="4042" y="6972"/>
                      <a:pt x="4259" y="7080"/>
                      <a:pt x="4313" y="7270"/>
                    </a:cubicBezTo>
                    <a:cubicBezTo>
                      <a:pt x="4368" y="7487"/>
                      <a:pt x="4151" y="7677"/>
                      <a:pt x="3961" y="7813"/>
                    </a:cubicBezTo>
                    <a:cubicBezTo>
                      <a:pt x="2632" y="8789"/>
                      <a:pt x="1330" y="9765"/>
                      <a:pt x="1" y="10742"/>
                    </a:cubicBezTo>
                    <a:cubicBezTo>
                      <a:pt x="219" y="10752"/>
                      <a:pt x="439" y="10757"/>
                      <a:pt x="658" y="10757"/>
                    </a:cubicBezTo>
                    <a:cubicBezTo>
                      <a:pt x="3319" y="10757"/>
                      <a:pt x="5991" y="10000"/>
                      <a:pt x="8246" y="8572"/>
                    </a:cubicBezTo>
                    <a:cubicBezTo>
                      <a:pt x="8382" y="8491"/>
                      <a:pt x="8518" y="8409"/>
                      <a:pt x="8599" y="8246"/>
                    </a:cubicBezTo>
                    <a:cubicBezTo>
                      <a:pt x="8707" y="7975"/>
                      <a:pt x="8490" y="7677"/>
                      <a:pt x="8301" y="7460"/>
                    </a:cubicBezTo>
                    <a:cubicBezTo>
                      <a:pt x="7243" y="6348"/>
                      <a:pt x="5995" y="5426"/>
                      <a:pt x="4639" y="4775"/>
                    </a:cubicBezTo>
                    <a:cubicBezTo>
                      <a:pt x="6836" y="3608"/>
                      <a:pt x="7378" y="2713"/>
                      <a:pt x="8952" y="1628"/>
                    </a:cubicBezTo>
                    <a:lnTo>
                      <a:pt x="6619" y="1"/>
                    </a:lnTo>
                    <a:close/>
                  </a:path>
                </a:pathLst>
              </a:custGeom>
              <a:solidFill>
                <a:srgbClr val="FFCF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4" name="Google Shape;2654;p80"/>
              <p:cNvSpPr/>
              <p:nvPr/>
            </p:nvSpPr>
            <p:spPr>
              <a:xfrm>
                <a:off x="6760725" y="2649400"/>
                <a:ext cx="234650" cy="277725"/>
              </a:xfrm>
              <a:custGeom>
                <a:avLst/>
                <a:gdLst/>
                <a:ahLst/>
                <a:cxnLst/>
                <a:rect l="l" t="t" r="r" b="b"/>
                <a:pathLst>
                  <a:path w="9386" h="11109" extrusionOk="0">
                    <a:moveTo>
                      <a:pt x="6885" y="394"/>
                    </a:moveTo>
                    <a:lnTo>
                      <a:pt x="6885" y="394"/>
                    </a:lnTo>
                    <a:cubicBezTo>
                      <a:pt x="7571" y="868"/>
                      <a:pt x="8238" y="1343"/>
                      <a:pt x="8922" y="1817"/>
                    </a:cubicBezTo>
                    <a:lnTo>
                      <a:pt x="8922" y="1817"/>
                    </a:lnTo>
                    <a:cubicBezTo>
                      <a:pt x="8340" y="2242"/>
                      <a:pt x="7778" y="2706"/>
                      <a:pt x="7215" y="3170"/>
                    </a:cubicBezTo>
                    <a:cubicBezTo>
                      <a:pt x="6483" y="3794"/>
                      <a:pt x="5669" y="4337"/>
                      <a:pt x="4801" y="4798"/>
                    </a:cubicBezTo>
                    <a:cubicBezTo>
                      <a:pt x="4693" y="4852"/>
                      <a:pt x="4693" y="5042"/>
                      <a:pt x="4801" y="5096"/>
                    </a:cubicBezTo>
                    <a:cubicBezTo>
                      <a:pt x="5805" y="5612"/>
                      <a:pt x="6754" y="6208"/>
                      <a:pt x="7595" y="6968"/>
                    </a:cubicBezTo>
                    <a:cubicBezTo>
                      <a:pt x="7948" y="7293"/>
                      <a:pt x="9006" y="8053"/>
                      <a:pt x="8490" y="8568"/>
                    </a:cubicBezTo>
                    <a:cubicBezTo>
                      <a:pt x="8300" y="8731"/>
                      <a:pt x="8002" y="8866"/>
                      <a:pt x="7758" y="9002"/>
                    </a:cubicBezTo>
                    <a:cubicBezTo>
                      <a:pt x="7514" y="9138"/>
                      <a:pt x="7243" y="9273"/>
                      <a:pt x="6971" y="9409"/>
                    </a:cubicBezTo>
                    <a:cubicBezTo>
                      <a:pt x="5091" y="10312"/>
                      <a:pt x="3013" y="10754"/>
                      <a:pt x="915" y="10754"/>
                    </a:cubicBezTo>
                    <a:cubicBezTo>
                      <a:pt x="852" y="10754"/>
                      <a:pt x="788" y="10754"/>
                      <a:pt x="725" y="10753"/>
                    </a:cubicBezTo>
                    <a:lnTo>
                      <a:pt x="725" y="10753"/>
                    </a:lnTo>
                    <a:cubicBezTo>
                      <a:pt x="1880" y="9912"/>
                      <a:pt x="3015" y="9088"/>
                      <a:pt x="4151" y="8243"/>
                    </a:cubicBezTo>
                    <a:cubicBezTo>
                      <a:pt x="4476" y="8026"/>
                      <a:pt x="4937" y="7673"/>
                      <a:pt x="4639" y="7239"/>
                    </a:cubicBezTo>
                    <a:cubicBezTo>
                      <a:pt x="4503" y="7076"/>
                      <a:pt x="4313" y="6995"/>
                      <a:pt x="4151" y="6914"/>
                    </a:cubicBezTo>
                    <a:cubicBezTo>
                      <a:pt x="3771" y="6778"/>
                      <a:pt x="3391" y="6642"/>
                      <a:pt x="3011" y="6480"/>
                    </a:cubicBezTo>
                    <a:cubicBezTo>
                      <a:pt x="2686" y="6317"/>
                      <a:pt x="2360" y="6154"/>
                      <a:pt x="2035" y="5991"/>
                    </a:cubicBezTo>
                    <a:cubicBezTo>
                      <a:pt x="1845" y="5883"/>
                      <a:pt x="1655" y="5801"/>
                      <a:pt x="1492" y="5693"/>
                    </a:cubicBezTo>
                    <a:cubicBezTo>
                      <a:pt x="1248" y="5530"/>
                      <a:pt x="1248" y="5395"/>
                      <a:pt x="1384" y="5205"/>
                    </a:cubicBezTo>
                    <a:cubicBezTo>
                      <a:pt x="1492" y="5042"/>
                      <a:pt x="1736" y="4879"/>
                      <a:pt x="1899" y="4744"/>
                    </a:cubicBezTo>
                    <a:cubicBezTo>
                      <a:pt x="2035" y="4635"/>
                      <a:pt x="2198" y="4500"/>
                      <a:pt x="2333" y="4364"/>
                    </a:cubicBezTo>
                    <a:cubicBezTo>
                      <a:pt x="2659" y="4093"/>
                      <a:pt x="2984" y="3794"/>
                      <a:pt x="3283" y="3523"/>
                    </a:cubicBezTo>
                    <a:cubicBezTo>
                      <a:pt x="4492" y="2471"/>
                      <a:pt x="5677" y="1445"/>
                      <a:pt x="6885" y="394"/>
                    </a:cubicBezTo>
                    <a:close/>
                    <a:moveTo>
                      <a:pt x="6872" y="1"/>
                    </a:moveTo>
                    <a:cubicBezTo>
                      <a:pt x="6848" y="1"/>
                      <a:pt x="6825" y="9"/>
                      <a:pt x="6804" y="22"/>
                    </a:cubicBezTo>
                    <a:lnTo>
                      <a:pt x="6804" y="22"/>
                    </a:lnTo>
                    <a:cubicBezTo>
                      <a:pt x="6787" y="28"/>
                      <a:pt x="6770" y="38"/>
                      <a:pt x="6754" y="51"/>
                    </a:cubicBezTo>
                    <a:lnTo>
                      <a:pt x="3174" y="3170"/>
                    </a:lnTo>
                    <a:cubicBezTo>
                      <a:pt x="2604" y="3713"/>
                      <a:pt x="2008" y="4228"/>
                      <a:pt x="1411" y="4744"/>
                    </a:cubicBezTo>
                    <a:cubicBezTo>
                      <a:pt x="1031" y="5069"/>
                      <a:pt x="624" y="5422"/>
                      <a:pt x="1113" y="5856"/>
                    </a:cubicBezTo>
                    <a:cubicBezTo>
                      <a:pt x="1601" y="6263"/>
                      <a:pt x="2333" y="6534"/>
                      <a:pt x="2930" y="6805"/>
                    </a:cubicBezTo>
                    <a:cubicBezTo>
                      <a:pt x="3228" y="6941"/>
                      <a:pt x="3527" y="7049"/>
                      <a:pt x="3825" y="7185"/>
                    </a:cubicBezTo>
                    <a:cubicBezTo>
                      <a:pt x="3961" y="7212"/>
                      <a:pt x="4286" y="7293"/>
                      <a:pt x="4340" y="7402"/>
                    </a:cubicBezTo>
                    <a:cubicBezTo>
                      <a:pt x="4476" y="7700"/>
                      <a:pt x="4069" y="7890"/>
                      <a:pt x="3934" y="7999"/>
                    </a:cubicBezTo>
                    <a:cubicBezTo>
                      <a:pt x="2659" y="8921"/>
                      <a:pt x="1411" y="9843"/>
                      <a:pt x="136" y="10765"/>
                    </a:cubicBezTo>
                    <a:cubicBezTo>
                      <a:pt x="1" y="10874"/>
                      <a:pt x="55" y="11091"/>
                      <a:pt x="218" y="11091"/>
                    </a:cubicBezTo>
                    <a:cubicBezTo>
                      <a:pt x="458" y="11103"/>
                      <a:pt x="699" y="11109"/>
                      <a:pt x="940" y="11109"/>
                    </a:cubicBezTo>
                    <a:cubicBezTo>
                      <a:pt x="3382" y="11109"/>
                      <a:pt x="5800" y="10486"/>
                      <a:pt x="7948" y="9300"/>
                    </a:cubicBezTo>
                    <a:cubicBezTo>
                      <a:pt x="8328" y="9083"/>
                      <a:pt x="8979" y="8812"/>
                      <a:pt x="9033" y="8297"/>
                    </a:cubicBezTo>
                    <a:cubicBezTo>
                      <a:pt x="9060" y="7782"/>
                      <a:pt x="8490" y="7320"/>
                      <a:pt x="8138" y="7022"/>
                    </a:cubicBezTo>
                    <a:cubicBezTo>
                      <a:pt x="7290" y="6200"/>
                      <a:pt x="6306" y="5515"/>
                      <a:pt x="5247" y="4946"/>
                    </a:cubicBezTo>
                    <a:lnTo>
                      <a:pt x="5247" y="4946"/>
                    </a:lnTo>
                    <a:cubicBezTo>
                      <a:pt x="5977" y="4545"/>
                      <a:pt x="6647" y="4079"/>
                      <a:pt x="7297" y="3550"/>
                    </a:cubicBezTo>
                    <a:cubicBezTo>
                      <a:pt x="7948" y="3008"/>
                      <a:pt x="8572" y="2438"/>
                      <a:pt x="9277" y="1950"/>
                    </a:cubicBezTo>
                    <a:cubicBezTo>
                      <a:pt x="9385" y="1896"/>
                      <a:pt x="9385" y="1733"/>
                      <a:pt x="9277" y="1679"/>
                    </a:cubicBezTo>
                    <a:cubicBezTo>
                      <a:pt x="8517" y="1136"/>
                      <a:pt x="7731" y="567"/>
                      <a:pt x="6944" y="24"/>
                    </a:cubicBezTo>
                    <a:cubicBezTo>
                      <a:pt x="6920" y="8"/>
                      <a:pt x="6896" y="1"/>
                      <a:pt x="687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rgbClr val="1A264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655" name="Google Shape;2655;p80"/>
          <p:cNvGrpSpPr/>
          <p:nvPr/>
        </p:nvGrpSpPr>
        <p:grpSpPr>
          <a:xfrm>
            <a:off x="1031986" y="3059191"/>
            <a:ext cx="800955" cy="799241"/>
            <a:chOff x="2042044" y="1156800"/>
            <a:chExt cx="1308750" cy="1305950"/>
          </a:xfrm>
        </p:grpSpPr>
        <p:sp>
          <p:nvSpPr>
            <p:cNvPr id="2656" name="Google Shape;2656;p80"/>
            <p:cNvSpPr/>
            <p:nvPr/>
          </p:nvSpPr>
          <p:spPr>
            <a:xfrm>
              <a:off x="2680806" y="1802125"/>
              <a:ext cx="31225" cy="15300"/>
            </a:xfrm>
            <a:custGeom>
              <a:avLst/>
              <a:gdLst/>
              <a:ahLst/>
              <a:cxnLst/>
              <a:rect l="l" t="t" r="r" b="b"/>
              <a:pathLst>
                <a:path w="1249" h="612" extrusionOk="0">
                  <a:moveTo>
                    <a:pt x="201" y="1"/>
                  </a:moveTo>
                  <a:cubicBezTo>
                    <a:pt x="128" y="1"/>
                    <a:pt x="50" y="53"/>
                    <a:pt x="28" y="143"/>
                  </a:cubicBezTo>
                  <a:cubicBezTo>
                    <a:pt x="0" y="225"/>
                    <a:pt x="55" y="306"/>
                    <a:pt x="163" y="333"/>
                  </a:cubicBezTo>
                  <a:cubicBezTo>
                    <a:pt x="434" y="442"/>
                    <a:pt x="733" y="523"/>
                    <a:pt x="1004" y="604"/>
                  </a:cubicBezTo>
                  <a:cubicBezTo>
                    <a:pt x="1023" y="609"/>
                    <a:pt x="1042" y="611"/>
                    <a:pt x="1059" y="611"/>
                  </a:cubicBezTo>
                  <a:cubicBezTo>
                    <a:pt x="1140" y="611"/>
                    <a:pt x="1199" y="563"/>
                    <a:pt x="1221" y="496"/>
                  </a:cubicBezTo>
                  <a:cubicBezTo>
                    <a:pt x="1248" y="414"/>
                    <a:pt x="1194" y="306"/>
                    <a:pt x="1113" y="279"/>
                  </a:cubicBezTo>
                  <a:cubicBezTo>
                    <a:pt x="814" y="197"/>
                    <a:pt x="543" y="116"/>
                    <a:pt x="245" y="8"/>
                  </a:cubicBezTo>
                  <a:cubicBezTo>
                    <a:pt x="231" y="3"/>
                    <a:pt x="216" y="1"/>
                    <a:pt x="2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7" name="Google Shape;2657;p80"/>
            <p:cNvSpPr/>
            <p:nvPr/>
          </p:nvSpPr>
          <p:spPr>
            <a:xfrm>
              <a:off x="2670581" y="1796763"/>
              <a:ext cx="51675" cy="26025"/>
            </a:xfrm>
            <a:custGeom>
              <a:avLst/>
              <a:gdLst/>
              <a:ahLst/>
              <a:cxnLst/>
              <a:rect l="l" t="t" r="r" b="b"/>
              <a:pathLst>
                <a:path w="2067" h="1041" extrusionOk="0">
                  <a:moveTo>
                    <a:pt x="259" y="1"/>
                  </a:moveTo>
                  <a:cubicBezTo>
                    <a:pt x="94" y="1"/>
                    <a:pt x="0" y="230"/>
                    <a:pt x="162" y="322"/>
                  </a:cubicBezTo>
                  <a:cubicBezTo>
                    <a:pt x="677" y="594"/>
                    <a:pt x="1220" y="838"/>
                    <a:pt x="1789" y="1028"/>
                  </a:cubicBezTo>
                  <a:cubicBezTo>
                    <a:pt x="1813" y="1037"/>
                    <a:pt x="1835" y="1041"/>
                    <a:pt x="1855" y="1041"/>
                  </a:cubicBezTo>
                  <a:cubicBezTo>
                    <a:pt x="2021" y="1041"/>
                    <a:pt x="2067" y="775"/>
                    <a:pt x="1898" y="702"/>
                  </a:cubicBezTo>
                  <a:cubicBezTo>
                    <a:pt x="1355" y="539"/>
                    <a:pt x="840" y="295"/>
                    <a:pt x="352" y="24"/>
                  </a:cubicBezTo>
                  <a:cubicBezTo>
                    <a:pt x="319" y="8"/>
                    <a:pt x="288" y="1"/>
                    <a:pt x="2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658" name="Google Shape;2658;p80"/>
            <p:cNvGrpSpPr/>
            <p:nvPr/>
          </p:nvGrpSpPr>
          <p:grpSpPr>
            <a:xfrm>
              <a:off x="2042044" y="1156800"/>
              <a:ext cx="1308750" cy="1305950"/>
              <a:chOff x="1999400" y="1131400"/>
              <a:chExt cx="1308750" cy="1305950"/>
            </a:xfrm>
          </p:grpSpPr>
          <p:sp>
            <p:nvSpPr>
              <p:cNvPr id="2659" name="Google Shape;2659;p80"/>
              <p:cNvSpPr/>
              <p:nvPr/>
            </p:nvSpPr>
            <p:spPr>
              <a:xfrm>
                <a:off x="2004550" y="1135800"/>
                <a:ext cx="1299275" cy="1297225"/>
              </a:xfrm>
              <a:custGeom>
                <a:avLst/>
                <a:gdLst/>
                <a:ahLst/>
                <a:cxnLst/>
                <a:rect l="l" t="t" r="r" b="b"/>
                <a:pathLst>
                  <a:path w="51971" h="51889" extrusionOk="0">
                    <a:moveTo>
                      <a:pt x="34231" y="13210"/>
                    </a:moveTo>
                    <a:cubicBezTo>
                      <a:pt x="36943" y="17468"/>
                      <a:pt x="39303" y="21971"/>
                      <a:pt x="41283" y="26636"/>
                    </a:cubicBezTo>
                    <a:cubicBezTo>
                      <a:pt x="38001" y="28318"/>
                      <a:pt x="34421" y="30027"/>
                      <a:pt x="30515" y="31654"/>
                    </a:cubicBezTo>
                    <a:cubicBezTo>
                      <a:pt x="26229" y="33471"/>
                      <a:pt x="22134" y="34963"/>
                      <a:pt x="18282" y="36184"/>
                    </a:cubicBezTo>
                    <a:cubicBezTo>
                      <a:pt x="20588" y="31817"/>
                      <a:pt x="23192" y="27640"/>
                      <a:pt x="26148" y="23680"/>
                    </a:cubicBezTo>
                    <a:cubicBezTo>
                      <a:pt x="26962" y="22541"/>
                      <a:pt x="27830" y="21456"/>
                      <a:pt x="28698" y="20344"/>
                    </a:cubicBezTo>
                    <a:cubicBezTo>
                      <a:pt x="30542" y="17957"/>
                      <a:pt x="32387" y="15570"/>
                      <a:pt x="34231" y="13210"/>
                    </a:cubicBezTo>
                    <a:close/>
                    <a:moveTo>
                      <a:pt x="36021" y="1"/>
                    </a:moveTo>
                    <a:cubicBezTo>
                      <a:pt x="31844" y="5371"/>
                      <a:pt x="27667" y="10742"/>
                      <a:pt x="23490" y="16112"/>
                    </a:cubicBezTo>
                    <a:cubicBezTo>
                      <a:pt x="21564" y="18608"/>
                      <a:pt x="19638" y="21103"/>
                      <a:pt x="17767" y="23626"/>
                    </a:cubicBezTo>
                    <a:cubicBezTo>
                      <a:pt x="11121" y="32576"/>
                      <a:pt x="5181" y="42043"/>
                      <a:pt x="1" y="51889"/>
                    </a:cubicBezTo>
                    <a:cubicBezTo>
                      <a:pt x="8680" y="49122"/>
                      <a:pt x="17930" y="45759"/>
                      <a:pt x="27640" y="41663"/>
                    </a:cubicBezTo>
                    <a:cubicBezTo>
                      <a:pt x="36428" y="37974"/>
                      <a:pt x="44538" y="34150"/>
                      <a:pt x="51970" y="30325"/>
                    </a:cubicBezTo>
                    <a:cubicBezTo>
                      <a:pt x="47467" y="19801"/>
                      <a:pt x="42151" y="9630"/>
                      <a:pt x="3602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0" name="Google Shape;2660;p80"/>
              <p:cNvSpPr/>
              <p:nvPr/>
            </p:nvSpPr>
            <p:spPr>
              <a:xfrm>
                <a:off x="2004550" y="1803725"/>
                <a:ext cx="1299275" cy="629975"/>
              </a:xfrm>
              <a:custGeom>
                <a:avLst/>
                <a:gdLst/>
                <a:ahLst/>
                <a:cxnLst/>
                <a:rect l="l" t="t" r="r" b="b"/>
                <a:pathLst>
                  <a:path w="51971" h="25199" extrusionOk="0">
                    <a:moveTo>
                      <a:pt x="15516" y="1"/>
                    </a:moveTo>
                    <a:cubicBezTo>
                      <a:pt x="9792" y="8029"/>
                      <a:pt x="4585" y="16438"/>
                      <a:pt x="1" y="25199"/>
                    </a:cubicBezTo>
                    <a:cubicBezTo>
                      <a:pt x="8680" y="22405"/>
                      <a:pt x="17930" y="19042"/>
                      <a:pt x="27640" y="14946"/>
                    </a:cubicBezTo>
                    <a:cubicBezTo>
                      <a:pt x="36428" y="11257"/>
                      <a:pt x="44538" y="7433"/>
                      <a:pt x="51970" y="3608"/>
                    </a:cubicBezTo>
                    <a:cubicBezTo>
                      <a:pt x="51672" y="2957"/>
                      <a:pt x="51400" y="2306"/>
                      <a:pt x="51102" y="1655"/>
                    </a:cubicBezTo>
                    <a:lnTo>
                      <a:pt x="10254" y="17821"/>
                    </a:lnTo>
                    <a:cubicBezTo>
                      <a:pt x="10083" y="17885"/>
                      <a:pt x="9913" y="17914"/>
                      <a:pt x="9749" y="17914"/>
                    </a:cubicBezTo>
                    <a:cubicBezTo>
                      <a:pt x="8796" y="17914"/>
                      <a:pt x="8047" y="16922"/>
                      <a:pt x="8463" y="15949"/>
                    </a:cubicBezTo>
                    <a:lnTo>
                      <a:pt x="15516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1" name="Google Shape;2661;p80"/>
              <p:cNvSpPr/>
              <p:nvPr/>
            </p:nvSpPr>
            <p:spPr>
              <a:xfrm>
                <a:off x="1999400" y="1131400"/>
                <a:ext cx="1308750" cy="1305950"/>
              </a:xfrm>
              <a:custGeom>
                <a:avLst/>
                <a:gdLst/>
                <a:ahLst/>
                <a:cxnLst/>
                <a:rect l="l" t="t" r="r" b="b"/>
                <a:pathLst>
                  <a:path w="52350" h="52238" extrusionOk="0">
                    <a:moveTo>
                      <a:pt x="36196" y="465"/>
                    </a:moveTo>
                    <a:cubicBezTo>
                      <a:pt x="40917" y="7915"/>
                      <a:pt x="45186" y="15684"/>
                      <a:pt x="48921" y="23693"/>
                    </a:cubicBezTo>
                    <a:cubicBezTo>
                      <a:pt x="49979" y="25913"/>
                      <a:pt x="50984" y="28134"/>
                      <a:pt x="51939" y="30405"/>
                    </a:cubicBezTo>
                    <a:lnTo>
                      <a:pt x="51939" y="30405"/>
                    </a:lnTo>
                    <a:cubicBezTo>
                      <a:pt x="45552" y="33689"/>
                      <a:pt x="39085" y="36786"/>
                      <a:pt x="32511" y="39669"/>
                    </a:cubicBezTo>
                    <a:cubicBezTo>
                      <a:pt x="25540" y="42707"/>
                      <a:pt x="18461" y="45528"/>
                      <a:pt x="11300" y="48104"/>
                    </a:cubicBezTo>
                    <a:cubicBezTo>
                      <a:pt x="7738" y="49388"/>
                      <a:pt x="4151" y="50621"/>
                      <a:pt x="563" y="51778"/>
                    </a:cubicBezTo>
                    <a:lnTo>
                      <a:pt x="563" y="51778"/>
                    </a:lnTo>
                    <a:cubicBezTo>
                      <a:pt x="4227" y="44829"/>
                      <a:pt x="8259" y="38090"/>
                      <a:pt x="12657" y="31586"/>
                    </a:cubicBezTo>
                    <a:cubicBezTo>
                      <a:pt x="17322" y="24697"/>
                      <a:pt x="22448" y="18160"/>
                      <a:pt x="27548" y="11623"/>
                    </a:cubicBezTo>
                    <a:cubicBezTo>
                      <a:pt x="30430" y="7886"/>
                      <a:pt x="33313" y="4175"/>
                      <a:pt x="36196" y="465"/>
                    </a:cubicBezTo>
                    <a:close/>
                    <a:moveTo>
                      <a:pt x="36191" y="1"/>
                    </a:moveTo>
                    <a:cubicBezTo>
                      <a:pt x="36155" y="1"/>
                      <a:pt x="36120" y="13"/>
                      <a:pt x="36092" y="41"/>
                    </a:cubicBezTo>
                    <a:cubicBezTo>
                      <a:pt x="30911" y="6741"/>
                      <a:pt x="25676" y="13413"/>
                      <a:pt x="20522" y="20140"/>
                    </a:cubicBezTo>
                    <a:cubicBezTo>
                      <a:pt x="15586" y="26568"/>
                      <a:pt x="10975" y="33213"/>
                      <a:pt x="6771" y="40130"/>
                    </a:cubicBezTo>
                    <a:cubicBezTo>
                      <a:pt x="4411" y="44009"/>
                      <a:pt x="2187" y="47969"/>
                      <a:pt x="71" y="51983"/>
                    </a:cubicBezTo>
                    <a:cubicBezTo>
                      <a:pt x="1" y="52100"/>
                      <a:pt x="72" y="52238"/>
                      <a:pt x="198" y="52238"/>
                    </a:cubicBezTo>
                    <a:cubicBezTo>
                      <a:pt x="218" y="52238"/>
                      <a:pt x="239" y="52235"/>
                      <a:pt x="261" y="52227"/>
                    </a:cubicBezTo>
                    <a:cubicBezTo>
                      <a:pt x="7123" y="50030"/>
                      <a:pt x="13931" y="47589"/>
                      <a:pt x="20658" y="44958"/>
                    </a:cubicBezTo>
                    <a:cubicBezTo>
                      <a:pt x="27683" y="42191"/>
                      <a:pt x="34627" y="39181"/>
                      <a:pt x="41462" y="35953"/>
                    </a:cubicBezTo>
                    <a:cubicBezTo>
                      <a:pt x="45097" y="34244"/>
                      <a:pt x="48677" y="32481"/>
                      <a:pt x="52257" y="30637"/>
                    </a:cubicBezTo>
                    <a:cubicBezTo>
                      <a:pt x="52337" y="30591"/>
                      <a:pt x="52350" y="30513"/>
                      <a:pt x="52324" y="30445"/>
                    </a:cubicBezTo>
                    <a:lnTo>
                      <a:pt x="52324" y="30445"/>
                    </a:lnTo>
                    <a:cubicBezTo>
                      <a:pt x="52323" y="30428"/>
                      <a:pt x="52318" y="30411"/>
                      <a:pt x="52312" y="30393"/>
                    </a:cubicBezTo>
                    <a:cubicBezTo>
                      <a:pt x="48813" y="22201"/>
                      <a:pt x="44798" y="14227"/>
                      <a:pt x="40296" y="6524"/>
                    </a:cubicBezTo>
                    <a:cubicBezTo>
                      <a:pt x="39021" y="4354"/>
                      <a:pt x="37719" y="2211"/>
                      <a:pt x="36363" y="95"/>
                    </a:cubicBezTo>
                    <a:cubicBezTo>
                      <a:pt x="36327" y="42"/>
                      <a:pt x="36258" y="1"/>
                      <a:pt x="361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2" name="Google Shape;2662;p80"/>
              <p:cNvSpPr/>
              <p:nvPr/>
            </p:nvSpPr>
            <p:spPr>
              <a:xfrm>
                <a:off x="2456450" y="1461800"/>
                <a:ext cx="584950" cy="582950"/>
              </a:xfrm>
              <a:custGeom>
                <a:avLst/>
                <a:gdLst/>
                <a:ahLst/>
                <a:cxnLst/>
                <a:rect l="l" t="t" r="r" b="b"/>
                <a:pathLst>
                  <a:path w="23398" h="23318" extrusionOk="0">
                    <a:moveTo>
                      <a:pt x="16124" y="459"/>
                    </a:moveTo>
                    <a:cubicBezTo>
                      <a:pt x="18749" y="4631"/>
                      <a:pt x="21041" y="8982"/>
                      <a:pt x="22974" y="13512"/>
                    </a:cubicBezTo>
                    <a:lnTo>
                      <a:pt x="22974" y="13512"/>
                    </a:lnTo>
                    <a:cubicBezTo>
                      <a:pt x="17190" y="16489"/>
                      <a:pt x="11246" y="19067"/>
                      <a:pt x="5143" y="21272"/>
                    </a:cubicBezTo>
                    <a:cubicBezTo>
                      <a:pt x="3615" y="21823"/>
                      <a:pt x="2088" y="22351"/>
                      <a:pt x="539" y="22856"/>
                    </a:cubicBezTo>
                    <a:lnTo>
                      <a:pt x="539" y="22856"/>
                    </a:lnTo>
                    <a:cubicBezTo>
                      <a:pt x="2140" y="19864"/>
                      <a:pt x="3892" y="16925"/>
                      <a:pt x="5794" y="14112"/>
                    </a:cubicBezTo>
                    <a:cubicBezTo>
                      <a:pt x="7855" y="11074"/>
                      <a:pt x="10134" y="8199"/>
                      <a:pt x="12358" y="5296"/>
                    </a:cubicBezTo>
                    <a:cubicBezTo>
                      <a:pt x="13613" y="3701"/>
                      <a:pt x="14868" y="2081"/>
                      <a:pt x="16124" y="459"/>
                    </a:cubicBezTo>
                    <a:close/>
                    <a:moveTo>
                      <a:pt x="16134" y="1"/>
                    </a:moveTo>
                    <a:cubicBezTo>
                      <a:pt x="16093" y="1"/>
                      <a:pt x="16052" y="18"/>
                      <a:pt x="16019" y="61"/>
                    </a:cubicBezTo>
                    <a:cubicBezTo>
                      <a:pt x="11544" y="5839"/>
                      <a:pt x="6852" y="11508"/>
                      <a:pt x="3054" y="17800"/>
                    </a:cubicBezTo>
                    <a:cubicBezTo>
                      <a:pt x="1996" y="19509"/>
                      <a:pt x="1020" y="21272"/>
                      <a:pt x="71" y="23062"/>
                    </a:cubicBezTo>
                    <a:cubicBezTo>
                      <a:pt x="0" y="23180"/>
                      <a:pt x="72" y="23317"/>
                      <a:pt x="198" y="23317"/>
                    </a:cubicBezTo>
                    <a:cubicBezTo>
                      <a:pt x="217" y="23317"/>
                      <a:pt x="238" y="23314"/>
                      <a:pt x="260" y="23307"/>
                    </a:cubicBezTo>
                    <a:cubicBezTo>
                      <a:pt x="6472" y="21299"/>
                      <a:pt x="12575" y="18913"/>
                      <a:pt x="18488" y="16092"/>
                    </a:cubicBezTo>
                    <a:cubicBezTo>
                      <a:pt x="20115" y="15332"/>
                      <a:pt x="21688" y="14546"/>
                      <a:pt x="23289" y="13732"/>
                    </a:cubicBezTo>
                    <a:cubicBezTo>
                      <a:pt x="23397" y="13670"/>
                      <a:pt x="23390" y="13554"/>
                      <a:pt x="23329" y="13482"/>
                    </a:cubicBezTo>
                    <a:lnTo>
                      <a:pt x="23329" y="13482"/>
                    </a:lnTo>
                    <a:cubicBezTo>
                      <a:pt x="21352" y="8828"/>
                      <a:pt x="18997" y="4337"/>
                      <a:pt x="16291" y="89"/>
                    </a:cubicBezTo>
                    <a:cubicBezTo>
                      <a:pt x="16258" y="40"/>
                      <a:pt x="16196" y="1"/>
                      <a:pt x="1613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3" name="Google Shape;2663;p80"/>
              <p:cNvSpPr/>
              <p:nvPr/>
            </p:nvSpPr>
            <p:spPr>
              <a:xfrm>
                <a:off x="2306300" y="2005800"/>
                <a:ext cx="10875" cy="885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54" extrusionOk="0">
                    <a:moveTo>
                      <a:pt x="218" y="1"/>
                    </a:moveTo>
                    <a:cubicBezTo>
                      <a:pt x="1" y="1"/>
                      <a:pt x="1" y="353"/>
                      <a:pt x="218" y="353"/>
                    </a:cubicBezTo>
                    <a:cubicBezTo>
                      <a:pt x="435" y="353"/>
                      <a:pt x="435" y="1"/>
                      <a:pt x="2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664" name="Google Shape;2664;p80"/>
            <p:cNvGrpSpPr/>
            <p:nvPr/>
          </p:nvGrpSpPr>
          <p:grpSpPr>
            <a:xfrm>
              <a:off x="2042044" y="1156800"/>
              <a:ext cx="1308750" cy="1305950"/>
              <a:chOff x="1999400" y="1131400"/>
              <a:chExt cx="1308750" cy="1305950"/>
            </a:xfrm>
          </p:grpSpPr>
          <p:sp>
            <p:nvSpPr>
              <p:cNvPr id="2665" name="Google Shape;2665;p80"/>
              <p:cNvSpPr/>
              <p:nvPr/>
            </p:nvSpPr>
            <p:spPr>
              <a:xfrm>
                <a:off x="2004550" y="1135800"/>
                <a:ext cx="1299275" cy="1297225"/>
              </a:xfrm>
              <a:custGeom>
                <a:avLst/>
                <a:gdLst/>
                <a:ahLst/>
                <a:cxnLst/>
                <a:rect l="l" t="t" r="r" b="b"/>
                <a:pathLst>
                  <a:path w="51971" h="51889" extrusionOk="0">
                    <a:moveTo>
                      <a:pt x="34231" y="13210"/>
                    </a:moveTo>
                    <a:cubicBezTo>
                      <a:pt x="36943" y="17468"/>
                      <a:pt x="39303" y="21971"/>
                      <a:pt x="41283" y="26636"/>
                    </a:cubicBezTo>
                    <a:cubicBezTo>
                      <a:pt x="38001" y="28318"/>
                      <a:pt x="34421" y="30027"/>
                      <a:pt x="30515" y="31654"/>
                    </a:cubicBezTo>
                    <a:cubicBezTo>
                      <a:pt x="26229" y="33471"/>
                      <a:pt x="22134" y="34963"/>
                      <a:pt x="18282" y="36184"/>
                    </a:cubicBezTo>
                    <a:cubicBezTo>
                      <a:pt x="20588" y="31817"/>
                      <a:pt x="23192" y="27640"/>
                      <a:pt x="26148" y="23680"/>
                    </a:cubicBezTo>
                    <a:cubicBezTo>
                      <a:pt x="26962" y="22541"/>
                      <a:pt x="27830" y="21456"/>
                      <a:pt x="28698" y="20344"/>
                    </a:cubicBezTo>
                    <a:cubicBezTo>
                      <a:pt x="30542" y="17957"/>
                      <a:pt x="32387" y="15570"/>
                      <a:pt x="34231" y="13210"/>
                    </a:cubicBezTo>
                    <a:close/>
                    <a:moveTo>
                      <a:pt x="36021" y="1"/>
                    </a:moveTo>
                    <a:cubicBezTo>
                      <a:pt x="31844" y="5371"/>
                      <a:pt x="27667" y="10742"/>
                      <a:pt x="23490" y="16112"/>
                    </a:cubicBezTo>
                    <a:cubicBezTo>
                      <a:pt x="21564" y="18608"/>
                      <a:pt x="19638" y="21103"/>
                      <a:pt x="17767" y="23626"/>
                    </a:cubicBezTo>
                    <a:cubicBezTo>
                      <a:pt x="11121" y="32576"/>
                      <a:pt x="5181" y="42043"/>
                      <a:pt x="1" y="51889"/>
                    </a:cubicBezTo>
                    <a:cubicBezTo>
                      <a:pt x="8680" y="49122"/>
                      <a:pt x="17930" y="45759"/>
                      <a:pt x="27640" y="41663"/>
                    </a:cubicBezTo>
                    <a:cubicBezTo>
                      <a:pt x="36428" y="37974"/>
                      <a:pt x="44538" y="34150"/>
                      <a:pt x="51970" y="30325"/>
                    </a:cubicBezTo>
                    <a:cubicBezTo>
                      <a:pt x="47467" y="19801"/>
                      <a:pt x="42151" y="9630"/>
                      <a:pt x="3602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6" name="Google Shape;2666;p80"/>
              <p:cNvSpPr/>
              <p:nvPr/>
            </p:nvSpPr>
            <p:spPr>
              <a:xfrm>
                <a:off x="2004550" y="1803725"/>
                <a:ext cx="1299275" cy="629975"/>
              </a:xfrm>
              <a:custGeom>
                <a:avLst/>
                <a:gdLst/>
                <a:ahLst/>
                <a:cxnLst/>
                <a:rect l="l" t="t" r="r" b="b"/>
                <a:pathLst>
                  <a:path w="51971" h="25199" extrusionOk="0">
                    <a:moveTo>
                      <a:pt x="15516" y="1"/>
                    </a:moveTo>
                    <a:cubicBezTo>
                      <a:pt x="9792" y="8029"/>
                      <a:pt x="4585" y="16438"/>
                      <a:pt x="1" y="25199"/>
                    </a:cubicBezTo>
                    <a:cubicBezTo>
                      <a:pt x="8680" y="22405"/>
                      <a:pt x="17930" y="19042"/>
                      <a:pt x="27640" y="14946"/>
                    </a:cubicBezTo>
                    <a:cubicBezTo>
                      <a:pt x="36428" y="11257"/>
                      <a:pt x="44538" y="7433"/>
                      <a:pt x="51970" y="3608"/>
                    </a:cubicBezTo>
                    <a:cubicBezTo>
                      <a:pt x="51672" y="2957"/>
                      <a:pt x="51400" y="2306"/>
                      <a:pt x="51102" y="1655"/>
                    </a:cubicBezTo>
                    <a:lnTo>
                      <a:pt x="10254" y="17821"/>
                    </a:lnTo>
                    <a:cubicBezTo>
                      <a:pt x="10083" y="17885"/>
                      <a:pt x="9913" y="17914"/>
                      <a:pt x="9749" y="17914"/>
                    </a:cubicBezTo>
                    <a:cubicBezTo>
                      <a:pt x="8796" y="17914"/>
                      <a:pt x="8047" y="16922"/>
                      <a:pt x="8463" y="15949"/>
                    </a:cubicBezTo>
                    <a:lnTo>
                      <a:pt x="1551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7" name="Google Shape;2667;p80"/>
              <p:cNvSpPr/>
              <p:nvPr/>
            </p:nvSpPr>
            <p:spPr>
              <a:xfrm>
                <a:off x="1999400" y="1131400"/>
                <a:ext cx="1308750" cy="1305950"/>
              </a:xfrm>
              <a:custGeom>
                <a:avLst/>
                <a:gdLst/>
                <a:ahLst/>
                <a:cxnLst/>
                <a:rect l="l" t="t" r="r" b="b"/>
                <a:pathLst>
                  <a:path w="52350" h="52238" extrusionOk="0">
                    <a:moveTo>
                      <a:pt x="36196" y="465"/>
                    </a:moveTo>
                    <a:cubicBezTo>
                      <a:pt x="40917" y="7915"/>
                      <a:pt x="45186" y="15684"/>
                      <a:pt x="48921" y="23693"/>
                    </a:cubicBezTo>
                    <a:cubicBezTo>
                      <a:pt x="49979" y="25913"/>
                      <a:pt x="50984" y="28134"/>
                      <a:pt x="51939" y="30405"/>
                    </a:cubicBezTo>
                    <a:lnTo>
                      <a:pt x="51939" y="30405"/>
                    </a:lnTo>
                    <a:cubicBezTo>
                      <a:pt x="45552" y="33689"/>
                      <a:pt x="39085" y="36786"/>
                      <a:pt x="32511" y="39669"/>
                    </a:cubicBezTo>
                    <a:cubicBezTo>
                      <a:pt x="25540" y="42707"/>
                      <a:pt x="18461" y="45528"/>
                      <a:pt x="11300" y="48104"/>
                    </a:cubicBezTo>
                    <a:cubicBezTo>
                      <a:pt x="7738" y="49388"/>
                      <a:pt x="4151" y="50621"/>
                      <a:pt x="563" y="51778"/>
                    </a:cubicBezTo>
                    <a:lnTo>
                      <a:pt x="563" y="51778"/>
                    </a:lnTo>
                    <a:cubicBezTo>
                      <a:pt x="4227" y="44829"/>
                      <a:pt x="8259" y="38090"/>
                      <a:pt x="12657" y="31586"/>
                    </a:cubicBezTo>
                    <a:cubicBezTo>
                      <a:pt x="17322" y="24697"/>
                      <a:pt x="22448" y="18160"/>
                      <a:pt x="27548" y="11623"/>
                    </a:cubicBezTo>
                    <a:cubicBezTo>
                      <a:pt x="30430" y="7886"/>
                      <a:pt x="33313" y="4175"/>
                      <a:pt x="36196" y="465"/>
                    </a:cubicBezTo>
                    <a:close/>
                    <a:moveTo>
                      <a:pt x="36191" y="1"/>
                    </a:moveTo>
                    <a:cubicBezTo>
                      <a:pt x="36155" y="1"/>
                      <a:pt x="36120" y="13"/>
                      <a:pt x="36092" y="41"/>
                    </a:cubicBezTo>
                    <a:cubicBezTo>
                      <a:pt x="30911" y="6741"/>
                      <a:pt x="25676" y="13413"/>
                      <a:pt x="20522" y="20140"/>
                    </a:cubicBezTo>
                    <a:cubicBezTo>
                      <a:pt x="15586" y="26568"/>
                      <a:pt x="10975" y="33213"/>
                      <a:pt x="6771" y="40130"/>
                    </a:cubicBezTo>
                    <a:cubicBezTo>
                      <a:pt x="4411" y="44009"/>
                      <a:pt x="2187" y="47969"/>
                      <a:pt x="71" y="51983"/>
                    </a:cubicBezTo>
                    <a:cubicBezTo>
                      <a:pt x="1" y="52100"/>
                      <a:pt x="72" y="52238"/>
                      <a:pt x="198" y="52238"/>
                    </a:cubicBezTo>
                    <a:cubicBezTo>
                      <a:pt x="218" y="52238"/>
                      <a:pt x="239" y="52235"/>
                      <a:pt x="261" y="52227"/>
                    </a:cubicBezTo>
                    <a:cubicBezTo>
                      <a:pt x="7123" y="50030"/>
                      <a:pt x="13931" y="47589"/>
                      <a:pt x="20658" y="44958"/>
                    </a:cubicBezTo>
                    <a:cubicBezTo>
                      <a:pt x="27683" y="42191"/>
                      <a:pt x="34627" y="39181"/>
                      <a:pt x="41462" y="35953"/>
                    </a:cubicBezTo>
                    <a:cubicBezTo>
                      <a:pt x="45097" y="34244"/>
                      <a:pt x="48677" y="32481"/>
                      <a:pt x="52257" y="30637"/>
                    </a:cubicBezTo>
                    <a:cubicBezTo>
                      <a:pt x="52337" y="30591"/>
                      <a:pt x="52350" y="30513"/>
                      <a:pt x="52324" y="30445"/>
                    </a:cubicBezTo>
                    <a:lnTo>
                      <a:pt x="52324" y="30445"/>
                    </a:lnTo>
                    <a:cubicBezTo>
                      <a:pt x="52323" y="30428"/>
                      <a:pt x="52318" y="30411"/>
                      <a:pt x="52312" y="30393"/>
                    </a:cubicBezTo>
                    <a:cubicBezTo>
                      <a:pt x="48813" y="22201"/>
                      <a:pt x="44798" y="14227"/>
                      <a:pt x="40296" y="6524"/>
                    </a:cubicBezTo>
                    <a:cubicBezTo>
                      <a:pt x="39021" y="4354"/>
                      <a:pt x="37719" y="2211"/>
                      <a:pt x="36363" y="95"/>
                    </a:cubicBezTo>
                    <a:cubicBezTo>
                      <a:pt x="36327" y="42"/>
                      <a:pt x="36258" y="1"/>
                      <a:pt x="361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rgbClr val="1A264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8" name="Google Shape;2668;p80"/>
              <p:cNvSpPr/>
              <p:nvPr/>
            </p:nvSpPr>
            <p:spPr>
              <a:xfrm>
                <a:off x="2456450" y="1461800"/>
                <a:ext cx="584950" cy="582950"/>
              </a:xfrm>
              <a:custGeom>
                <a:avLst/>
                <a:gdLst/>
                <a:ahLst/>
                <a:cxnLst/>
                <a:rect l="l" t="t" r="r" b="b"/>
                <a:pathLst>
                  <a:path w="23398" h="23318" extrusionOk="0">
                    <a:moveTo>
                      <a:pt x="16124" y="459"/>
                    </a:moveTo>
                    <a:cubicBezTo>
                      <a:pt x="18749" y="4631"/>
                      <a:pt x="21041" y="8982"/>
                      <a:pt x="22974" y="13512"/>
                    </a:cubicBezTo>
                    <a:lnTo>
                      <a:pt x="22974" y="13512"/>
                    </a:lnTo>
                    <a:cubicBezTo>
                      <a:pt x="17190" y="16489"/>
                      <a:pt x="11246" y="19067"/>
                      <a:pt x="5143" y="21272"/>
                    </a:cubicBezTo>
                    <a:cubicBezTo>
                      <a:pt x="3615" y="21823"/>
                      <a:pt x="2088" y="22351"/>
                      <a:pt x="539" y="22856"/>
                    </a:cubicBezTo>
                    <a:lnTo>
                      <a:pt x="539" y="22856"/>
                    </a:lnTo>
                    <a:cubicBezTo>
                      <a:pt x="2140" y="19864"/>
                      <a:pt x="3892" y="16925"/>
                      <a:pt x="5794" y="14112"/>
                    </a:cubicBezTo>
                    <a:cubicBezTo>
                      <a:pt x="7855" y="11074"/>
                      <a:pt x="10134" y="8199"/>
                      <a:pt x="12358" y="5296"/>
                    </a:cubicBezTo>
                    <a:cubicBezTo>
                      <a:pt x="13613" y="3701"/>
                      <a:pt x="14868" y="2081"/>
                      <a:pt x="16124" y="459"/>
                    </a:cubicBezTo>
                    <a:close/>
                    <a:moveTo>
                      <a:pt x="16134" y="1"/>
                    </a:moveTo>
                    <a:cubicBezTo>
                      <a:pt x="16093" y="1"/>
                      <a:pt x="16052" y="18"/>
                      <a:pt x="16019" y="61"/>
                    </a:cubicBezTo>
                    <a:cubicBezTo>
                      <a:pt x="11544" y="5839"/>
                      <a:pt x="6852" y="11508"/>
                      <a:pt x="3054" y="17800"/>
                    </a:cubicBezTo>
                    <a:cubicBezTo>
                      <a:pt x="1996" y="19509"/>
                      <a:pt x="1020" y="21272"/>
                      <a:pt x="71" y="23062"/>
                    </a:cubicBezTo>
                    <a:cubicBezTo>
                      <a:pt x="0" y="23180"/>
                      <a:pt x="72" y="23317"/>
                      <a:pt x="198" y="23317"/>
                    </a:cubicBezTo>
                    <a:cubicBezTo>
                      <a:pt x="217" y="23317"/>
                      <a:pt x="238" y="23314"/>
                      <a:pt x="260" y="23307"/>
                    </a:cubicBezTo>
                    <a:cubicBezTo>
                      <a:pt x="6472" y="21299"/>
                      <a:pt x="12575" y="18913"/>
                      <a:pt x="18488" y="16092"/>
                    </a:cubicBezTo>
                    <a:cubicBezTo>
                      <a:pt x="20115" y="15332"/>
                      <a:pt x="21688" y="14546"/>
                      <a:pt x="23289" y="13732"/>
                    </a:cubicBezTo>
                    <a:cubicBezTo>
                      <a:pt x="23397" y="13670"/>
                      <a:pt x="23390" y="13554"/>
                      <a:pt x="23329" y="13482"/>
                    </a:cubicBezTo>
                    <a:lnTo>
                      <a:pt x="23329" y="13482"/>
                    </a:lnTo>
                    <a:cubicBezTo>
                      <a:pt x="21352" y="8828"/>
                      <a:pt x="18997" y="4337"/>
                      <a:pt x="16291" y="89"/>
                    </a:cubicBezTo>
                    <a:cubicBezTo>
                      <a:pt x="16258" y="40"/>
                      <a:pt x="16196" y="1"/>
                      <a:pt x="1613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9" name="Google Shape;2669;p80"/>
              <p:cNvSpPr/>
              <p:nvPr/>
            </p:nvSpPr>
            <p:spPr>
              <a:xfrm>
                <a:off x="2258950" y="2212325"/>
                <a:ext cx="55400" cy="114875"/>
              </a:xfrm>
              <a:custGeom>
                <a:avLst/>
                <a:gdLst/>
                <a:ahLst/>
                <a:cxnLst/>
                <a:rect l="l" t="t" r="r" b="b"/>
                <a:pathLst>
                  <a:path w="2216" h="4595" extrusionOk="0">
                    <a:moveTo>
                      <a:pt x="208" y="1"/>
                    </a:moveTo>
                    <a:cubicBezTo>
                      <a:pt x="102" y="1"/>
                      <a:pt x="1" y="86"/>
                      <a:pt x="50" y="202"/>
                    </a:cubicBezTo>
                    <a:cubicBezTo>
                      <a:pt x="647" y="1640"/>
                      <a:pt x="1244" y="3050"/>
                      <a:pt x="1841" y="4488"/>
                    </a:cubicBezTo>
                    <a:cubicBezTo>
                      <a:pt x="1872" y="4561"/>
                      <a:pt x="1940" y="4594"/>
                      <a:pt x="2007" y="4594"/>
                    </a:cubicBezTo>
                    <a:cubicBezTo>
                      <a:pt x="2113" y="4594"/>
                      <a:pt x="2216" y="4512"/>
                      <a:pt x="2166" y="4379"/>
                    </a:cubicBezTo>
                    <a:cubicBezTo>
                      <a:pt x="1569" y="2969"/>
                      <a:pt x="973" y="1531"/>
                      <a:pt x="376" y="121"/>
                    </a:cubicBezTo>
                    <a:cubicBezTo>
                      <a:pt x="344" y="36"/>
                      <a:pt x="275" y="1"/>
                      <a:pt x="20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9050" cap="flat" cmpd="sng">
                <a:solidFill>
                  <a:srgbClr val="1A264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0" name="Google Shape;2670;p80"/>
              <p:cNvSpPr/>
              <p:nvPr/>
            </p:nvSpPr>
            <p:spPr>
              <a:xfrm>
                <a:off x="2404075" y="2195725"/>
                <a:ext cx="37700" cy="76675"/>
              </a:xfrm>
              <a:custGeom>
                <a:avLst/>
                <a:gdLst/>
                <a:ahLst/>
                <a:cxnLst/>
                <a:rect l="l" t="t" r="r" b="b"/>
                <a:pathLst>
                  <a:path w="1508" h="3067" extrusionOk="0">
                    <a:moveTo>
                      <a:pt x="209" y="0"/>
                    </a:moveTo>
                    <a:cubicBezTo>
                      <a:pt x="103" y="0"/>
                      <a:pt x="0" y="82"/>
                      <a:pt x="50" y="215"/>
                    </a:cubicBezTo>
                    <a:cubicBezTo>
                      <a:pt x="348" y="1165"/>
                      <a:pt x="728" y="2087"/>
                      <a:pt x="1135" y="2982"/>
                    </a:cubicBezTo>
                    <a:cubicBezTo>
                      <a:pt x="1169" y="3042"/>
                      <a:pt x="1222" y="3066"/>
                      <a:pt x="1275" y="3066"/>
                    </a:cubicBezTo>
                    <a:cubicBezTo>
                      <a:pt x="1391" y="3066"/>
                      <a:pt x="1508" y="2949"/>
                      <a:pt x="1433" y="2819"/>
                    </a:cubicBezTo>
                    <a:cubicBezTo>
                      <a:pt x="1026" y="1924"/>
                      <a:pt x="674" y="1029"/>
                      <a:pt x="375" y="107"/>
                    </a:cubicBezTo>
                    <a:cubicBezTo>
                      <a:pt x="344" y="33"/>
                      <a:pt x="276" y="0"/>
                      <a:pt x="20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9050" cap="flat" cmpd="sng">
                <a:solidFill>
                  <a:srgbClr val="1A264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1" name="Google Shape;2671;p80"/>
              <p:cNvSpPr/>
              <p:nvPr/>
            </p:nvSpPr>
            <p:spPr>
              <a:xfrm>
                <a:off x="2510525" y="2106200"/>
                <a:ext cx="54875" cy="119700"/>
              </a:xfrm>
              <a:custGeom>
                <a:avLst/>
                <a:gdLst/>
                <a:ahLst/>
                <a:cxnLst/>
                <a:rect l="l" t="t" r="r" b="b"/>
                <a:pathLst>
                  <a:path w="2195" h="4788" extrusionOk="0">
                    <a:moveTo>
                      <a:pt x="209" y="1"/>
                    </a:moveTo>
                    <a:cubicBezTo>
                      <a:pt x="103" y="1"/>
                      <a:pt x="1" y="83"/>
                      <a:pt x="50" y="216"/>
                    </a:cubicBezTo>
                    <a:cubicBezTo>
                      <a:pt x="593" y="1735"/>
                      <a:pt x="1190" y="3227"/>
                      <a:pt x="1841" y="4691"/>
                    </a:cubicBezTo>
                    <a:cubicBezTo>
                      <a:pt x="1875" y="4760"/>
                      <a:pt x="1926" y="4788"/>
                      <a:pt x="1976" y="4788"/>
                    </a:cubicBezTo>
                    <a:cubicBezTo>
                      <a:pt x="2086" y="4788"/>
                      <a:pt x="2194" y="4658"/>
                      <a:pt x="2139" y="4529"/>
                    </a:cubicBezTo>
                    <a:cubicBezTo>
                      <a:pt x="1515" y="3091"/>
                      <a:pt x="918" y="1599"/>
                      <a:pt x="376" y="107"/>
                    </a:cubicBezTo>
                    <a:cubicBezTo>
                      <a:pt x="344" y="34"/>
                      <a:pt x="276" y="1"/>
                      <a:pt x="20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9050" cap="flat" cmpd="sng">
                <a:solidFill>
                  <a:srgbClr val="1A264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2" name="Google Shape;2672;p80"/>
              <p:cNvSpPr/>
              <p:nvPr/>
            </p:nvSpPr>
            <p:spPr>
              <a:xfrm>
                <a:off x="2659100" y="2090175"/>
                <a:ext cx="41050" cy="75475"/>
              </a:xfrm>
              <a:custGeom>
                <a:avLst/>
                <a:gdLst/>
                <a:ahLst/>
                <a:cxnLst/>
                <a:rect l="l" t="t" r="r" b="b"/>
                <a:pathLst>
                  <a:path w="1642" h="3019" extrusionOk="0">
                    <a:moveTo>
                      <a:pt x="232" y="1"/>
                    </a:moveTo>
                    <a:cubicBezTo>
                      <a:pt x="116" y="1"/>
                      <a:pt x="0" y="130"/>
                      <a:pt x="75" y="260"/>
                    </a:cubicBezTo>
                    <a:cubicBezTo>
                      <a:pt x="509" y="1101"/>
                      <a:pt x="915" y="1996"/>
                      <a:pt x="1268" y="2891"/>
                    </a:cubicBezTo>
                    <a:cubicBezTo>
                      <a:pt x="1290" y="2980"/>
                      <a:pt x="1362" y="3019"/>
                      <a:pt x="1434" y="3019"/>
                    </a:cubicBezTo>
                    <a:cubicBezTo>
                      <a:pt x="1538" y="3019"/>
                      <a:pt x="1642" y="2938"/>
                      <a:pt x="1594" y="2810"/>
                    </a:cubicBezTo>
                    <a:cubicBezTo>
                      <a:pt x="1241" y="1888"/>
                      <a:pt x="834" y="965"/>
                      <a:pt x="373" y="97"/>
                    </a:cubicBezTo>
                    <a:cubicBezTo>
                      <a:pt x="339" y="29"/>
                      <a:pt x="285" y="1"/>
                      <a:pt x="23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9050" cap="flat" cmpd="sng">
                <a:solidFill>
                  <a:srgbClr val="1A264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3" name="Google Shape;2673;p80"/>
              <p:cNvSpPr/>
              <p:nvPr/>
            </p:nvSpPr>
            <p:spPr>
              <a:xfrm>
                <a:off x="2762800" y="1997675"/>
                <a:ext cx="56075" cy="123375"/>
              </a:xfrm>
              <a:custGeom>
                <a:avLst/>
                <a:gdLst/>
                <a:ahLst/>
                <a:cxnLst/>
                <a:rect l="l" t="t" r="r" b="b"/>
                <a:pathLst>
                  <a:path w="2243" h="4935" extrusionOk="0">
                    <a:moveTo>
                      <a:pt x="203" y="0"/>
                    </a:moveTo>
                    <a:cubicBezTo>
                      <a:pt x="99" y="0"/>
                      <a:pt x="0" y="75"/>
                      <a:pt x="49" y="190"/>
                    </a:cubicBezTo>
                    <a:cubicBezTo>
                      <a:pt x="646" y="1736"/>
                      <a:pt x="1270" y="3282"/>
                      <a:pt x="1867" y="4828"/>
                    </a:cubicBezTo>
                    <a:cubicBezTo>
                      <a:pt x="1898" y="4902"/>
                      <a:pt x="1966" y="4934"/>
                      <a:pt x="2033" y="4934"/>
                    </a:cubicBezTo>
                    <a:cubicBezTo>
                      <a:pt x="2139" y="4934"/>
                      <a:pt x="2242" y="4852"/>
                      <a:pt x="2192" y="4720"/>
                    </a:cubicBezTo>
                    <a:cubicBezTo>
                      <a:pt x="1595" y="3201"/>
                      <a:pt x="999" y="1655"/>
                      <a:pt x="375" y="109"/>
                    </a:cubicBezTo>
                    <a:cubicBezTo>
                      <a:pt x="343" y="33"/>
                      <a:pt x="272" y="0"/>
                      <a:pt x="20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9050" cap="flat" cmpd="sng">
                <a:solidFill>
                  <a:srgbClr val="1A264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4" name="Google Shape;2674;p80"/>
              <p:cNvSpPr/>
              <p:nvPr/>
            </p:nvSpPr>
            <p:spPr>
              <a:xfrm>
                <a:off x="2895000" y="1983825"/>
                <a:ext cx="41150" cy="81650"/>
              </a:xfrm>
              <a:custGeom>
                <a:avLst/>
                <a:gdLst/>
                <a:ahLst/>
                <a:cxnLst/>
                <a:rect l="l" t="t" r="r" b="b"/>
                <a:pathLst>
                  <a:path w="1646" h="3266" extrusionOk="0">
                    <a:moveTo>
                      <a:pt x="208" y="0"/>
                    </a:moveTo>
                    <a:cubicBezTo>
                      <a:pt x="103" y="0"/>
                      <a:pt x="1" y="86"/>
                      <a:pt x="51" y="201"/>
                    </a:cubicBezTo>
                    <a:cubicBezTo>
                      <a:pt x="457" y="1205"/>
                      <a:pt x="864" y="2181"/>
                      <a:pt x="1271" y="3158"/>
                    </a:cubicBezTo>
                    <a:cubicBezTo>
                      <a:pt x="1303" y="3233"/>
                      <a:pt x="1374" y="3266"/>
                      <a:pt x="1443" y="3266"/>
                    </a:cubicBezTo>
                    <a:cubicBezTo>
                      <a:pt x="1547" y="3266"/>
                      <a:pt x="1646" y="3191"/>
                      <a:pt x="1597" y="3077"/>
                    </a:cubicBezTo>
                    <a:cubicBezTo>
                      <a:pt x="1190" y="2100"/>
                      <a:pt x="783" y="1097"/>
                      <a:pt x="376" y="120"/>
                    </a:cubicBezTo>
                    <a:cubicBezTo>
                      <a:pt x="344" y="35"/>
                      <a:pt x="275" y="0"/>
                      <a:pt x="20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9050" cap="flat" cmpd="sng">
                <a:solidFill>
                  <a:srgbClr val="1A264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5" name="Google Shape;2675;p80"/>
              <p:cNvSpPr/>
              <p:nvPr/>
            </p:nvSpPr>
            <p:spPr>
              <a:xfrm>
                <a:off x="3008500" y="1889225"/>
                <a:ext cx="56500" cy="118625"/>
              </a:xfrm>
              <a:custGeom>
                <a:avLst/>
                <a:gdLst/>
                <a:ahLst/>
                <a:cxnLst/>
                <a:rect l="l" t="t" r="r" b="b"/>
                <a:pathLst>
                  <a:path w="2260" h="4745" extrusionOk="0">
                    <a:moveTo>
                      <a:pt x="219" y="0"/>
                    </a:moveTo>
                    <a:cubicBezTo>
                      <a:pt x="107" y="0"/>
                      <a:pt x="1" y="82"/>
                      <a:pt x="67" y="215"/>
                    </a:cubicBezTo>
                    <a:cubicBezTo>
                      <a:pt x="664" y="1680"/>
                      <a:pt x="1288" y="3172"/>
                      <a:pt x="1885" y="4636"/>
                    </a:cubicBezTo>
                    <a:cubicBezTo>
                      <a:pt x="1917" y="4712"/>
                      <a:pt x="1988" y="4744"/>
                      <a:pt x="2056" y="4744"/>
                    </a:cubicBezTo>
                    <a:cubicBezTo>
                      <a:pt x="2161" y="4744"/>
                      <a:pt x="2259" y="4669"/>
                      <a:pt x="2210" y="4555"/>
                    </a:cubicBezTo>
                    <a:cubicBezTo>
                      <a:pt x="1613" y="3063"/>
                      <a:pt x="990" y="1599"/>
                      <a:pt x="393" y="107"/>
                    </a:cubicBezTo>
                    <a:cubicBezTo>
                      <a:pt x="361" y="33"/>
                      <a:pt x="289" y="0"/>
                      <a:pt x="2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9050" cap="flat" cmpd="sng">
                <a:solidFill>
                  <a:srgbClr val="1A264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6" name="Google Shape;2676;p80"/>
              <p:cNvSpPr/>
              <p:nvPr/>
            </p:nvSpPr>
            <p:spPr>
              <a:xfrm>
                <a:off x="3116125" y="1878625"/>
                <a:ext cx="49250" cy="83725"/>
              </a:xfrm>
              <a:custGeom>
                <a:avLst/>
                <a:gdLst/>
                <a:ahLst/>
                <a:cxnLst/>
                <a:rect l="l" t="t" r="r" b="b"/>
                <a:pathLst>
                  <a:path w="1970" h="3349" extrusionOk="0">
                    <a:moveTo>
                      <a:pt x="232" y="0"/>
                    </a:moveTo>
                    <a:cubicBezTo>
                      <a:pt x="117" y="0"/>
                      <a:pt x="1" y="130"/>
                      <a:pt x="75" y="259"/>
                    </a:cubicBezTo>
                    <a:cubicBezTo>
                      <a:pt x="563" y="1263"/>
                      <a:pt x="1052" y="2267"/>
                      <a:pt x="1594" y="3270"/>
                    </a:cubicBezTo>
                    <a:cubicBezTo>
                      <a:pt x="1626" y="3326"/>
                      <a:pt x="1674" y="3349"/>
                      <a:pt x="1723" y="3349"/>
                    </a:cubicBezTo>
                    <a:cubicBezTo>
                      <a:pt x="1842" y="3349"/>
                      <a:pt x="1969" y="3215"/>
                      <a:pt x="1892" y="3080"/>
                    </a:cubicBezTo>
                    <a:cubicBezTo>
                      <a:pt x="1350" y="2104"/>
                      <a:pt x="835" y="1100"/>
                      <a:pt x="373" y="97"/>
                    </a:cubicBezTo>
                    <a:cubicBezTo>
                      <a:pt x="339" y="28"/>
                      <a:pt x="286" y="0"/>
                      <a:pt x="23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9050" cap="flat" cmpd="sng">
                <a:solidFill>
                  <a:srgbClr val="1A264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7" name="Google Shape;2677;p80"/>
              <p:cNvSpPr/>
              <p:nvPr/>
            </p:nvSpPr>
            <p:spPr>
              <a:xfrm>
                <a:off x="2212150" y="2033675"/>
                <a:ext cx="91350" cy="123350"/>
              </a:xfrm>
              <a:custGeom>
                <a:avLst/>
                <a:gdLst/>
                <a:ahLst/>
                <a:cxnLst/>
                <a:rect l="l" t="t" r="r" b="b"/>
                <a:pathLst>
                  <a:path w="3654" h="4934" extrusionOk="0">
                    <a:moveTo>
                      <a:pt x="3408" y="0"/>
                    </a:moveTo>
                    <a:cubicBezTo>
                      <a:pt x="3358" y="0"/>
                      <a:pt x="3310" y="23"/>
                      <a:pt x="3279" y="79"/>
                    </a:cubicBezTo>
                    <a:cubicBezTo>
                      <a:pt x="2356" y="1706"/>
                      <a:pt x="1299" y="3225"/>
                      <a:pt x="105" y="4636"/>
                    </a:cubicBezTo>
                    <a:cubicBezTo>
                      <a:pt x="1" y="4761"/>
                      <a:pt x="121" y="4934"/>
                      <a:pt x="243" y="4934"/>
                    </a:cubicBezTo>
                    <a:cubicBezTo>
                      <a:pt x="280" y="4934"/>
                      <a:pt x="318" y="4918"/>
                      <a:pt x="349" y="4880"/>
                    </a:cubicBezTo>
                    <a:cubicBezTo>
                      <a:pt x="1570" y="3442"/>
                      <a:pt x="2655" y="1896"/>
                      <a:pt x="3577" y="269"/>
                    </a:cubicBezTo>
                    <a:cubicBezTo>
                      <a:pt x="3654" y="135"/>
                      <a:pt x="3527" y="0"/>
                      <a:pt x="340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8" name="Google Shape;2678;p80"/>
              <p:cNvSpPr/>
              <p:nvPr/>
            </p:nvSpPr>
            <p:spPr>
              <a:xfrm>
                <a:off x="2306300" y="2005800"/>
                <a:ext cx="10875" cy="885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54" extrusionOk="0">
                    <a:moveTo>
                      <a:pt x="218" y="1"/>
                    </a:moveTo>
                    <a:cubicBezTo>
                      <a:pt x="1" y="1"/>
                      <a:pt x="1" y="353"/>
                      <a:pt x="218" y="353"/>
                    </a:cubicBezTo>
                    <a:cubicBezTo>
                      <a:pt x="435" y="353"/>
                      <a:pt x="435" y="1"/>
                      <a:pt x="2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679" name="Google Shape;2679;p80"/>
          <p:cNvGrpSpPr/>
          <p:nvPr/>
        </p:nvGrpSpPr>
        <p:grpSpPr>
          <a:xfrm>
            <a:off x="6777781" y="2242396"/>
            <a:ext cx="1258791" cy="868276"/>
            <a:chOff x="3921422" y="-208296"/>
            <a:chExt cx="1308786" cy="902761"/>
          </a:xfrm>
        </p:grpSpPr>
        <p:grpSp>
          <p:nvGrpSpPr>
            <p:cNvPr id="2680" name="Google Shape;2680;p80"/>
            <p:cNvGrpSpPr/>
            <p:nvPr/>
          </p:nvGrpSpPr>
          <p:grpSpPr>
            <a:xfrm>
              <a:off x="3921422" y="-208296"/>
              <a:ext cx="1308786" cy="902761"/>
              <a:chOff x="3787950" y="906100"/>
              <a:chExt cx="1129725" cy="779250"/>
            </a:xfrm>
          </p:grpSpPr>
          <p:sp>
            <p:nvSpPr>
              <p:cNvPr id="2681" name="Google Shape;2681;p80"/>
              <p:cNvSpPr/>
              <p:nvPr/>
            </p:nvSpPr>
            <p:spPr>
              <a:xfrm>
                <a:off x="3787950" y="910150"/>
                <a:ext cx="1129725" cy="771475"/>
              </a:xfrm>
              <a:custGeom>
                <a:avLst/>
                <a:gdLst/>
                <a:ahLst/>
                <a:cxnLst/>
                <a:rect l="l" t="t" r="r" b="b"/>
                <a:pathLst>
                  <a:path w="45189" h="30859" extrusionOk="0">
                    <a:moveTo>
                      <a:pt x="10930" y="0"/>
                    </a:moveTo>
                    <a:cubicBezTo>
                      <a:pt x="10046" y="0"/>
                      <a:pt x="9160" y="189"/>
                      <a:pt x="8328" y="591"/>
                    </a:cubicBezTo>
                    <a:cubicBezTo>
                      <a:pt x="7839" y="835"/>
                      <a:pt x="7405" y="1134"/>
                      <a:pt x="7107" y="1513"/>
                    </a:cubicBezTo>
                    <a:cubicBezTo>
                      <a:pt x="5968" y="3087"/>
                      <a:pt x="5778" y="5256"/>
                      <a:pt x="6483" y="7074"/>
                    </a:cubicBezTo>
                    <a:cubicBezTo>
                      <a:pt x="7053" y="8484"/>
                      <a:pt x="8083" y="9759"/>
                      <a:pt x="8192" y="11278"/>
                    </a:cubicBezTo>
                    <a:cubicBezTo>
                      <a:pt x="8355" y="13692"/>
                      <a:pt x="6130" y="15509"/>
                      <a:pt x="4313" y="17110"/>
                    </a:cubicBezTo>
                    <a:cubicBezTo>
                      <a:pt x="2062" y="19090"/>
                      <a:pt x="0" y="21965"/>
                      <a:pt x="760" y="24840"/>
                    </a:cubicBezTo>
                    <a:cubicBezTo>
                      <a:pt x="1167" y="26413"/>
                      <a:pt x="2360" y="27661"/>
                      <a:pt x="3635" y="28637"/>
                    </a:cubicBezTo>
                    <a:cubicBezTo>
                      <a:pt x="5204" y="29879"/>
                      <a:pt x="7157" y="30858"/>
                      <a:pt x="9116" y="30858"/>
                    </a:cubicBezTo>
                    <a:cubicBezTo>
                      <a:pt x="9596" y="30858"/>
                      <a:pt x="10077" y="30800"/>
                      <a:pt x="10552" y="30671"/>
                    </a:cubicBezTo>
                    <a:cubicBezTo>
                      <a:pt x="12694" y="30075"/>
                      <a:pt x="14241" y="28230"/>
                      <a:pt x="16221" y="27200"/>
                    </a:cubicBezTo>
                    <a:cubicBezTo>
                      <a:pt x="17551" y="26489"/>
                      <a:pt x="19051" y="26183"/>
                      <a:pt x="20569" y="26183"/>
                    </a:cubicBezTo>
                    <a:cubicBezTo>
                      <a:pt x="21773" y="26183"/>
                      <a:pt x="22989" y="26375"/>
                      <a:pt x="24141" y="26711"/>
                    </a:cubicBezTo>
                    <a:cubicBezTo>
                      <a:pt x="27912" y="27795"/>
                      <a:pt x="31494" y="30282"/>
                      <a:pt x="35313" y="30282"/>
                    </a:cubicBezTo>
                    <a:cubicBezTo>
                      <a:pt x="36273" y="30282"/>
                      <a:pt x="37248" y="30125"/>
                      <a:pt x="38245" y="29749"/>
                    </a:cubicBezTo>
                    <a:cubicBezTo>
                      <a:pt x="39194" y="29397"/>
                      <a:pt x="40062" y="28827"/>
                      <a:pt x="40795" y="28122"/>
                    </a:cubicBezTo>
                    <a:cubicBezTo>
                      <a:pt x="45189" y="23918"/>
                      <a:pt x="44104" y="17571"/>
                      <a:pt x="40469" y="13828"/>
                    </a:cubicBezTo>
                    <a:cubicBezTo>
                      <a:pt x="38055" y="11359"/>
                      <a:pt x="34665" y="10003"/>
                      <a:pt x="31220" y="9732"/>
                    </a:cubicBezTo>
                    <a:cubicBezTo>
                      <a:pt x="28670" y="9515"/>
                      <a:pt x="26012" y="9868"/>
                      <a:pt x="23625" y="8945"/>
                    </a:cubicBezTo>
                    <a:cubicBezTo>
                      <a:pt x="20181" y="7616"/>
                      <a:pt x="18092" y="3982"/>
                      <a:pt x="15298" y="1649"/>
                    </a:cubicBezTo>
                    <a:cubicBezTo>
                      <a:pt x="14051" y="592"/>
                      <a:pt x="12494" y="0"/>
                      <a:pt x="1093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2" name="Google Shape;2682;p80"/>
              <p:cNvSpPr/>
              <p:nvPr/>
            </p:nvSpPr>
            <p:spPr>
              <a:xfrm>
                <a:off x="3793375" y="1387375"/>
                <a:ext cx="1080900" cy="294250"/>
              </a:xfrm>
              <a:custGeom>
                <a:avLst/>
                <a:gdLst/>
                <a:ahLst/>
                <a:cxnLst/>
                <a:rect l="l" t="t" r="r" b="b"/>
                <a:pathLst>
                  <a:path w="43236" h="11770" extrusionOk="0">
                    <a:moveTo>
                      <a:pt x="2198" y="1"/>
                    </a:moveTo>
                    <a:cubicBezTo>
                      <a:pt x="868" y="1709"/>
                      <a:pt x="0" y="3717"/>
                      <a:pt x="543" y="5751"/>
                    </a:cubicBezTo>
                    <a:cubicBezTo>
                      <a:pt x="950" y="7324"/>
                      <a:pt x="2143" y="8572"/>
                      <a:pt x="3418" y="9548"/>
                    </a:cubicBezTo>
                    <a:cubicBezTo>
                      <a:pt x="4987" y="10790"/>
                      <a:pt x="6940" y="11769"/>
                      <a:pt x="8899" y="11769"/>
                    </a:cubicBezTo>
                    <a:cubicBezTo>
                      <a:pt x="9379" y="11769"/>
                      <a:pt x="9860" y="11711"/>
                      <a:pt x="10335" y="11582"/>
                    </a:cubicBezTo>
                    <a:cubicBezTo>
                      <a:pt x="12477" y="10986"/>
                      <a:pt x="14024" y="9141"/>
                      <a:pt x="16004" y="8111"/>
                    </a:cubicBezTo>
                    <a:cubicBezTo>
                      <a:pt x="17334" y="7400"/>
                      <a:pt x="18834" y="7094"/>
                      <a:pt x="20352" y="7094"/>
                    </a:cubicBezTo>
                    <a:cubicBezTo>
                      <a:pt x="21556" y="7094"/>
                      <a:pt x="22772" y="7286"/>
                      <a:pt x="23924" y="7622"/>
                    </a:cubicBezTo>
                    <a:cubicBezTo>
                      <a:pt x="27695" y="8706"/>
                      <a:pt x="31277" y="11193"/>
                      <a:pt x="35096" y="11193"/>
                    </a:cubicBezTo>
                    <a:cubicBezTo>
                      <a:pt x="36056" y="11193"/>
                      <a:pt x="37031" y="11036"/>
                      <a:pt x="38028" y="10660"/>
                    </a:cubicBezTo>
                    <a:cubicBezTo>
                      <a:pt x="38977" y="10308"/>
                      <a:pt x="39845" y="9738"/>
                      <a:pt x="40578" y="9033"/>
                    </a:cubicBezTo>
                    <a:cubicBezTo>
                      <a:pt x="42015" y="7650"/>
                      <a:pt x="42856" y="6049"/>
                      <a:pt x="43236" y="4368"/>
                    </a:cubicBezTo>
                    <a:lnTo>
                      <a:pt x="43236" y="4368"/>
                    </a:lnTo>
                    <a:cubicBezTo>
                      <a:pt x="42965" y="4693"/>
                      <a:pt x="42666" y="5046"/>
                      <a:pt x="42341" y="5344"/>
                    </a:cubicBezTo>
                    <a:cubicBezTo>
                      <a:pt x="41608" y="6049"/>
                      <a:pt x="40741" y="6619"/>
                      <a:pt x="39791" y="6971"/>
                    </a:cubicBezTo>
                    <a:cubicBezTo>
                      <a:pt x="38794" y="7347"/>
                      <a:pt x="37819" y="7504"/>
                      <a:pt x="36859" y="7504"/>
                    </a:cubicBezTo>
                    <a:cubicBezTo>
                      <a:pt x="33040" y="7504"/>
                      <a:pt x="29458" y="5017"/>
                      <a:pt x="25687" y="3934"/>
                    </a:cubicBezTo>
                    <a:cubicBezTo>
                      <a:pt x="24516" y="3608"/>
                      <a:pt x="23292" y="3416"/>
                      <a:pt x="22080" y="3416"/>
                    </a:cubicBezTo>
                    <a:cubicBezTo>
                      <a:pt x="20570" y="3416"/>
                      <a:pt x="19079" y="3714"/>
                      <a:pt x="17739" y="4422"/>
                    </a:cubicBezTo>
                    <a:cubicBezTo>
                      <a:pt x="15787" y="5452"/>
                      <a:pt x="14241" y="7324"/>
                      <a:pt x="12098" y="7894"/>
                    </a:cubicBezTo>
                    <a:cubicBezTo>
                      <a:pt x="11622" y="8022"/>
                      <a:pt x="11141" y="8081"/>
                      <a:pt x="10660" y="8081"/>
                    </a:cubicBezTo>
                    <a:cubicBezTo>
                      <a:pt x="8702" y="8081"/>
                      <a:pt x="6749" y="7106"/>
                      <a:pt x="5181" y="5886"/>
                    </a:cubicBezTo>
                    <a:cubicBezTo>
                      <a:pt x="3906" y="4883"/>
                      <a:pt x="2713" y="3635"/>
                      <a:pt x="2306" y="2089"/>
                    </a:cubicBezTo>
                    <a:cubicBezTo>
                      <a:pt x="2116" y="1384"/>
                      <a:pt x="2089" y="679"/>
                      <a:pt x="219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3" name="Google Shape;2683;p80"/>
              <p:cNvSpPr/>
              <p:nvPr/>
            </p:nvSpPr>
            <p:spPr>
              <a:xfrm>
                <a:off x="3794050" y="906100"/>
                <a:ext cx="1106000" cy="779250"/>
              </a:xfrm>
              <a:custGeom>
                <a:avLst/>
                <a:gdLst/>
                <a:ahLst/>
                <a:cxnLst/>
                <a:rect l="l" t="t" r="r" b="b"/>
                <a:pathLst>
                  <a:path w="44240" h="31170" extrusionOk="0">
                    <a:moveTo>
                      <a:pt x="10693" y="327"/>
                    </a:moveTo>
                    <a:cubicBezTo>
                      <a:pt x="11403" y="327"/>
                      <a:pt x="12116" y="454"/>
                      <a:pt x="12776" y="699"/>
                    </a:cubicBezTo>
                    <a:cubicBezTo>
                      <a:pt x="14702" y="1350"/>
                      <a:pt x="16085" y="2950"/>
                      <a:pt x="17414" y="4415"/>
                    </a:cubicBezTo>
                    <a:cubicBezTo>
                      <a:pt x="18662" y="5771"/>
                      <a:pt x="19910" y="7209"/>
                      <a:pt x="21456" y="8266"/>
                    </a:cubicBezTo>
                    <a:cubicBezTo>
                      <a:pt x="23192" y="9460"/>
                      <a:pt x="25172" y="9867"/>
                      <a:pt x="27260" y="9948"/>
                    </a:cubicBezTo>
                    <a:cubicBezTo>
                      <a:pt x="29511" y="10030"/>
                      <a:pt x="31736" y="9975"/>
                      <a:pt x="33933" y="10572"/>
                    </a:cubicBezTo>
                    <a:cubicBezTo>
                      <a:pt x="35967" y="11142"/>
                      <a:pt x="37920" y="12118"/>
                      <a:pt x="39493" y="13556"/>
                    </a:cubicBezTo>
                    <a:cubicBezTo>
                      <a:pt x="42124" y="15915"/>
                      <a:pt x="43697" y="19577"/>
                      <a:pt x="43128" y="23130"/>
                    </a:cubicBezTo>
                    <a:cubicBezTo>
                      <a:pt x="42802" y="25002"/>
                      <a:pt x="41907" y="26684"/>
                      <a:pt x="40551" y="28013"/>
                    </a:cubicBezTo>
                    <a:cubicBezTo>
                      <a:pt x="39069" y="29495"/>
                      <a:pt x="37098" y="30279"/>
                      <a:pt x="35027" y="30279"/>
                    </a:cubicBezTo>
                    <a:cubicBezTo>
                      <a:pt x="34861" y="30279"/>
                      <a:pt x="34696" y="30274"/>
                      <a:pt x="34529" y="30264"/>
                    </a:cubicBezTo>
                    <a:cubicBezTo>
                      <a:pt x="30352" y="30020"/>
                      <a:pt x="26853" y="27226"/>
                      <a:pt x="22812" y="26439"/>
                    </a:cubicBezTo>
                    <a:cubicBezTo>
                      <a:pt x="21995" y="26274"/>
                      <a:pt x="21152" y="26180"/>
                      <a:pt x="20308" y="26180"/>
                    </a:cubicBezTo>
                    <a:cubicBezTo>
                      <a:pt x="19075" y="26180"/>
                      <a:pt x="17840" y="26380"/>
                      <a:pt x="16682" y="26846"/>
                    </a:cubicBezTo>
                    <a:cubicBezTo>
                      <a:pt x="14837" y="27579"/>
                      <a:pt x="13454" y="29043"/>
                      <a:pt x="11745" y="30020"/>
                    </a:cubicBezTo>
                    <a:cubicBezTo>
                      <a:pt x="10865" y="30523"/>
                      <a:pt x="9914" y="30839"/>
                      <a:pt x="8894" y="30839"/>
                    </a:cubicBezTo>
                    <a:cubicBezTo>
                      <a:pt x="8814" y="30839"/>
                      <a:pt x="8734" y="30837"/>
                      <a:pt x="8653" y="30833"/>
                    </a:cubicBezTo>
                    <a:cubicBezTo>
                      <a:pt x="7568" y="30806"/>
                      <a:pt x="6483" y="30454"/>
                      <a:pt x="5507" y="29966"/>
                    </a:cubicBezTo>
                    <a:cubicBezTo>
                      <a:pt x="3689" y="29070"/>
                      <a:pt x="1764" y="27579"/>
                      <a:pt x="923" y="25680"/>
                    </a:cubicBezTo>
                    <a:cubicBezTo>
                      <a:pt x="1" y="23564"/>
                      <a:pt x="841" y="21340"/>
                      <a:pt x="2116" y="19577"/>
                    </a:cubicBezTo>
                    <a:cubicBezTo>
                      <a:pt x="3364" y="17895"/>
                      <a:pt x="5100" y="16756"/>
                      <a:pt x="6483" y="15210"/>
                    </a:cubicBezTo>
                    <a:cubicBezTo>
                      <a:pt x="7677" y="13881"/>
                      <a:pt x="8463" y="12254"/>
                      <a:pt x="7921" y="10464"/>
                    </a:cubicBezTo>
                    <a:cubicBezTo>
                      <a:pt x="7622" y="9514"/>
                      <a:pt x="7107" y="8673"/>
                      <a:pt x="6673" y="7778"/>
                    </a:cubicBezTo>
                    <a:cubicBezTo>
                      <a:pt x="6185" y="6802"/>
                      <a:pt x="5941" y="5744"/>
                      <a:pt x="5995" y="4632"/>
                    </a:cubicBezTo>
                    <a:cubicBezTo>
                      <a:pt x="6049" y="3601"/>
                      <a:pt x="6402" y="2625"/>
                      <a:pt x="6999" y="1784"/>
                    </a:cubicBezTo>
                    <a:cubicBezTo>
                      <a:pt x="7006" y="1774"/>
                      <a:pt x="7011" y="1764"/>
                      <a:pt x="7016" y="1755"/>
                    </a:cubicBezTo>
                    <a:lnTo>
                      <a:pt x="7016" y="1755"/>
                    </a:lnTo>
                    <a:cubicBezTo>
                      <a:pt x="7672" y="952"/>
                      <a:pt x="8758" y="560"/>
                      <a:pt x="9765" y="401"/>
                    </a:cubicBezTo>
                    <a:cubicBezTo>
                      <a:pt x="10071" y="351"/>
                      <a:pt x="10382" y="327"/>
                      <a:pt x="10693" y="327"/>
                    </a:cubicBezTo>
                    <a:close/>
                    <a:moveTo>
                      <a:pt x="10675" y="0"/>
                    </a:moveTo>
                    <a:cubicBezTo>
                      <a:pt x="10170" y="0"/>
                      <a:pt x="9664" y="60"/>
                      <a:pt x="9168" y="184"/>
                    </a:cubicBezTo>
                    <a:cubicBezTo>
                      <a:pt x="8273" y="401"/>
                      <a:pt x="7324" y="835"/>
                      <a:pt x="6727" y="1567"/>
                    </a:cubicBezTo>
                    <a:cubicBezTo>
                      <a:pt x="6714" y="1587"/>
                      <a:pt x="6705" y="1609"/>
                      <a:pt x="6701" y="1630"/>
                    </a:cubicBezTo>
                    <a:lnTo>
                      <a:pt x="6701" y="1630"/>
                    </a:lnTo>
                    <a:cubicBezTo>
                      <a:pt x="5505" y="3308"/>
                      <a:pt x="5377" y="5540"/>
                      <a:pt x="6131" y="7399"/>
                    </a:cubicBezTo>
                    <a:cubicBezTo>
                      <a:pt x="6537" y="8402"/>
                      <a:pt x="7188" y="9324"/>
                      <a:pt x="7541" y="10355"/>
                    </a:cubicBezTo>
                    <a:cubicBezTo>
                      <a:pt x="7894" y="11386"/>
                      <a:pt x="7839" y="12444"/>
                      <a:pt x="7351" y="13393"/>
                    </a:cubicBezTo>
                    <a:cubicBezTo>
                      <a:pt x="6429" y="15292"/>
                      <a:pt x="4557" y="16458"/>
                      <a:pt x="3120" y="17923"/>
                    </a:cubicBezTo>
                    <a:cubicBezTo>
                      <a:pt x="1682" y="19360"/>
                      <a:pt x="380" y="21205"/>
                      <a:pt x="190" y="23293"/>
                    </a:cubicBezTo>
                    <a:cubicBezTo>
                      <a:pt x="1" y="25382"/>
                      <a:pt x="1194" y="27172"/>
                      <a:pt x="2740" y="28501"/>
                    </a:cubicBezTo>
                    <a:cubicBezTo>
                      <a:pt x="4340" y="29884"/>
                      <a:pt x="6348" y="31050"/>
                      <a:pt x="8517" y="31159"/>
                    </a:cubicBezTo>
                    <a:cubicBezTo>
                      <a:pt x="8632" y="31166"/>
                      <a:pt x="8745" y="31170"/>
                      <a:pt x="8857" y="31170"/>
                    </a:cubicBezTo>
                    <a:cubicBezTo>
                      <a:pt x="10840" y="31170"/>
                      <a:pt x="12429" y="30062"/>
                      <a:pt x="13969" y="28881"/>
                    </a:cubicBezTo>
                    <a:cubicBezTo>
                      <a:pt x="14837" y="28230"/>
                      <a:pt x="15732" y="27579"/>
                      <a:pt x="16763" y="27172"/>
                    </a:cubicBezTo>
                    <a:cubicBezTo>
                      <a:pt x="17821" y="26738"/>
                      <a:pt x="18933" y="26548"/>
                      <a:pt x="20045" y="26521"/>
                    </a:cubicBezTo>
                    <a:cubicBezTo>
                      <a:pt x="20129" y="26519"/>
                      <a:pt x="20213" y="26518"/>
                      <a:pt x="20296" y="26518"/>
                    </a:cubicBezTo>
                    <a:cubicBezTo>
                      <a:pt x="24765" y="26518"/>
                      <a:pt x="28424" y="29333"/>
                      <a:pt x="32658" y="30318"/>
                    </a:cubicBezTo>
                    <a:cubicBezTo>
                      <a:pt x="33445" y="30501"/>
                      <a:pt x="34253" y="30603"/>
                      <a:pt x="35058" y="30603"/>
                    </a:cubicBezTo>
                    <a:cubicBezTo>
                      <a:pt x="36277" y="30603"/>
                      <a:pt x="37487" y="30369"/>
                      <a:pt x="38598" y="29830"/>
                    </a:cubicBezTo>
                    <a:cubicBezTo>
                      <a:pt x="40442" y="28962"/>
                      <a:pt x="41934" y="27307"/>
                      <a:pt x="42775" y="25463"/>
                    </a:cubicBezTo>
                    <a:cubicBezTo>
                      <a:pt x="44240" y="22181"/>
                      <a:pt x="43589" y="18329"/>
                      <a:pt x="41581" y="15427"/>
                    </a:cubicBezTo>
                    <a:cubicBezTo>
                      <a:pt x="39276" y="12037"/>
                      <a:pt x="35289" y="10138"/>
                      <a:pt x="31247" y="9731"/>
                    </a:cubicBezTo>
                    <a:cubicBezTo>
                      <a:pt x="28806" y="9514"/>
                      <a:pt x="26257" y="9867"/>
                      <a:pt x="23870" y="9107"/>
                    </a:cubicBezTo>
                    <a:cubicBezTo>
                      <a:pt x="21890" y="8456"/>
                      <a:pt x="20344" y="7046"/>
                      <a:pt x="18960" y="5581"/>
                    </a:cubicBezTo>
                    <a:cubicBezTo>
                      <a:pt x="17631" y="4171"/>
                      <a:pt x="16383" y="2570"/>
                      <a:pt x="14837" y="1404"/>
                    </a:cubicBezTo>
                    <a:cubicBezTo>
                      <a:pt x="13643" y="513"/>
                      <a:pt x="12162" y="0"/>
                      <a:pt x="1067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4" name="Google Shape;2684;p80"/>
              <p:cNvSpPr/>
              <p:nvPr/>
            </p:nvSpPr>
            <p:spPr>
              <a:xfrm>
                <a:off x="4320925" y="1231425"/>
                <a:ext cx="398750" cy="292850"/>
              </a:xfrm>
              <a:custGeom>
                <a:avLst/>
                <a:gdLst/>
                <a:ahLst/>
                <a:cxnLst/>
                <a:rect l="l" t="t" r="r" b="b"/>
                <a:pathLst>
                  <a:path w="15950" h="11714" extrusionOk="0">
                    <a:moveTo>
                      <a:pt x="5290" y="0"/>
                    </a:moveTo>
                    <a:cubicBezTo>
                      <a:pt x="3283" y="27"/>
                      <a:pt x="1032" y="1004"/>
                      <a:pt x="489" y="2957"/>
                    </a:cubicBezTo>
                    <a:cubicBezTo>
                      <a:pt x="1" y="4665"/>
                      <a:pt x="1032" y="6456"/>
                      <a:pt x="2279" y="7758"/>
                    </a:cubicBezTo>
                    <a:cubicBezTo>
                      <a:pt x="4503" y="10009"/>
                      <a:pt x="7541" y="11419"/>
                      <a:pt x="10688" y="11690"/>
                    </a:cubicBezTo>
                    <a:cubicBezTo>
                      <a:pt x="10889" y="11706"/>
                      <a:pt x="11094" y="11714"/>
                      <a:pt x="11300" y="11714"/>
                    </a:cubicBezTo>
                    <a:cubicBezTo>
                      <a:pt x="12931" y="11714"/>
                      <a:pt x="14655" y="11212"/>
                      <a:pt x="15353" y="9792"/>
                    </a:cubicBezTo>
                    <a:cubicBezTo>
                      <a:pt x="15950" y="8598"/>
                      <a:pt x="15570" y="7161"/>
                      <a:pt x="15055" y="5913"/>
                    </a:cubicBezTo>
                    <a:cubicBezTo>
                      <a:pt x="14566" y="4747"/>
                      <a:pt x="13970" y="3635"/>
                      <a:pt x="13075" y="2740"/>
                    </a:cubicBezTo>
                    <a:cubicBezTo>
                      <a:pt x="12179" y="1845"/>
                      <a:pt x="12125" y="1383"/>
                      <a:pt x="9874" y="515"/>
                    </a:cubicBezTo>
                    <a:cubicBezTo>
                      <a:pt x="9874" y="515"/>
                      <a:pt x="6972" y="0"/>
                      <a:pt x="529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5" name="Google Shape;2685;p80"/>
              <p:cNvSpPr/>
              <p:nvPr/>
            </p:nvSpPr>
            <p:spPr>
              <a:xfrm>
                <a:off x="4317550" y="1227750"/>
                <a:ext cx="404175" cy="300675"/>
              </a:xfrm>
              <a:custGeom>
                <a:avLst/>
                <a:gdLst/>
                <a:ahLst/>
                <a:cxnLst/>
                <a:rect l="l" t="t" r="r" b="b"/>
                <a:pathLst>
                  <a:path w="16167" h="12027" extrusionOk="0">
                    <a:moveTo>
                      <a:pt x="5691" y="346"/>
                    </a:moveTo>
                    <a:cubicBezTo>
                      <a:pt x="6141" y="346"/>
                      <a:pt x="6595" y="375"/>
                      <a:pt x="7052" y="418"/>
                    </a:cubicBezTo>
                    <a:cubicBezTo>
                      <a:pt x="8029" y="527"/>
                      <a:pt x="9005" y="662"/>
                      <a:pt x="9955" y="825"/>
                    </a:cubicBezTo>
                    <a:cubicBezTo>
                      <a:pt x="10985" y="1232"/>
                      <a:pt x="11880" y="1666"/>
                      <a:pt x="12613" y="2480"/>
                    </a:cubicBezTo>
                    <a:cubicBezTo>
                      <a:pt x="13020" y="2941"/>
                      <a:pt x="13454" y="3348"/>
                      <a:pt x="13806" y="3836"/>
                    </a:cubicBezTo>
                    <a:cubicBezTo>
                      <a:pt x="14295" y="4514"/>
                      <a:pt x="14674" y="5246"/>
                      <a:pt x="14973" y="6006"/>
                    </a:cubicBezTo>
                    <a:cubicBezTo>
                      <a:pt x="15596" y="7416"/>
                      <a:pt x="16085" y="9288"/>
                      <a:pt x="14864" y="10536"/>
                    </a:cubicBezTo>
                    <a:cubicBezTo>
                      <a:pt x="14027" y="11422"/>
                      <a:pt x="12721" y="11682"/>
                      <a:pt x="11533" y="11682"/>
                    </a:cubicBezTo>
                    <a:cubicBezTo>
                      <a:pt x="11413" y="11682"/>
                      <a:pt x="11293" y="11680"/>
                      <a:pt x="11175" y="11675"/>
                    </a:cubicBezTo>
                    <a:cubicBezTo>
                      <a:pt x="8137" y="11566"/>
                      <a:pt x="5127" y="10210"/>
                      <a:pt x="2930" y="8149"/>
                    </a:cubicBezTo>
                    <a:cubicBezTo>
                      <a:pt x="1790" y="7091"/>
                      <a:pt x="678" y="5653"/>
                      <a:pt x="678" y="4026"/>
                    </a:cubicBezTo>
                    <a:cubicBezTo>
                      <a:pt x="651" y="2588"/>
                      <a:pt x="1628" y="1476"/>
                      <a:pt x="2875" y="907"/>
                    </a:cubicBezTo>
                    <a:cubicBezTo>
                      <a:pt x="3782" y="481"/>
                      <a:pt x="4726" y="346"/>
                      <a:pt x="5691" y="346"/>
                    </a:cubicBezTo>
                    <a:close/>
                    <a:moveTo>
                      <a:pt x="5622" y="0"/>
                    </a:moveTo>
                    <a:cubicBezTo>
                      <a:pt x="4772" y="0"/>
                      <a:pt x="3935" y="102"/>
                      <a:pt x="3119" y="418"/>
                    </a:cubicBezTo>
                    <a:cubicBezTo>
                      <a:pt x="1899" y="907"/>
                      <a:pt x="814" y="1775"/>
                      <a:pt x="461" y="3049"/>
                    </a:cubicBezTo>
                    <a:cubicBezTo>
                      <a:pt x="0" y="4650"/>
                      <a:pt x="814" y="6250"/>
                      <a:pt x="1790" y="7443"/>
                    </a:cubicBezTo>
                    <a:cubicBezTo>
                      <a:pt x="3879" y="9993"/>
                      <a:pt x="7161" y="11593"/>
                      <a:pt x="10416" y="11973"/>
                    </a:cubicBezTo>
                    <a:cubicBezTo>
                      <a:pt x="10758" y="12007"/>
                      <a:pt x="11110" y="12027"/>
                      <a:pt x="11465" y="12027"/>
                    </a:cubicBezTo>
                    <a:cubicBezTo>
                      <a:pt x="12543" y="12027"/>
                      <a:pt x="13640" y="11839"/>
                      <a:pt x="14539" y="11268"/>
                    </a:cubicBezTo>
                    <a:cubicBezTo>
                      <a:pt x="15868" y="10400"/>
                      <a:pt x="16166" y="8881"/>
                      <a:pt x="15813" y="7416"/>
                    </a:cubicBezTo>
                    <a:cubicBezTo>
                      <a:pt x="15379" y="5572"/>
                      <a:pt x="14376" y="3890"/>
                      <a:pt x="13101" y="2534"/>
                    </a:cubicBezTo>
                    <a:cubicBezTo>
                      <a:pt x="12803" y="2181"/>
                      <a:pt x="12504" y="1829"/>
                      <a:pt x="12125" y="1558"/>
                    </a:cubicBezTo>
                    <a:cubicBezTo>
                      <a:pt x="11501" y="1096"/>
                      <a:pt x="10768" y="798"/>
                      <a:pt x="10063" y="500"/>
                    </a:cubicBezTo>
                    <a:cubicBezTo>
                      <a:pt x="10039" y="491"/>
                      <a:pt x="10017" y="487"/>
                      <a:pt x="9997" y="487"/>
                    </a:cubicBezTo>
                    <a:cubicBezTo>
                      <a:pt x="9989" y="487"/>
                      <a:pt x="9981" y="487"/>
                      <a:pt x="9973" y="489"/>
                    </a:cubicBezTo>
                    <a:lnTo>
                      <a:pt x="9973" y="489"/>
                    </a:lnTo>
                    <a:cubicBezTo>
                      <a:pt x="9071" y="331"/>
                      <a:pt x="8144" y="199"/>
                      <a:pt x="7242" y="93"/>
                    </a:cubicBezTo>
                    <a:cubicBezTo>
                      <a:pt x="6698" y="41"/>
                      <a:pt x="6157" y="0"/>
                      <a:pt x="562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6" name="Google Shape;2686;p80"/>
              <p:cNvSpPr/>
              <p:nvPr/>
            </p:nvSpPr>
            <p:spPr>
              <a:xfrm>
                <a:off x="4035450" y="1322650"/>
                <a:ext cx="177025" cy="159200"/>
              </a:xfrm>
              <a:custGeom>
                <a:avLst/>
                <a:gdLst/>
                <a:ahLst/>
                <a:cxnLst/>
                <a:rect l="l" t="t" r="r" b="b"/>
                <a:pathLst>
                  <a:path w="7081" h="6368" extrusionOk="0">
                    <a:moveTo>
                      <a:pt x="1977" y="0"/>
                    </a:moveTo>
                    <a:cubicBezTo>
                      <a:pt x="1840" y="0"/>
                      <a:pt x="1705" y="13"/>
                      <a:pt x="1574" y="40"/>
                    </a:cubicBezTo>
                    <a:cubicBezTo>
                      <a:pt x="1330" y="94"/>
                      <a:pt x="1086" y="148"/>
                      <a:pt x="896" y="284"/>
                    </a:cubicBezTo>
                    <a:cubicBezTo>
                      <a:pt x="733" y="420"/>
                      <a:pt x="597" y="582"/>
                      <a:pt x="516" y="745"/>
                    </a:cubicBezTo>
                    <a:cubicBezTo>
                      <a:pt x="1" y="1613"/>
                      <a:pt x="109" y="2725"/>
                      <a:pt x="597" y="3593"/>
                    </a:cubicBezTo>
                    <a:cubicBezTo>
                      <a:pt x="1059" y="4488"/>
                      <a:pt x="1872" y="5139"/>
                      <a:pt x="2713" y="5655"/>
                    </a:cubicBezTo>
                    <a:cubicBezTo>
                      <a:pt x="3310" y="6007"/>
                      <a:pt x="3961" y="6306"/>
                      <a:pt x="4666" y="6360"/>
                    </a:cubicBezTo>
                    <a:cubicBezTo>
                      <a:pt x="4730" y="6365"/>
                      <a:pt x="4794" y="6367"/>
                      <a:pt x="4859" y="6367"/>
                    </a:cubicBezTo>
                    <a:cubicBezTo>
                      <a:pt x="5502" y="6367"/>
                      <a:pt x="6143" y="6121"/>
                      <a:pt x="6538" y="5627"/>
                    </a:cubicBezTo>
                    <a:cubicBezTo>
                      <a:pt x="7053" y="5031"/>
                      <a:pt x="7080" y="4109"/>
                      <a:pt x="6755" y="3376"/>
                    </a:cubicBezTo>
                    <a:cubicBezTo>
                      <a:pt x="6456" y="2617"/>
                      <a:pt x="5887" y="2020"/>
                      <a:pt x="5290" y="1505"/>
                    </a:cubicBezTo>
                    <a:cubicBezTo>
                      <a:pt x="5290" y="1505"/>
                      <a:pt x="3489" y="0"/>
                      <a:pt x="197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7" name="Google Shape;2687;p80"/>
              <p:cNvSpPr/>
              <p:nvPr/>
            </p:nvSpPr>
            <p:spPr>
              <a:xfrm>
                <a:off x="4029450" y="1318425"/>
                <a:ext cx="185725" cy="167300"/>
              </a:xfrm>
              <a:custGeom>
                <a:avLst/>
                <a:gdLst/>
                <a:ahLst/>
                <a:cxnLst/>
                <a:rect l="l" t="t" r="r" b="b"/>
                <a:pathLst>
                  <a:path w="7429" h="6692" extrusionOk="0">
                    <a:moveTo>
                      <a:pt x="2244" y="336"/>
                    </a:moveTo>
                    <a:cubicBezTo>
                      <a:pt x="3149" y="336"/>
                      <a:pt x="4062" y="849"/>
                      <a:pt x="4770" y="1321"/>
                    </a:cubicBezTo>
                    <a:cubicBezTo>
                      <a:pt x="5530" y="1809"/>
                      <a:pt x="6235" y="2460"/>
                      <a:pt x="6669" y="3247"/>
                    </a:cubicBezTo>
                    <a:cubicBezTo>
                      <a:pt x="7022" y="3844"/>
                      <a:pt x="7157" y="4576"/>
                      <a:pt x="6913" y="5227"/>
                    </a:cubicBezTo>
                    <a:cubicBezTo>
                      <a:pt x="6669" y="5905"/>
                      <a:pt x="5991" y="6285"/>
                      <a:pt x="5286" y="6339"/>
                    </a:cubicBezTo>
                    <a:cubicBezTo>
                      <a:pt x="5225" y="6343"/>
                      <a:pt x="5165" y="6345"/>
                      <a:pt x="5105" y="6345"/>
                    </a:cubicBezTo>
                    <a:cubicBezTo>
                      <a:pt x="4411" y="6345"/>
                      <a:pt x="3742" y="6065"/>
                      <a:pt x="3143" y="5715"/>
                    </a:cubicBezTo>
                    <a:cubicBezTo>
                      <a:pt x="2546" y="5363"/>
                      <a:pt x="1977" y="4956"/>
                      <a:pt x="1516" y="4467"/>
                    </a:cubicBezTo>
                    <a:cubicBezTo>
                      <a:pt x="1000" y="3871"/>
                      <a:pt x="620" y="3138"/>
                      <a:pt x="593" y="2352"/>
                    </a:cubicBezTo>
                    <a:cubicBezTo>
                      <a:pt x="566" y="1945"/>
                      <a:pt x="648" y="1538"/>
                      <a:pt x="810" y="1185"/>
                    </a:cubicBezTo>
                    <a:cubicBezTo>
                      <a:pt x="1027" y="724"/>
                      <a:pt x="1353" y="480"/>
                      <a:pt x="1841" y="372"/>
                    </a:cubicBezTo>
                    <a:cubicBezTo>
                      <a:pt x="1975" y="347"/>
                      <a:pt x="2109" y="336"/>
                      <a:pt x="2244" y="336"/>
                    </a:cubicBezTo>
                    <a:close/>
                    <a:moveTo>
                      <a:pt x="2247" y="1"/>
                    </a:moveTo>
                    <a:cubicBezTo>
                      <a:pt x="2093" y="1"/>
                      <a:pt x="1938" y="14"/>
                      <a:pt x="1785" y="41"/>
                    </a:cubicBezTo>
                    <a:lnTo>
                      <a:pt x="1785" y="41"/>
                    </a:lnTo>
                    <a:cubicBezTo>
                      <a:pt x="1777" y="42"/>
                      <a:pt x="1768" y="44"/>
                      <a:pt x="1760" y="46"/>
                    </a:cubicBezTo>
                    <a:cubicBezTo>
                      <a:pt x="1760" y="46"/>
                      <a:pt x="1760" y="46"/>
                      <a:pt x="1760" y="46"/>
                    </a:cubicBezTo>
                    <a:lnTo>
                      <a:pt x="1760" y="46"/>
                    </a:lnTo>
                    <a:cubicBezTo>
                      <a:pt x="1748" y="48"/>
                      <a:pt x="1736" y="50"/>
                      <a:pt x="1726" y="53"/>
                    </a:cubicBezTo>
                    <a:lnTo>
                      <a:pt x="1726" y="53"/>
                    </a:lnTo>
                    <a:cubicBezTo>
                      <a:pt x="50" y="427"/>
                      <a:pt x="1" y="2550"/>
                      <a:pt x="648" y="3816"/>
                    </a:cubicBezTo>
                    <a:cubicBezTo>
                      <a:pt x="1027" y="4495"/>
                      <a:pt x="1570" y="5064"/>
                      <a:pt x="2194" y="5525"/>
                    </a:cubicBezTo>
                    <a:cubicBezTo>
                      <a:pt x="2899" y="6013"/>
                      <a:pt x="3685" y="6475"/>
                      <a:pt x="4526" y="6637"/>
                    </a:cubicBezTo>
                    <a:cubicBezTo>
                      <a:pt x="4718" y="6673"/>
                      <a:pt x="4913" y="6692"/>
                      <a:pt x="5105" y="6692"/>
                    </a:cubicBezTo>
                    <a:cubicBezTo>
                      <a:pt x="5646" y="6692"/>
                      <a:pt x="6175" y="6543"/>
                      <a:pt x="6615" y="6203"/>
                    </a:cubicBezTo>
                    <a:cubicBezTo>
                      <a:pt x="7212" y="5769"/>
                      <a:pt x="7429" y="5010"/>
                      <a:pt x="7374" y="4278"/>
                    </a:cubicBezTo>
                    <a:cubicBezTo>
                      <a:pt x="7239" y="3057"/>
                      <a:pt x="6316" y="1999"/>
                      <a:pt x="5367" y="1321"/>
                    </a:cubicBezTo>
                    <a:cubicBezTo>
                      <a:pt x="4491" y="682"/>
                      <a:pt x="3367" y="1"/>
                      <a:pt x="224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8" name="Google Shape;2688;p80"/>
              <p:cNvSpPr/>
              <p:nvPr/>
            </p:nvSpPr>
            <p:spPr>
              <a:xfrm>
                <a:off x="4669200" y="1532775"/>
                <a:ext cx="120825" cy="83275"/>
              </a:xfrm>
              <a:custGeom>
                <a:avLst/>
                <a:gdLst/>
                <a:ahLst/>
                <a:cxnLst/>
                <a:rect l="l" t="t" r="r" b="b"/>
                <a:pathLst>
                  <a:path w="4833" h="3331" extrusionOk="0">
                    <a:moveTo>
                      <a:pt x="4610" y="1"/>
                    </a:moveTo>
                    <a:cubicBezTo>
                      <a:pt x="4560" y="1"/>
                      <a:pt x="4513" y="29"/>
                      <a:pt x="4487" y="98"/>
                    </a:cubicBezTo>
                    <a:cubicBezTo>
                      <a:pt x="4107" y="911"/>
                      <a:pt x="3592" y="1698"/>
                      <a:pt x="2887" y="2268"/>
                    </a:cubicBezTo>
                    <a:cubicBezTo>
                      <a:pt x="2297" y="2704"/>
                      <a:pt x="1567" y="3000"/>
                      <a:pt x="824" y="3000"/>
                    </a:cubicBezTo>
                    <a:cubicBezTo>
                      <a:pt x="644" y="3000"/>
                      <a:pt x="463" y="2983"/>
                      <a:pt x="283" y="2946"/>
                    </a:cubicBezTo>
                    <a:cubicBezTo>
                      <a:pt x="266" y="2941"/>
                      <a:pt x="250" y="2940"/>
                      <a:pt x="235" y="2940"/>
                    </a:cubicBezTo>
                    <a:cubicBezTo>
                      <a:pt x="55" y="2940"/>
                      <a:pt x="1" y="3221"/>
                      <a:pt x="201" y="3271"/>
                    </a:cubicBezTo>
                    <a:cubicBezTo>
                      <a:pt x="409" y="3311"/>
                      <a:pt x="618" y="3331"/>
                      <a:pt x="825" y="3331"/>
                    </a:cubicBezTo>
                    <a:cubicBezTo>
                      <a:pt x="1595" y="3331"/>
                      <a:pt x="2349" y="3063"/>
                      <a:pt x="2968" y="2593"/>
                    </a:cubicBezTo>
                    <a:cubicBezTo>
                      <a:pt x="3782" y="1996"/>
                      <a:pt x="4351" y="1155"/>
                      <a:pt x="4758" y="260"/>
                    </a:cubicBezTo>
                    <a:cubicBezTo>
                      <a:pt x="4832" y="131"/>
                      <a:pt x="4717" y="1"/>
                      <a:pt x="461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9" name="Google Shape;2689;p80"/>
              <p:cNvSpPr/>
              <p:nvPr/>
            </p:nvSpPr>
            <p:spPr>
              <a:xfrm>
                <a:off x="4792200" y="1507400"/>
                <a:ext cx="10875" cy="885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54" extrusionOk="0">
                    <a:moveTo>
                      <a:pt x="218" y="1"/>
                    </a:moveTo>
                    <a:cubicBezTo>
                      <a:pt x="1" y="1"/>
                      <a:pt x="1" y="353"/>
                      <a:pt x="218" y="353"/>
                    </a:cubicBezTo>
                    <a:cubicBezTo>
                      <a:pt x="435" y="353"/>
                      <a:pt x="435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0" name="Google Shape;2690;p80"/>
              <p:cNvSpPr/>
              <p:nvPr/>
            </p:nvSpPr>
            <p:spPr>
              <a:xfrm>
                <a:off x="4041550" y="981775"/>
                <a:ext cx="29875" cy="11100"/>
              </a:xfrm>
              <a:custGeom>
                <a:avLst/>
                <a:gdLst/>
                <a:ahLst/>
                <a:cxnLst/>
                <a:rect l="l" t="t" r="r" b="b"/>
                <a:pathLst>
                  <a:path w="1195" h="444" extrusionOk="0">
                    <a:moveTo>
                      <a:pt x="561" y="1"/>
                    </a:moveTo>
                    <a:cubicBezTo>
                      <a:pt x="419" y="1"/>
                      <a:pt x="275" y="21"/>
                      <a:pt x="136" y="59"/>
                    </a:cubicBezTo>
                    <a:cubicBezTo>
                      <a:pt x="55" y="86"/>
                      <a:pt x="1" y="167"/>
                      <a:pt x="28" y="276"/>
                    </a:cubicBezTo>
                    <a:cubicBezTo>
                      <a:pt x="50" y="343"/>
                      <a:pt x="109" y="391"/>
                      <a:pt x="190" y="391"/>
                    </a:cubicBezTo>
                    <a:cubicBezTo>
                      <a:pt x="207" y="391"/>
                      <a:pt x="226" y="389"/>
                      <a:pt x="245" y="384"/>
                    </a:cubicBezTo>
                    <a:cubicBezTo>
                      <a:pt x="272" y="384"/>
                      <a:pt x="299" y="357"/>
                      <a:pt x="326" y="357"/>
                    </a:cubicBezTo>
                    <a:lnTo>
                      <a:pt x="760" y="357"/>
                    </a:lnTo>
                    <a:cubicBezTo>
                      <a:pt x="815" y="384"/>
                      <a:pt x="896" y="411"/>
                      <a:pt x="950" y="439"/>
                    </a:cubicBezTo>
                    <a:cubicBezTo>
                      <a:pt x="961" y="442"/>
                      <a:pt x="972" y="444"/>
                      <a:pt x="984" y="444"/>
                    </a:cubicBezTo>
                    <a:cubicBezTo>
                      <a:pt x="1059" y="444"/>
                      <a:pt x="1144" y="373"/>
                      <a:pt x="1167" y="303"/>
                    </a:cubicBezTo>
                    <a:cubicBezTo>
                      <a:pt x="1194" y="222"/>
                      <a:pt x="1140" y="140"/>
                      <a:pt x="1032" y="86"/>
                    </a:cubicBezTo>
                    <a:cubicBezTo>
                      <a:pt x="886" y="28"/>
                      <a:pt x="725" y="1"/>
                      <a:pt x="56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1" name="Google Shape;2691;p80"/>
              <p:cNvSpPr/>
              <p:nvPr/>
            </p:nvSpPr>
            <p:spPr>
              <a:xfrm>
                <a:off x="4030700" y="1013075"/>
                <a:ext cx="23775" cy="10200"/>
              </a:xfrm>
              <a:custGeom>
                <a:avLst/>
                <a:gdLst/>
                <a:ahLst/>
                <a:cxnLst/>
                <a:rect l="l" t="t" r="r" b="b"/>
                <a:pathLst>
                  <a:path w="951" h="408" extrusionOk="0">
                    <a:moveTo>
                      <a:pt x="191" y="0"/>
                    </a:moveTo>
                    <a:cubicBezTo>
                      <a:pt x="136" y="0"/>
                      <a:pt x="82" y="27"/>
                      <a:pt x="55" y="55"/>
                    </a:cubicBezTo>
                    <a:cubicBezTo>
                      <a:pt x="28" y="82"/>
                      <a:pt x="1" y="136"/>
                      <a:pt x="1" y="163"/>
                    </a:cubicBezTo>
                    <a:cubicBezTo>
                      <a:pt x="1" y="217"/>
                      <a:pt x="28" y="272"/>
                      <a:pt x="55" y="299"/>
                    </a:cubicBezTo>
                    <a:cubicBezTo>
                      <a:pt x="82" y="326"/>
                      <a:pt x="136" y="326"/>
                      <a:pt x="191" y="353"/>
                    </a:cubicBezTo>
                    <a:cubicBezTo>
                      <a:pt x="381" y="353"/>
                      <a:pt x="570" y="380"/>
                      <a:pt x="787" y="407"/>
                    </a:cubicBezTo>
                    <a:cubicBezTo>
                      <a:pt x="815" y="407"/>
                      <a:pt x="869" y="380"/>
                      <a:pt x="896" y="353"/>
                    </a:cubicBezTo>
                    <a:cubicBezTo>
                      <a:pt x="923" y="326"/>
                      <a:pt x="950" y="272"/>
                      <a:pt x="950" y="244"/>
                    </a:cubicBezTo>
                    <a:cubicBezTo>
                      <a:pt x="950" y="190"/>
                      <a:pt x="923" y="136"/>
                      <a:pt x="896" y="109"/>
                    </a:cubicBezTo>
                    <a:cubicBezTo>
                      <a:pt x="869" y="82"/>
                      <a:pt x="815" y="82"/>
                      <a:pt x="787" y="82"/>
                    </a:cubicBezTo>
                    <a:cubicBezTo>
                      <a:pt x="570" y="55"/>
                      <a:pt x="381" y="27"/>
                      <a:pt x="19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692" name="Google Shape;2692;p80"/>
            <p:cNvGrpSpPr/>
            <p:nvPr/>
          </p:nvGrpSpPr>
          <p:grpSpPr>
            <a:xfrm>
              <a:off x="3921422" y="-208296"/>
              <a:ext cx="1308786" cy="902761"/>
              <a:chOff x="3787950" y="906100"/>
              <a:chExt cx="1129725" cy="779250"/>
            </a:xfrm>
          </p:grpSpPr>
          <p:sp>
            <p:nvSpPr>
              <p:cNvPr id="2693" name="Google Shape;2693;p80"/>
              <p:cNvSpPr/>
              <p:nvPr/>
            </p:nvSpPr>
            <p:spPr>
              <a:xfrm>
                <a:off x="3787950" y="910150"/>
                <a:ext cx="1129725" cy="771475"/>
              </a:xfrm>
              <a:custGeom>
                <a:avLst/>
                <a:gdLst/>
                <a:ahLst/>
                <a:cxnLst/>
                <a:rect l="l" t="t" r="r" b="b"/>
                <a:pathLst>
                  <a:path w="45189" h="30859" extrusionOk="0">
                    <a:moveTo>
                      <a:pt x="10930" y="0"/>
                    </a:moveTo>
                    <a:cubicBezTo>
                      <a:pt x="10046" y="0"/>
                      <a:pt x="9160" y="189"/>
                      <a:pt x="8328" y="591"/>
                    </a:cubicBezTo>
                    <a:cubicBezTo>
                      <a:pt x="7839" y="835"/>
                      <a:pt x="7405" y="1134"/>
                      <a:pt x="7107" y="1513"/>
                    </a:cubicBezTo>
                    <a:cubicBezTo>
                      <a:pt x="5968" y="3087"/>
                      <a:pt x="5778" y="5256"/>
                      <a:pt x="6483" y="7074"/>
                    </a:cubicBezTo>
                    <a:cubicBezTo>
                      <a:pt x="7053" y="8484"/>
                      <a:pt x="8083" y="9759"/>
                      <a:pt x="8192" y="11278"/>
                    </a:cubicBezTo>
                    <a:cubicBezTo>
                      <a:pt x="8355" y="13692"/>
                      <a:pt x="6130" y="15509"/>
                      <a:pt x="4313" y="17110"/>
                    </a:cubicBezTo>
                    <a:cubicBezTo>
                      <a:pt x="2062" y="19090"/>
                      <a:pt x="0" y="21965"/>
                      <a:pt x="760" y="24840"/>
                    </a:cubicBezTo>
                    <a:cubicBezTo>
                      <a:pt x="1167" y="26413"/>
                      <a:pt x="2360" y="27661"/>
                      <a:pt x="3635" y="28637"/>
                    </a:cubicBezTo>
                    <a:cubicBezTo>
                      <a:pt x="5204" y="29879"/>
                      <a:pt x="7157" y="30858"/>
                      <a:pt x="9116" y="30858"/>
                    </a:cubicBezTo>
                    <a:cubicBezTo>
                      <a:pt x="9596" y="30858"/>
                      <a:pt x="10077" y="30800"/>
                      <a:pt x="10552" y="30671"/>
                    </a:cubicBezTo>
                    <a:cubicBezTo>
                      <a:pt x="12694" y="30075"/>
                      <a:pt x="14241" y="28230"/>
                      <a:pt x="16221" y="27200"/>
                    </a:cubicBezTo>
                    <a:cubicBezTo>
                      <a:pt x="17551" y="26489"/>
                      <a:pt x="19051" y="26183"/>
                      <a:pt x="20569" y="26183"/>
                    </a:cubicBezTo>
                    <a:cubicBezTo>
                      <a:pt x="21773" y="26183"/>
                      <a:pt x="22989" y="26375"/>
                      <a:pt x="24141" y="26711"/>
                    </a:cubicBezTo>
                    <a:cubicBezTo>
                      <a:pt x="27912" y="27795"/>
                      <a:pt x="31494" y="30282"/>
                      <a:pt x="35313" y="30282"/>
                    </a:cubicBezTo>
                    <a:cubicBezTo>
                      <a:pt x="36273" y="30282"/>
                      <a:pt x="37248" y="30125"/>
                      <a:pt x="38245" y="29749"/>
                    </a:cubicBezTo>
                    <a:cubicBezTo>
                      <a:pt x="39194" y="29397"/>
                      <a:pt x="40062" y="28827"/>
                      <a:pt x="40795" y="28122"/>
                    </a:cubicBezTo>
                    <a:cubicBezTo>
                      <a:pt x="45189" y="23918"/>
                      <a:pt x="44104" y="17571"/>
                      <a:pt x="40469" y="13828"/>
                    </a:cubicBezTo>
                    <a:cubicBezTo>
                      <a:pt x="38055" y="11359"/>
                      <a:pt x="34665" y="10003"/>
                      <a:pt x="31220" y="9732"/>
                    </a:cubicBezTo>
                    <a:cubicBezTo>
                      <a:pt x="28670" y="9515"/>
                      <a:pt x="26012" y="9868"/>
                      <a:pt x="23625" y="8945"/>
                    </a:cubicBezTo>
                    <a:cubicBezTo>
                      <a:pt x="20181" y="7616"/>
                      <a:pt x="18092" y="3982"/>
                      <a:pt x="15298" y="1649"/>
                    </a:cubicBezTo>
                    <a:cubicBezTo>
                      <a:pt x="14051" y="592"/>
                      <a:pt x="12494" y="0"/>
                      <a:pt x="1093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4" name="Google Shape;2694;p80"/>
              <p:cNvSpPr/>
              <p:nvPr/>
            </p:nvSpPr>
            <p:spPr>
              <a:xfrm>
                <a:off x="3793375" y="1387375"/>
                <a:ext cx="1080900" cy="294250"/>
              </a:xfrm>
              <a:custGeom>
                <a:avLst/>
                <a:gdLst/>
                <a:ahLst/>
                <a:cxnLst/>
                <a:rect l="l" t="t" r="r" b="b"/>
                <a:pathLst>
                  <a:path w="43236" h="11770" extrusionOk="0">
                    <a:moveTo>
                      <a:pt x="2198" y="1"/>
                    </a:moveTo>
                    <a:cubicBezTo>
                      <a:pt x="868" y="1709"/>
                      <a:pt x="0" y="3717"/>
                      <a:pt x="543" y="5751"/>
                    </a:cubicBezTo>
                    <a:cubicBezTo>
                      <a:pt x="950" y="7324"/>
                      <a:pt x="2143" y="8572"/>
                      <a:pt x="3418" y="9548"/>
                    </a:cubicBezTo>
                    <a:cubicBezTo>
                      <a:pt x="4987" y="10790"/>
                      <a:pt x="6940" y="11769"/>
                      <a:pt x="8899" y="11769"/>
                    </a:cubicBezTo>
                    <a:cubicBezTo>
                      <a:pt x="9379" y="11769"/>
                      <a:pt x="9860" y="11711"/>
                      <a:pt x="10335" y="11582"/>
                    </a:cubicBezTo>
                    <a:cubicBezTo>
                      <a:pt x="12477" y="10986"/>
                      <a:pt x="14024" y="9141"/>
                      <a:pt x="16004" y="8111"/>
                    </a:cubicBezTo>
                    <a:cubicBezTo>
                      <a:pt x="17334" y="7400"/>
                      <a:pt x="18834" y="7094"/>
                      <a:pt x="20352" y="7094"/>
                    </a:cubicBezTo>
                    <a:cubicBezTo>
                      <a:pt x="21556" y="7094"/>
                      <a:pt x="22772" y="7286"/>
                      <a:pt x="23924" y="7622"/>
                    </a:cubicBezTo>
                    <a:cubicBezTo>
                      <a:pt x="27695" y="8706"/>
                      <a:pt x="31277" y="11193"/>
                      <a:pt x="35096" y="11193"/>
                    </a:cubicBezTo>
                    <a:cubicBezTo>
                      <a:pt x="36056" y="11193"/>
                      <a:pt x="37031" y="11036"/>
                      <a:pt x="38028" y="10660"/>
                    </a:cubicBezTo>
                    <a:cubicBezTo>
                      <a:pt x="38977" y="10308"/>
                      <a:pt x="39845" y="9738"/>
                      <a:pt x="40578" y="9033"/>
                    </a:cubicBezTo>
                    <a:cubicBezTo>
                      <a:pt x="42015" y="7650"/>
                      <a:pt x="42856" y="6049"/>
                      <a:pt x="43236" y="4368"/>
                    </a:cubicBezTo>
                    <a:lnTo>
                      <a:pt x="43236" y="4368"/>
                    </a:lnTo>
                    <a:cubicBezTo>
                      <a:pt x="42965" y="4693"/>
                      <a:pt x="42666" y="5046"/>
                      <a:pt x="42341" y="5344"/>
                    </a:cubicBezTo>
                    <a:cubicBezTo>
                      <a:pt x="41608" y="6049"/>
                      <a:pt x="40741" y="6619"/>
                      <a:pt x="39791" y="6971"/>
                    </a:cubicBezTo>
                    <a:cubicBezTo>
                      <a:pt x="38794" y="7347"/>
                      <a:pt x="37819" y="7504"/>
                      <a:pt x="36859" y="7504"/>
                    </a:cubicBezTo>
                    <a:cubicBezTo>
                      <a:pt x="33040" y="7504"/>
                      <a:pt x="29458" y="5017"/>
                      <a:pt x="25687" y="3934"/>
                    </a:cubicBezTo>
                    <a:cubicBezTo>
                      <a:pt x="24516" y="3608"/>
                      <a:pt x="23292" y="3416"/>
                      <a:pt x="22080" y="3416"/>
                    </a:cubicBezTo>
                    <a:cubicBezTo>
                      <a:pt x="20570" y="3416"/>
                      <a:pt x="19079" y="3714"/>
                      <a:pt x="17739" y="4422"/>
                    </a:cubicBezTo>
                    <a:cubicBezTo>
                      <a:pt x="15787" y="5452"/>
                      <a:pt x="14241" y="7324"/>
                      <a:pt x="12098" y="7894"/>
                    </a:cubicBezTo>
                    <a:cubicBezTo>
                      <a:pt x="11622" y="8022"/>
                      <a:pt x="11141" y="8081"/>
                      <a:pt x="10660" y="8081"/>
                    </a:cubicBezTo>
                    <a:cubicBezTo>
                      <a:pt x="8702" y="8081"/>
                      <a:pt x="6749" y="7106"/>
                      <a:pt x="5181" y="5886"/>
                    </a:cubicBezTo>
                    <a:cubicBezTo>
                      <a:pt x="3906" y="4883"/>
                      <a:pt x="2713" y="3635"/>
                      <a:pt x="2306" y="2089"/>
                    </a:cubicBezTo>
                    <a:cubicBezTo>
                      <a:pt x="2116" y="1384"/>
                      <a:pt x="2089" y="679"/>
                      <a:pt x="2198" y="1"/>
                    </a:cubicBezTo>
                    <a:close/>
                  </a:path>
                </a:pathLst>
              </a:custGeom>
              <a:solidFill>
                <a:srgbClr val="4E8CCA">
                  <a:alpha val="26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5" name="Google Shape;2695;p80"/>
              <p:cNvSpPr/>
              <p:nvPr/>
            </p:nvSpPr>
            <p:spPr>
              <a:xfrm>
                <a:off x="3794050" y="906100"/>
                <a:ext cx="1106000" cy="779250"/>
              </a:xfrm>
              <a:custGeom>
                <a:avLst/>
                <a:gdLst/>
                <a:ahLst/>
                <a:cxnLst/>
                <a:rect l="l" t="t" r="r" b="b"/>
                <a:pathLst>
                  <a:path w="44240" h="31170" extrusionOk="0">
                    <a:moveTo>
                      <a:pt x="10693" y="327"/>
                    </a:moveTo>
                    <a:cubicBezTo>
                      <a:pt x="11403" y="327"/>
                      <a:pt x="12116" y="454"/>
                      <a:pt x="12776" y="699"/>
                    </a:cubicBezTo>
                    <a:cubicBezTo>
                      <a:pt x="14702" y="1350"/>
                      <a:pt x="16085" y="2950"/>
                      <a:pt x="17414" y="4415"/>
                    </a:cubicBezTo>
                    <a:cubicBezTo>
                      <a:pt x="18662" y="5771"/>
                      <a:pt x="19910" y="7209"/>
                      <a:pt x="21456" y="8266"/>
                    </a:cubicBezTo>
                    <a:cubicBezTo>
                      <a:pt x="23192" y="9460"/>
                      <a:pt x="25172" y="9867"/>
                      <a:pt x="27260" y="9948"/>
                    </a:cubicBezTo>
                    <a:cubicBezTo>
                      <a:pt x="29511" y="10030"/>
                      <a:pt x="31736" y="9975"/>
                      <a:pt x="33933" y="10572"/>
                    </a:cubicBezTo>
                    <a:cubicBezTo>
                      <a:pt x="35967" y="11142"/>
                      <a:pt x="37920" y="12118"/>
                      <a:pt x="39493" y="13556"/>
                    </a:cubicBezTo>
                    <a:cubicBezTo>
                      <a:pt x="42124" y="15915"/>
                      <a:pt x="43697" y="19577"/>
                      <a:pt x="43128" y="23130"/>
                    </a:cubicBezTo>
                    <a:cubicBezTo>
                      <a:pt x="42802" y="25002"/>
                      <a:pt x="41907" y="26684"/>
                      <a:pt x="40551" y="28013"/>
                    </a:cubicBezTo>
                    <a:cubicBezTo>
                      <a:pt x="39069" y="29495"/>
                      <a:pt x="37098" y="30279"/>
                      <a:pt x="35027" y="30279"/>
                    </a:cubicBezTo>
                    <a:cubicBezTo>
                      <a:pt x="34861" y="30279"/>
                      <a:pt x="34696" y="30274"/>
                      <a:pt x="34529" y="30264"/>
                    </a:cubicBezTo>
                    <a:cubicBezTo>
                      <a:pt x="30352" y="30020"/>
                      <a:pt x="26853" y="27226"/>
                      <a:pt x="22812" y="26439"/>
                    </a:cubicBezTo>
                    <a:cubicBezTo>
                      <a:pt x="21995" y="26274"/>
                      <a:pt x="21152" y="26180"/>
                      <a:pt x="20308" y="26180"/>
                    </a:cubicBezTo>
                    <a:cubicBezTo>
                      <a:pt x="19075" y="26180"/>
                      <a:pt x="17840" y="26380"/>
                      <a:pt x="16682" y="26846"/>
                    </a:cubicBezTo>
                    <a:cubicBezTo>
                      <a:pt x="14837" y="27579"/>
                      <a:pt x="13454" y="29043"/>
                      <a:pt x="11745" y="30020"/>
                    </a:cubicBezTo>
                    <a:cubicBezTo>
                      <a:pt x="10865" y="30523"/>
                      <a:pt x="9914" y="30839"/>
                      <a:pt x="8894" y="30839"/>
                    </a:cubicBezTo>
                    <a:cubicBezTo>
                      <a:pt x="8814" y="30839"/>
                      <a:pt x="8734" y="30837"/>
                      <a:pt x="8653" y="30833"/>
                    </a:cubicBezTo>
                    <a:cubicBezTo>
                      <a:pt x="7568" y="30806"/>
                      <a:pt x="6483" y="30454"/>
                      <a:pt x="5507" y="29966"/>
                    </a:cubicBezTo>
                    <a:cubicBezTo>
                      <a:pt x="3689" y="29070"/>
                      <a:pt x="1764" y="27579"/>
                      <a:pt x="923" y="25680"/>
                    </a:cubicBezTo>
                    <a:cubicBezTo>
                      <a:pt x="1" y="23564"/>
                      <a:pt x="841" y="21340"/>
                      <a:pt x="2116" y="19577"/>
                    </a:cubicBezTo>
                    <a:cubicBezTo>
                      <a:pt x="3364" y="17895"/>
                      <a:pt x="5100" y="16756"/>
                      <a:pt x="6483" y="15210"/>
                    </a:cubicBezTo>
                    <a:cubicBezTo>
                      <a:pt x="7677" y="13881"/>
                      <a:pt x="8463" y="12254"/>
                      <a:pt x="7921" y="10464"/>
                    </a:cubicBezTo>
                    <a:cubicBezTo>
                      <a:pt x="7622" y="9514"/>
                      <a:pt x="7107" y="8673"/>
                      <a:pt x="6673" y="7778"/>
                    </a:cubicBezTo>
                    <a:cubicBezTo>
                      <a:pt x="6185" y="6802"/>
                      <a:pt x="5941" y="5744"/>
                      <a:pt x="5995" y="4632"/>
                    </a:cubicBezTo>
                    <a:cubicBezTo>
                      <a:pt x="6049" y="3601"/>
                      <a:pt x="6402" y="2625"/>
                      <a:pt x="6999" y="1784"/>
                    </a:cubicBezTo>
                    <a:cubicBezTo>
                      <a:pt x="7006" y="1774"/>
                      <a:pt x="7011" y="1764"/>
                      <a:pt x="7016" y="1755"/>
                    </a:cubicBezTo>
                    <a:lnTo>
                      <a:pt x="7016" y="1755"/>
                    </a:lnTo>
                    <a:cubicBezTo>
                      <a:pt x="7672" y="952"/>
                      <a:pt x="8758" y="560"/>
                      <a:pt x="9765" y="401"/>
                    </a:cubicBezTo>
                    <a:cubicBezTo>
                      <a:pt x="10071" y="351"/>
                      <a:pt x="10382" y="327"/>
                      <a:pt x="10693" y="327"/>
                    </a:cubicBezTo>
                    <a:close/>
                    <a:moveTo>
                      <a:pt x="10675" y="0"/>
                    </a:moveTo>
                    <a:cubicBezTo>
                      <a:pt x="10170" y="0"/>
                      <a:pt x="9664" y="60"/>
                      <a:pt x="9168" y="184"/>
                    </a:cubicBezTo>
                    <a:cubicBezTo>
                      <a:pt x="8273" y="401"/>
                      <a:pt x="7324" y="835"/>
                      <a:pt x="6727" y="1567"/>
                    </a:cubicBezTo>
                    <a:cubicBezTo>
                      <a:pt x="6714" y="1587"/>
                      <a:pt x="6705" y="1609"/>
                      <a:pt x="6701" y="1630"/>
                    </a:cubicBezTo>
                    <a:lnTo>
                      <a:pt x="6701" y="1630"/>
                    </a:lnTo>
                    <a:cubicBezTo>
                      <a:pt x="5505" y="3308"/>
                      <a:pt x="5377" y="5540"/>
                      <a:pt x="6131" y="7399"/>
                    </a:cubicBezTo>
                    <a:cubicBezTo>
                      <a:pt x="6537" y="8402"/>
                      <a:pt x="7188" y="9324"/>
                      <a:pt x="7541" y="10355"/>
                    </a:cubicBezTo>
                    <a:cubicBezTo>
                      <a:pt x="7894" y="11386"/>
                      <a:pt x="7839" y="12444"/>
                      <a:pt x="7351" y="13393"/>
                    </a:cubicBezTo>
                    <a:cubicBezTo>
                      <a:pt x="6429" y="15292"/>
                      <a:pt x="4557" y="16458"/>
                      <a:pt x="3120" y="17923"/>
                    </a:cubicBezTo>
                    <a:cubicBezTo>
                      <a:pt x="1682" y="19360"/>
                      <a:pt x="380" y="21205"/>
                      <a:pt x="190" y="23293"/>
                    </a:cubicBezTo>
                    <a:cubicBezTo>
                      <a:pt x="1" y="25382"/>
                      <a:pt x="1194" y="27172"/>
                      <a:pt x="2740" y="28501"/>
                    </a:cubicBezTo>
                    <a:cubicBezTo>
                      <a:pt x="4340" y="29884"/>
                      <a:pt x="6348" y="31050"/>
                      <a:pt x="8517" y="31159"/>
                    </a:cubicBezTo>
                    <a:cubicBezTo>
                      <a:pt x="8632" y="31166"/>
                      <a:pt x="8745" y="31170"/>
                      <a:pt x="8857" y="31170"/>
                    </a:cubicBezTo>
                    <a:cubicBezTo>
                      <a:pt x="10840" y="31170"/>
                      <a:pt x="12429" y="30062"/>
                      <a:pt x="13969" y="28881"/>
                    </a:cubicBezTo>
                    <a:cubicBezTo>
                      <a:pt x="14837" y="28230"/>
                      <a:pt x="15732" y="27579"/>
                      <a:pt x="16763" y="27172"/>
                    </a:cubicBezTo>
                    <a:cubicBezTo>
                      <a:pt x="17821" y="26738"/>
                      <a:pt x="18933" y="26548"/>
                      <a:pt x="20045" y="26521"/>
                    </a:cubicBezTo>
                    <a:cubicBezTo>
                      <a:pt x="20129" y="26519"/>
                      <a:pt x="20213" y="26518"/>
                      <a:pt x="20296" y="26518"/>
                    </a:cubicBezTo>
                    <a:cubicBezTo>
                      <a:pt x="24765" y="26518"/>
                      <a:pt x="28424" y="29333"/>
                      <a:pt x="32658" y="30318"/>
                    </a:cubicBezTo>
                    <a:cubicBezTo>
                      <a:pt x="33445" y="30501"/>
                      <a:pt x="34253" y="30603"/>
                      <a:pt x="35058" y="30603"/>
                    </a:cubicBezTo>
                    <a:cubicBezTo>
                      <a:pt x="36277" y="30603"/>
                      <a:pt x="37487" y="30369"/>
                      <a:pt x="38598" y="29830"/>
                    </a:cubicBezTo>
                    <a:cubicBezTo>
                      <a:pt x="40442" y="28962"/>
                      <a:pt x="41934" y="27307"/>
                      <a:pt x="42775" y="25463"/>
                    </a:cubicBezTo>
                    <a:cubicBezTo>
                      <a:pt x="44240" y="22181"/>
                      <a:pt x="43589" y="18329"/>
                      <a:pt x="41581" y="15427"/>
                    </a:cubicBezTo>
                    <a:cubicBezTo>
                      <a:pt x="39276" y="12037"/>
                      <a:pt x="35289" y="10138"/>
                      <a:pt x="31247" y="9731"/>
                    </a:cubicBezTo>
                    <a:cubicBezTo>
                      <a:pt x="28806" y="9514"/>
                      <a:pt x="26257" y="9867"/>
                      <a:pt x="23870" y="9107"/>
                    </a:cubicBezTo>
                    <a:cubicBezTo>
                      <a:pt x="21890" y="8456"/>
                      <a:pt x="20344" y="7046"/>
                      <a:pt x="18960" y="5581"/>
                    </a:cubicBezTo>
                    <a:cubicBezTo>
                      <a:pt x="17631" y="4171"/>
                      <a:pt x="16383" y="2570"/>
                      <a:pt x="14837" y="1404"/>
                    </a:cubicBezTo>
                    <a:cubicBezTo>
                      <a:pt x="13643" y="513"/>
                      <a:pt x="12162" y="0"/>
                      <a:pt x="10675" y="0"/>
                    </a:cubicBezTo>
                    <a:close/>
                  </a:path>
                </a:pathLst>
              </a:custGeom>
              <a:solidFill>
                <a:srgbClr val="221C42"/>
              </a:solidFill>
              <a:ln w="9525" cap="flat" cmpd="sng">
                <a:solidFill>
                  <a:srgbClr val="1A264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6" name="Google Shape;2696;p80"/>
              <p:cNvSpPr/>
              <p:nvPr/>
            </p:nvSpPr>
            <p:spPr>
              <a:xfrm>
                <a:off x="4320925" y="1231425"/>
                <a:ext cx="398750" cy="292850"/>
              </a:xfrm>
              <a:custGeom>
                <a:avLst/>
                <a:gdLst/>
                <a:ahLst/>
                <a:cxnLst/>
                <a:rect l="l" t="t" r="r" b="b"/>
                <a:pathLst>
                  <a:path w="15950" h="11714" extrusionOk="0">
                    <a:moveTo>
                      <a:pt x="5290" y="0"/>
                    </a:moveTo>
                    <a:cubicBezTo>
                      <a:pt x="3283" y="27"/>
                      <a:pt x="1032" y="1004"/>
                      <a:pt x="489" y="2957"/>
                    </a:cubicBezTo>
                    <a:cubicBezTo>
                      <a:pt x="1" y="4665"/>
                      <a:pt x="1032" y="6456"/>
                      <a:pt x="2279" y="7758"/>
                    </a:cubicBezTo>
                    <a:cubicBezTo>
                      <a:pt x="4503" y="10009"/>
                      <a:pt x="7541" y="11419"/>
                      <a:pt x="10688" y="11690"/>
                    </a:cubicBezTo>
                    <a:cubicBezTo>
                      <a:pt x="10889" y="11706"/>
                      <a:pt x="11094" y="11714"/>
                      <a:pt x="11300" y="11714"/>
                    </a:cubicBezTo>
                    <a:cubicBezTo>
                      <a:pt x="12931" y="11714"/>
                      <a:pt x="14655" y="11212"/>
                      <a:pt x="15353" y="9792"/>
                    </a:cubicBezTo>
                    <a:cubicBezTo>
                      <a:pt x="15950" y="8598"/>
                      <a:pt x="15570" y="7161"/>
                      <a:pt x="15055" y="5913"/>
                    </a:cubicBezTo>
                    <a:cubicBezTo>
                      <a:pt x="14566" y="4747"/>
                      <a:pt x="13970" y="3635"/>
                      <a:pt x="13075" y="2740"/>
                    </a:cubicBezTo>
                    <a:cubicBezTo>
                      <a:pt x="12179" y="1845"/>
                      <a:pt x="12125" y="1383"/>
                      <a:pt x="9874" y="515"/>
                    </a:cubicBezTo>
                    <a:cubicBezTo>
                      <a:pt x="9874" y="515"/>
                      <a:pt x="6972" y="0"/>
                      <a:pt x="529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rgbClr val="1A264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7" name="Google Shape;2697;p80"/>
              <p:cNvSpPr/>
              <p:nvPr/>
            </p:nvSpPr>
            <p:spPr>
              <a:xfrm>
                <a:off x="4317550" y="1227750"/>
                <a:ext cx="404175" cy="300675"/>
              </a:xfrm>
              <a:custGeom>
                <a:avLst/>
                <a:gdLst/>
                <a:ahLst/>
                <a:cxnLst/>
                <a:rect l="l" t="t" r="r" b="b"/>
                <a:pathLst>
                  <a:path w="16167" h="12027" extrusionOk="0">
                    <a:moveTo>
                      <a:pt x="5691" y="346"/>
                    </a:moveTo>
                    <a:cubicBezTo>
                      <a:pt x="6141" y="346"/>
                      <a:pt x="6595" y="375"/>
                      <a:pt x="7052" y="418"/>
                    </a:cubicBezTo>
                    <a:cubicBezTo>
                      <a:pt x="8029" y="527"/>
                      <a:pt x="9005" y="662"/>
                      <a:pt x="9955" y="825"/>
                    </a:cubicBezTo>
                    <a:cubicBezTo>
                      <a:pt x="10985" y="1232"/>
                      <a:pt x="11880" y="1666"/>
                      <a:pt x="12613" y="2480"/>
                    </a:cubicBezTo>
                    <a:cubicBezTo>
                      <a:pt x="13020" y="2941"/>
                      <a:pt x="13454" y="3348"/>
                      <a:pt x="13806" y="3836"/>
                    </a:cubicBezTo>
                    <a:cubicBezTo>
                      <a:pt x="14295" y="4514"/>
                      <a:pt x="14674" y="5246"/>
                      <a:pt x="14973" y="6006"/>
                    </a:cubicBezTo>
                    <a:cubicBezTo>
                      <a:pt x="15596" y="7416"/>
                      <a:pt x="16085" y="9288"/>
                      <a:pt x="14864" y="10536"/>
                    </a:cubicBezTo>
                    <a:cubicBezTo>
                      <a:pt x="14027" y="11422"/>
                      <a:pt x="12721" y="11682"/>
                      <a:pt x="11533" y="11682"/>
                    </a:cubicBezTo>
                    <a:cubicBezTo>
                      <a:pt x="11413" y="11682"/>
                      <a:pt x="11293" y="11680"/>
                      <a:pt x="11175" y="11675"/>
                    </a:cubicBezTo>
                    <a:cubicBezTo>
                      <a:pt x="8137" y="11566"/>
                      <a:pt x="5127" y="10210"/>
                      <a:pt x="2930" y="8149"/>
                    </a:cubicBezTo>
                    <a:cubicBezTo>
                      <a:pt x="1790" y="7091"/>
                      <a:pt x="678" y="5653"/>
                      <a:pt x="678" y="4026"/>
                    </a:cubicBezTo>
                    <a:cubicBezTo>
                      <a:pt x="651" y="2588"/>
                      <a:pt x="1628" y="1476"/>
                      <a:pt x="2875" y="907"/>
                    </a:cubicBezTo>
                    <a:cubicBezTo>
                      <a:pt x="3782" y="481"/>
                      <a:pt x="4726" y="346"/>
                      <a:pt x="5691" y="346"/>
                    </a:cubicBezTo>
                    <a:close/>
                    <a:moveTo>
                      <a:pt x="5622" y="0"/>
                    </a:moveTo>
                    <a:cubicBezTo>
                      <a:pt x="4772" y="0"/>
                      <a:pt x="3935" y="102"/>
                      <a:pt x="3119" y="418"/>
                    </a:cubicBezTo>
                    <a:cubicBezTo>
                      <a:pt x="1899" y="907"/>
                      <a:pt x="814" y="1775"/>
                      <a:pt x="461" y="3049"/>
                    </a:cubicBezTo>
                    <a:cubicBezTo>
                      <a:pt x="0" y="4650"/>
                      <a:pt x="814" y="6250"/>
                      <a:pt x="1790" y="7443"/>
                    </a:cubicBezTo>
                    <a:cubicBezTo>
                      <a:pt x="3879" y="9993"/>
                      <a:pt x="7161" y="11593"/>
                      <a:pt x="10416" y="11973"/>
                    </a:cubicBezTo>
                    <a:cubicBezTo>
                      <a:pt x="10758" y="12007"/>
                      <a:pt x="11110" y="12027"/>
                      <a:pt x="11465" y="12027"/>
                    </a:cubicBezTo>
                    <a:cubicBezTo>
                      <a:pt x="12543" y="12027"/>
                      <a:pt x="13640" y="11839"/>
                      <a:pt x="14539" y="11268"/>
                    </a:cubicBezTo>
                    <a:cubicBezTo>
                      <a:pt x="15868" y="10400"/>
                      <a:pt x="16166" y="8881"/>
                      <a:pt x="15813" y="7416"/>
                    </a:cubicBezTo>
                    <a:cubicBezTo>
                      <a:pt x="15379" y="5572"/>
                      <a:pt x="14376" y="3890"/>
                      <a:pt x="13101" y="2534"/>
                    </a:cubicBezTo>
                    <a:cubicBezTo>
                      <a:pt x="12803" y="2181"/>
                      <a:pt x="12504" y="1829"/>
                      <a:pt x="12125" y="1558"/>
                    </a:cubicBezTo>
                    <a:cubicBezTo>
                      <a:pt x="11501" y="1096"/>
                      <a:pt x="10768" y="798"/>
                      <a:pt x="10063" y="500"/>
                    </a:cubicBezTo>
                    <a:cubicBezTo>
                      <a:pt x="10039" y="491"/>
                      <a:pt x="10017" y="487"/>
                      <a:pt x="9997" y="487"/>
                    </a:cubicBezTo>
                    <a:cubicBezTo>
                      <a:pt x="9989" y="487"/>
                      <a:pt x="9981" y="487"/>
                      <a:pt x="9973" y="489"/>
                    </a:cubicBezTo>
                    <a:lnTo>
                      <a:pt x="9973" y="489"/>
                    </a:lnTo>
                    <a:cubicBezTo>
                      <a:pt x="9071" y="331"/>
                      <a:pt x="8144" y="199"/>
                      <a:pt x="7242" y="93"/>
                    </a:cubicBezTo>
                    <a:cubicBezTo>
                      <a:pt x="6698" y="41"/>
                      <a:pt x="6157" y="0"/>
                      <a:pt x="5622" y="0"/>
                    </a:cubicBezTo>
                    <a:close/>
                  </a:path>
                </a:pathLst>
              </a:custGeom>
              <a:solidFill>
                <a:srgbClr val="221C42"/>
              </a:solidFill>
              <a:ln w="9525" cap="flat" cmpd="sng">
                <a:solidFill>
                  <a:srgbClr val="221C4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8" name="Google Shape;2698;p80"/>
              <p:cNvSpPr/>
              <p:nvPr/>
            </p:nvSpPr>
            <p:spPr>
              <a:xfrm>
                <a:off x="4035450" y="1322650"/>
                <a:ext cx="177025" cy="159200"/>
              </a:xfrm>
              <a:custGeom>
                <a:avLst/>
                <a:gdLst/>
                <a:ahLst/>
                <a:cxnLst/>
                <a:rect l="l" t="t" r="r" b="b"/>
                <a:pathLst>
                  <a:path w="7081" h="6368" extrusionOk="0">
                    <a:moveTo>
                      <a:pt x="1977" y="0"/>
                    </a:moveTo>
                    <a:cubicBezTo>
                      <a:pt x="1840" y="0"/>
                      <a:pt x="1705" y="13"/>
                      <a:pt x="1574" y="40"/>
                    </a:cubicBezTo>
                    <a:cubicBezTo>
                      <a:pt x="1330" y="94"/>
                      <a:pt x="1086" y="148"/>
                      <a:pt x="896" y="284"/>
                    </a:cubicBezTo>
                    <a:cubicBezTo>
                      <a:pt x="733" y="420"/>
                      <a:pt x="597" y="582"/>
                      <a:pt x="516" y="745"/>
                    </a:cubicBezTo>
                    <a:cubicBezTo>
                      <a:pt x="1" y="1613"/>
                      <a:pt x="109" y="2725"/>
                      <a:pt x="597" y="3593"/>
                    </a:cubicBezTo>
                    <a:cubicBezTo>
                      <a:pt x="1059" y="4488"/>
                      <a:pt x="1872" y="5139"/>
                      <a:pt x="2713" y="5655"/>
                    </a:cubicBezTo>
                    <a:cubicBezTo>
                      <a:pt x="3310" y="6007"/>
                      <a:pt x="3961" y="6306"/>
                      <a:pt x="4666" y="6360"/>
                    </a:cubicBezTo>
                    <a:cubicBezTo>
                      <a:pt x="4730" y="6365"/>
                      <a:pt x="4794" y="6367"/>
                      <a:pt x="4859" y="6367"/>
                    </a:cubicBezTo>
                    <a:cubicBezTo>
                      <a:pt x="5502" y="6367"/>
                      <a:pt x="6143" y="6121"/>
                      <a:pt x="6538" y="5627"/>
                    </a:cubicBezTo>
                    <a:cubicBezTo>
                      <a:pt x="7053" y="5031"/>
                      <a:pt x="7080" y="4109"/>
                      <a:pt x="6755" y="3376"/>
                    </a:cubicBezTo>
                    <a:cubicBezTo>
                      <a:pt x="6456" y="2617"/>
                      <a:pt x="5887" y="2020"/>
                      <a:pt x="5290" y="1505"/>
                    </a:cubicBezTo>
                    <a:cubicBezTo>
                      <a:pt x="5290" y="1505"/>
                      <a:pt x="3489" y="0"/>
                      <a:pt x="19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rgbClr val="1A264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9" name="Google Shape;2699;p80"/>
              <p:cNvSpPr/>
              <p:nvPr/>
            </p:nvSpPr>
            <p:spPr>
              <a:xfrm>
                <a:off x="4029450" y="1318425"/>
                <a:ext cx="185725" cy="167300"/>
              </a:xfrm>
              <a:custGeom>
                <a:avLst/>
                <a:gdLst/>
                <a:ahLst/>
                <a:cxnLst/>
                <a:rect l="l" t="t" r="r" b="b"/>
                <a:pathLst>
                  <a:path w="7429" h="6692" extrusionOk="0">
                    <a:moveTo>
                      <a:pt x="2244" y="336"/>
                    </a:moveTo>
                    <a:cubicBezTo>
                      <a:pt x="3149" y="336"/>
                      <a:pt x="4062" y="849"/>
                      <a:pt x="4770" y="1321"/>
                    </a:cubicBezTo>
                    <a:cubicBezTo>
                      <a:pt x="5530" y="1809"/>
                      <a:pt x="6235" y="2460"/>
                      <a:pt x="6669" y="3247"/>
                    </a:cubicBezTo>
                    <a:cubicBezTo>
                      <a:pt x="7022" y="3844"/>
                      <a:pt x="7157" y="4576"/>
                      <a:pt x="6913" y="5227"/>
                    </a:cubicBezTo>
                    <a:cubicBezTo>
                      <a:pt x="6669" y="5905"/>
                      <a:pt x="5991" y="6285"/>
                      <a:pt x="5286" y="6339"/>
                    </a:cubicBezTo>
                    <a:cubicBezTo>
                      <a:pt x="5225" y="6343"/>
                      <a:pt x="5165" y="6345"/>
                      <a:pt x="5105" y="6345"/>
                    </a:cubicBezTo>
                    <a:cubicBezTo>
                      <a:pt x="4411" y="6345"/>
                      <a:pt x="3742" y="6065"/>
                      <a:pt x="3143" y="5715"/>
                    </a:cubicBezTo>
                    <a:cubicBezTo>
                      <a:pt x="2546" y="5363"/>
                      <a:pt x="1977" y="4956"/>
                      <a:pt x="1516" y="4467"/>
                    </a:cubicBezTo>
                    <a:cubicBezTo>
                      <a:pt x="1000" y="3871"/>
                      <a:pt x="620" y="3138"/>
                      <a:pt x="593" y="2352"/>
                    </a:cubicBezTo>
                    <a:cubicBezTo>
                      <a:pt x="566" y="1945"/>
                      <a:pt x="648" y="1538"/>
                      <a:pt x="810" y="1185"/>
                    </a:cubicBezTo>
                    <a:cubicBezTo>
                      <a:pt x="1027" y="724"/>
                      <a:pt x="1353" y="480"/>
                      <a:pt x="1841" y="372"/>
                    </a:cubicBezTo>
                    <a:cubicBezTo>
                      <a:pt x="1975" y="347"/>
                      <a:pt x="2109" y="336"/>
                      <a:pt x="2244" y="336"/>
                    </a:cubicBezTo>
                    <a:close/>
                    <a:moveTo>
                      <a:pt x="2247" y="1"/>
                    </a:moveTo>
                    <a:cubicBezTo>
                      <a:pt x="2093" y="1"/>
                      <a:pt x="1938" y="14"/>
                      <a:pt x="1785" y="41"/>
                    </a:cubicBezTo>
                    <a:lnTo>
                      <a:pt x="1785" y="41"/>
                    </a:lnTo>
                    <a:cubicBezTo>
                      <a:pt x="1777" y="42"/>
                      <a:pt x="1768" y="44"/>
                      <a:pt x="1760" y="46"/>
                    </a:cubicBezTo>
                    <a:cubicBezTo>
                      <a:pt x="1760" y="46"/>
                      <a:pt x="1760" y="46"/>
                      <a:pt x="1760" y="46"/>
                    </a:cubicBezTo>
                    <a:lnTo>
                      <a:pt x="1760" y="46"/>
                    </a:lnTo>
                    <a:cubicBezTo>
                      <a:pt x="1748" y="48"/>
                      <a:pt x="1736" y="50"/>
                      <a:pt x="1726" y="53"/>
                    </a:cubicBezTo>
                    <a:lnTo>
                      <a:pt x="1726" y="53"/>
                    </a:lnTo>
                    <a:cubicBezTo>
                      <a:pt x="50" y="427"/>
                      <a:pt x="1" y="2550"/>
                      <a:pt x="648" y="3816"/>
                    </a:cubicBezTo>
                    <a:cubicBezTo>
                      <a:pt x="1027" y="4495"/>
                      <a:pt x="1570" y="5064"/>
                      <a:pt x="2194" y="5525"/>
                    </a:cubicBezTo>
                    <a:cubicBezTo>
                      <a:pt x="2899" y="6013"/>
                      <a:pt x="3685" y="6475"/>
                      <a:pt x="4526" y="6637"/>
                    </a:cubicBezTo>
                    <a:cubicBezTo>
                      <a:pt x="4718" y="6673"/>
                      <a:pt x="4913" y="6692"/>
                      <a:pt x="5105" y="6692"/>
                    </a:cubicBezTo>
                    <a:cubicBezTo>
                      <a:pt x="5646" y="6692"/>
                      <a:pt x="6175" y="6543"/>
                      <a:pt x="6615" y="6203"/>
                    </a:cubicBezTo>
                    <a:cubicBezTo>
                      <a:pt x="7212" y="5769"/>
                      <a:pt x="7429" y="5010"/>
                      <a:pt x="7374" y="4278"/>
                    </a:cubicBezTo>
                    <a:cubicBezTo>
                      <a:pt x="7239" y="3057"/>
                      <a:pt x="6316" y="1999"/>
                      <a:pt x="5367" y="1321"/>
                    </a:cubicBezTo>
                    <a:cubicBezTo>
                      <a:pt x="4491" y="682"/>
                      <a:pt x="3367" y="1"/>
                      <a:pt x="2247" y="1"/>
                    </a:cubicBezTo>
                    <a:close/>
                  </a:path>
                </a:pathLst>
              </a:custGeom>
              <a:solidFill>
                <a:srgbClr val="221C42"/>
              </a:solidFill>
              <a:ln w="9525" cap="flat" cmpd="sng">
                <a:solidFill>
                  <a:srgbClr val="221C4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0" name="Google Shape;2700;p80"/>
              <p:cNvSpPr/>
              <p:nvPr/>
            </p:nvSpPr>
            <p:spPr>
              <a:xfrm>
                <a:off x="4669200" y="1532775"/>
                <a:ext cx="120825" cy="83275"/>
              </a:xfrm>
              <a:custGeom>
                <a:avLst/>
                <a:gdLst/>
                <a:ahLst/>
                <a:cxnLst/>
                <a:rect l="l" t="t" r="r" b="b"/>
                <a:pathLst>
                  <a:path w="4833" h="3331" extrusionOk="0">
                    <a:moveTo>
                      <a:pt x="4610" y="1"/>
                    </a:moveTo>
                    <a:cubicBezTo>
                      <a:pt x="4560" y="1"/>
                      <a:pt x="4513" y="29"/>
                      <a:pt x="4487" y="98"/>
                    </a:cubicBezTo>
                    <a:cubicBezTo>
                      <a:pt x="4107" y="911"/>
                      <a:pt x="3592" y="1698"/>
                      <a:pt x="2887" y="2268"/>
                    </a:cubicBezTo>
                    <a:cubicBezTo>
                      <a:pt x="2297" y="2704"/>
                      <a:pt x="1567" y="3000"/>
                      <a:pt x="824" y="3000"/>
                    </a:cubicBezTo>
                    <a:cubicBezTo>
                      <a:pt x="644" y="3000"/>
                      <a:pt x="463" y="2983"/>
                      <a:pt x="283" y="2946"/>
                    </a:cubicBezTo>
                    <a:cubicBezTo>
                      <a:pt x="266" y="2941"/>
                      <a:pt x="250" y="2940"/>
                      <a:pt x="235" y="2940"/>
                    </a:cubicBezTo>
                    <a:cubicBezTo>
                      <a:pt x="55" y="2940"/>
                      <a:pt x="1" y="3221"/>
                      <a:pt x="201" y="3271"/>
                    </a:cubicBezTo>
                    <a:cubicBezTo>
                      <a:pt x="409" y="3311"/>
                      <a:pt x="618" y="3331"/>
                      <a:pt x="825" y="3331"/>
                    </a:cubicBezTo>
                    <a:cubicBezTo>
                      <a:pt x="1595" y="3331"/>
                      <a:pt x="2349" y="3063"/>
                      <a:pt x="2968" y="2593"/>
                    </a:cubicBezTo>
                    <a:cubicBezTo>
                      <a:pt x="3782" y="1996"/>
                      <a:pt x="4351" y="1155"/>
                      <a:pt x="4758" y="260"/>
                    </a:cubicBezTo>
                    <a:cubicBezTo>
                      <a:pt x="4832" y="131"/>
                      <a:pt x="4717" y="1"/>
                      <a:pt x="4610" y="1"/>
                    </a:cubicBezTo>
                    <a:close/>
                  </a:path>
                </a:pathLst>
              </a:custGeom>
              <a:solidFill>
                <a:srgbClr val="221C42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1" name="Google Shape;2701;p80"/>
              <p:cNvSpPr/>
              <p:nvPr/>
            </p:nvSpPr>
            <p:spPr>
              <a:xfrm>
                <a:off x="4792200" y="1507400"/>
                <a:ext cx="10875" cy="885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54" extrusionOk="0">
                    <a:moveTo>
                      <a:pt x="218" y="1"/>
                    </a:moveTo>
                    <a:cubicBezTo>
                      <a:pt x="1" y="1"/>
                      <a:pt x="1" y="353"/>
                      <a:pt x="218" y="353"/>
                    </a:cubicBezTo>
                    <a:cubicBezTo>
                      <a:pt x="435" y="353"/>
                      <a:pt x="435" y="1"/>
                      <a:pt x="218" y="1"/>
                    </a:cubicBezTo>
                    <a:close/>
                  </a:path>
                </a:pathLst>
              </a:custGeom>
              <a:solidFill>
                <a:srgbClr val="221C42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2" name="Google Shape;2702;p80"/>
              <p:cNvSpPr/>
              <p:nvPr/>
            </p:nvSpPr>
            <p:spPr>
              <a:xfrm>
                <a:off x="4041550" y="981775"/>
                <a:ext cx="29875" cy="11100"/>
              </a:xfrm>
              <a:custGeom>
                <a:avLst/>
                <a:gdLst/>
                <a:ahLst/>
                <a:cxnLst/>
                <a:rect l="l" t="t" r="r" b="b"/>
                <a:pathLst>
                  <a:path w="1195" h="444" extrusionOk="0">
                    <a:moveTo>
                      <a:pt x="561" y="1"/>
                    </a:moveTo>
                    <a:cubicBezTo>
                      <a:pt x="419" y="1"/>
                      <a:pt x="275" y="21"/>
                      <a:pt x="136" y="59"/>
                    </a:cubicBezTo>
                    <a:cubicBezTo>
                      <a:pt x="55" y="86"/>
                      <a:pt x="1" y="167"/>
                      <a:pt x="28" y="276"/>
                    </a:cubicBezTo>
                    <a:cubicBezTo>
                      <a:pt x="50" y="343"/>
                      <a:pt x="109" y="391"/>
                      <a:pt x="190" y="391"/>
                    </a:cubicBezTo>
                    <a:cubicBezTo>
                      <a:pt x="207" y="391"/>
                      <a:pt x="226" y="389"/>
                      <a:pt x="245" y="384"/>
                    </a:cubicBezTo>
                    <a:cubicBezTo>
                      <a:pt x="272" y="384"/>
                      <a:pt x="299" y="357"/>
                      <a:pt x="326" y="357"/>
                    </a:cubicBezTo>
                    <a:lnTo>
                      <a:pt x="760" y="357"/>
                    </a:lnTo>
                    <a:cubicBezTo>
                      <a:pt x="815" y="384"/>
                      <a:pt x="896" y="411"/>
                      <a:pt x="950" y="439"/>
                    </a:cubicBezTo>
                    <a:cubicBezTo>
                      <a:pt x="961" y="442"/>
                      <a:pt x="972" y="444"/>
                      <a:pt x="984" y="444"/>
                    </a:cubicBezTo>
                    <a:cubicBezTo>
                      <a:pt x="1059" y="444"/>
                      <a:pt x="1144" y="373"/>
                      <a:pt x="1167" y="303"/>
                    </a:cubicBezTo>
                    <a:cubicBezTo>
                      <a:pt x="1194" y="222"/>
                      <a:pt x="1140" y="140"/>
                      <a:pt x="1032" y="86"/>
                    </a:cubicBezTo>
                    <a:cubicBezTo>
                      <a:pt x="886" y="28"/>
                      <a:pt x="725" y="1"/>
                      <a:pt x="561" y="1"/>
                    </a:cubicBezTo>
                    <a:close/>
                  </a:path>
                </a:pathLst>
              </a:custGeom>
              <a:solidFill>
                <a:srgbClr val="221C42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3" name="Google Shape;2703;p80"/>
              <p:cNvSpPr/>
              <p:nvPr/>
            </p:nvSpPr>
            <p:spPr>
              <a:xfrm>
                <a:off x="4030700" y="1013075"/>
                <a:ext cx="23775" cy="10200"/>
              </a:xfrm>
              <a:custGeom>
                <a:avLst/>
                <a:gdLst/>
                <a:ahLst/>
                <a:cxnLst/>
                <a:rect l="l" t="t" r="r" b="b"/>
                <a:pathLst>
                  <a:path w="951" h="408" extrusionOk="0">
                    <a:moveTo>
                      <a:pt x="191" y="0"/>
                    </a:moveTo>
                    <a:cubicBezTo>
                      <a:pt x="136" y="0"/>
                      <a:pt x="82" y="27"/>
                      <a:pt x="55" y="55"/>
                    </a:cubicBezTo>
                    <a:cubicBezTo>
                      <a:pt x="28" y="82"/>
                      <a:pt x="1" y="136"/>
                      <a:pt x="1" y="163"/>
                    </a:cubicBezTo>
                    <a:cubicBezTo>
                      <a:pt x="1" y="217"/>
                      <a:pt x="28" y="272"/>
                      <a:pt x="55" y="299"/>
                    </a:cubicBezTo>
                    <a:cubicBezTo>
                      <a:pt x="82" y="326"/>
                      <a:pt x="136" y="326"/>
                      <a:pt x="191" y="353"/>
                    </a:cubicBezTo>
                    <a:cubicBezTo>
                      <a:pt x="381" y="353"/>
                      <a:pt x="570" y="380"/>
                      <a:pt x="787" y="407"/>
                    </a:cubicBezTo>
                    <a:cubicBezTo>
                      <a:pt x="815" y="407"/>
                      <a:pt x="869" y="380"/>
                      <a:pt x="896" y="353"/>
                    </a:cubicBezTo>
                    <a:cubicBezTo>
                      <a:pt x="923" y="326"/>
                      <a:pt x="950" y="272"/>
                      <a:pt x="950" y="244"/>
                    </a:cubicBezTo>
                    <a:cubicBezTo>
                      <a:pt x="950" y="190"/>
                      <a:pt x="923" y="136"/>
                      <a:pt x="896" y="109"/>
                    </a:cubicBezTo>
                    <a:cubicBezTo>
                      <a:pt x="869" y="82"/>
                      <a:pt x="815" y="82"/>
                      <a:pt x="787" y="82"/>
                    </a:cubicBezTo>
                    <a:cubicBezTo>
                      <a:pt x="570" y="55"/>
                      <a:pt x="381" y="27"/>
                      <a:pt x="191" y="0"/>
                    </a:cubicBezTo>
                    <a:close/>
                  </a:path>
                </a:pathLst>
              </a:custGeom>
              <a:solidFill>
                <a:srgbClr val="221C42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704" name="Google Shape;2704;p80"/>
          <p:cNvGrpSpPr/>
          <p:nvPr/>
        </p:nvGrpSpPr>
        <p:grpSpPr>
          <a:xfrm>
            <a:off x="4054209" y="2880057"/>
            <a:ext cx="1127013" cy="1303443"/>
            <a:chOff x="2386850" y="4744663"/>
            <a:chExt cx="1171775" cy="1355213"/>
          </a:xfrm>
        </p:grpSpPr>
        <p:grpSp>
          <p:nvGrpSpPr>
            <p:cNvPr id="2705" name="Google Shape;2705;p80"/>
            <p:cNvGrpSpPr/>
            <p:nvPr/>
          </p:nvGrpSpPr>
          <p:grpSpPr>
            <a:xfrm>
              <a:off x="2386850" y="4744675"/>
              <a:ext cx="1171775" cy="1355200"/>
              <a:chOff x="2386850" y="4744675"/>
              <a:chExt cx="1171775" cy="1355200"/>
            </a:xfrm>
          </p:grpSpPr>
          <p:sp>
            <p:nvSpPr>
              <p:cNvPr id="2706" name="Google Shape;2706;p80"/>
              <p:cNvSpPr/>
              <p:nvPr/>
            </p:nvSpPr>
            <p:spPr>
              <a:xfrm>
                <a:off x="2458050" y="4917800"/>
                <a:ext cx="973100" cy="1045550"/>
              </a:xfrm>
              <a:custGeom>
                <a:avLst/>
                <a:gdLst/>
                <a:ahLst/>
                <a:cxnLst/>
                <a:rect l="l" t="t" r="r" b="b"/>
                <a:pathLst>
                  <a:path w="38924" h="41822" extrusionOk="0">
                    <a:moveTo>
                      <a:pt x="18795" y="0"/>
                    </a:moveTo>
                    <a:cubicBezTo>
                      <a:pt x="14356" y="0"/>
                      <a:pt x="9915" y="1770"/>
                      <a:pt x="6537" y="5401"/>
                    </a:cubicBezTo>
                    <a:cubicBezTo>
                      <a:pt x="0" y="12426"/>
                      <a:pt x="2496" y="20916"/>
                      <a:pt x="3988" y="24442"/>
                    </a:cubicBezTo>
                    <a:cubicBezTo>
                      <a:pt x="4449" y="25527"/>
                      <a:pt x="4422" y="26801"/>
                      <a:pt x="3852" y="27859"/>
                    </a:cubicBezTo>
                    <a:lnTo>
                      <a:pt x="1330" y="32714"/>
                    </a:lnTo>
                    <a:cubicBezTo>
                      <a:pt x="82" y="35074"/>
                      <a:pt x="760" y="37976"/>
                      <a:pt x="2903" y="39550"/>
                    </a:cubicBezTo>
                    <a:cubicBezTo>
                      <a:pt x="4150" y="40418"/>
                      <a:pt x="5479" y="41069"/>
                      <a:pt x="6619" y="41530"/>
                    </a:cubicBezTo>
                    <a:cubicBezTo>
                      <a:pt x="7109" y="41726"/>
                      <a:pt x="7622" y="41821"/>
                      <a:pt x="8130" y="41821"/>
                    </a:cubicBezTo>
                    <a:cubicBezTo>
                      <a:pt x="9306" y="41821"/>
                      <a:pt x="10453" y="41311"/>
                      <a:pt x="11230" y="40363"/>
                    </a:cubicBezTo>
                    <a:lnTo>
                      <a:pt x="14756" y="36132"/>
                    </a:lnTo>
                    <a:cubicBezTo>
                      <a:pt x="15380" y="35373"/>
                      <a:pt x="16248" y="34857"/>
                      <a:pt x="17224" y="34722"/>
                    </a:cubicBezTo>
                    <a:cubicBezTo>
                      <a:pt x="22351" y="33908"/>
                      <a:pt x="38923" y="30219"/>
                      <a:pt x="36455" y="16277"/>
                    </a:cubicBezTo>
                    <a:cubicBezTo>
                      <a:pt x="34580" y="5599"/>
                      <a:pt x="26691" y="0"/>
                      <a:pt x="187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7" name="Google Shape;2707;p80"/>
              <p:cNvSpPr/>
              <p:nvPr/>
            </p:nvSpPr>
            <p:spPr>
              <a:xfrm>
                <a:off x="2460075" y="5218275"/>
                <a:ext cx="794750" cy="745075"/>
              </a:xfrm>
              <a:custGeom>
                <a:avLst/>
                <a:gdLst/>
                <a:ahLst/>
                <a:cxnLst/>
                <a:rect l="l" t="t" r="r" b="b"/>
                <a:pathLst>
                  <a:path w="31790" h="29803" extrusionOk="0">
                    <a:moveTo>
                      <a:pt x="2713" y="0"/>
                    </a:moveTo>
                    <a:lnTo>
                      <a:pt x="2713" y="0"/>
                    </a:lnTo>
                    <a:cubicBezTo>
                      <a:pt x="1357" y="5099"/>
                      <a:pt x="2876" y="9954"/>
                      <a:pt x="3907" y="12423"/>
                    </a:cubicBezTo>
                    <a:cubicBezTo>
                      <a:pt x="4368" y="13508"/>
                      <a:pt x="4341" y="14782"/>
                      <a:pt x="3771" y="15840"/>
                    </a:cubicBezTo>
                    <a:lnTo>
                      <a:pt x="1249" y="20695"/>
                    </a:lnTo>
                    <a:cubicBezTo>
                      <a:pt x="1" y="23055"/>
                      <a:pt x="679" y="25957"/>
                      <a:pt x="2822" y="27531"/>
                    </a:cubicBezTo>
                    <a:cubicBezTo>
                      <a:pt x="4042" y="28399"/>
                      <a:pt x="5398" y="29050"/>
                      <a:pt x="6538" y="29511"/>
                    </a:cubicBezTo>
                    <a:cubicBezTo>
                      <a:pt x="7028" y="29707"/>
                      <a:pt x="7541" y="29802"/>
                      <a:pt x="8049" y="29802"/>
                    </a:cubicBezTo>
                    <a:cubicBezTo>
                      <a:pt x="9225" y="29802"/>
                      <a:pt x="10372" y="29292"/>
                      <a:pt x="11149" y="28344"/>
                    </a:cubicBezTo>
                    <a:lnTo>
                      <a:pt x="14675" y="24113"/>
                    </a:lnTo>
                    <a:cubicBezTo>
                      <a:pt x="15299" y="23354"/>
                      <a:pt x="16167" y="22838"/>
                      <a:pt x="17143" y="22703"/>
                    </a:cubicBezTo>
                    <a:cubicBezTo>
                      <a:pt x="20154" y="22214"/>
                      <a:pt x="27070" y="20750"/>
                      <a:pt x="31790" y="16844"/>
                    </a:cubicBezTo>
                    <a:lnTo>
                      <a:pt x="31790" y="16844"/>
                    </a:lnTo>
                    <a:cubicBezTo>
                      <a:pt x="28344" y="19136"/>
                      <a:pt x="24071" y="19649"/>
                      <a:pt x="20935" y="19649"/>
                    </a:cubicBezTo>
                    <a:cubicBezTo>
                      <a:pt x="18394" y="19649"/>
                      <a:pt x="16601" y="19312"/>
                      <a:pt x="16601" y="19312"/>
                    </a:cubicBezTo>
                    <a:cubicBezTo>
                      <a:pt x="16601" y="19312"/>
                      <a:pt x="11015" y="26922"/>
                      <a:pt x="6755" y="26922"/>
                    </a:cubicBezTo>
                    <a:cubicBezTo>
                      <a:pt x="6183" y="26922"/>
                      <a:pt x="5635" y="26784"/>
                      <a:pt x="5127" y="26473"/>
                    </a:cubicBezTo>
                    <a:cubicBezTo>
                      <a:pt x="1493" y="24249"/>
                      <a:pt x="6863" y="13535"/>
                      <a:pt x="6863" y="13535"/>
                    </a:cubicBezTo>
                    <a:cubicBezTo>
                      <a:pt x="2686" y="10551"/>
                      <a:pt x="2659" y="2278"/>
                      <a:pt x="271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8" name="Google Shape;2708;p80"/>
              <p:cNvSpPr/>
              <p:nvPr/>
            </p:nvSpPr>
            <p:spPr>
              <a:xfrm>
                <a:off x="2457450" y="4913975"/>
                <a:ext cx="937750" cy="1053725"/>
              </a:xfrm>
              <a:custGeom>
                <a:avLst/>
                <a:gdLst/>
                <a:ahLst/>
                <a:cxnLst/>
                <a:rect l="l" t="t" r="r" b="b"/>
                <a:pathLst>
                  <a:path w="37510" h="42149" extrusionOk="0">
                    <a:moveTo>
                      <a:pt x="18790" y="339"/>
                    </a:moveTo>
                    <a:cubicBezTo>
                      <a:pt x="20728" y="339"/>
                      <a:pt x="22668" y="678"/>
                      <a:pt x="24517" y="1350"/>
                    </a:cubicBezTo>
                    <a:cubicBezTo>
                      <a:pt x="28423" y="2760"/>
                      <a:pt x="31651" y="5608"/>
                      <a:pt x="33739" y="9188"/>
                    </a:cubicBezTo>
                    <a:cubicBezTo>
                      <a:pt x="34933" y="11277"/>
                      <a:pt x="35747" y="13555"/>
                      <a:pt x="36208" y="15915"/>
                    </a:cubicBezTo>
                    <a:cubicBezTo>
                      <a:pt x="36642" y="18085"/>
                      <a:pt x="36723" y="20336"/>
                      <a:pt x="36099" y="22506"/>
                    </a:cubicBezTo>
                    <a:cubicBezTo>
                      <a:pt x="35096" y="26141"/>
                      <a:pt x="32329" y="28880"/>
                      <a:pt x="29128" y="30725"/>
                    </a:cubicBezTo>
                    <a:cubicBezTo>
                      <a:pt x="26253" y="32406"/>
                      <a:pt x="23053" y="33491"/>
                      <a:pt x="19798" y="34197"/>
                    </a:cubicBezTo>
                    <a:cubicBezTo>
                      <a:pt x="19201" y="34332"/>
                      <a:pt x="18604" y="34468"/>
                      <a:pt x="18008" y="34576"/>
                    </a:cubicBezTo>
                    <a:cubicBezTo>
                      <a:pt x="17085" y="34739"/>
                      <a:pt x="16217" y="34848"/>
                      <a:pt x="15458" y="35417"/>
                    </a:cubicBezTo>
                    <a:cubicBezTo>
                      <a:pt x="14915" y="35797"/>
                      <a:pt x="14536" y="36285"/>
                      <a:pt x="14129" y="36800"/>
                    </a:cubicBezTo>
                    <a:cubicBezTo>
                      <a:pt x="13559" y="37451"/>
                      <a:pt x="13017" y="38129"/>
                      <a:pt x="12447" y="38780"/>
                    </a:cubicBezTo>
                    <a:cubicBezTo>
                      <a:pt x="12040" y="39296"/>
                      <a:pt x="11606" y="39811"/>
                      <a:pt x="11199" y="40327"/>
                    </a:cubicBezTo>
                    <a:cubicBezTo>
                      <a:pt x="10440" y="41222"/>
                      <a:pt x="9355" y="41791"/>
                      <a:pt x="8162" y="41818"/>
                    </a:cubicBezTo>
                    <a:cubicBezTo>
                      <a:pt x="7375" y="41818"/>
                      <a:pt x="6697" y="41547"/>
                      <a:pt x="5992" y="41249"/>
                    </a:cubicBezTo>
                    <a:cubicBezTo>
                      <a:pt x="5259" y="40896"/>
                      <a:pt x="4527" y="40544"/>
                      <a:pt x="3849" y="40110"/>
                    </a:cubicBezTo>
                    <a:cubicBezTo>
                      <a:pt x="2574" y="39323"/>
                      <a:pt x="1543" y="38319"/>
                      <a:pt x="1109" y="36828"/>
                    </a:cubicBezTo>
                    <a:cubicBezTo>
                      <a:pt x="730" y="35526"/>
                      <a:pt x="892" y="34142"/>
                      <a:pt x="1489" y="32949"/>
                    </a:cubicBezTo>
                    <a:cubicBezTo>
                      <a:pt x="1491" y="32945"/>
                      <a:pt x="1493" y="32942"/>
                      <a:pt x="1495" y="32938"/>
                    </a:cubicBezTo>
                    <a:lnTo>
                      <a:pt x="1495" y="32938"/>
                    </a:lnTo>
                    <a:cubicBezTo>
                      <a:pt x="2144" y="31721"/>
                      <a:pt x="2766" y="30504"/>
                      <a:pt x="3415" y="29287"/>
                    </a:cubicBezTo>
                    <a:cubicBezTo>
                      <a:pt x="3659" y="28826"/>
                      <a:pt x="3903" y="28365"/>
                      <a:pt x="4120" y="27904"/>
                    </a:cubicBezTo>
                    <a:cubicBezTo>
                      <a:pt x="4419" y="27253"/>
                      <a:pt x="4554" y="26521"/>
                      <a:pt x="4500" y="25815"/>
                    </a:cubicBezTo>
                    <a:cubicBezTo>
                      <a:pt x="4446" y="25219"/>
                      <a:pt x="4229" y="24676"/>
                      <a:pt x="4012" y="24134"/>
                    </a:cubicBezTo>
                    <a:cubicBezTo>
                      <a:pt x="2384" y="20065"/>
                      <a:pt x="1842" y="15427"/>
                      <a:pt x="3279" y="11223"/>
                    </a:cubicBezTo>
                    <a:cubicBezTo>
                      <a:pt x="4852" y="6666"/>
                      <a:pt x="8677" y="2950"/>
                      <a:pt x="13180" y="1323"/>
                    </a:cubicBezTo>
                    <a:cubicBezTo>
                      <a:pt x="14992" y="665"/>
                      <a:pt x="16890" y="339"/>
                      <a:pt x="18790" y="339"/>
                    </a:cubicBezTo>
                    <a:close/>
                    <a:moveTo>
                      <a:pt x="18812" y="1"/>
                    </a:moveTo>
                    <a:cubicBezTo>
                      <a:pt x="18056" y="1"/>
                      <a:pt x="17297" y="52"/>
                      <a:pt x="16543" y="156"/>
                    </a:cubicBezTo>
                    <a:cubicBezTo>
                      <a:pt x="12366" y="726"/>
                      <a:pt x="8541" y="2896"/>
                      <a:pt x="5829" y="6123"/>
                    </a:cubicBezTo>
                    <a:cubicBezTo>
                      <a:pt x="3985" y="8348"/>
                      <a:pt x="2710" y="11033"/>
                      <a:pt x="2303" y="13908"/>
                    </a:cubicBezTo>
                    <a:cubicBezTo>
                      <a:pt x="1950" y="16213"/>
                      <a:pt x="2113" y="18573"/>
                      <a:pt x="2628" y="20852"/>
                    </a:cubicBezTo>
                    <a:cubicBezTo>
                      <a:pt x="2845" y="21801"/>
                      <a:pt x="3117" y="22723"/>
                      <a:pt x="3442" y="23618"/>
                    </a:cubicBezTo>
                    <a:cubicBezTo>
                      <a:pt x="3605" y="23998"/>
                      <a:pt x="3768" y="24378"/>
                      <a:pt x="3903" y="24757"/>
                    </a:cubicBezTo>
                    <a:cubicBezTo>
                      <a:pt x="4229" y="25571"/>
                      <a:pt x="4256" y="26466"/>
                      <a:pt x="3985" y="27307"/>
                    </a:cubicBezTo>
                    <a:cubicBezTo>
                      <a:pt x="3822" y="27904"/>
                      <a:pt x="3469" y="28473"/>
                      <a:pt x="3171" y="29016"/>
                    </a:cubicBezTo>
                    <a:cubicBezTo>
                      <a:pt x="2737" y="29830"/>
                      <a:pt x="2303" y="30643"/>
                      <a:pt x="1896" y="31484"/>
                    </a:cubicBezTo>
                    <a:cubicBezTo>
                      <a:pt x="1652" y="31918"/>
                      <a:pt x="1435" y="32352"/>
                      <a:pt x="1191" y="32786"/>
                    </a:cubicBezTo>
                    <a:cubicBezTo>
                      <a:pt x="1191" y="32786"/>
                      <a:pt x="1191" y="32786"/>
                      <a:pt x="1191" y="32786"/>
                    </a:cubicBezTo>
                    <a:lnTo>
                      <a:pt x="1191" y="32786"/>
                    </a:lnTo>
                    <a:cubicBezTo>
                      <a:pt x="1187" y="32792"/>
                      <a:pt x="1184" y="32798"/>
                      <a:pt x="1181" y="32805"/>
                    </a:cubicBezTo>
                    <a:lnTo>
                      <a:pt x="1181" y="32805"/>
                    </a:lnTo>
                    <a:cubicBezTo>
                      <a:pt x="0" y="35161"/>
                      <a:pt x="600" y="38107"/>
                      <a:pt x="2710" y="39730"/>
                    </a:cubicBezTo>
                    <a:cubicBezTo>
                      <a:pt x="3930" y="40679"/>
                      <a:pt x="5395" y="41466"/>
                      <a:pt x="6833" y="41954"/>
                    </a:cubicBezTo>
                    <a:cubicBezTo>
                      <a:pt x="7251" y="42085"/>
                      <a:pt x="7683" y="42148"/>
                      <a:pt x="8112" y="42148"/>
                    </a:cubicBezTo>
                    <a:cubicBezTo>
                      <a:pt x="9021" y="42148"/>
                      <a:pt x="9920" y="41864"/>
                      <a:pt x="10657" y="41330"/>
                    </a:cubicBezTo>
                    <a:cubicBezTo>
                      <a:pt x="11172" y="40923"/>
                      <a:pt x="11579" y="40408"/>
                      <a:pt x="11986" y="39893"/>
                    </a:cubicBezTo>
                    <a:cubicBezTo>
                      <a:pt x="12556" y="39214"/>
                      <a:pt x="13125" y="38509"/>
                      <a:pt x="13722" y="37804"/>
                    </a:cubicBezTo>
                    <a:cubicBezTo>
                      <a:pt x="14102" y="37343"/>
                      <a:pt x="14481" y="36882"/>
                      <a:pt x="14888" y="36421"/>
                    </a:cubicBezTo>
                    <a:cubicBezTo>
                      <a:pt x="15648" y="35498"/>
                      <a:pt x="16624" y="35146"/>
                      <a:pt x="17763" y="34956"/>
                    </a:cubicBezTo>
                    <a:cubicBezTo>
                      <a:pt x="20774" y="34441"/>
                      <a:pt x="23731" y="33627"/>
                      <a:pt x="26552" y="32406"/>
                    </a:cubicBezTo>
                    <a:cubicBezTo>
                      <a:pt x="29915" y="30942"/>
                      <a:pt x="33170" y="28799"/>
                      <a:pt x="35123" y="25598"/>
                    </a:cubicBezTo>
                    <a:cubicBezTo>
                      <a:pt x="37510" y="21692"/>
                      <a:pt x="37157" y="17027"/>
                      <a:pt x="35747" y="12823"/>
                    </a:cubicBezTo>
                    <a:cubicBezTo>
                      <a:pt x="34336" y="8673"/>
                      <a:pt x="31651" y="4957"/>
                      <a:pt x="27881" y="2597"/>
                    </a:cubicBezTo>
                    <a:cubicBezTo>
                      <a:pt x="25162" y="909"/>
                      <a:pt x="22001" y="1"/>
                      <a:pt x="188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9" name="Google Shape;2709;p80"/>
              <p:cNvSpPr/>
              <p:nvPr/>
            </p:nvSpPr>
            <p:spPr>
              <a:xfrm>
                <a:off x="2635025" y="5212125"/>
                <a:ext cx="542500" cy="366625"/>
              </a:xfrm>
              <a:custGeom>
                <a:avLst/>
                <a:gdLst/>
                <a:ahLst/>
                <a:cxnLst/>
                <a:rect l="l" t="t" r="r" b="b"/>
                <a:pathLst>
                  <a:path w="21700" h="14665" extrusionOk="0">
                    <a:moveTo>
                      <a:pt x="6808" y="5833"/>
                    </a:moveTo>
                    <a:cubicBezTo>
                      <a:pt x="7248" y="5833"/>
                      <a:pt x="7641" y="6042"/>
                      <a:pt x="7812" y="6593"/>
                    </a:cubicBezTo>
                    <a:cubicBezTo>
                      <a:pt x="8219" y="7786"/>
                      <a:pt x="7080" y="8654"/>
                      <a:pt x="6049" y="8899"/>
                    </a:cubicBezTo>
                    <a:cubicBezTo>
                      <a:pt x="5697" y="8981"/>
                      <a:pt x="5335" y="9021"/>
                      <a:pt x="4973" y="9021"/>
                    </a:cubicBezTo>
                    <a:cubicBezTo>
                      <a:pt x="4797" y="9021"/>
                      <a:pt x="4620" y="9011"/>
                      <a:pt x="4444" y="8992"/>
                    </a:cubicBezTo>
                    <a:lnTo>
                      <a:pt x="4444" y="8992"/>
                    </a:lnTo>
                    <a:cubicBezTo>
                      <a:pt x="4410" y="8075"/>
                      <a:pt x="4676" y="7166"/>
                      <a:pt x="5317" y="6512"/>
                    </a:cubicBezTo>
                    <a:cubicBezTo>
                      <a:pt x="5674" y="6140"/>
                      <a:pt x="6275" y="5833"/>
                      <a:pt x="6808" y="5833"/>
                    </a:cubicBezTo>
                    <a:close/>
                    <a:moveTo>
                      <a:pt x="10886" y="9234"/>
                    </a:moveTo>
                    <a:cubicBezTo>
                      <a:pt x="11443" y="9234"/>
                      <a:pt x="11819" y="9779"/>
                      <a:pt x="11773" y="10363"/>
                    </a:cubicBezTo>
                    <a:cubicBezTo>
                      <a:pt x="11718" y="10960"/>
                      <a:pt x="11311" y="11475"/>
                      <a:pt x="10877" y="11855"/>
                    </a:cubicBezTo>
                    <a:cubicBezTo>
                      <a:pt x="10435" y="12240"/>
                      <a:pt x="9902" y="12511"/>
                      <a:pt x="9334" y="12663"/>
                    </a:cubicBezTo>
                    <a:lnTo>
                      <a:pt x="9334" y="12663"/>
                    </a:lnTo>
                    <a:cubicBezTo>
                      <a:pt x="9194" y="12300"/>
                      <a:pt x="9130" y="11901"/>
                      <a:pt x="9142" y="11502"/>
                    </a:cubicBezTo>
                    <a:cubicBezTo>
                      <a:pt x="9196" y="10607"/>
                      <a:pt x="9684" y="9577"/>
                      <a:pt x="10606" y="9278"/>
                    </a:cubicBezTo>
                    <a:cubicBezTo>
                      <a:pt x="10703" y="9248"/>
                      <a:pt x="10797" y="9234"/>
                      <a:pt x="10886" y="9234"/>
                    </a:cubicBezTo>
                    <a:close/>
                    <a:moveTo>
                      <a:pt x="15437" y="10774"/>
                    </a:moveTo>
                    <a:cubicBezTo>
                      <a:pt x="15543" y="10774"/>
                      <a:pt x="15651" y="10790"/>
                      <a:pt x="15760" y="10824"/>
                    </a:cubicBezTo>
                    <a:cubicBezTo>
                      <a:pt x="16384" y="11041"/>
                      <a:pt x="16736" y="11719"/>
                      <a:pt x="16438" y="12343"/>
                    </a:cubicBezTo>
                    <a:cubicBezTo>
                      <a:pt x="16221" y="12750"/>
                      <a:pt x="15787" y="13048"/>
                      <a:pt x="15380" y="13293"/>
                    </a:cubicBezTo>
                    <a:cubicBezTo>
                      <a:pt x="15278" y="13349"/>
                      <a:pt x="15176" y="13403"/>
                      <a:pt x="15073" y="13455"/>
                    </a:cubicBezTo>
                    <a:lnTo>
                      <a:pt x="15073" y="13455"/>
                    </a:lnTo>
                    <a:cubicBezTo>
                      <a:pt x="14396" y="12973"/>
                      <a:pt x="13936" y="12170"/>
                      <a:pt x="14431" y="11367"/>
                    </a:cubicBezTo>
                    <a:cubicBezTo>
                      <a:pt x="14666" y="11003"/>
                      <a:pt x="15037" y="10774"/>
                      <a:pt x="15437" y="10774"/>
                    </a:cubicBezTo>
                    <a:close/>
                    <a:moveTo>
                      <a:pt x="5042" y="0"/>
                    </a:moveTo>
                    <a:cubicBezTo>
                      <a:pt x="5034" y="0"/>
                      <a:pt x="5027" y="1"/>
                      <a:pt x="5019" y="2"/>
                    </a:cubicBezTo>
                    <a:cubicBezTo>
                      <a:pt x="3690" y="29"/>
                      <a:pt x="2496" y="761"/>
                      <a:pt x="1628" y="1738"/>
                    </a:cubicBezTo>
                    <a:cubicBezTo>
                      <a:pt x="733" y="2714"/>
                      <a:pt x="1" y="3962"/>
                      <a:pt x="136" y="5318"/>
                    </a:cubicBezTo>
                    <a:cubicBezTo>
                      <a:pt x="307" y="7521"/>
                      <a:pt x="2114" y="8982"/>
                      <a:pt x="4147" y="9302"/>
                    </a:cubicBezTo>
                    <a:lnTo>
                      <a:pt x="4147" y="9302"/>
                    </a:lnTo>
                    <a:cubicBezTo>
                      <a:pt x="4220" y="10078"/>
                      <a:pt x="4476" y="10834"/>
                      <a:pt x="4883" y="11421"/>
                    </a:cubicBezTo>
                    <a:cubicBezTo>
                      <a:pt x="5667" y="12565"/>
                      <a:pt x="6976" y="13148"/>
                      <a:pt x="8292" y="13148"/>
                    </a:cubicBezTo>
                    <a:cubicBezTo>
                      <a:pt x="8575" y="13148"/>
                      <a:pt x="8857" y="13121"/>
                      <a:pt x="9135" y="13067"/>
                    </a:cubicBezTo>
                    <a:lnTo>
                      <a:pt x="9135" y="13067"/>
                    </a:lnTo>
                    <a:cubicBezTo>
                      <a:pt x="9155" y="13107"/>
                      <a:pt x="9175" y="13146"/>
                      <a:pt x="9196" y="13184"/>
                    </a:cubicBezTo>
                    <a:cubicBezTo>
                      <a:pt x="9761" y="14191"/>
                      <a:pt x="10926" y="14664"/>
                      <a:pt x="12047" y="14664"/>
                    </a:cubicBezTo>
                    <a:cubicBezTo>
                      <a:pt x="12164" y="14664"/>
                      <a:pt x="12281" y="14659"/>
                      <a:pt x="12396" y="14649"/>
                    </a:cubicBezTo>
                    <a:cubicBezTo>
                      <a:pt x="13129" y="14595"/>
                      <a:pt x="13861" y="14378"/>
                      <a:pt x="14539" y="14079"/>
                    </a:cubicBezTo>
                    <a:cubicBezTo>
                      <a:pt x="14698" y="14007"/>
                      <a:pt x="14860" y="13933"/>
                      <a:pt x="15022" y="13855"/>
                    </a:cubicBezTo>
                    <a:lnTo>
                      <a:pt x="15022" y="13855"/>
                    </a:lnTo>
                    <a:cubicBezTo>
                      <a:pt x="15392" y="14078"/>
                      <a:pt x="15807" y="14228"/>
                      <a:pt x="16194" y="14296"/>
                    </a:cubicBezTo>
                    <a:cubicBezTo>
                      <a:pt x="16439" y="14337"/>
                      <a:pt x="16679" y="14357"/>
                      <a:pt x="16915" y="14357"/>
                    </a:cubicBezTo>
                    <a:cubicBezTo>
                      <a:pt x="19316" y="14357"/>
                      <a:pt x="21194" y="12305"/>
                      <a:pt x="21564" y="9983"/>
                    </a:cubicBezTo>
                    <a:cubicBezTo>
                      <a:pt x="21700" y="9305"/>
                      <a:pt x="21700" y="8627"/>
                      <a:pt x="21618" y="7949"/>
                    </a:cubicBezTo>
                    <a:cubicBezTo>
                      <a:pt x="21605" y="7841"/>
                      <a:pt x="21510" y="7786"/>
                      <a:pt x="21422" y="7786"/>
                    </a:cubicBezTo>
                    <a:cubicBezTo>
                      <a:pt x="21334" y="7786"/>
                      <a:pt x="21252" y="7841"/>
                      <a:pt x="21266" y="7949"/>
                    </a:cubicBezTo>
                    <a:cubicBezTo>
                      <a:pt x="21537" y="10092"/>
                      <a:pt x="20832" y="12452"/>
                      <a:pt x="18825" y="13510"/>
                    </a:cubicBezTo>
                    <a:cubicBezTo>
                      <a:pt x="18241" y="13819"/>
                      <a:pt x="17570" y="13997"/>
                      <a:pt x="16902" y="13997"/>
                    </a:cubicBezTo>
                    <a:cubicBezTo>
                      <a:pt x="16514" y="13997"/>
                      <a:pt x="16128" y="13937"/>
                      <a:pt x="15760" y="13808"/>
                    </a:cubicBezTo>
                    <a:cubicBezTo>
                      <a:pt x="15642" y="13769"/>
                      <a:pt x="15524" y="13719"/>
                      <a:pt x="15409" y="13660"/>
                    </a:cubicBezTo>
                    <a:lnTo>
                      <a:pt x="15409" y="13660"/>
                    </a:lnTo>
                    <a:cubicBezTo>
                      <a:pt x="15721" y="13492"/>
                      <a:pt x="16020" y="13302"/>
                      <a:pt x="16275" y="13076"/>
                    </a:cubicBezTo>
                    <a:cubicBezTo>
                      <a:pt x="17089" y="12343"/>
                      <a:pt x="17116" y="11041"/>
                      <a:pt x="15977" y="10553"/>
                    </a:cubicBezTo>
                    <a:cubicBezTo>
                      <a:pt x="15792" y="10473"/>
                      <a:pt x="15606" y="10436"/>
                      <a:pt x="15425" y="10436"/>
                    </a:cubicBezTo>
                    <a:cubicBezTo>
                      <a:pt x="14626" y="10436"/>
                      <a:pt x="13932" y="11155"/>
                      <a:pt x="13888" y="12018"/>
                    </a:cubicBezTo>
                    <a:cubicBezTo>
                      <a:pt x="13845" y="12686"/>
                      <a:pt x="14198" y="13238"/>
                      <a:pt x="14702" y="13635"/>
                    </a:cubicBezTo>
                    <a:lnTo>
                      <a:pt x="14702" y="13635"/>
                    </a:lnTo>
                    <a:cubicBezTo>
                      <a:pt x="14379" y="13784"/>
                      <a:pt x="14048" y="13914"/>
                      <a:pt x="13698" y="14025"/>
                    </a:cubicBezTo>
                    <a:cubicBezTo>
                      <a:pt x="13172" y="14205"/>
                      <a:pt x="12609" y="14318"/>
                      <a:pt x="12053" y="14318"/>
                    </a:cubicBezTo>
                    <a:cubicBezTo>
                      <a:pt x="11434" y="14318"/>
                      <a:pt x="10823" y="14178"/>
                      <a:pt x="10281" y="13835"/>
                    </a:cubicBezTo>
                    <a:cubicBezTo>
                      <a:pt x="9938" y="13622"/>
                      <a:pt x="9672" y="13327"/>
                      <a:pt x="9484" y="12985"/>
                    </a:cubicBezTo>
                    <a:lnTo>
                      <a:pt x="9484" y="12985"/>
                    </a:lnTo>
                    <a:cubicBezTo>
                      <a:pt x="10025" y="12833"/>
                      <a:pt x="10539" y="12574"/>
                      <a:pt x="10986" y="12208"/>
                    </a:cubicBezTo>
                    <a:cubicBezTo>
                      <a:pt x="11827" y="11530"/>
                      <a:pt x="12668" y="10146"/>
                      <a:pt x="11691" y="9224"/>
                    </a:cubicBezTo>
                    <a:cubicBezTo>
                      <a:pt x="11451" y="8991"/>
                      <a:pt x="11186" y="8895"/>
                      <a:pt x="10918" y="8895"/>
                    </a:cubicBezTo>
                    <a:cubicBezTo>
                      <a:pt x="10187" y="8895"/>
                      <a:pt x="9439" y="9612"/>
                      <a:pt x="9142" y="10228"/>
                    </a:cubicBezTo>
                    <a:cubicBezTo>
                      <a:pt x="8754" y="11003"/>
                      <a:pt x="8711" y="11931"/>
                      <a:pt x="8997" y="12739"/>
                    </a:cubicBezTo>
                    <a:lnTo>
                      <a:pt x="8997" y="12739"/>
                    </a:lnTo>
                    <a:cubicBezTo>
                      <a:pt x="8745" y="12785"/>
                      <a:pt x="8489" y="12808"/>
                      <a:pt x="8233" y="12808"/>
                    </a:cubicBezTo>
                    <a:cubicBezTo>
                      <a:pt x="7245" y="12808"/>
                      <a:pt x="6263" y="12462"/>
                      <a:pt x="5561" y="11747"/>
                    </a:cubicBezTo>
                    <a:cubicBezTo>
                      <a:pt x="4966" y="11126"/>
                      <a:pt x="4578" y="10246"/>
                      <a:pt x="4471" y="9343"/>
                    </a:cubicBezTo>
                    <a:lnTo>
                      <a:pt x="4471" y="9343"/>
                    </a:lnTo>
                    <a:cubicBezTo>
                      <a:pt x="4644" y="9360"/>
                      <a:pt x="4818" y="9368"/>
                      <a:pt x="4992" y="9368"/>
                    </a:cubicBezTo>
                    <a:cubicBezTo>
                      <a:pt x="5264" y="9368"/>
                      <a:pt x="5536" y="9347"/>
                      <a:pt x="5805" y="9305"/>
                    </a:cubicBezTo>
                    <a:cubicBezTo>
                      <a:pt x="6999" y="9116"/>
                      <a:pt x="8219" y="8383"/>
                      <a:pt x="8219" y="7054"/>
                    </a:cubicBezTo>
                    <a:cubicBezTo>
                      <a:pt x="8242" y="6120"/>
                      <a:pt x="7553" y="5496"/>
                      <a:pt x="6720" y="5496"/>
                    </a:cubicBezTo>
                    <a:cubicBezTo>
                      <a:pt x="6538" y="5496"/>
                      <a:pt x="6348" y="5526"/>
                      <a:pt x="6158" y="5589"/>
                    </a:cubicBezTo>
                    <a:cubicBezTo>
                      <a:pt x="4703" y="6074"/>
                      <a:pt x="4094" y="7507"/>
                      <a:pt x="4126" y="8948"/>
                    </a:cubicBezTo>
                    <a:lnTo>
                      <a:pt x="4126" y="8948"/>
                    </a:lnTo>
                    <a:cubicBezTo>
                      <a:pt x="2298" y="8635"/>
                      <a:pt x="663" y="7325"/>
                      <a:pt x="462" y="5372"/>
                    </a:cubicBezTo>
                    <a:cubicBezTo>
                      <a:pt x="326" y="4098"/>
                      <a:pt x="1004" y="2931"/>
                      <a:pt x="1818" y="2009"/>
                    </a:cubicBezTo>
                    <a:cubicBezTo>
                      <a:pt x="2659" y="1087"/>
                      <a:pt x="3744" y="355"/>
                      <a:pt x="5019" y="327"/>
                    </a:cubicBezTo>
                    <a:cubicBezTo>
                      <a:pt x="5228" y="327"/>
                      <a:pt x="5235" y="0"/>
                      <a:pt x="504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0" name="Google Shape;2710;p80"/>
              <p:cNvSpPr/>
              <p:nvPr/>
            </p:nvSpPr>
            <p:spPr>
              <a:xfrm>
                <a:off x="2392275" y="5833300"/>
                <a:ext cx="303800" cy="261925"/>
              </a:xfrm>
              <a:custGeom>
                <a:avLst/>
                <a:gdLst/>
                <a:ahLst/>
                <a:cxnLst/>
                <a:rect l="l" t="t" r="r" b="b"/>
                <a:pathLst>
                  <a:path w="12152" h="10477" extrusionOk="0">
                    <a:moveTo>
                      <a:pt x="3337" y="0"/>
                    </a:moveTo>
                    <a:cubicBezTo>
                      <a:pt x="2414" y="434"/>
                      <a:pt x="1411" y="1628"/>
                      <a:pt x="760" y="2387"/>
                    </a:cubicBezTo>
                    <a:cubicBezTo>
                      <a:pt x="516" y="2658"/>
                      <a:pt x="272" y="3011"/>
                      <a:pt x="163" y="3391"/>
                    </a:cubicBezTo>
                    <a:cubicBezTo>
                      <a:pt x="0" y="4096"/>
                      <a:pt x="380" y="4801"/>
                      <a:pt x="787" y="5398"/>
                    </a:cubicBezTo>
                    <a:cubicBezTo>
                      <a:pt x="2143" y="7269"/>
                      <a:pt x="4150" y="8571"/>
                      <a:pt x="6185" y="9684"/>
                    </a:cubicBezTo>
                    <a:cubicBezTo>
                      <a:pt x="6781" y="9982"/>
                      <a:pt x="7378" y="10307"/>
                      <a:pt x="8002" y="10416"/>
                    </a:cubicBezTo>
                    <a:cubicBezTo>
                      <a:pt x="8192" y="10455"/>
                      <a:pt x="8388" y="10476"/>
                      <a:pt x="8584" y="10476"/>
                    </a:cubicBezTo>
                    <a:cubicBezTo>
                      <a:pt x="9061" y="10476"/>
                      <a:pt x="9535" y="10352"/>
                      <a:pt x="9901" y="10063"/>
                    </a:cubicBezTo>
                    <a:cubicBezTo>
                      <a:pt x="10552" y="9575"/>
                      <a:pt x="10796" y="8761"/>
                      <a:pt x="11013" y="7975"/>
                    </a:cubicBezTo>
                    <a:cubicBezTo>
                      <a:pt x="11230" y="7134"/>
                      <a:pt x="12152" y="5751"/>
                      <a:pt x="11365" y="5452"/>
                    </a:cubicBezTo>
                    <a:cubicBezTo>
                      <a:pt x="5805" y="3309"/>
                      <a:pt x="3337" y="0"/>
                      <a:pt x="33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1" name="Google Shape;2711;p80"/>
              <p:cNvSpPr/>
              <p:nvPr/>
            </p:nvSpPr>
            <p:spPr>
              <a:xfrm>
                <a:off x="2386850" y="5829200"/>
                <a:ext cx="306525" cy="270675"/>
              </a:xfrm>
              <a:custGeom>
                <a:avLst/>
                <a:gdLst/>
                <a:ahLst/>
                <a:cxnLst/>
                <a:rect l="l" t="t" r="r" b="b"/>
                <a:pathLst>
                  <a:path w="12261" h="10827" extrusionOk="0">
                    <a:moveTo>
                      <a:pt x="3506" y="395"/>
                    </a:moveTo>
                    <a:cubicBezTo>
                      <a:pt x="4054" y="1091"/>
                      <a:pt x="4714" y="1694"/>
                      <a:pt x="5398" y="2226"/>
                    </a:cubicBezTo>
                    <a:cubicBezTo>
                      <a:pt x="7212" y="3742"/>
                      <a:pt x="9296" y="4907"/>
                      <a:pt x="11515" y="5774"/>
                    </a:cubicBezTo>
                    <a:lnTo>
                      <a:pt x="11515" y="5774"/>
                    </a:lnTo>
                    <a:cubicBezTo>
                      <a:pt x="11965" y="6043"/>
                      <a:pt x="11551" y="6847"/>
                      <a:pt x="11392" y="7189"/>
                    </a:cubicBezTo>
                    <a:cubicBezTo>
                      <a:pt x="11175" y="7732"/>
                      <a:pt x="11040" y="8274"/>
                      <a:pt x="10850" y="8844"/>
                    </a:cubicBezTo>
                    <a:cubicBezTo>
                      <a:pt x="10579" y="9576"/>
                      <a:pt x="10118" y="10227"/>
                      <a:pt x="9304" y="10417"/>
                    </a:cubicBezTo>
                    <a:cubicBezTo>
                      <a:pt x="9134" y="10456"/>
                      <a:pt x="8964" y="10473"/>
                      <a:pt x="8796" y="10473"/>
                    </a:cubicBezTo>
                    <a:cubicBezTo>
                      <a:pt x="8136" y="10473"/>
                      <a:pt x="7496" y="10205"/>
                      <a:pt x="6890" y="9902"/>
                    </a:cubicBezTo>
                    <a:cubicBezTo>
                      <a:pt x="5588" y="9251"/>
                      <a:pt x="4286" y="8464"/>
                      <a:pt x="3147" y="7542"/>
                    </a:cubicBezTo>
                    <a:cubicBezTo>
                      <a:pt x="2577" y="7081"/>
                      <a:pt x="2062" y="6593"/>
                      <a:pt x="1601" y="6050"/>
                    </a:cubicBezTo>
                    <a:cubicBezTo>
                      <a:pt x="1085" y="5453"/>
                      <a:pt x="489" y="4667"/>
                      <a:pt x="516" y="3826"/>
                    </a:cubicBezTo>
                    <a:cubicBezTo>
                      <a:pt x="543" y="3039"/>
                      <a:pt x="1329" y="2388"/>
                      <a:pt x="1818" y="1846"/>
                    </a:cubicBezTo>
                    <a:cubicBezTo>
                      <a:pt x="2327" y="1312"/>
                      <a:pt x="2860" y="753"/>
                      <a:pt x="3506" y="395"/>
                    </a:cubicBezTo>
                    <a:close/>
                    <a:moveTo>
                      <a:pt x="3558" y="0"/>
                    </a:moveTo>
                    <a:cubicBezTo>
                      <a:pt x="3530" y="0"/>
                      <a:pt x="3501" y="9"/>
                      <a:pt x="3472" y="29"/>
                    </a:cubicBezTo>
                    <a:cubicBezTo>
                      <a:pt x="2740" y="381"/>
                      <a:pt x="2143" y="1005"/>
                      <a:pt x="1601" y="1602"/>
                    </a:cubicBezTo>
                    <a:cubicBezTo>
                      <a:pt x="1113" y="2117"/>
                      <a:pt x="489" y="2687"/>
                      <a:pt x="272" y="3392"/>
                    </a:cubicBezTo>
                    <a:cubicBezTo>
                      <a:pt x="0" y="4206"/>
                      <a:pt x="407" y="5019"/>
                      <a:pt x="868" y="5643"/>
                    </a:cubicBezTo>
                    <a:cubicBezTo>
                      <a:pt x="1384" y="6376"/>
                      <a:pt x="2008" y="7027"/>
                      <a:pt x="2686" y="7596"/>
                    </a:cubicBezTo>
                    <a:cubicBezTo>
                      <a:pt x="4015" y="8735"/>
                      <a:pt x="5615" y="9739"/>
                      <a:pt x="7215" y="10444"/>
                    </a:cubicBezTo>
                    <a:cubicBezTo>
                      <a:pt x="7717" y="10667"/>
                      <a:pt x="8282" y="10826"/>
                      <a:pt x="8840" y="10826"/>
                    </a:cubicBezTo>
                    <a:cubicBezTo>
                      <a:pt x="9098" y="10826"/>
                      <a:pt x="9354" y="10792"/>
                      <a:pt x="9602" y="10715"/>
                    </a:cubicBezTo>
                    <a:cubicBezTo>
                      <a:pt x="10280" y="10471"/>
                      <a:pt x="10741" y="9956"/>
                      <a:pt x="11040" y="9305"/>
                    </a:cubicBezTo>
                    <a:cubicBezTo>
                      <a:pt x="11203" y="8871"/>
                      <a:pt x="11311" y="8437"/>
                      <a:pt x="11447" y="8030"/>
                    </a:cubicBezTo>
                    <a:cubicBezTo>
                      <a:pt x="11555" y="7650"/>
                      <a:pt x="11745" y="7298"/>
                      <a:pt x="11881" y="6945"/>
                    </a:cubicBezTo>
                    <a:cubicBezTo>
                      <a:pt x="12043" y="6457"/>
                      <a:pt x="12260" y="5752"/>
                      <a:pt x="11664" y="5481"/>
                    </a:cubicBezTo>
                    <a:cubicBezTo>
                      <a:pt x="11660" y="5479"/>
                      <a:pt x="11657" y="5477"/>
                      <a:pt x="11654" y="5476"/>
                    </a:cubicBezTo>
                    <a:lnTo>
                      <a:pt x="11654" y="5476"/>
                    </a:lnTo>
                    <a:cubicBezTo>
                      <a:pt x="11641" y="5467"/>
                      <a:pt x="11626" y="5460"/>
                      <a:pt x="11609" y="5453"/>
                    </a:cubicBezTo>
                    <a:cubicBezTo>
                      <a:pt x="9440" y="4613"/>
                      <a:pt x="7351" y="3446"/>
                      <a:pt x="5561" y="1954"/>
                    </a:cubicBezTo>
                    <a:cubicBezTo>
                      <a:pt x="5073" y="1520"/>
                      <a:pt x="4584" y="1087"/>
                      <a:pt x="4150" y="625"/>
                    </a:cubicBezTo>
                    <a:cubicBezTo>
                      <a:pt x="4015" y="490"/>
                      <a:pt x="3906" y="354"/>
                      <a:pt x="3798" y="219"/>
                    </a:cubicBezTo>
                    <a:cubicBezTo>
                      <a:pt x="3774" y="170"/>
                      <a:pt x="3685" y="79"/>
                      <a:pt x="3685" y="79"/>
                    </a:cubicBezTo>
                    <a:lnTo>
                      <a:pt x="3685" y="79"/>
                    </a:lnTo>
                    <a:cubicBezTo>
                      <a:pt x="3685" y="79"/>
                      <a:pt x="3686" y="80"/>
                      <a:pt x="3689" y="83"/>
                    </a:cubicBezTo>
                    <a:cubicBezTo>
                      <a:pt x="3654" y="30"/>
                      <a:pt x="3608" y="0"/>
                      <a:pt x="35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2" name="Google Shape;2712;p80"/>
              <p:cNvSpPr/>
              <p:nvPr/>
            </p:nvSpPr>
            <p:spPr>
              <a:xfrm>
                <a:off x="2552300" y="5109775"/>
                <a:ext cx="86725" cy="166775"/>
              </a:xfrm>
              <a:custGeom>
                <a:avLst/>
                <a:gdLst/>
                <a:ahLst/>
                <a:cxnLst/>
                <a:rect l="l" t="t" r="r" b="b"/>
                <a:pathLst>
                  <a:path w="3469" h="6671" extrusionOk="0">
                    <a:moveTo>
                      <a:pt x="3226" y="1"/>
                    </a:moveTo>
                    <a:cubicBezTo>
                      <a:pt x="3189" y="1"/>
                      <a:pt x="3151" y="17"/>
                      <a:pt x="3120" y="54"/>
                    </a:cubicBezTo>
                    <a:cubicBezTo>
                      <a:pt x="2360" y="1031"/>
                      <a:pt x="1682" y="2089"/>
                      <a:pt x="1140" y="3201"/>
                    </a:cubicBezTo>
                    <a:cubicBezTo>
                      <a:pt x="896" y="3743"/>
                      <a:pt x="652" y="4313"/>
                      <a:pt x="462" y="4883"/>
                    </a:cubicBezTo>
                    <a:cubicBezTo>
                      <a:pt x="272" y="5398"/>
                      <a:pt x="1" y="5995"/>
                      <a:pt x="218" y="6564"/>
                    </a:cubicBezTo>
                    <a:cubicBezTo>
                      <a:pt x="239" y="6638"/>
                      <a:pt x="300" y="6671"/>
                      <a:pt x="365" y="6671"/>
                    </a:cubicBezTo>
                    <a:cubicBezTo>
                      <a:pt x="467" y="6671"/>
                      <a:pt x="576" y="6589"/>
                      <a:pt x="543" y="6456"/>
                    </a:cubicBezTo>
                    <a:cubicBezTo>
                      <a:pt x="353" y="5940"/>
                      <a:pt x="679" y="5289"/>
                      <a:pt x="841" y="4801"/>
                    </a:cubicBezTo>
                    <a:cubicBezTo>
                      <a:pt x="1031" y="4259"/>
                      <a:pt x="1275" y="3716"/>
                      <a:pt x="1547" y="3174"/>
                    </a:cubicBezTo>
                    <a:cubicBezTo>
                      <a:pt x="2035" y="2143"/>
                      <a:pt x="2659" y="1194"/>
                      <a:pt x="3364" y="299"/>
                    </a:cubicBezTo>
                    <a:cubicBezTo>
                      <a:pt x="3468" y="174"/>
                      <a:pt x="3348" y="1"/>
                      <a:pt x="322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3" name="Google Shape;2713;p80"/>
              <p:cNvSpPr/>
              <p:nvPr/>
            </p:nvSpPr>
            <p:spPr>
              <a:xfrm>
                <a:off x="2552975" y="5319975"/>
                <a:ext cx="10875" cy="885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54" extrusionOk="0">
                    <a:moveTo>
                      <a:pt x="218" y="1"/>
                    </a:moveTo>
                    <a:cubicBezTo>
                      <a:pt x="1" y="1"/>
                      <a:pt x="1" y="353"/>
                      <a:pt x="218" y="353"/>
                    </a:cubicBezTo>
                    <a:cubicBezTo>
                      <a:pt x="435" y="353"/>
                      <a:pt x="435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4" name="Google Shape;2714;p80"/>
              <p:cNvSpPr/>
              <p:nvPr/>
            </p:nvSpPr>
            <p:spPr>
              <a:xfrm>
                <a:off x="3194450" y="5169650"/>
                <a:ext cx="114625" cy="338975"/>
              </a:xfrm>
              <a:custGeom>
                <a:avLst/>
                <a:gdLst/>
                <a:ahLst/>
                <a:cxnLst/>
                <a:rect l="l" t="t" r="r" b="b"/>
                <a:pathLst>
                  <a:path w="4585" h="13559" extrusionOk="0">
                    <a:moveTo>
                      <a:pt x="1549" y="0"/>
                    </a:moveTo>
                    <a:cubicBezTo>
                      <a:pt x="862" y="0"/>
                      <a:pt x="224" y="692"/>
                      <a:pt x="109" y="1403"/>
                    </a:cubicBezTo>
                    <a:cubicBezTo>
                      <a:pt x="1" y="2271"/>
                      <a:pt x="381" y="3084"/>
                      <a:pt x="706" y="3898"/>
                    </a:cubicBezTo>
                    <a:cubicBezTo>
                      <a:pt x="1574" y="6122"/>
                      <a:pt x="1900" y="8563"/>
                      <a:pt x="1656" y="10950"/>
                    </a:cubicBezTo>
                    <a:cubicBezTo>
                      <a:pt x="1601" y="11493"/>
                      <a:pt x="1520" y="12062"/>
                      <a:pt x="1656" y="12605"/>
                    </a:cubicBezTo>
                    <a:cubicBezTo>
                      <a:pt x="1810" y="13094"/>
                      <a:pt x="2257" y="13558"/>
                      <a:pt x="2766" y="13558"/>
                    </a:cubicBezTo>
                    <a:cubicBezTo>
                      <a:pt x="2794" y="13558"/>
                      <a:pt x="2821" y="13557"/>
                      <a:pt x="2849" y="13554"/>
                    </a:cubicBezTo>
                    <a:cubicBezTo>
                      <a:pt x="3310" y="13500"/>
                      <a:pt x="3663" y="13120"/>
                      <a:pt x="3880" y="12713"/>
                    </a:cubicBezTo>
                    <a:cubicBezTo>
                      <a:pt x="4585" y="11465"/>
                      <a:pt x="4531" y="9947"/>
                      <a:pt x="4368" y="8536"/>
                    </a:cubicBezTo>
                    <a:cubicBezTo>
                      <a:pt x="4151" y="6448"/>
                      <a:pt x="4015" y="4305"/>
                      <a:pt x="3310" y="2325"/>
                    </a:cubicBezTo>
                    <a:cubicBezTo>
                      <a:pt x="2659" y="453"/>
                      <a:pt x="1927" y="73"/>
                      <a:pt x="1927" y="73"/>
                    </a:cubicBezTo>
                    <a:cubicBezTo>
                      <a:pt x="1801" y="23"/>
                      <a:pt x="1674" y="0"/>
                      <a:pt x="15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5" name="Google Shape;2715;p80"/>
              <p:cNvSpPr/>
              <p:nvPr/>
            </p:nvSpPr>
            <p:spPr>
              <a:xfrm>
                <a:off x="3201925" y="5562225"/>
                <a:ext cx="52550" cy="44750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790" extrusionOk="0">
                    <a:moveTo>
                      <a:pt x="990" y="0"/>
                    </a:moveTo>
                    <a:cubicBezTo>
                      <a:pt x="708" y="0"/>
                      <a:pt x="445" y="162"/>
                      <a:pt x="299" y="428"/>
                    </a:cubicBezTo>
                    <a:cubicBezTo>
                      <a:pt x="0" y="943"/>
                      <a:pt x="380" y="1730"/>
                      <a:pt x="977" y="1784"/>
                    </a:cubicBezTo>
                    <a:cubicBezTo>
                      <a:pt x="1007" y="1788"/>
                      <a:pt x="1036" y="1790"/>
                      <a:pt x="1066" y="1790"/>
                    </a:cubicBezTo>
                    <a:cubicBezTo>
                      <a:pt x="1626" y="1790"/>
                      <a:pt x="2101" y="1080"/>
                      <a:pt x="1818" y="591"/>
                    </a:cubicBezTo>
                    <a:cubicBezTo>
                      <a:pt x="1596" y="175"/>
                      <a:pt x="1283" y="0"/>
                      <a:pt x="99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6" name="Google Shape;2716;p80"/>
              <p:cNvSpPr/>
              <p:nvPr/>
            </p:nvSpPr>
            <p:spPr>
              <a:xfrm>
                <a:off x="2482450" y="4783850"/>
                <a:ext cx="116000" cy="159800"/>
              </a:xfrm>
              <a:custGeom>
                <a:avLst/>
                <a:gdLst/>
                <a:ahLst/>
                <a:cxnLst/>
                <a:rect l="l" t="t" r="r" b="b"/>
                <a:pathLst>
                  <a:path w="4640" h="6392" extrusionOk="0">
                    <a:moveTo>
                      <a:pt x="1670" y="0"/>
                    </a:moveTo>
                    <a:cubicBezTo>
                      <a:pt x="1176" y="0"/>
                      <a:pt x="710" y="189"/>
                      <a:pt x="435" y="615"/>
                    </a:cubicBezTo>
                    <a:cubicBezTo>
                      <a:pt x="1" y="1320"/>
                      <a:pt x="272" y="2215"/>
                      <a:pt x="652" y="2920"/>
                    </a:cubicBezTo>
                    <a:cubicBezTo>
                      <a:pt x="1493" y="4412"/>
                      <a:pt x="2822" y="5578"/>
                      <a:pt x="4395" y="6202"/>
                    </a:cubicBezTo>
                    <a:lnTo>
                      <a:pt x="4639" y="6392"/>
                    </a:lnTo>
                    <a:cubicBezTo>
                      <a:pt x="4531" y="5524"/>
                      <a:pt x="4422" y="4629"/>
                      <a:pt x="4314" y="3734"/>
                    </a:cubicBezTo>
                    <a:cubicBezTo>
                      <a:pt x="4178" y="2649"/>
                      <a:pt x="3988" y="1482"/>
                      <a:pt x="3256" y="696"/>
                    </a:cubicBezTo>
                    <a:cubicBezTo>
                      <a:pt x="2861" y="258"/>
                      <a:pt x="2246" y="0"/>
                      <a:pt x="167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7" name="Google Shape;2717;p80"/>
              <p:cNvSpPr/>
              <p:nvPr/>
            </p:nvSpPr>
            <p:spPr>
              <a:xfrm>
                <a:off x="2475675" y="4779750"/>
                <a:ext cx="127175" cy="167975"/>
              </a:xfrm>
              <a:custGeom>
                <a:avLst/>
                <a:gdLst/>
                <a:ahLst/>
                <a:cxnLst/>
                <a:rect l="l" t="t" r="r" b="b"/>
                <a:pathLst>
                  <a:path w="5087" h="6719" extrusionOk="0">
                    <a:moveTo>
                      <a:pt x="1967" y="352"/>
                    </a:moveTo>
                    <a:cubicBezTo>
                      <a:pt x="2131" y="352"/>
                      <a:pt x="2300" y="376"/>
                      <a:pt x="2469" y="426"/>
                    </a:cubicBezTo>
                    <a:cubicBezTo>
                      <a:pt x="3473" y="697"/>
                      <a:pt x="3961" y="1646"/>
                      <a:pt x="4178" y="2596"/>
                    </a:cubicBezTo>
                    <a:cubicBezTo>
                      <a:pt x="4313" y="3193"/>
                      <a:pt x="4395" y="3844"/>
                      <a:pt x="4476" y="4467"/>
                    </a:cubicBezTo>
                    <a:cubicBezTo>
                      <a:pt x="4543" y="5045"/>
                      <a:pt x="4609" y="5623"/>
                      <a:pt x="4676" y="6186"/>
                    </a:cubicBezTo>
                    <a:lnTo>
                      <a:pt x="4676" y="6186"/>
                    </a:lnTo>
                    <a:cubicBezTo>
                      <a:pt x="3718" y="5806"/>
                      <a:pt x="2865" y="5215"/>
                      <a:pt x="2143" y="4467"/>
                    </a:cubicBezTo>
                    <a:cubicBezTo>
                      <a:pt x="1465" y="3735"/>
                      <a:pt x="706" y="2731"/>
                      <a:pt x="652" y="1701"/>
                    </a:cubicBezTo>
                    <a:cubicBezTo>
                      <a:pt x="607" y="836"/>
                      <a:pt x="1233" y="352"/>
                      <a:pt x="1967" y="352"/>
                    </a:cubicBezTo>
                    <a:close/>
                    <a:moveTo>
                      <a:pt x="1980" y="0"/>
                    </a:moveTo>
                    <a:cubicBezTo>
                      <a:pt x="1303" y="0"/>
                      <a:pt x="654" y="325"/>
                      <a:pt x="408" y="1023"/>
                    </a:cubicBezTo>
                    <a:cubicBezTo>
                      <a:pt x="1" y="2135"/>
                      <a:pt x="814" y="3355"/>
                      <a:pt x="1465" y="4196"/>
                    </a:cubicBezTo>
                    <a:cubicBezTo>
                      <a:pt x="2306" y="5227"/>
                      <a:pt x="3391" y="6041"/>
                      <a:pt x="4612" y="6529"/>
                    </a:cubicBezTo>
                    <a:cubicBezTo>
                      <a:pt x="4635" y="6538"/>
                      <a:pt x="4658" y="6542"/>
                      <a:pt x="4678" y="6542"/>
                    </a:cubicBezTo>
                    <a:cubicBezTo>
                      <a:pt x="4692" y="6542"/>
                      <a:pt x="4705" y="6540"/>
                      <a:pt x="4718" y="6536"/>
                    </a:cubicBezTo>
                    <a:lnTo>
                      <a:pt x="4718" y="6536"/>
                    </a:lnTo>
                    <a:cubicBezTo>
                      <a:pt x="4719" y="6543"/>
                      <a:pt x="4719" y="6549"/>
                      <a:pt x="4720" y="6556"/>
                    </a:cubicBezTo>
                    <a:cubicBezTo>
                      <a:pt x="4734" y="6664"/>
                      <a:pt x="4829" y="6719"/>
                      <a:pt x="4917" y="6719"/>
                    </a:cubicBezTo>
                    <a:cubicBezTo>
                      <a:pt x="5005" y="6719"/>
                      <a:pt x="5086" y="6664"/>
                      <a:pt x="5073" y="6556"/>
                    </a:cubicBezTo>
                    <a:cubicBezTo>
                      <a:pt x="4991" y="5824"/>
                      <a:pt x="4883" y="5091"/>
                      <a:pt x="4802" y="4359"/>
                    </a:cubicBezTo>
                    <a:cubicBezTo>
                      <a:pt x="4720" y="3735"/>
                      <a:pt x="4639" y="3111"/>
                      <a:pt x="4503" y="2487"/>
                    </a:cubicBezTo>
                    <a:cubicBezTo>
                      <a:pt x="4259" y="1457"/>
                      <a:pt x="3717" y="453"/>
                      <a:pt x="2632" y="100"/>
                    </a:cubicBezTo>
                    <a:cubicBezTo>
                      <a:pt x="2420" y="34"/>
                      <a:pt x="2198" y="0"/>
                      <a:pt x="198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8" name="Google Shape;2718;p80"/>
              <p:cNvSpPr/>
              <p:nvPr/>
            </p:nvSpPr>
            <p:spPr>
              <a:xfrm>
                <a:off x="3269725" y="4818875"/>
                <a:ext cx="249575" cy="156650"/>
              </a:xfrm>
              <a:custGeom>
                <a:avLst/>
                <a:gdLst/>
                <a:ahLst/>
                <a:cxnLst/>
                <a:rect l="l" t="t" r="r" b="b"/>
                <a:pathLst>
                  <a:path w="9983" h="6266" extrusionOk="0">
                    <a:moveTo>
                      <a:pt x="7270" y="0"/>
                    </a:moveTo>
                    <a:cubicBezTo>
                      <a:pt x="5941" y="0"/>
                      <a:pt x="4747" y="787"/>
                      <a:pt x="3744" y="1655"/>
                    </a:cubicBezTo>
                    <a:cubicBezTo>
                      <a:pt x="2279" y="2957"/>
                      <a:pt x="1004" y="4476"/>
                      <a:pt x="55" y="6184"/>
                    </a:cubicBezTo>
                    <a:lnTo>
                      <a:pt x="1" y="6266"/>
                    </a:lnTo>
                    <a:cubicBezTo>
                      <a:pt x="1221" y="5750"/>
                      <a:pt x="2605" y="5859"/>
                      <a:pt x="3934" y="5723"/>
                    </a:cubicBezTo>
                    <a:cubicBezTo>
                      <a:pt x="5317" y="5588"/>
                      <a:pt x="6673" y="5208"/>
                      <a:pt x="7894" y="4557"/>
                    </a:cubicBezTo>
                    <a:cubicBezTo>
                      <a:pt x="8762" y="4123"/>
                      <a:pt x="9630" y="3445"/>
                      <a:pt x="9792" y="2468"/>
                    </a:cubicBezTo>
                    <a:cubicBezTo>
                      <a:pt x="9982" y="1166"/>
                      <a:pt x="8599" y="27"/>
                      <a:pt x="727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9" name="Google Shape;2719;p80"/>
              <p:cNvSpPr/>
              <p:nvPr/>
            </p:nvSpPr>
            <p:spPr>
              <a:xfrm>
                <a:off x="3264525" y="4814550"/>
                <a:ext cx="264950" cy="165375"/>
              </a:xfrm>
              <a:custGeom>
                <a:avLst/>
                <a:gdLst/>
                <a:ahLst/>
                <a:cxnLst/>
                <a:rect l="l" t="t" r="r" b="b"/>
                <a:pathLst>
                  <a:path w="10598" h="6615" extrusionOk="0">
                    <a:moveTo>
                      <a:pt x="7423" y="363"/>
                    </a:moveTo>
                    <a:cubicBezTo>
                      <a:pt x="7442" y="363"/>
                      <a:pt x="7460" y="363"/>
                      <a:pt x="7478" y="363"/>
                    </a:cubicBezTo>
                    <a:cubicBezTo>
                      <a:pt x="8888" y="363"/>
                      <a:pt x="10434" y="1773"/>
                      <a:pt x="9621" y="3238"/>
                    </a:cubicBezTo>
                    <a:cubicBezTo>
                      <a:pt x="9268" y="3862"/>
                      <a:pt x="8644" y="4269"/>
                      <a:pt x="8020" y="4594"/>
                    </a:cubicBezTo>
                    <a:cubicBezTo>
                      <a:pt x="7234" y="5001"/>
                      <a:pt x="6393" y="5300"/>
                      <a:pt x="5525" y="5489"/>
                    </a:cubicBezTo>
                    <a:cubicBezTo>
                      <a:pt x="3909" y="5862"/>
                      <a:pt x="2180" y="5620"/>
                      <a:pt x="587" y="6120"/>
                    </a:cubicBezTo>
                    <a:lnTo>
                      <a:pt x="587" y="6120"/>
                    </a:lnTo>
                    <a:cubicBezTo>
                      <a:pt x="1365" y="4832"/>
                      <a:pt x="2304" y="3640"/>
                      <a:pt x="3382" y="2587"/>
                    </a:cubicBezTo>
                    <a:cubicBezTo>
                      <a:pt x="4455" y="1541"/>
                      <a:pt x="5820" y="363"/>
                      <a:pt x="7423" y="363"/>
                    </a:cubicBezTo>
                    <a:close/>
                    <a:moveTo>
                      <a:pt x="7439" y="1"/>
                    </a:moveTo>
                    <a:cubicBezTo>
                      <a:pt x="6193" y="1"/>
                      <a:pt x="4977" y="765"/>
                      <a:pt x="4060" y="1529"/>
                    </a:cubicBezTo>
                    <a:cubicBezTo>
                      <a:pt x="2460" y="2858"/>
                      <a:pt x="1158" y="4486"/>
                      <a:pt x="127" y="6249"/>
                    </a:cubicBezTo>
                    <a:cubicBezTo>
                      <a:pt x="111" y="6271"/>
                      <a:pt x="101" y="6294"/>
                      <a:pt x="96" y="6316"/>
                    </a:cubicBezTo>
                    <a:lnTo>
                      <a:pt x="96" y="6316"/>
                    </a:lnTo>
                    <a:cubicBezTo>
                      <a:pt x="0" y="6417"/>
                      <a:pt x="54" y="6614"/>
                      <a:pt x="197" y="6614"/>
                    </a:cubicBezTo>
                    <a:cubicBezTo>
                      <a:pt x="217" y="6614"/>
                      <a:pt x="239" y="6610"/>
                      <a:pt x="263" y="6601"/>
                    </a:cubicBezTo>
                    <a:cubicBezTo>
                      <a:pt x="1158" y="6222"/>
                      <a:pt x="2135" y="6167"/>
                      <a:pt x="3111" y="6140"/>
                    </a:cubicBezTo>
                    <a:cubicBezTo>
                      <a:pt x="4060" y="6086"/>
                      <a:pt x="5010" y="5978"/>
                      <a:pt x="5932" y="5733"/>
                    </a:cubicBezTo>
                    <a:cubicBezTo>
                      <a:pt x="7342" y="5381"/>
                      <a:pt x="9322" y="4676"/>
                      <a:pt x="10000" y="3238"/>
                    </a:cubicBezTo>
                    <a:cubicBezTo>
                      <a:pt x="10597" y="1909"/>
                      <a:pt x="9621" y="580"/>
                      <a:pt x="8346" y="146"/>
                    </a:cubicBezTo>
                    <a:cubicBezTo>
                      <a:pt x="8045" y="46"/>
                      <a:pt x="7741" y="1"/>
                      <a:pt x="743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0" name="Google Shape;2720;p80"/>
              <p:cNvSpPr/>
              <p:nvPr/>
            </p:nvSpPr>
            <p:spPr>
              <a:xfrm>
                <a:off x="3389075" y="5615125"/>
                <a:ext cx="146500" cy="79900"/>
              </a:xfrm>
              <a:custGeom>
                <a:avLst/>
                <a:gdLst/>
                <a:ahLst/>
                <a:cxnLst/>
                <a:rect l="l" t="t" r="r" b="b"/>
                <a:pathLst>
                  <a:path w="5860" h="3196" extrusionOk="0">
                    <a:moveTo>
                      <a:pt x="1908" y="0"/>
                    </a:moveTo>
                    <a:cubicBezTo>
                      <a:pt x="1290" y="0"/>
                      <a:pt x="670" y="96"/>
                      <a:pt x="82" y="292"/>
                    </a:cubicBezTo>
                    <a:lnTo>
                      <a:pt x="1" y="482"/>
                    </a:lnTo>
                    <a:cubicBezTo>
                      <a:pt x="679" y="2028"/>
                      <a:pt x="2279" y="3140"/>
                      <a:pt x="3961" y="3194"/>
                    </a:cubicBezTo>
                    <a:cubicBezTo>
                      <a:pt x="3992" y="3195"/>
                      <a:pt x="4024" y="3196"/>
                      <a:pt x="4057" y="3196"/>
                    </a:cubicBezTo>
                    <a:cubicBezTo>
                      <a:pt x="4742" y="3196"/>
                      <a:pt x="5541" y="2918"/>
                      <a:pt x="5697" y="2245"/>
                    </a:cubicBezTo>
                    <a:cubicBezTo>
                      <a:pt x="5859" y="1540"/>
                      <a:pt x="5208" y="943"/>
                      <a:pt x="4557" y="617"/>
                    </a:cubicBezTo>
                    <a:cubicBezTo>
                      <a:pt x="3746" y="212"/>
                      <a:pt x="2828" y="0"/>
                      <a:pt x="190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1" name="Google Shape;2721;p80"/>
              <p:cNvSpPr/>
              <p:nvPr/>
            </p:nvSpPr>
            <p:spPr>
              <a:xfrm>
                <a:off x="3384325" y="5611225"/>
                <a:ext cx="154625" cy="88425"/>
              </a:xfrm>
              <a:custGeom>
                <a:avLst/>
                <a:gdLst/>
                <a:ahLst/>
                <a:cxnLst/>
                <a:rect l="l" t="t" r="r" b="b"/>
                <a:pathLst>
                  <a:path w="6185" h="3537" extrusionOk="0">
                    <a:moveTo>
                      <a:pt x="2123" y="331"/>
                    </a:moveTo>
                    <a:cubicBezTo>
                      <a:pt x="2474" y="331"/>
                      <a:pt x="2826" y="361"/>
                      <a:pt x="3174" y="421"/>
                    </a:cubicBezTo>
                    <a:cubicBezTo>
                      <a:pt x="4015" y="583"/>
                      <a:pt x="5073" y="909"/>
                      <a:pt x="5561" y="1668"/>
                    </a:cubicBezTo>
                    <a:cubicBezTo>
                      <a:pt x="5805" y="2021"/>
                      <a:pt x="5805" y="2482"/>
                      <a:pt x="5480" y="2780"/>
                    </a:cubicBezTo>
                    <a:cubicBezTo>
                      <a:pt x="5208" y="3052"/>
                      <a:pt x="4802" y="3160"/>
                      <a:pt x="4422" y="3187"/>
                    </a:cubicBezTo>
                    <a:cubicBezTo>
                      <a:pt x="4354" y="3192"/>
                      <a:pt x="4287" y="3194"/>
                      <a:pt x="4219" y="3194"/>
                    </a:cubicBezTo>
                    <a:cubicBezTo>
                      <a:pt x="3497" y="3194"/>
                      <a:pt x="2763" y="2938"/>
                      <a:pt x="2143" y="2591"/>
                    </a:cubicBezTo>
                    <a:cubicBezTo>
                      <a:pt x="1372" y="2112"/>
                      <a:pt x="730" y="1424"/>
                      <a:pt x="348" y="604"/>
                    </a:cubicBezTo>
                    <a:lnTo>
                      <a:pt x="348" y="604"/>
                    </a:lnTo>
                    <a:cubicBezTo>
                      <a:pt x="925" y="419"/>
                      <a:pt x="1524" y="331"/>
                      <a:pt x="2123" y="331"/>
                    </a:cubicBezTo>
                    <a:close/>
                    <a:moveTo>
                      <a:pt x="2106" y="0"/>
                    </a:moveTo>
                    <a:cubicBezTo>
                      <a:pt x="1472" y="0"/>
                      <a:pt x="841" y="95"/>
                      <a:pt x="245" y="285"/>
                    </a:cubicBezTo>
                    <a:cubicBezTo>
                      <a:pt x="142" y="323"/>
                      <a:pt x="106" y="416"/>
                      <a:pt x="120" y="495"/>
                    </a:cubicBezTo>
                    <a:lnTo>
                      <a:pt x="120" y="495"/>
                    </a:lnTo>
                    <a:cubicBezTo>
                      <a:pt x="48" y="536"/>
                      <a:pt x="1" y="624"/>
                      <a:pt x="55" y="719"/>
                    </a:cubicBezTo>
                    <a:cubicBezTo>
                      <a:pt x="734" y="2279"/>
                      <a:pt x="2418" y="3536"/>
                      <a:pt x="4152" y="3536"/>
                    </a:cubicBezTo>
                    <a:cubicBezTo>
                      <a:pt x="4287" y="3536"/>
                      <a:pt x="4422" y="3528"/>
                      <a:pt x="4557" y="3513"/>
                    </a:cubicBezTo>
                    <a:cubicBezTo>
                      <a:pt x="5317" y="3431"/>
                      <a:pt x="6185" y="2943"/>
                      <a:pt x="6076" y="2048"/>
                    </a:cubicBezTo>
                    <a:cubicBezTo>
                      <a:pt x="5941" y="1072"/>
                      <a:pt x="4802" y="556"/>
                      <a:pt x="3988" y="285"/>
                    </a:cubicBezTo>
                    <a:cubicBezTo>
                      <a:pt x="3378" y="95"/>
                      <a:pt x="2740" y="0"/>
                      <a:pt x="210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2" name="Google Shape;2722;p80"/>
              <p:cNvSpPr/>
              <p:nvPr/>
            </p:nvSpPr>
            <p:spPr>
              <a:xfrm>
                <a:off x="2923225" y="4748325"/>
                <a:ext cx="65125" cy="103800"/>
              </a:xfrm>
              <a:custGeom>
                <a:avLst/>
                <a:gdLst/>
                <a:ahLst/>
                <a:cxnLst/>
                <a:rect l="l" t="t" r="r" b="b"/>
                <a:pathLst>
                  <a:path w="2605" h="4152" extrusionOk="0">
                    <a:moveTo>
                      <a:pt x="1513" y="1"/>
                    </a:moveTo>
                    <a:cubicBezTo>
                      <a:pt x="1056" y="1"/>
                      <a:pt x="569" y="300"/>
                      <a:pt x="326" y="706"/>
                    </a:cubicBezTo>
                    <a:cubicBezTo>
                      <a:pt x="0" y="1249"/>
                      <a:pt x="82" y="1385"/>
                      <a:pt x="82" y="2036"/>
                    </a:cubicBezTo>
                    <a:cubicBezTo>
                      <a:pt x="109" y="2551"/>
                      <a:pt x="597" y="3663"/>
                      <a:pt x="868" y="4097"/>
                    </a:cubicBezTo>
                    <a:lnTo>
                      <a:pt x="923" y="4151"/>
                    </a:lnTo>
                    <a:cubicBezTo>
                      <a:pt x="1574" y="3365"/>
                      <a:pt x="1953" y="2741"/>
                      <a:pt x="2279" y="2090"/>
                    </a:cubicBezTo>
                    <a:cubicBezTo>
                      <a:pt x="2577" y="1439"/>
                      <a:pt x="2604" y="489"/>
                      <a:pt x="1953" y="110"/>
                    </a:cubicBezTo>
                    <a:cubicBezTo>
                      <a:pt x="1817" y="35"/>
                      <a:pt x="1667" y="1"/>
                      <a:pt x="151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3" name="Google Shape;2723;p80"/>
              <p:cNvSpPr/>
              <p:nvPr/>
            </p:nvSpPr>
            <p:spPr>
              <a:xfrm>
                <a:off x="2919825" y="4744675"/>
                <a:ext cx="72600" cy="112175"/>
              </a:xfrm>
              <a:custGeom>
                <a:avLst/>
                <a:gdLst/>
                <a:ahLst/>
                <a:cxnLst/>
                <a:rect l="l" t="t" r="r" b="b"/>
                <a:pathLst>
                  <a:path w="2904" h="4487" extrusionOk="0">
                    <a:moveTo>
                      <a:pt x="1611" y="316"/>
                    </a:moveTo>
                    <a:cubicBezTo>
                      <a:pt x="1783" y="316"/>
                      <a:pt x="1956" y="370"/>
                      <a:pt x="2116" y="500"/>
                    </a:cubicBezTo>
                    <a:cubicBezTo>
                      <a:pt x="2578" y="852"/>
                      <a:pt x="2496" y="1612"/>
                      <a:pt x="2279" y="2100"/>
                    </a:cubicBezTo>
                    <a:cubicBezTo>
                      <a:pt x="1979" y="2801"/>
                      <a:pt x="1516" y="3433"/>
                      <a:pt x="1063" y="4038"/>
                    </a:cubicBezTo>
                    <a:lnTo>
                      <a:pt x="1063" y="4038"/>
                    </a:lnTo>
                    <a:cubicBezTo>
                      <a:pt x="804" y="3605"/>
                      <a:pt x="610" y="3110"/>
                      <a:pt x="462" y="2616"/>
                    </a:cubicBezTo>
                    <a:cubicBezTo>
                      <a:pt x="381" y="2344"/>
                      <a:pt x="381" y="2073"/>
                      <a:pt x="381" y="1802"/>
                    </a:cubicBezTo>
                    <a:cubicBezTo>
                      <a:pt x="381" y="1531"/>
                      <a:pt x="408" y="1286"/>
                      <a:pt x="543" y="1042"/>
                    </a:cubicBezTo>
                    <a:cubicBezTo>
                      <a:pt x="738" y="672"/>
                      <a:pt x="1171" y="316"/>
                      <a:pt x="1611" y="316"/>
                    </a:cubicBezTo>
                    <a:close/>
                    <a:moveTo>
                      <a:pt x="1633" y="1"/>
                    </a:moveTo>
                    <a:cubicBezTo>
                      <a:pt x="1265" y="1"/>
                      <a:pt x="882" y="164"/>
                      <a:pt x="598" y="418"/>
                    </a:cubicBezTo>
                    <a:cubicBezTo>
                      <a:pt x="353" y="635"/>
                      <a:pt x="136" y="988"/>
                      <a:pt x="82" y="1314"/>
                    </a:cubicBezTo>
                    <a:cubicBezTo>
                      <a:pt x="1" y="1612"/>
                      <a:pt x="28" y="1992"/>
                      <a:pt x="55" y="2290"/>
                    </a:cubicBezTo>
                    <a:cubicBezTo>
                      <a:pt x="82" y="2643"/>
                      <a:pt x="218" y="2995"/>
                      <a:pt x="353" y="3348"/>
                    </a:cubicBezTo>
                    <a:cubicBezTo>
                      <a:pt x="489" y="3673"/>
                      <a:pt x="652" y="4026"/>
                      <a:pt x="842" y="4324"/>
                    </a:cubicBezTo>
                    <a:cubicBezTo>
                      <a:pt x="868" y="4361"/>
                      <a:pt x="899" y="4385"/>
                      <a:pt x="932" y="4397"/>
                    </a:cubicBezTo>
                    <a:lnTo>
                      <a:pt x="932" y="4397"/>
                    </a:lnTo>
                    <a:cubicBezTo>
                      <a:pt x="961" y="4449"/>
                      <a:pt x="1012" y="4486"/>
                      <a:pt x="1065" y="4486"/>
                    </a:cubicBezTo>
                    <a:cubicBezTo>
                      <a:pt x="1100" y="4486"/>
                      <a:pt x="1136" y="4471"/>
                      <a:pt x="1167" y="4433"/>
                    </a:cubicBezTo>
                    <a:cubicBezTo>
                      <a:pt x="1710" y="3755"/>
                      <a:pt x="2225" y="3049"/>
                      <a:pt x="2578" y="2290"/>
                    </a:cubicBezTo>
                    <a:cubicBezTo>
                      <a:pt x="2822" y="1693"/>
                      <a:pt x="2903" y="880"/>
                      <a:pt x="2442" y="364"/>
                    </a:cubicBezTo>
                    <a:cubicBezTo>
                      <a:pt x="2223" y="109"/>
                      <a:pt x="1933" y="1"/>
                      <a:pt x="16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4" name="Google Shape;2724;p80"/>
              <p:cNvSpPr/>
              <p:nvPr/>
            </p:nvSpPr>
            <p:spPr>
              <a:xfrm>
                <a:off x="3406025" y="5200325"/>
                <a:ext cx="152600" cy="84175"/>
              </a:xfrm>
              <a:custGeom>
                <a:avLst/>
                <a:gdLst/>
                <a:ahLst/>
                <a:cxnLst/>
                <a:rect l="l" t="t" r="r" b="b"/>
                <a:pathLst>
                  <a:path w="6104" h="3367" extrusionOk="0">
                    <a:moveTo>
                      <a:pt x="3895" y="1"/>
                    </a:moveTo>
                    <a:cubicBezTo>
                      <a:pt x="3538" y="1"/>
                      <a:pt x="3169" y="52"/>
                      <a:pt x="2821" y="121"/>
                    </a:cubicBezTo>
                    <a:cubicBezTo>
                      <a:pt x="1899" y="284"/>
                      <a:pt x="977" y="501"/>
                      <a:pt x="82" y="772"/>
                    </a:cubicBezTo>
                    <a:lnTo>
                      <a:pt x="1" y="827"/>
                    </a:lnTo>
                    <a:cubicBezTo>
                      <a:pt x="597" y="1586"/>
                      <a:pt x="1221" y="2373"/>
                      <a:pt x="2062" y="2861"/>
                    </a:cubicBezTo>
                    <a:cubicBezTo>
                      <a:pt x="2556" y="3174"/>
                      <a:pt x="3160" y="3367"/>
                      <a:pt x="3747" y="3367"/>
                    </a:cubicBezTo>
                    <a:cubicBezTo>
                      <a:pt x="4126" y="3367"/>
                      <a:pt x="4498" y="3286"/>
                      <a:pt x="4829" y="3105"/>
                    </a:cubicBezTo>
                    <a:cubicBezTo>
                      <a:pt x="5697" y="2644"/>
                      <a:pt x="6103" y="1396"/>
                      <a:pt x="5480" y="637"/>
                    </a:cubicBezTo>
                    <a:cubicBezTo>
                      <a:pt x="5101" y="155"/>
                      <a:pt x="4515" y="1"/>
                      <a:pt x="389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5" name="Google Shape;2725;p80"/>
              <p:cNvSpPr/>
              <p:nvPr/>
            </p:nvSpPr>
            <p:spPr>
              <a:xfrm>
                <a:off x="3401400" y="5195875"/>
                <a:ext cx="157225" cy="92875"/>
              </a:xfrm>
              <a:custGeom>
                <a:avLst/>
                <a:gdLst/>
                <a:ahLst/>
                <a:cxnLst/>
                <a:rect l="l" t="t" r="r" b="b"/>
                <a:pathLst>
                  <a:path w="6289" h="3715" extrusionOk="0">
                    <a:moveTo>
                      <a:pt x="4050" y="349"/>
                    </a:moveTo>
                    <a:cubicBezTo>
                      <a:pt x="4631" y="349"/>
                      <a:pt x="5218" y="480"/>
                      <a:pt x="5556" y="950"/>
                    </a:cubicBezTo>
                    <a:cubicBezTo>
                      <a:pt x="6017" y="1574"/>
                      <a:pt x="5719" y="2496"/>
                      <a:pt x="5176" y="2957"/>
                    </a:cubicBezTo>
                    <a:cubicBezTo>
                      <a:pt x="4824" y="3256"/>
                      <a:pt x="4383" y="3378"/>
                      <a:pt x="3932" y="3378"/>
                    </a:cubicBezTo>
                    <a:cubicBezTo>
                      <a:pt x="3481" y="3378"/>
                      <a:pt x="3020" y="3256"/>
                      <a:pt x="2627" y="3066"/>
                    </a:cubicBezTo>
                    <a:cubicBezTo>
                      <a:pt x="1727" y="2641"/>
                      <a:pt x="1080" y="1847"/>
                      <a:pt x="474" y="1067"/>
                    </a:cubicBezTo>
                    <a:lnTo>
                      <a:pt x="474" y="1067"/>
                    </a:lnTo>
                    <a:cubicBezTo>
                      <a:pt x="1402" y="787"/>
                      <a:pt x="2354" y="536"/>
                      <a:pt x="3305" y="408"/>
                    </a:cubicBezTo>
                    <a:cubicBezTo>
                      <a:pt x="3538" y="375"/>
                      <a:pt x="3793" y="349"/>
                      <a:pt x="4050" y="349"/>
                    </a:cubicBezTo>
                    <a:close/>
                    <a:moveTo>
                      <a:pt x="4091" y="1"/>
                    </a:moveTo>
                    <a:cubicBezTo>
                      <a:pt x="3495" y="1"/>
                      <a:pt x="2925" y="109"/>
                      <a:pt x="2356" y="245"/>
                    </a:cubicBezTo>
                    <a:cubicBezTo>
                      <a:pt x="1623" y="381"/>
                      <a:pt x="918" y="571"/>
                      <a:pt x="213" y="760"/>
                    </a:cubicBezTo>
                    <a:cubicBezTo>
                      <a:pt x="169" y="779"/>
                      <a:pt x="140" y="810"/>
                      <a:pt x="124" y="847"/>
                    </a:cubicBezTo>
                    <a:lnTo>
                      <a:pt x="124" y="847"/>
                    </a:lnTo>
                    <a:cubicBezTo>
                      <a:pt x="45" y="902"/>
                      <a:pt x="0" y="1021"/>
                      <a:pt x="77" y="1113"/>
                    </a:cubicBezTo>
                    <a:cubicBezTo>
                      <a:pt x="755" y="1954"/>
                      <a:pt x="1460" y="2876"/>
                      <a:pt x="2464" y="3364"/>
                    </a:cubicBezTo>
                    <a:cubicBezTo>
                      <a:pt x="2915" y="3576"/>
                      <a:pt x="3433" y="3714"/>
                      <a:pt x="3944" y="3714"/>
                    </a:cubicBezTo>
                    <a:cubicBezTo>
                      <a:pt x="4415" y="3714"/>
                      <a:pt x="4881" y="3596"/>
                      <a:pt x="5285" y="3310"/>
                    </a:cubicBezTo>
                    <a:cubicBezTo>
                      <a:pt x="5909" y="2849"/>
                      <a:pt x="6288" y="1981"/>
                      <a:pt x="6071" y="1194"/>
                    </a:cubicBezTo>
                    <a:cubicBezTo>
                      <a:pt x="5800" y="326"/>
                      <a:pt x="4905" y="1"/>
                      <a:pt x="4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726" name="Google Shape;2726;p80"/>
            <p:cNvGrpSpPr/>
            <p:nvPr/>
          </p:nvGrpSpPr>
          <p:grpSpPr>
            <a:xfrm>
              <a:off x="2386850" y="4744663"/>
              <a:ext cx="1171775" cy="1355200"/>
              <a:chOff x="711125" y="4670475"/>
              <a:chExt cx="1171775" cy="1355200"/>
            </a:xfrm>
          </p:grpSpPr>
          <p:sp>
            <p:nvSpPr>
              <p:cNvPr id="2727" name="Google Shape;2727;p80"/>
              <p:cNvSpPr/>
              <p:nvPr/>
            </p:nvSpPr>
            <p:spPr>
              <a:xfrm>
                <a:off x="782325" y="4843600"/>
                <a:ext cx="973100" cy="1045550"/>
              </a:xfrm>
              <a:custGeom>
                <a:avLst/>
                <a:gdLst/>
                <a:ahLst/>
                <a:cxnLst/>
                <a:rect l="l" t="t" r="r" b="b"/>
                <a:pathLst>
                  <a:path w="38924" h="41822" extrusionOk="0">
                    <a:moveTo>
                      <a:pt x="18795" y="0"/>
                    </a:moveTo>
                    <a:cubicBezTo>
                      <a:pt x="14356" y="0"/>
                      <a:pt x="9915" y="1770"/>
                      <a:pt x="6537" y="5401"/>
                    </a:cubicBezTo>
                    <a:cubicBezTo>
                      <a:pt x="0" y="12426"/>
                      <a:pt x="2496" y="20916"/>
                      <a:pt x="3988" y="24442"/>
                    </a:cubicBezTo>
                    <a:cubicBezTo>
                      <a:pt x="4449" y="25527"/>
                      <a:pt x="4422" y="26801"/>
                      <a:pt x="3852" y="27859"/>
                    </a:cubicBezTo>
                    <a:lnTo>
                      <a:pt x="1330" y="32714"/>
                    </a:lnTo>
                    <a:cubicBezTo>
                      <a:pt x="82" y="35074"/>
                      <a:pt x="760" y="37976"/>
                      <a:pt x="2903" y="39550"/>
                    </a:cubicBezTo>
                    <a:cubicBezTo>
                      <a:pt x="4150" y="40418"/>
                      <a:pt x="5479" y="41069"/>
                      <a:pt x="6619" y="41530"/>
                    </a:cubicBezTo>
                    <a:cubicBezTo>
                      <a:pt x="7109" y="41726"/>
                      <a:pt x="7622" y="41821"/>
                      <a:pt x="8130" y="41821"/>
                    </a:cubicBezTo>
                    <a:cubicBezTo>
                      <a:pt x="9306" y="41821"/>
                      <a:pt x="10453" y="41311"/>
                      <a:pt x="11230" y="40363"/>
                    </a:cubicBezTo>
                    <a:lnTo>
                      <a:pt x="14756" y="36132"/>
                    </a:lnTo>
                    <a:cubicBezTo>
                      <a:pt x="15380" y="35373"/>
                      <a:pt x="16248" y="34857"/>
                      <a:pt x="17224" y="34722"/>
                    </a:cubicBezTo>
                    <a:cubicBezTo>
                      <a:pt x="22351" y="33908"/>
                      <a:pt x="38923" y="30219"/>
                      <a:pt x="36455" y="16277"/>
                    </a:cubicBezTo>
                    <a:cubicBezTo>
                      <a:pt x="34580" y="5599"/>
                      <a:pt x="26691" y="0"/>
                      <a:pt x="18795" y="0"/>
                    </a:cubicBezTo>
                    <a:close/>
                  </a:path>
                </a:pathLst>
              </a:custGeom>
              <a:solidFill>
                <a:srgbClr val="FFCF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8" name="Google Shape;2728;p80"/>
              <p:cNvSpPr/>
              <p:nvPr/>
            </p:nvSpPr>
            <p:spPr>
              <a:xfrm>
                <a:off x="784350" y="5144075"/>
                <a:ext cx="794750" cy="745075"/>
              </a:xfrm>
              <a:custGeom>
                <a:avLst/>
                <a:gdLst/>
                <a:ahLst/>
                <a:cxnLst/>
                <a:rect l="l" t="t" r="r" b="b"/>
                <a:pathLst>
                  <a:path w="31790" h="29803" extrusionOk="0">
                    <a:moveTo>
                      <a:pt x="2713" y="0"/>
                    </a:moveTo>
                    <a:lnTo>
                      <a:pt x="2713" y="0"/>
                    </a:lnTo>
                    <a:cubicBezTo>
                      <a:pt x="1357" y="5099"/>
                      <a:pt x="2876" y="9954"/>
                      <a:pt x="3907" y="12423"/>
                    </a:cubicBezTo>
                    <a:cubicBezTo>
                      <a:pt x="4368" y="13508"/>
                      <a:pt x="4341" y="14782"/>
                      <a:pt x="3771" y="15840"/>
                    </a:cubicBezTo>
                    <a:lnTo>
                      <a:pt x="1249" y="20695"/>
                    </a:lnTo>
                    <a:cubicBezTo>
                      <a:pt x="1" y="23055"/>
                      <a:pt x="679" y="25957"/>
                      <a:pt x="2822" y="27531"/>
                    </a:cubicBezTo>
                    <a:cubicBezTo>
                      <a:pt x="4042" y="28399"/>
                      <a:pt x="5398" y="29050"/>
                      <a:pt x="6538" y="29511"/>
                    </a:cubicBezTo>
                    <a:cubicBezTo>
                      <a:pt x="7028" y="29707"/>
                      <a:pt x="7541" y="29802"/>
                      <a:pt x="8049" y="29802"/>
                    </a:cubicBezTo>
                    <a:cubicBezTo>
                      <a:pt x="9225" y="29802"/>
                      <a:pt x="10372" y="29292"/>
                      <a:pt x="11149" y="28344"/>
                    </a:cubicBezTo>
                    <a:lnTo>
                      <a:pt x="14675" y="24113"/>
                    </a:lnTo>
                    <a:cubicBezTo>
                      <a:pt x="15299" y="23354"/>
                      <a:pt x="16167" y="22838"/>
                      <a:pt x="17143" y="22703"/>
                    </a:cubicBezTo>
                    <a:cubicBezTo>
                      <a:pt x="20154" y="22214"/>
                      <a:pt x="27070" y="20750"/>
                      <a:pt x="31790" y="16844"/>
                    </a:cubicBezTo>
                    <a:lnTo>
                      <a:pt x="31790" y="16844"/>
                    </a:lnTo>
                    <a:cubicBezTo>
                      <a:pt x="28344" y="19136"/>
                      <a:pt x="24071" y="19649"/>
                      <a:pt x="20935" y="19649"/>
                    </a:cubicBezTo>
                    <a:cubicBezTo>
                      <a:pt x="18394" y="19649"/>
                      <a:pt x="16601" y="19312"/>
                      <a:pt x="16601" y="19312"/>
                    </a:cubicBezTo>
                    <a:cubicBezTo>
                      <a:pt x="16601" y="19312"/>
                      <a:pt x="11015" y="26922"/>
                      <a:pt x="6755" y="26922"/>
                    </a:cubicBezTo>
                    <a:cubicBezTo>
                      <a:pt x="6183" y="26922"/>
                      <a:pt x="5635" y="26784"/>
                      <a:pt x="5127" y="26473"/>
                    </a:cubicBezTo>
                    <a:cubicBezTo>
                      <a:pt x="1493" y="24249"/>
                      <a:pt x="6863" y="13535"/>
                      <a:pt x="6863" y="13535"/>
                    </a:cubicBezTo>
                    <a:cubicBezTo>
                      <a:pt x="2686" y="10551"/>
                      <a:pt x="2659" y="2278"/>
                      <a:pt x="2713" y="0"/>
                    </a:cubicBezTo>
                    <a:close/>
                  </a:path>
                </a:pathLst>
              </a:custGeom>
              <a:solidFill>
                <a:srgbClr val="FFCF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9" name="Google Shape;2729;p80"/>
              <p:cNvSpPr/>
              <p:nvPr/>
            </p:nvSpPr>
            <p:spPr>
              <a:xfrm>
                <a:off x="781725" y="4839775"/>
                <a:ext cx="937750" cy="1053725"/>
              </a:xfrm>
              <a:custGeom>
                <a:avLst/>
                <a:gdLst/>
                <a:ahLst/>
                <a:cxnLst/>
                <a:rect l="l" t="t" r="r" b="b"/>
                <a:pathLst>
                  <a:path w="37510" h="42149" extrusionOk="0">
                    <a:moveTo>
                      <a:pt x="18790" y="339"/>
                    </a:moveTo>
                    <a:cubicBezTo>
                      <a:pt x="20728" y="339"/>
                      <a:pt x="22668" y="678"/>
                      <a:pt x="24517" y="1350"/>
                    </a:cubicBezTo>
                    <a:cubicBezTo>
                      <a:pt x="28423" y="2760"/>
                      <a:pt x="31651" y="5608"/>
                      <a:pt x="33739" y="9188"/>
                    </a:cubicBezTo>
                    <a:cubicBezTo>
                      <a:pt x="34933" y="11277"/>
                      <a:pt x="35747" y="13555"/>
                      <a:pt x="36208" y="15915"/>
                    </a:cubicBezTo>
                    <a:cubicBezTo>
                      <a:pt x="36642" y="18085"/>
                      <a:pt x="36723" y="20336"/>
                      <a:pt x="36099" y="22506"/>
                    </a:cubicBezTo>
                    <a:cubicBezTo>
                      <a:pt x="35096" y="26141"/>
                      <a:pt x="32329" y="28880"/>
                      <a:pt x="29128" y="30725"/>
                    </a:cubicBezTo>
                    <a:cubicBezTo>
                      <a:pt x="26253" y="32406"/>
                      <a:pt x="23053" y="33491"/>
                      <a:pt x="19798" y="34197"/>
                    </a:cubicBezTo>
                    <a:cubicBezTo>
                      <a:pt x="19201" y="34332"/>
                      <a:pt x="18604" y="34468"/>
                      <a:pt x="18008" y="34576"/>
                    </a:cubicBezTo>
                    <a:cubicBezTo>
                      <a:pt x="17085" y="34739"/>
                      <a:pt x="16217" y="34848"/>
                      <a:pt x="15458" y="35417"/>
                    </a:cubicBezTo>
                    <a:cubicBezTo>
                      <a:pt x="14915" y="35797"/>
                      <a:pt x="14536" y="36285"/>
                      <a:pt x="14129" y="36800"/>
                    </a:cubicBezTo>
                    <a:cubicBezTo>
                      <a:pt x="13559" y="37451"/>
                      <a:pt x="13017" y="38129"/>
                      <a:pt x="12447" y="38780"/>
                    </a:cubicBezTo>
                    <a:cubicBezTo>
                      <a:pt x="12040" y="39296"/>
                      <a:pt x="11606" y="39811"/>
                      <a:pt x="11199" y="40327"/>
                    </a:cubicBezTo>
                    <a:cubicBezTo>
                      <a:pt x="10440" y="41222"/>
                      <a:pt x="9355" y="41791"/>
                      <a:pt x="8162" y="41818"/>
                    </a:cubicBezTo>
                    <a:cubicBezTo>
                      <a:pt x="7375" y="41818"/>
                      <a:pt x="6697" y="41547"/>
                      <a:pt x="5992" y="41249"/>
                    </a:cubicBezTo>
                    <a:cubicBezTo>
                      <a:pt x="5259" y="40896"/>
                      <a:pt x="4527" y="40544"/>
                      <a:pt x="3849" y="40110"/>
                    </a:cubicBezTo>
                    <a:cubicBezTo>
                      <a:pt x="2574" y="39323"/>
                      <a:pt x="1543" y="38319"/>
                      <a:pt x="1109" y="36828"/>
                    </a:cubicBezTo>
                    <a:cubicBezTo>
                      <a:pt x="730" y="35526"/>
                      <a:pt x="892" y="34142"/>
                      <a:pt x="1489" y="32949"/>
                    </a:cubicBezTo>
                    <a:cubicBezTo>
                      <a:pt x="1491" y="32945"/>
                      <a:pt x="1493" y="32942"/>
                      <a:pt x="1495" y="32938"/>
                    </a:cubicBezTo>
                    <a:lnTo>
                      <a:pt x="1495" y="32938"/>
                    </a:lnTo>
                    <a:cubicBezTo>
                      <a:pt x="2144" y="31721"/>
                      <a:pt x="2766" y="30504"/>
                      <a:pt x="3415" y="29287"/>
                    </a:cubicBezTo>
                    <a:cubicBezTo>
                      <a:pt x="3659" y="28826"/>
                      <a:pt x="3903" y="28365"/>
                      <a:pt x="4120" y="27904"/>
                    </a:cubicBezTo>
                    <a:cubicBezTo>
                      <a:pt x="4419" y="27253"/>
                      <a:pt x="4554" y="26521"/>
                      <a:pt x="4500" y="25815"/>
                    </a:cubicBezTo>
                    <a:cubicBezTo>
                      <a:pt x="4446" y="25219"/>
                      <a:pt x="4229" y="24676"/>
                      <a:pt x="4012" y="24134"/>
                    </a:cubicBezTo>
                    <a:cubicBezTo>
                      <a:pt x="2384" y="20065"/>
                      <a:pt x="1842" y="15427"/>
                      <a:pt x="3279" y="11223"/>
                    </a:cubicBezTo>
                    <a:cubicBezTo>
                      <a:pt x="4852" y="6666"/>
                      <a:pt x="8677" y="2950"/>
                      <a:pt x="13180" y="1323"/>
                    </a:cubicBezTo>
                    <a:cubicBezTo>
                      <a:pt x="14992" y="665"/>
                      <a:pt x="16890" y="339"/>
                      <a:pt x="18790" y="339"/>
                    </a:cubicBezTo>
                    <a:close/>
                    <a:moveTo>
                      <a:pt x="18812" y="1"/>
                    </a:moveTo>
                    <a:cubicBezTo>
                      <a:pt x="18056" y="1"/>
                      <a:pt x="17297" y="52"/>
                      <a:pt x="16543" y="156"/>
                    </a:cubicBezTo>
                    <a:cubicBezTo>
                      <a:pt x="12366" y="726"/>
                      <a:pt x="8541" y="2896"/>
                      <a:pt x="5829" y="6123"/>
                    </a:cubicBezTo>
                    <a:cubicBezTo>
                      <a:pt x="3985" y="8348"/>
                      <a:pt x="2710" y="11033"/>
                      <a:pt x="2303" y="13908"/>
                    </a:cubicBezTo>
                    <a:cubicBezTo>
                      <a:pt x="1950" y="16213"/>
                      <a:pt x="2113" y="18573"/>
                      <a:pt x="2628" y="20852"/>
                    </a:cubicBezTo>
                    <a:cubicBezTo>
                      <a:pt x="2845" y="21801"/>
                      <a:pt x="3117" y="22723"/>
                      <a:pt x="3442" y="23618"/>
                    </a:cubicBezTo>
                    <a:cubicBezTo>
                      <a:pt x="3605" y="23998"/>
                      <a:pt x="3768" y="24378"/>
                      <a:pt x="3903" y="24757"/>
                    </a:cubicBezTo>
                    <a:cubicBezTo>
                      <a:pt x="4229" y="25571"/>
                      <a:pt x="4256" y="26466"/>
                      <a:pt x="3985" y="27307"/>
                    </a:cubicBezTo>
                    <a:cubicBezTo>
                      <a:pt x="3822" y="27904"/>
                      <a:pt x="3469" y="28473"/>
                      <a:pt x="3171" y="29016"/>
                    </a:cubicBezTo>
                    <a:cubicBezTo>
                      <a:pt x="2737" y="29830"/>
                      <a:pt x="2303" y="30643"/>
                      <a:pt x="1896" y="31484"/>
                    </a:cubicBezTo>
                    <a:cubicBezTo>
                      <a:pt x="1652" y="31918"/>
                      <a:pt x="1435" y="32352"/>
                      <a:pt x="1191" y="32786"/>
                    </a:cubicBezTo>
                    <a:cubicBezTo>
                      <a:pt x="1191" y="32786"/>
                      <a:pt x="1191" y="32786"/>
                      <a:pt x="1191" y="32786"/>
                    </a:cubicBezTo>
                    <a:lnTo>
                      <a:pt x="1191" y="32786"/>
                    </a:lnTo>
                    <a:cubicBezTo>
                      <a:pt x="1187" y="32792"/>
                      <a:pt x="1184" y="32798"/>
                      <a:pt x="1181" y="32805"/>
                    </a:cubicBezTo>
                    <a:lnTo>
                      <a:pt x="1181" y="32805"/>
                    </a:lnTo>
                    <a:cubicBezTo>
                      <a:pt x="0" y="35161"/>
                      <a:pt x="600" y="38107"/>
                      <a:pt x="2710" y="39730"/>
                    </a:cubicBezTo>
                    <a:cubicBezTo>
                      <a:pt x="3930" y="40679"/>
                      <a:pt x="5395" y="41466"/>
                      <a:pt x="6833" y="41954"/>
                    </a:cubicBezTo>
                    <a:cubicBezTo>
                      <a:pt x="7251" y="42085"/>
                      <a:pt x="7683" y="42148"/>
                      <a:pt x="8112" y="42148"/>
                    </a:cubicBezTo>
                    <a:cubicBezTo>
                      <a:pt x="9021" y="42148"/>
                      <a:pt x="9920" y="41864"/>
                      <a:pt x="10657" y="41330"/>
                    </a:cubicBezTo>
                    <a:cubicBezTo>
                      <a:pt x="11172" y="40923"/>
                      <a:pt x="11579" y="40408"/>
                      <a:pt x="11986" y="39893"/>
                    </a:cubicBezTo>
                    <a:cubicBezTo>
                      <a:pt x="12556" y="39214"/>
                      <a:pt x="13125" y="38509"/>
                      <a:pt x="13722" y="37804"/>
                    </a:cubicBezTo>
                    <a:cubicBezTo>
                      <a:pt x="14102" y="37343"/>
                      <a:pt x="14481" y="36882"/>
                      <a:pt x="14888" y="36421"/>
                    </a:cubicBezTo>
                    <a:cubicBezTo>
                      <a:pt x="15648" y="35498"/>
                      <a:pt x="16624" y="35146"/>
                      <a:pt x="17763" y="34956"/>
                    </a:cubicBezTo>
                    <a:cubicBezTo>
                      <a:pt x="20774" y="34441"/>
                      <a:pt x="23731" y="33627"/>
                      <a:pt x="26552" y="32406"/>
                    </a:cubicBezTo>
                    <a:cubicBezTo>
                      <a:pt x="29915" y="30942"/>
                      <a:pt x="33170" y="28799"/>
                      <a:pt x="35123" y="25598"/>
                    </a:cubicBezTo>
                    <a:cubicBezTo>
                      <a:pt x="37510" y="21692"/>
                      <a:pt x="37157" y="17027"/>
                      <a:pt x="35747" y="12823"/>
                    </a:cubicBezTo>
                    <a:cubicBezTo>
                      <a:pt x="34336" y="8673"/>
                      <a:pt x="31651" y="4957"/>
                      <a:pt x="27881" y="2597"/>
                    </a:cubicBezTo>
                    <a:cubicBezTo>
                      <a:pt x="25162" y="909"/>
                      <a:pt x="22001" y="1"/>
                      <a:pt x="1881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rgbClr val="1A264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0" name="Google Shape;2730;p80"/>
              <p:cNvSpPr/>
              <p:nvPr/>
            </p:nvSpPr>
            <p:spPr>
              <a:xfrm>
                <a:off x="959300" y="5137925"/>
                <a:ext cx="542500" cy="366625"/>
              </a:xfrm>
              <a:custGeom>
                <a:avLst/>
                <a:gdLst/>
                <a:ahLst/>
                <a:cxnLst/>
                <a:rect l="l" t="t" r="r" b="b"/>
                <a:pathLst>
                  <a:path w="21700" h="14665" extrusionOk="0">
                    <a:moveTo>
                      <a:pt x="6808" y="5833"/>
                    </a:moveTo>
                    <a:cubicBezTo>
                      <a:pt x="7248" y="5833"/>
                      <a:pt x="7641" y="6042"/>
                      <a:pt x="7812" y="6593"/>
                    </a:cubicBezTo>
                    <a:cubicBezTo>
                      <a:pt x="8219" y="7786"/>
                      <a:pt x="7080" y="8654"/>
                      <a:pt x="6049" y="8899"/>
                    </a:cubicBezTo>
                    <a:cubicBezTo>
                      <a:pt x="5697" y="8981"/>
                      <a:pt x="5335" y="9021"/>
                      <a:pt x="4973" y="9021"/>
                    </a:cubicBezTo>
                    <a:cubicBezTo>
                      <a:pt x="4797" y="9021"/>
                      <a:pt x="4620" y="9011"/>
                      <a:pt x="4444" y="8992"/>
                    </a:cubicBezTo>
                    <a:lnTo>
                      <a:pt x="4444" y="8992"/>
                    </a:lnTo>
                    <a:cubicBezTo>
                      <a:pt x="4410" y="8075"/>
                      <a:pt x="4676" y="7166"/>
                      <a:pt x="5317" y="6512"/>
                    </a:cubicBezTo>
                    <a:cubicBezTo>
                      <a:pt x="5674" y="6140"/>
                      <a:pt x="6275" y="5833"/>
                      <a:pt x="6808" y="5833"/>
                    </a:cubicBezTo>
                    <a:close/>
                    <a:moveTo>
                      <a:pt x="10886" y="9234"/>
                    </a:moveTo>
                    <a:cubicBezTo>
                      <a:pt x="11443" y="9234"/>
                      <a:pt x="11819" y="9779"/>
                      <a:pt x="11773" y="10363"/>
                    </a:cubicBezTo>
                    <a:cubicBezTo>
                      <a:pt x="11718" y="10960"/>
                      <a:pt x="11311" y="11475"/>
                      <a:pt x="10877" y="11855"/>
                    </a:cubicBezTo>
                    <a:cubicBezTo>
                      <a:pt x="10435" y="12240"/>
                      <a:pt x="9902" y="12511"/>
                      <a:pt x="9334" y="12663"/>
                    </a:cubicBezTo>
                    <a:lnTo>
                      <a:pt x="9334" y="12663"/>
                    </a:lnTo>
                    <a:cubicBezTo>
                      <a:pt x="9194" y="12300"/>
                      <a:pt x="9130" y="11901"/>
                      <a:pt x="9142" y="11502"/>
                    </a:cubicBezTo>
                    <a:cubicBezTo>
                      <a:pt x="9196" y="10607"/>
                      <a:pt x="9684" y="9577"/>
                      <a:pt x="10606" y="9278"/>
                    </a:cubicBezTo>
                    <a:cubicBezTo>
                      <a:pt x="10703" y="9248"/>
                      <a:pt x="10797" y="9234"/>
                      <a:pt x="10886" y="9234"/>
                    </a:cubicBezTo>
                    <a:close/>
                    <a:moveTo>
                      <a:pt x="15437" y="10774"/>
                    </a:moveTo>
                    <a:cubicBezTo>
                      <a:pt x="15543" y="10774"/>
                      <a:pt x="15651" y="10790"/>
                      <a:pt x="15760" y="10824"/>
                    </a:cubicBezTo>
                    <a:cubicBezTo>
                      <a:pt x="16384" y="11041"/>
                      <a:pt x="16736" y="11719"/>
                      <a:pt x="16438" y="12343"/>
                    </a:cubicBezTo>
                    <a:cubicBezTo>
                      <a:pt x="16221" y="12750"/>
                      <a:pt x="15787" y="13048"/>
                      <a:pt x="15380" y="13293"/>
                    </a:cubicBezTo>
                    <a:cubicBezTo>
                      <a:pt x="15278" y="13349"/>
                      <a:pt x="15176" y="13403"/>
                      <a:pt x="15073" y="13455"/>
                    </a:cubicBezTo>
                    <a:lnTo>
                      <a:pt x="15073" y="13455"/>
                    </a:lnTo>
                    <a:cubicBezTo>
                      <a:pt x="14396" y="12973"/>
                      <a:pt x="13936" y="12170"/>
                      <a:pt x="14431" y="11367"/>
                    </a:cubicBezTo>
                    <a:cubicBezTo>
                      <a:pt x="14666" y="11003"/>
                      <a:pt x="15037" y="10774"/>
                      <a:pt x="15437" y="10774"/>
                    </a:cubicBezTo>
                    <a:close/>
                    <a:moveTo>
                      <a:pt x="5042" y="0"/>
                    </a:moveTo>
                    <a:cubicBezTo>
                      <a:pt x="5034" y="0"/>
                      <a:pt x="5027" y="1"/>
                      <a:pt x="5019" y="2"/>
                    </a:cubicBezTo>
                    <a:cubicBezTo>
                      <a:pt x="3690" y="29"/>
                      <a:pt x="2496" y="761"/>
                      <a:pt x="1628" y="1738"/>
                    </a:cubicBezTo>
                    <a:cubicBezTo>
                      <a:pt x="733" y="2714"/>
                      <a:pt x="1" y="3962"/>
                      <a:pt x="136" y="5318"/>
                    </a:cubicBezTo>
                    <a:cubicBezTo>
                      <a:pt x="307" y="7521"/>
                      <a:pt x="2114" y="8982"/>
                      <a:pt x="4147" y="9302"/>
                    </a:cubicBezTo>
                    <a:lnTo>
                      <a:pt x="4147" y="9302"/>
                    </a:lnTo>
                    <a:cubicBezTo>
                      <a:pt x="4220" y="10078"/>
                      <a:pt x="4476" y="10834"/>
                      <a:pt x="4883" y="11421"/>
                    </a:cubicBezTo>
                    <a:cubicBezTo>
                      <a:pt x="5667" y="12565"/>
                      <a:pt x="6976" y="13148"/>
                      <a:pt x="8292" y="13148"/>
                    </a:cubicBezTo>
                    <a:cubicBezTo>
                      <a:pt x="8575" y="13148"/>
                      <a:pt x="8857" y="13121"/>
                      <a:pt x="9135" y="13067"/>
                    </a:cubicBezTo>
                    <a:lnTo>
                      <a:pt x="9135" y="13067"/>
                    </a:lnTo>
                    <a:cubicBezTo>
                      <a:pt x="9155" y="13107"/>
                      <a:pt x="9175" y="13146"/>
                      <a:pt x="9196" y="13184"/>
                    </a:cubicBezTo>
                    <a:cubicBezTo>
                      <a:pt x="9761" y="14191"/>
                      <a:pt x="10926" y="14664"/>
                      <a:pt x="12047" y="14664"/>
                    </a:cubicBezTo>
                    <a:cubicBezTo>
                      <a:pt x="12164" y="14664"/>
                      <a:pt x="12281" y="14659"/>
                      <a:pt x="12396" y="14649"/>
                    </a:cubicBezTo>
                    <a:cubicBezTo>
                      <a:pt x="13129" y="14595"/>
                      <a:pt x="13861" y="14378"/>
                      <a:pt x="14539" y="14079"/>
                    </a:cubicBezTo>
                    <a:cubicBezTo>
                      <a:pt x="14698" y="14007"/>
                      <a:pt x="14860" y="13933"/>
                      <a:pt x="15022" y="13855"/>
                    </a:cubicBezTo>
                    <a:lnTo>
                      <a:pt x="15022" y="13855"/>
                    </a:lnTo>
                    <a:cubicBezTo>
                      <a:pt x="15392" y="14078"/>
                      <a:pt x="15807" y="14228"/>
                      <a:pt x="16194" y="14296"/>
                    </a:cubicBezTo>
                    <a:cubicBezTo>
                      <a:pt x="16439" y="14337"/>
                      <a:pt x="16679" y="14357"/>
                      <a:pt x="16915" y="14357"/>
                    </a:cubicBezTo>
                    <a:cubicBezTo>
                      <a:pt x="19316" y="14357"/>
                      <a:pt x="21194" y="12305"/>
                      <a:pt x="21564" y="9983"/>
                    </a:cubicBezTo>
                    <a:cubicBezTo>
                      <a:pt x="21700" y="9305"/>
                      <a:pt x="21700" y="8627"/>
                      <a:pt x="21618" y="7949"/>
                    </a:cubicBezTo>
                    <a:cubicBezTo>
                      <a:pt x="21605" y="7841"/>
                      <a:pt x="21510" y="7786"/>
                      <a:pt x="21422" y="7786"/>
                    </a:cubicBezTo>
                    <a:cubicBezTo>
                      <a:pt x="21334" y="7786"/>
                      <a:pt x="21252" y="7841"/>
                      <a:pt x="21266" y="7949"/>
                    </a:cubicBezTo>
                    <a:cubicBezTo>
                      <a:pt x="21537" y="10092"/>
                      <a:pt x="20832" y="12452"/>
                      <a:pt x="18825" y="13510"/>
                    </a:cubicBezTo>
                    <a:cubicBezTo>
                      <a:pt x="18241" y="13819"/>
                      <a:pt x="17570" y="13997"/>
                      <a:pt x="16902" y="13997"/>
                    </a:cubicBezTo>
                    <a:cubicBezTo>
                      <a:pt x="16514" y="13997"/>
                      <a:pt x="16128" y="13937"/>
                      <a:pt x="15760" y="13808"/>
                    </a:cubicBezTo>
                    <a:cubicBezTo>
                      <a:pt x="15642" y="13769"/>
                      <a:pt x="15524" y="13719"/>
                      <a:pt x="15409" y="13660"/>
                    </a:cubicBezTo>
                    <a:lnTo>
                      <a:pt x="15409" y="13660"/>
                    </a:lnTo>
                    <a:cubicBezTo>
                      <a:pt x="15721" y="13492"/>
                      <a:pt x="16020" y="13302"/>
                      <a:pt x="16275" y="13076"/>
                    </a:cubicBezTo>
                    <a:cubicBezTo>
                      <a:pt x="17089" y="12343"/>
                      <a:pt x="17116" y="11041"/>
                      <a:pt x="15977" y="10553"/>
                    </a:cubicBezTo>
                    <a:cubicBezTo>
                      <a:pt x="15792" y="10473"/>
                      <a:pt x="15606" y="10436"/>
                      <a:pt x="15425" y="10436"/>
                    </a:cubicBezTo>
                    <a:cubicBezTo>
                      <a:pt x="14626" y="10436"/>
                      <a:pt x="13932" y="11155"/>
                      <a:pt x="13888" y="12018"/>
                    </a:cubicBezTo>
                    <a:cubicBezTo>
                      <a:pt x="13845" y="12686"/>
                      <a:pt x="14198" y="13238"/>
                      <a:pt x="14702" y="13635"/>
                    </a:cubicBezTo>
                    <a:lnTo>
                      <a:pt x="14702" y="13635"/>
                    </a:lnTo>
                    <a:cubicBezTo>
                      <a:pt x="14379" y="13784"/>
                      <a:pt x="14048" y="13914"/>
                      <a:pt x="13698" y="14025"/>
                    </a:cubicBezTo>
                    <a:cubicBezTo>
                      <a:pt x="13172" y="14205"/>
                      <a:pt x="12609" y="14318"/>
                      <a:pt x="12053" y="14318"/>
                    </a:cubicBezTo>
                    <a:cubicBezTo>
                      <a:pt x="11434" y="14318"/>
                      <a:pt x="10823" y="14178"/>
                      <a:pt x="10281" y="13835"/>
                    </a:cubicBezTo>
                    <a:cubicBezTo>
                      <a:pt x="9938" y="13622"/>
                      <a:pt x="9672" y="13327"/>
                      <a:pt x="9484" y="12985"/>
                    </a:cubicBezTo>
                    <a:lnTo>
                      <a:pt x="9484" y="12985"/>
                    </a:lnTo>
                    <a:cubicBezTo>
                      <a:pt x="10025" y="12833"/>
                      <a:pt x="10539" y="12574"/>
                      <a:pt x="10986" y="12208"/>
                    </a:cubicBezTo>
                    <a:cubicBezTo>
                      <a:pt x="11827" y="11530"/>
                      <a:pt x="12668" y="10146"/>
                      <a:pt x="11691" y="9224"/>
                    </a:cubicBezTo>
                    <a:cubicBezTo>
                      <a:pt x="11451" y="8991"/>
                      <a:pt x="11186" y="8895"/>
                      <a:pt x="10918" y="8895"/>
                    </a:cubicBezTo>
                    <a:cubicBezTo>
                      <a:pt x="10187" y="8895"/>
                      <a:pt x="9439" y="9612"/>
                      <a:pt x="9142" y="10228"/>
                    </a:cubicBezTo>
                    <a:cubicBezTo>
                      <a:pt x="8754" y="11003"/>
                      <a:pt x="8711" y="11931"/>
                      <a:pt x="8997" y="12739"/>
                    </a:cubicBezTo>
                    <a:lnTo>
                      <a:pt x="8997" y="12739"/>
                    </a:lnTo>
                    <a:cubicBezTo>
                      <a:pt x="8745" y="12785"/>
                      <a:pt x="8489" y="12808"/>
                      <a:pt x="8233" y="12808"/>
                    </a:cubicBezTo>
                    <a:cubicBezTo>
                      <a:pt x="7245" y="12808"/>
                      <a:pt x="6263" y="12462"/>
                      <a:pt x="5561" y="11747"/>
                    </a:cubicBezTo>
                    <a:cubicBezTo>
                      <a:pt x="4966" y="11126"/>
                      <a:pt x="4578" y="10246"/>
                      <a:pt x="4471" y="9343"/>
                    </a:cubicBezTo>
                    <a:lnTo>
                      <a:pt x="4471" y="9343"/>
                    </a:lnTo>
                    <a:cubicBezTo>
                      <a:pt x="4644" y="9360"/>
                      <a:pt x="4818" y="9368"/>
                      <a:pt x="4992" y="9368"/>
                    </a:cubicBezTo>
                    <a:cubicBezTo>
                      <a:pt x="5264" y="9368"/>
                      <a:pt x="5536" y="9347"/>
                      <a:pt x="5805" y="9305"/>
                    </a:cubicBezTo>
                    <a:cubicBezTo>
                      <a:pt x="6999" y="9116"/>
                      <a:pt x="8219" y="8383"/>
                      <a:pt x="8219" y="7054"/>
                    </a:cubicBezTo>
                    <a:cubicBezTo>
                      <a:pt x="8242" y="6120"/>
                      <a:pt x="7553" y="5496"/>
                      <a:pt x="6720" y="5496"/>
                    </a:cubicBezTo>
                    <a:cubicBezTo>
                      <a:pt x="6538" y="5496"/>
                      <a:pt x="6348" y="5526"/>
                      <a:pt x="6158" y="5589"/>
                    </a:cubicBezTo>
                    <a:cubicBezTo>
                      <a:pt x="4703" y="6074"/>
                      <a:pt x="4094" y="7507"/>
                      <a:pt x="4126" y="8948"/>
                    </a:cubicBezTo>
                    <a:lnTo>
                      <a:pt x="4126" y="8948"/>
                    </a:lnTo>
                    <a:cubicBezTo>
                      <a:pt x="2298" y="8635"/>
                      <a:pt x="663" y="7325"/>
                      <a:pt x="462" y="5372"/>
                    </a:cubicBezTo>
                    <a:cubicBezTo>
                      <a:pt x="326" y="4098"/>
                      <a:pt x="1004" y="2931"/>
                      <a:pt x="1818" y="2009"/>
                    </a:cubicBezTo>
                    <a:cubicBezTo>
                      <a:pt x="2659" y="1087"/>
                      <a:pt x="3744" y="355"/>
                      <a:pt x="5019" y="327"/>
                    </a:cubicBezTo>
                    <a:cubicBezTo>
                      <a:pt x="5228" y="327"/>
                      <a:pt x="5235" y="0"/>
                      <a:pt x="50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1" name="Google Shape;2731;p80"/>
              <p:cNvSpPr/>
              <p:nvPr/>
            </p:nvSpPr>
            <p:spPr>
              <a:xfrm>
                <a:off x="716550" y="5759100"/>
                <a:ext cx="303800" cy="261925"/>
              </a:xfrm>
              <a:custGeom>
                <a:avLst/>
                <a:gdLst/>
                <a:ahLst/>
                <a:cxnLst/>
                <a:rect l="l" t="t" r="r" b="b"/>
                <a:pathLst>
                  <a:path w="12152" h="10477" extrusionOk="0">
                    <a:moveTo>
                      <a:pt x="3337" y="0"/>
                    </a:moveTo>
                    <a:cubicBezTo>
                      <a:pt x="2414" y="434"/>
                      <a:pt x="1411" y="1628"/>
                      <a:pt x="760" y="2387"/>
                    </a:cubicBezTo>
                    <a:cubicBezTo>
                      <a:pt x="516" y="2658"/>
                      <a:pt x="272" y="3011"/>
                      <a:pt x="163" y="3391"/>
                    </a:cubicBezTo>
                    <a:cubicBezTo>
                      <a:pt x="0" y="4096"/>
                      <a:pt x="380" y="4801"/>
                      <a:pt x="787" y="5398"/>
                    </a:cubicBezTo>
                    <a:cubicBezTo>
                      <a:pt x="2143" y="7269"/>
                      <a:pt x="4150" y="8571"/>
                      <a:pt x="6185" y="9684"/>
                    </a:cubicBezTo>
                    <a:cubicBezTo>
                      <a:pt x="6781" y="9982"/>
                      <a:pt x="7378" y="10307"/>
                      <a:pt x="8002" y="10416"/>
                    </a:cubicBezTo>
                    <a:cubicBezTo>
                      <a:pt x="8192" y="10455"/>
                      <a:pt x="8388" y="10476"/>
                      <a:pt x="8584" y="10476"/>
                    </a:cubicBezTo>
                    <a:cubicBezTo>
                      <a:pt x="9061" y="10476"/>
                      <a:pt x="9535" y="10352"/>
                      <a:pt x="9901" y="10063"/>
                    </a:cubicBezTo>
                    <a:cubicBezTo>
                      <a:pt x="10552" y="9575"/>
                      <a:pt x="10796" y="8761"/>
                      <a:pt x="11013" y="7975"/>
                    </a:cubicBezTo>
                    <a:cubicBezTo>
                      <a:pt x="11230" y="7134"/>
                      <a:pt x="12152" y="5751"/>
                      <a:pt x="11365" y="5452"/>
                    </a:cubicBezTo>
                    <a:cubicBezTo>
                      <a:pt x="5805" y="3309"/>
                      <a:pt x="3337" y="0"/>
                      <a:pt x="3337" y="0"/>
                    </a:cubicBezTo>
                    <a:close/>
                  </a:path>
                </a:pathLst>
              </a:custGeom>
              <a:solidFill>
                <a:srgbClr val="6C72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2" name="Google Shape;2732;p80"/>
              <p:cNvSpPr/>
              <p:nvPr/>
            </p:nvSpPr>
            <p:spPr>
              <a:xfrm>
                <a:off x="711125" y="5755000"/>
                <a:ext cx="306525" cy="270675"/>
              </a:xfrm>
              <a:custGeom>
                <a:avLst/>
                <a:gdLst/>
                <a:ahLst/>
                <a:cxnLst/>
                <a:rect l="l" t="t" r="r" b="b"/>
                <a:pathLst>
                  <a:path w="12261" h="10827" extrusionOk="0">
                    <a:moveTo>
                      <a:pt x="3506" y="395"/>
                    </a:moveTo>
                    <a:cubicBezTo>
                      <a:pt x="4054" y="1091"/>
                      <a:pt x="4714" y="1694"/>
                      <a:pt x="5398" y="2226"/>
                    </a:cubicBezTo>
                    <a:cubicBezTo>
                      <a:pt x="7212" y="3742"/>
                      <a:pt x="9296" y="4907"/>
                      <a:pt x="11515" y="5774"/>
                    </a:cubicBezTo>
                    <a:lnTo>
                      <a:pt x="11515" y="5774"/>
                    </a:lnTo>
                    <a:cubicBezTo>
                      <a:pt x="11965" y="6043"/>
                      <a:pt x="11551" y="6847"/>
                      <a:pt x="11392" y="7189"/>
                    </a:cubicBezTo>
                    <a:cubicBezTo>
                      <a:pt x="11175" y="7732"/>
                      <a:pt x="11040" y="8274"/>
                      <a:pt x="10850" y="8844"/>
                    </a:cubicBezTo>
                    <a:cubicBezTo>
                      <a:pt x="10579" y="9576"/>
                      <a:pt x="10118" y="10227"/>
                      <a:pt x="9304" y="10417"/>
                    </a:cubicBezTo>
                    <a:cubicBezTo>
                      <a:pt x="9134" y="10456"/>
                      <a:pt x="8964" y="10473"/>
                      <a:pt x="8796" y="10473"/>
                    </a:cubicBezTo>
                    <a:cubicBezTo>
                      <a:pt x="8136" y="10473"/>
                      <a:pt x="7496" y="10205"/>
                      <a:pt x="6890" y="9902"/>
                    </a:cubicBezTo>
                    <a:cubicBezTo>
                      <a:pt x="5588" y="9251"/>
                      <a:pt x="4286" y="8464"/>
                      <a:pt x="3147" y="7542"/>
                    </a:cubicBezTo>
                    <a:cubicBezTo>
                      <a:pt x="2577" y="7081"/>
                      <a:pt x="2062" y="6593"/>
                      <a:pt x="1601" y="6050"/>
                    </a:cubicBezTo>
                    <a:cubicBezTo>
                      <a:pt x="1085" y="5453"/>
                      <a:pt x="489" y="4667"/>
                      <a:pt x="516" y="3826"/>
                    </a:cubicBezTo>
                    <a:cubicBezTo>
                      <a:pt x="543" y="3039"/>
                      <a:pt x="1329" y="2388"/>
                      <a:pt x="1818" y="1846"/>
                    </a:cubicBezTo>
                    <a:cubicBezTo>
                      <a:pt x="2327" y="1312"/>
                      <a:pt x="2860" y="753"/>
                      <a:pt x="3506" y="395"/>
                    </a:cubicBezTo>
                    <a:close/>
                    <a:moveTo>
                      <a:pt x="3558" y="0"/>
                    </a:moveTo>
                    <a:cubicBezTo>
                      <a:pt x="3530" y="0"/>
                      <a:pt x="3501" y="9"/>
                      <a:pt x="3472" y="29"/>
                    </a:cubicBezTo>
                    <a:cubicBezTo>
                      <a:pt x="2740" y="381"/>
                      <a:pt x="2143" y="1005"/>
                      <a:pt x="1601" y="1602"/>
                    </a:cubicBezTo>
                    <a:cubicBezTo>
                      <a:pt x="1113" y="2117"/>
                      <a:pt x="489" y="2687"/>
                      <a:pt x="272" y="3392"/>
                    </a:cubicBezTo>
                    <a:cubicBezTo>
                      <a:pt x="0" y="4206"/>
                      <a:pt x="407" y="5019"/>
                      <a:pt x="868" y="5643"/>
                    </a:cubicBezTo>
                    <a:cubicBezTo>
                      <a:pt x="1384" y="6376"/>
                      <a:pt x="2008" y="7027"/>
                      <a:pt x="2686" y="7596"/>
                    </a:cubicBezTo>
                    <a:cubicBezTo>
                      <a:pt x="4015" y="8735"/>
                      <a:pt x="5615" y="9739"/>
                      <a:pt x="7215" y="10444"/>
                    </a:cubicBezTo>
                    <a:cubicBezTo>
                      <a:pt x="7717" y="10667"/>
                      <a:pt x="8282" y="10826"/>
                      <a:pt x="8840" y="10826"/>
                    </a:cubicBezTo>
                    <a:cubicBezTo>
                      <a:pt x="9098" y="10826"/>
                      <a:pt x="9354" y="10792"/>
                      <a:pt x="9602" y="10715"/>
                    </a:cubicBezTo>
                    <a:cubicBezTo>
                      <a:pt x="10280" y="10471"/>
                      <a:pt x="10741" y="9956"/>
                      <a:pt x="11040" y="9305"/>
                    </a:cubicBezTo>
                    <a:cubicBezTo>
                      <a:pt x="11203" y="8871"/>
                      <a:pt x="11311" y="8437"/>
                      <a:pt x="11447" y="8030"/>
                    </a:cubicBezTo>
                    <a:cubicBezTo>
                      <a:pt x="11555" y="7650"/>
                      <a:pt x="11745" y="7298"/>
                      <a:pt x="11881" y="6945"/>
                    </a:cubicBezTo>
                    <a:cubicBezTo>
                      <a:pt x="12043" y="6457"/>
                      <a:pt x="12260" y="5752"/>
                      <a:pt x="11664" y="5481"/>
                    </a:cubicBezTo>
                    <a:cubicBezTo>
                      <a:pt x="11660" y="5479"/>
                      <a:pt x="11657" y="5477"/>
                      <a:pt x="11654" y="5476"/>
                    </a:cubicBezTo>
                    <a:lnTo>
                      <a:pt x="11654" y="5476"/>
                    </a:lnTo>
                    <a:cubicBezTo>
                      <a:pt x="11641" y="5467"/>
                      <a:pt x="11626" y="5460"/>
                      <a:pt x="11609" y="5453"/>
                    </a:cubicBezTo>
                    <a:cubicBezTo>
                      <a:pt x="9440" y="4613"/>
                      <a:pt x="7351" y="3446"/>
                      <a:pt x="5561" y="1954"/>
                    </a:cubicBezTo>
                    <a:cubicBezTo>
                      <a:pt x="5073" y="1520"/>
                      <a:pt x="4584" y="1087"/>
                      <a:pt x="4150" y="625"/>
                    </a:cubicBezTo>
                    <a:cubicBezTo>
                      <a:pt x="4015" y="490"/>
                      <a:pt x="3906" y="354"/>
                      <a:pt x="3798" y="219"/>
                    </a:cubicBezTo>
                    <a:cubicBezTo>
                      <a:pt x="3774" y="170"/>
                      <a:pt x="3685" y="79"/>
                      <a:pt x="3685" y="79"/>
                    </a:cubicBezTo>
                    <a:lnTo>
                      <a:pt x="3685" y="79"/>
                    </a:lnTo>
                    <a:cubicBezTo>
                      <a:pt x="3685" y="79"/>
                      <a:pt x="3686" y="80"/>
                      <a:pt x="3689" y="83"/>
                    </a:cubicBezTo>
                    <a:cubicBezTo>
                      <a:pt x="3654" y="30"/>
                      <a:pt x="3608" y="0"/>
                      <a:pt x="355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rgbClr val="1A264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3" name="Google Shape;2733;p80"/>
              <p:cNvSpPr/>
              <p:nvPr/>
            </p:nvSpPr>
            <p:spPr>
              <a:xfrm>
                <a:off x="1518725" y="5095450"/>
                <a:ext cx="114625" cy="338975"/>
              </a:xfrm>
              <a:custGeom>
                <a:avLst/>
                <a:gdLst/>
                <a:ahLst/>
                <a:cxnLst/>
                <a:rect l="l" t="t" r="r" b="b"/>
                <a:pathLst>
                  <a:path w="4585" h="13559" extrusionOk="0">
                    <a:moveTo>
                      <a:pt x="1549" y="0"/>
                    </a:moveTo>
                    <a:cubicBezTo>
                      <a:pt x="862" y="0"/>
                      <a:pt x="224" y="692"/>
                      <a:pt x="109" y="1403"/>
                    </a:cubicBezTo>
                    <a:cubicBezTo>
                      <a:pt x="1" y="2271"/>
                      <a:pt x="381" y="3084"/>
                      <a:pt x="706" y="3898"/>
                    </a:cubicBezTo>
                    <a:cubicBezTo>
                      <a:pt x="1574" y="6122"/>
                      <a:pt x="1900" y="8563"/>
                      <a:pt x="1656" y="10950"/>
                    </a:cubicBezTo>
                    <a:cubicBezTo>
                      <a:pt x="1601" y="11493"/>
                      <a:pt x="1520" y="12062"/>
                      <a:pt x="1656" y="12605"/>
                    </a:cubicBezTo>
                    <a:cubicBezTo>
                      <a:pt x="1810" y="13094"/>
                      <a:pt x="2257" y="13558"/>
                      <a:pt x="2766" y="13558"/>
                    </a:cubicBezTo>
                    <a:cubicBezTo>
                      <a:pt x="2794" y="13558"/>
                      <a:pt x="2821" y="13557"/>
                      <a:pt x="2849" y="13554"/>
                    </a:cubicBezTo>
                    <a:cubicBezTo>
                      <a:pt x="3310" y="13500"/>
                      <a:pt x="3663" y="13120"/>
                      <a:pt x="3880" y="12713"/>
                    </a:cubicBezTo>
                    <a:cubicBezTo>
                      <a:pt x="4585" y="11465"/>
                      <a:pt x="4531" y="9947"/>
                      <a:pt x="4368" y="8536"/>
                    </a:cubicBezTo>
                    <a:cubicBezTo>
                      <a:pt x="4151" y="6448"/>
                      <a:pt x="4015" y="4305"/>
                      <a:pt x="3310" y="2325"/>
                    </a:cubicBezTo>
                    <a:cubicBezTo>
                      <a:pt x="2659" y="453"/>
                      <a:pt x="1927" y="73"/>
                      <a:pt x="1927" y="73"/>
                    </a:cubicBezTo>
                    <a:cubicBezTo>
                      <a:pt x="1801" y="23"/>
                      <a:pt x="1674" y="0"/>
                      <a:pt x="15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4" name="Google Shape;2734;p80"/>
              <p:cNvSpPr/>
              <p:nvPr/>
            </p:nvSpPr>
            <p:spPr>
              <a:xfrm>
                <a:off x="1526200" y="5488025"/>
                <a:ext cx="52550" cy="44750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790" extrusionOk="0">
                    <a:moveTo>
                      <a:pt x="990" y="0"/>
                    </a:moveTo>
                    <a:cubicBezTo>
                      <a:pt x="708" y="0"/>
                      <a:pt x="445" y="162"/>
                      <a:pt x="299" y="428"/>
                    </a:cubicBezTo>
                    <a:cubicBezTo>
                      <a:pt x="0" y="943"/>
                      <a:pt x="380" y="1730"/>
                      <a:pt x="977" y="1784"/>
                    </a:cubicBezTo>
                    <a:cubicBezTo>
                      <a:pt x="1007" y="1788"/>
                      <a:pt x="1036" y="1790"/>
                      <a:pt x="1066" y="1790"/>
                    </a:cubicBezTo>
                    <a:cubicBezTo>
                      <a:pt x="1626" y="1790"/>
                      <a:pt x="2101" y="1080"/>
                      <a:pt x="1818" y="591"/>
                    </a:cubicBezTo>
                    <a:cubicBezTo>
                      <a:pt x="1596" y="175"/>
                      <a:pt x="1283" y="0"/>
                      <a:pt x="99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5" name="Google Shape;2735;p80"/>
              <p:cNvSpPr/>
              <p:nvPr/>
            </p:nvSpPr>
            <p:spPr>
              <a:xfrm>
                <a:off x="806725" y="4709650"/>
                <a:ext cx="116000" cy="159800"/>
              </a:xfrm>
              <a:custGeom>
                <a:avLst/>
                <a:gdLst/>
                <a:ahLst/>
                <a:cxnLst/>
                <a:rect l="l" t="t" r="r" b="b"/>
                <a:pathLst>
                  <a:path w="4640" h="6392" extrusionOk="0">
                    <a:moveTo>
                      <a:pt x="1670" y="0"/>
                    </a:moveTo>
                    <a:cubicBezTo>
                      <a:pt x="1176" y="0"/>
                      <a:pt x="710" y="189"/>
                      <a:pt x="435" y="615"/>
                    </a:cubicBezTo>
                    <a:cubicBezTo>
                      <a:pt x="1" y="1320"/>
                      <a:pt x="272" y="2215"/>
                      <a:pt x="652" y="2920"/>
                    </a:cubicBezTo>
                    <a:cubicBezTo>
                      <a:pt x="1493" y="4412"/>
                      <a:pt x="2822" y="5578"/>
                      <a:pt x="4395" y="6202"/>
                    </a:cubicBezTo>
                    <a:lnTo>
                      <a:pt x="4639" y="6392"/>
                    </a:lnTo>
                    <a:cubicBezTo>
                      <a:pt x="4531" y="5524"/>
                      <a:pt x="4422" y="4629"/>
                      <a:pt x="4314" y="3734"/>
                    </a:cubicBezTo>
                    <a:cubicBezTo>
                      <a:pt x="4178" y="2649"/>
                      <a:pt x="3988" y="1482"/>
                      <a:pt x="3256" y="696"/>
                    </a:cubicBezTo>
                    <a:cubicBezTo>
                      <a:pt x="2861" y="258"/>
                      <a:pt x="2246" y="0"/>
                      <a:pt x="167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rgbClr val="1A264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6" name="Google Shape;2736;p80"/>
              <p:cNvSpPr/>
              <p:nvPr/>
            </p:nvSpPr>
            <p:spPr>
              <a:xfrm>
                <a:off x="799950" y="4705550"/>
                <a:ext cx="127175" cy="167975"/>
              </a:xfrm>
              <a:custGeom>
                <a:avLst/>
                <a:gdLst/>
                <a:ahLst/>
                <a:cxnLst/>
                <a:rect l="l" t="t" r="r" b="b"/>
                <a:pathLst>
                  <a:path w="5087" h="6719" extrusionOk="0">
                    <a:moveTo>
                      <a:pt x="1967" y="352"/>
                    </a:moveTo>
                    <a:cubicBezTo>
                      <a:pt x="2131" y="352"/>
                      <a:pt x="2300" y="376"/>
                      <a:pt x="2469" y="426"/>
                    </a:cubicBezTo>
                    <a:cubicBezTo>
                      <a:pt x="3473" y="697"/>
                      <a:pt x="3961" y="1646"/>
                      <a:pt x="4178" y="2596"/>
                    </a:cubicBezTo>
                    <a:cubicBezTo>
                      <a:pt x="4313" y="3193"/>
                      <a:pt x="4395" y="3844"/>
                      <a:pt x="4476" y="4467"/>
                    </a:cubicBezTo>
                    <a:cubicBezTo>
                      <a:pt x="4543" y="5045"/>
                      <a:pt x="4609" y="5623"/>
                      <a:pt x="4676" y="6186"/>
                    </a:cubicBezTo>
                    <a:lnTo>
                      <a:pt x="4676" y="6186"/>
                    </a:lnTo>
                    <a:cubicBezTo>
                      <a:pt x="3718" y="5806"/>
                      <a:pt x="2865" y="5215"/>
                      <a:pt x="2143" y="4467"/>
                    </a:cubicBezTo>
                    <a:cubicBezTo>
                      <a:pt x="1465" y="3735"/>
                      <a:pt x="706" y="2731"/>
                      <a:pt x="652" y="1701"/>
                    </a:cubicBezTo>
                    <a:cubicBezTo>
                      <a:pt x="607" y="836"/>
                      <a:pt x="1233" y="352"/>
                      <a:pt x="1967" y="352"/>
                    </a:cubicBezTo>
                    <a:close/>
                    <a:moveTo>
                      <a:pt x="1980" y="0"/>
                    </a:moveTo>
                    <a:cubicBezTo>
                      <a:pt x="1303" y="0"/>
                      <a:pt x="654" y="325"/>
                      <a:pt x="408" y="1023"/>
                    </a:cubicBezTo>
                    <a:cubicBezTo>
                      <a:pt x="1" y="2135"/>
                      <a:pt x="814" y="3355"/>
                      <a:pt x="1465" y="4196"/>
                    </a:cubicBezTo>
                    <a:cubicBezTo>
                      <a:pt x="2306" y="5227"/>
                      <a:pt x="3391" y="6041"/>
                      <a:pt x="4612" y="6529"/>
                    </a:cubicBezTo>
                    <a:cubicBezTo>
                      <a:pt x="4635" y="6538"/>
                      <a:pt x="4658" y="6542"/>
                      <a:pt x="4678" y="6542"/>
                    </a:cubicBezTo>
                    <a:cubicBezTo>
                      <a:pt x="4692" y="6542"/>
                      <a:pt x="4705" y="6540"/>
                      <a:pt x="4718" y="6536"/>
                    </a:cubicBezTo>
                    <a:lnTo>
                      <a:pt x="4718" y="6536"/>
                    </a:lnTo>
                    <a:cubicBezTo>
                      <a:pt x="4719" y="6543"/>
                      <a:pt x="4719" y="6549"/>
                      <a:pt x="4720" y="6556"/>
                    </a:cubicBezTo>
                    <a:cubicBezTo>
                      <a:pt x="4734" y="6664"/>
                      <a:pt x="4829" y="6719"/>
                      <a:pt x="4917" y="6719"/>
                    </a:cubicBezTo>
                    <a:cubicBezTo>
                      <a:pt x="5005" y="6719"/>
                      <a:pt x="5086" y="6664"/>
                      <a:pt x="5073" y="6556"/>
                    </a:cubicBezTo>
                    <a:cubicBezTo>
                      <a:pt x="4991" y="5824"/>
                      <a:pt x="4883" y="5091"/>
                      <a:pt x="4802" y="4359"/>
                    </a:cubicBezTo>
                    <a:cubicBezTo>
                      <a:pt x="4720" y="3735"/>
                      <a:pt x="4639" y="3111"/>
                      <a:pt x="4503" y="2487"/>
                    </a:cubicBezTo>
                    <a:cubicBezTo>
                      <a:pt x="4259" y="1457"/>
                      <a:pt x="3717" y="453"/>
                      <a:pt x="2632" y="100"/>
                    </a:cubicBezTo>
                    <a:cubicBezTo>
                      <a:pt x="2420" y="34"/>
                      <a:pt x="2198" y="0"/>
                      <a:pt x="1980" y="0"/>
                    </a:cubicBezTo>
                    <a:close/>
                  </a:path>
                </a:pathLst>
              </a:custGeom>
              <a:solidFill>
                <a:srgbClr val="221C42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7" name="Google Shape;2737;p80"/>
              <p:cNvSpPr/>
              <p:nvPr/>
            </p:nvSpPr>
            <p:spPr>
              <a:xfrm>
                <a:off x="1594000" y="4744675"/>
                <a:ext cx="249575" cy="156650"/>
              </a:xfrm>
              <a:custGeom>
                <a:avLst/>
                <a:gdLst/>
                <a:ahLst/>
                <a:cxnLst/>
                <a:rect l="l" t="t" r="r" b="b"/>
                <a:pathLst>
                  <a:path w="9983" h="6266" extrusionOk="0">
                    <a:moveTo>
                      <a:pt x="7270" y="0"/>
                    </a:moveTo>
                    <a:cubicBezTo>
                      <a:pt x="5941" y="0"/>
                      <a:pt x="4747" y="787"/>
                      <a:pt x="3744" y="1655"/>
                    </a:cubicBezTo>
                    <a:cubicBezTo>
                      <a:pt x="2279" y="2957"/>
                      <a:pt x="1004" y="4476"/>
                      <a:pt x="55" y="6184"/>
                    </a:cubicBezTo>
                    <a:lnTo>
                      <a:pt x="1" y="6266"/>
                    </a:lnTo>
                    <a:cubicBezTo>
                      <a:pt x="1221" y="5750"/>
                      <a:pt x="2605" y="5859"/>
                      <a:pt x="3934" y="5723"/>
                    </a:cubicBezTo>
                    <a:cubicBezTo>
                      <a:pt x="5317" y="5588"/>
                      <a:pt x="6673" y="5208"/>
                      <a:pt x="7894" y="4557"/>
                    </a:cubicBezTo>
                    <a:cubicBezTo>
                      <a:pt x="8762" y="4123"/>
                      <a:pt x="9630" y="3445"/>
                      <a:pt x="9792" y="2468"/>
                    </a:cubicBezTo>
                    <a:cubicBezTo>
                      <a:pt x="9982" y="1166"/>
                      <a:pt x="8599" y="27"/>
                      <a:pt x="727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rgbClr val="1A264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8" name="Google Shape;2738;p80"/>
              <p:cNvSpPr/>
              <p:nvPr/>
            </p:nvSpPr>
            <p:spPr>
              <a:xfrm>
                <a:off x="1588800" y="4740350"/>
                <a:ext cx="264950" cy="165375"/>
              </a:xfrm>
              <a:custGeom>
                <a:avLst/>
                <a:gdLst/>
                <a:ahLst/>
                <a:cxnLst/>
                <a:rect l="l" t="t" r="r" b="b"/>
                <a:pathLst>
                  <a:path w="10598" h="6615" extrusionOk="0">
                    <a:moveTo>
                      <a:pt x="7423" y="363"/>
                    </a:moveTo>
                    <a:cubicBezTo>
                      <a:pt x="7442" y="363"/>
                      <a:pt x="7460" y="363"/>
                      <a:pt x="7478" y="363"/>
                    </a:cubicBezTo>
                    <a:cubicBezTo>
                      <a:pt x="8888" y="363"/>
                      <a:pt x="10434" y="1773"/>
                      <a:pt x="9621" y="3238"/>
                    </a:cubicBezTo>
                    <a:cubicBezTo>
                      <a:pt x="9268" y="3862"/>
                      <a:pt x="8644" y="4269"/>
                      <a:pt x="8020" y="4594"/>
                    </a:cubicBezTo>
                    <a:cubicBezTo>
                      <a:pt x="7234" y="5001"/>
                      <a:pt x="6393" y="5300"/>
                      <a:pt x="5525" y="5489"/>
                    </a:cubicBezTo>
                    <a:cubicBezTo>
                      <a:pt x="3909" y="5862"/>
                      <a:pt x="2180" y="5620"/>
                      <a:pt x="587" y="6120"/>
                    </a:cubicBezTo>
                    <a:lnTo>
                      <a:pt x="587" y="6120"/>
                    </a:lnTo>
                    <a:cubicBezTo>
                      <a:pt x="1365" y="4832"/>
                      <a:pt x="2304" y="3640"/>
                      <a:pt x="3382" y="2587"/>
                    </a:cubicBezTo>
                    <a:cubicBezTo>
                      <a:pt x="4455" y="1541"/>
                      <a:pt x="5820" y="363"/>
                      <a:pt x="7423" y="363"/>
                    </a:cubicBezTo>
                    <a:close/>
                    <a:moveTo>
                      <a:pt x="7439" y="1"/>
                    </a:moveTo>
                    <a:cubicBezTo>
                      <a:pt x="6193" y="1"/>
                      <a:pt x="4977" y="765"/>
                      <a:pt x="4060" y="1529"/>
                    </a:cubicBezTo>
                    <a:cubicBezTo>
                      <a:pt x="2460" y="2858"/>
                      <a:pt x="1158" y="4486"/>
                      <a:pt x="127" y="6249"/>
                    </a:cubicBezTo>
                    <a:cubicBezTo>
                      <a:pt x="111" y="6271"/>
                      <a:pt x="101" y="6294"/>
                      <a:pt x="96" y="6316"/>
                    </a:cubicBezTo>
                    <a:lnTo>
                      <a:pt x="96" y="6316"/>
                    </a:lnTo>
                    <a:cubicBezTo>
                      <a:pt x="0" y="6417"/>
                      <a:pt x="54" y="6614"/>
                      <a:pt x="197" y="6614"/>
                    </a:cubicBezTo>
                    <a:cubicBezTo>
                      <a:pt x="217" y="6614"/>
                      <a:pt x="239" y="6610"/>
                      <a:pt x="263" y="6601"/>
                    </a:cubicBezTo>
                    <a:cubicBezTo>
                      <a:pt x="1158" y="6222"/>
                      <a:pt x="2135" y="6167"/>
                      <a:pt x="3111" y="6140"/>
                    </a:cubicBezTo>
                    <a:cubicBezTo>
                      <a:pt x="4060" y="6086"/>
                      <a:pt x="5010" y="5978"/>
                      <a:pt x="5932" y="5733"/>
                    </a:cubicBezTo>
                    <a:cubicBezTo>
                      <a:pt x="7342" y="5381"/>
                      <a:pt x="9322" y="4676"/>
                      <a:pt x="10000" y="3238"/>
                    </a:cubicBezTo>
                    <a:cubicBezTo>
                      <a:pt x="10597" y="1909"/>
                      <a:pt x="9621" y="580"/>
                      <a:pt x="8346" y="146"/>
                    </a:cubicBezTo>
                    <a:cubicBezTo>
                      <a:pt x="8045" y="46"/>
                      <a:pt x="7741" y="1"/>
                      <a:pt x="7439" y="1"/>
                    </a:cubicBezTo>
                    <a:close/>
                  </a:path>
                </a:pathLst>
              </a:custGeom>
              <a:solidFill>
                <a:srgbClr val="221C42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9" name="Google Shape;2739;p80"/>
              <p:cNvSpPr/>
              <p:nvPr/>
            </p:nvSpPr>
            <p:spPr>
              <a:xfrm>
                <a:off x="1713350" y="5540925"/>
                <a:ext cx="146500" cy="79900"/>
              </a:xfrm>
              <a:custGeom>
                <a:avLst/>
                <a:gdLst/>
                <a:ahLst/>
                <a:cxnLst/>
                <a:rect l="l" t="t" r="r" b="b"/>
                <a:pathLst>
                  <a:path w="5860" h="3196" extrusionOk="0">
                    <a:moveTo>
                      <a:pt x="1908" y="0"/>
                    </a:moveTo>
                    <a:cubicBezTo>
                      <a:pt x="1290" y="0"/>
                      <a:pt x="670" y="96"/>
                      <a:pt x="82" y="292"/>
                    </a:cubicBezTo>
                    <a:lnTo>
                      <a:pt x="1" y="482"/>
                    </a:lnTo>
                    <a:cubicBezTo>
                      <a:pt x="679" y="2028"/>
                      <a:pt x="2279" y="3140"/>
                      <a:pt x="3961" y="3194"/>
                    </a:cubicBezTo>
                    <a:cubicBezTo>
                      <a:pt x="3992" y="3195"/>
                      <a:pt x="4024" y="3196"/>
                      <a:pt x="4057" y="3196"/>
                    </a:cubicBezTo>
                    <a:cubicBezTo>
                      <a:pt x="4742" y="3196"/>
                      <a:pt x="5541" y="2918"/>
                      <a:pt x="5697" y="2245"/>
                    </a:cubicBezTo>
                    <a:cubicBezTo>
                      <a:pt x="5859" y="1540"/>
                      <a:pt x="5208" y="943"/>
                      <a:pt x="4557" y="617"/>
                    </a:cubicBezTo>
                    <a:cubicBezTo>
                      <a:pt x="3746" y="212"/>
                      <a:pt x="2828" y="0"/>
                      <a:pt x="190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rgbClr val="1A264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0" name="Google Shape;2740;p80"/>
              <p:cNvSpPr/>
              <p:nvPr/>
            </p:nvSpPr>
            <p:spPr>
              <a:xfrm>
                <a:off x="1708600" y="5537025"/>
                <a:ext cx="154625" cy="88425"/>
              </a:xfrm>
              <a:custGeom>
                <a:avLst/>
                <a:gdLst/>
                <a:ahLst/>
                <a:cxnLst/>
                <a:rect l="l" t="t" r="r" b="b"/>
                <a:pathLst>
                  <a:path w="6185" h="3537" extrusionOk="0">
                    <a:moveTo>
                      <a:pt x="2123" y="331"/>
                    </a:moveTo>
                    <a:cubicBezTo>
                      <a:pt x="2474" y="331"/>
                      <a:pt x="2826" y="361"/>
                      <a:pt x="3174" y="421"/>
                    </a:cubicBezTo>
                    <a:cubicBezTo>
                      <a:pt x="4015" y="583"/>
                      <a:pt x="5073" y="909"/>
                      <a:pt x="5561" y="1668"/>
                    </a:cubicBezTo>
                    <a:cubicBezTo>
                      <a:pt x="5805" y="2021"/>
                      <a:pt x="5805" y="2482"/>
                      <a:pt x="5480" y="2780"/>
                    </a:cubicBezTo>
                    <a:cubicBezTo>
                      <a:pt x="5208" y="3052"/>
                      <a:pt x="4802" y="3160"/>
                      <a:pt x="4422" y="3187"/>
                    </a:cubicBezTo>
                    <a:cubicBezTo>
                      <a:pt x="4354" y="3192"/>
                      <a:pt x="4287" y="3194"/>
                      <a:pt x="4219" y="3194"/>
                    </a:cubicBezTo>
                    <a:cubicBezTo>
                      <a:pt x="3497" y="3194"/>
                      <a:pt x="2763" y="2938"/>
                      <a:pt x="2143" y="2591"/>
                    </a:cubicBezTo>
                    <a:cubicBezTo>
                      <a:pt x="1372" y="2112"/>
                      <a:pt x="730" y="1424"/>
                      <a:pt x="348" y="604"/>
                    </a:cubicBezTo>
                    <a:lnTo>
                      <a:pt x="348" y="604"/>
                    </a:lnTo>
                    <a:cubicBezTo>
                      <a:pt x="925" y="419"/>
                      <a:pt x="1524" y="331"/>
                      <a:pt x="2123" y="331"/>
                    </a:cubicBezTo>
                    <a:close/>
                    <a:moveTo>
                      <a:pt x="2106" y="0"/>
                    </a:moveTo>
                    <a:cubicBezTo>
                      <a:pt x="1472" y="0"/>
                      <a:pt x="841" y="95"/>
                      <a:pt x="245" y="285"/>
                    </a:cubicBezTo>
                    <a:cubicBezTo>
                      <a:pt x="142" y="323"/>
                      <a:pt x="106" y="416"/>
                      <a:pt x="120" y="495"/>
                    </a:cubicBezTo>
                    <a:lnTo>
                      <a:pt x="120" y="495"/>
                    </a:lnTo>
                    <a:cubicBezTo>
                      <a:pt x="48" y="536"/>
                      <a:pt x="1" y="624"/>
                      <a:pt x="55" y="719"/>
                    </a:cubicBezTo>
                    <a:cubicBezTo>
                      <a:pt x="734" y="2279"/>
                      <a:pt x="2418" y="3536"/>
                      <a:pt x="4152" y="3536"/>
                    </a:cubicBezTo>
                    <a:cubicBezTo>
                      <a:pt x="4287" y="3536"/>
                      <a:pt x="4422" y="3528"/>
                      <a:pt x="4557" y="3513"/>
                    </a:cubicBezTo>
                    <a:cubicBezTo>
                      <a:pt x="5317" y="3431"/>
                      <a:pt x="6185" y="2943"/>
                      <a:pt x="6076" y="2048"/>
                    </a:cubicBezTo>
                    <a:cubicBezTo>
                      <a:pt x="5941" y="1072"/>
                      <a:pt x="4802" y="556"/>
                      <a:pt x="3988" y="285"/>
                    </a:cubicBezTo>
                    <a:cubicBezTo>
                      <a:pt x="3378" y="95"/>
                      <a:pt x="2740" y="0"/>
                      <a:pt x="2106" y="0"/>
                    </a:cubicBezTo>
                    <a:close/>
                  </a:path>
                </a:pathLst>
              </a:custGeom>
              <a:solidFill>
                <a:srgbClr val="221C42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1" name="Google Shape;2741;p80"/>
              <p:cNvSpPr/>
              <p:nvPr/>
            </p:nvSpPr>
            <p:spPr>
              <a:xfrm>
                <a:off x="1247500" y="4674125"/>
                <a:ext cx="65125" cy="103800"/>
              </a:xfrm>
              <a:custGeom>
                <a:avLst/>
                <a:gdLst/>
                <a:ahLst/>
                <a:cxnLst/>
                <a:rect l="l" t="t" r="r" b="b"/>
                <a:pathLst>
                  <a:path w="2605" h="4152" extrusionOk="0">
                    <a:moveTo>
                      <a:pt x="1513" y="1"/>
                    </a:moveTo>
                    <a:cubicBezTo>
                      <a:pt x="1056" y="1"/>
                      <a:pt x="569" y="300"/>
                      <a:pt x="326" y="706"/>
                    </a:cubicBezTo>
                    <a:cubicBezTo>
                      <a:pt x="0" y="1249"/>
                      <a:pt x="82" y="1385"/>
                      <a:pt x="82" y="2036"/>
                    </a:cubicBezTo>
                    <a:cubicBezTo>
                      <a:pt x="109" y="2551"/>
                      <a:pt x="597" y="3663"/>
                      <a:pt x="868" y="4097"/>
                    </a:cubicBezTo>
                    <a:lnTo>
                      <a:pt x="923" y="4151"/>
                    </a:lnTo>
                    <a:cubicBezTo>
                      <a:pt x="1574" y="3365"/>
                      <a:pt x="1953" y="2741"/>
                      <a:pt x="2279" y="2090"/>
                    </a:cubicBezTo>
                    <a:cubicBezTo>
                      <a:pt x="2577" y="1439"/>
                      <a:pt x="2604" y="489"/>
                      <a:pt x="1953" y="110"/>
                    </a:cubicBezTo>
                    <a:cubicBezTo>
                      <a:pt x="1817" y="35"/>
                      <a:pt x="1667" y="1"/>
                      <a:pt x="1513" y="1"/>
                    </a:cubicBezTo>
                    <a:close/>
                  </a:path>
                </a:pathLst>
              </a:custGeom>
              <a:solidFill>
                <a:srgbClr val="FFCF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2" name="Google Shape;2742;p80"/>
              <p:cNvSpPr/>
              <p:nvPr/>
            </p:nvSpPr>
            <p:spPr>
              <a:xfrm>
                <a:off x="1244100" y="4670475"/>
                <a:ext cx="72600" cy="112175"/>
              </a:xfrm>
              <a:custGeom>
                <a:avLst/>
                <a:gdLst/>
                <a:ahLst/>
                <a:cxnLst/>
                <a:rect l="l" t="t" r="r" b="b"/>
                <a:pathLst>
                  <a:path w="2904" h="4487" extrusionOk="0">
                    <a:moveTo>
                      <a:pt x="1611" y="316"/>
                    </a:moveTo>
                    <a:cubicBezTo>
                      <a:pt x="1783" y="316"/>
                      <a:pt x="1956" y="370"/>
                      <a:pt x="2116" y="500"/>
                    </a:cubicBezTo>
                    <a:cubicBezTo>
                      <a:pt x="2578" y="852"/>
                      <a:pt x="2496" y="1612"/>
                      <a:pt x="2279" y="2100"/>
                    </a:cubicBezTo>
                    <a:cubicBezTo>
                      <a:pt x="1979" y="2801"/>
                      <a:pt x="1516" y="3433"/>
                      <a:pt x="1063" y="4038"/>
                    </a:cubicBezTo>
                    <a:lnTo>
                      <a:pt x="1063" y="4038"/>
                    </a:lnTo>
                    <a:cubicBezTo>
                      <a:pt x="804" y="3605"/>
                      <a:pt x="610" y="3110"/>
                      <a:pt x="462" y="2616"/>
                    </a:cubicBezTo>
                    <a:cubicBezTo>
                      <a:pt x="381" y="2344"/>
                      <a:pt x="381" y="2073"/>
                      <a:pt x="381" y="1802"/>
                    </a:cubicBezTo>
                    <a:cubicBezTo>
                      <a:pt x="381" y="1531"/>
                      <a:pt x="408" y="1286"/>
                      <a:pt x="543" y="1042"/>
                    </a:cubicBezTo>
                    <a:cubicBezTo>
                      <a:pt x="738" y="672"/>
                      <a:pt x="1171" y="316"/>
                      <a:pt x="1611" y="316"/>
                    </a:cubicBezTo>
                    <a:close/>
                    <a:moveTo>
                      <a:pt x="1633" y="1"/>
                    </a:moveTo>
                    <a:cubicBezTo>
                      <a:pt x="1265" y="1"/>
                      <a:pt x="882" y="164"/>
                      <a:pt x="598" y="418"/>
                    </a:cubicBezTo>
                    <a:cubicBezTo>
                      <a:pt x="353" y="635"/>
                      <a:pt x="136" y="988"/>
                      <a:pt x="82" y="1314"/>
                    </a:cubicBezTo>
                    <a:cubicBezTo>
                      <a:pt x="1" y="1612"/>
                      <a:pt x="28" y="1992"/>
                      <a:pt x="55" y="2290"/>
                    </a:cubicBezTo>
                    <a:cubicBezTo>
                      <a:pt x="82" y="2643"/>
                      <a:pt x="218" y="2995"/>
                      <a:pt x="353" y="3348"/>
                    </a:cubicBezTo>
                    <a:cubicBezTo>
                      <a:pt x="489" y="3673"/>
                      <a:pt x="652" y="4026"/>
                      <a:pt x="842" y="4324"/>
                    </a:cubicBezTo>
                    <a:cubicBezTo>
                      <a:pt x="868" y="4361"/>
                      <a:pt x="899" y="4385"/>
                      <a:pt x="932" y="4397"/>
                    </a:cubicBezTo>
                    <a:lnTo>
                      <a:pt x="932" y="4397"/>
                    </a:lnTo>
                    <a:cubicBezTo>
                      <a:pt x="961" y="4449"/>
                      <a:pt x="1012" y="4486"/>
                      <a:pt x="1065" y="4486"/>
                    </a:cubicBezTo>
                    <a:cubicBezTo>
                      <a:pt x="1100" y="4486"/>
                      <a:pt x="1136" y="4471"/>
                      <a:pt x="1167" y="4433"/>
                    </a:cubicBezTo>
                    <a:cubicBezTo>
                      <a:pt x="1710" y="3755"/>
                      <a:pt x="2225" y="3049"/>
                      <a:pt x="2578" y="2290"/>
                    </a:cubicBezTo>
                    <a:cubicBezTo>
                      <a:pt x="2822" y="1693"/>
                      <a:pt x="2903" y="880"/>
                      <a:pt x="2442" y="364"/>
                    </a:cubicBezTo>
                    <a:cubicBezTo>
                      <a:pt x="2223" y="109"/>
                      <a:pt x="1933" y="1"/>
                      <a:pt x="163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rgbClr val="1A264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3" name="Google Shape;2743;p80"/>
              <p:cNvSpPr/>
              <p:nvPr/>
            </p:nvSpPr>
            <p:spPr>
              <a:xfrm>
                <a:off x="1730300" y="5126125"/>
                <a:ext cx="152600" cy="84175"/>
              </a:xfrm>
              <a:custGeom>
                <a:avLst/>
                <a:gdLst/>
                <a:ahLst/>
                <a:cxnLst/>
                <a:rect l="l" t="t" r="r" b="b"/>
                <a:pathLst>
                  <a:path w="6104" h="3367" extrusionOk="0">
                    <a:moveTo>
                      <a:pt x="3895" y="1"/>
                    </a:moveTo>
                    <a:cubicBezTo>
                      <a:pt x="3538" y="1"/>
                      <a:pt x="3169" y="52"/>
                      <a:pt x="2821" y="121"/>
                    </a:cubicBezTo>
                    <a:cubicBezTo>
                      <a:pt x="1899" y="284"/>
                      <a:pt x="977" y="501"/>
                      <a:pt x="82" y="772"/>
                    </a:cubicBezTo>
                    <a:lnTo>
                      <a:pt x="1" y="827"/>
                    </a:lnTo>
                    <a:cubicBezTo>
                      <a:pt x="597" y="1586"/>
                      <a:pt x="1221" y="2373"/>
                      <a:pt x="2062" y="2861"/>
                    </a:cubicBezTo>
                    <a:cubicBezTo>
                      <a:pt x="2556" y="3174"/>
                      <a:pt x="3160" y="3367"/>
                      <a:pt x="3747" y="3367"/>
                    </a:cubicBezTo>
                    <a:cubicBezTo>
                      <a:pt x="4126" y="3367"/>
                      <a:pt x="4498" y="3286"/>
                      <a:pt x="4829" y="3105"/>
                    </a:cubicBezTo>
                    <a:cubicBezTo>
                      <a:pt x="5697" y="2644"/>
                      <a:pt x="6103" y="1396"/>
                      <a:pt x="5480" y="637"/>
                    </a:cubicBezTo>
                    <a:cubicBezTo>
                      <a:pt x="5101" y="155"/>
                      <a:pt x="4515" y="1"/>
                      <a:pt x="3895" y="1"/>
                    </a:cubicBezTo>
                    <a:close/>
                  </a:path>
                </a:pathLst>
              </a:custGeom>
              <a:solidFill>
                <a:srgbClr val="FFCF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4" name="Google Shape;2744;p80"/>
              <p:cNvSpPr/>
              <p:nvPr/>
            </p:nvSpPr>
            <p:spPr>
              <a:xfrm>
                <a:off x="1725675" y="5121675"/>
                <a:ext cx="157225" cy="92875"/>
              </a:xfrm>
              <a:custGeom>
                <a:avLst/>
                <a:gdLst/>
                <a:ahLst/>
                <a:cxnLst/>
                <a:rect l="l" t="t" r="r" b="b"/>
                <a:pathLst>
                  <a:path w="6289" h="3715" extrusionOk="0">
                    <a:moveTo>
                      <a:pt x="4050" y="349"/>
                    </a:moveTo>
                    <a:cubicBezTo>
                      <a:pt x="4631" y="349"/>
                      <a:pt x="5218" y="480"/>
                      <a:pt x="5556" y="950"/>
                    </a:cubicBezTo>
                    <a:cubicBezTo>
                      <a:pt x="6017" y="1574"/>
                      <a:pt x="5719" y="2496"/>
                      <a:pt x="5176" y="2957"/>
                    </a:cubicBezTo>
                    <a:cubicBezTo>
                      <a:pt x="4824" y="3256"/>
                      <a:pt x="4383" y="3378"/>
                      <a:pt x="3932" y="3378"/>
                    </a:cubicBezTo>
                    <a:cubicBezTo>
                      <a:pt x="3481" y="3378"/>
                      <a:pt x="3020" y="3256"/>
                      <a:pt x="2627" y="3066"/>
                    </a:cubicBezTo>
                    <a:cubicBezTo>
                      <a:pt x="1727" y="2641"/>
                      <a:pt x="1080" y="1847"/>
                      <a:pt x="474" y="1067"/>
                    </a:cubicBezTo>
                    <a:lnTo>
                      <a:pt x="474" y="1067"/>
                    </a:lnTo>
                    <a:cubicBezTo>
                      <a:pt x="1402" y="787"/>
                      <a:pt x="2354" y="536"/>
                      <a:pt x="3305" y="408"/>
                    </a:cubicBezTo>
                    <a:cubicBezTo>
                      <a:pt x="3538" y="375"/>
                      <a:pt x="3793" y="349"/>
                      <a:pt x="4050" y="349"/>
                    </a:cubicBezTo>
                    <a:close/>
                    <a:moveTo>
                      <a:pt x="4091" y="1"/>
                    </a:moveTo>
                    <a:cubicBezTo>
                      <a:pt x="3495" y="1"/>
                      <a:pt x="2925" y="109"/>
                      <a:pt x="2356" y="245"/>
                    </a:cubicBezTo>
                    <a:cubicBezTo>
                      <a:pt x="1623" y="381"/>
                      <a:pt x="918" y="571"/>
                      <a:pt x="213" y="760"/>
                    </a:cubicBezTo>
                    <a:cubicBezTo>
                      <a:pt x="169" y="779"/>
                      <a:pt x="140" y="810"/>
                      <a:pt x="124" y="847"/>
                    </a:cubicBezTo>
                    <a:lnTo>
                      <a:pt x="124" y="847"/>
                    </a:lnTo>
                    <a:cubicBezTo>
                      <a:pt x="45" y="902"/>
                      <a:pt x="0" y="1021"/>
                      <a:pt x="77" y="1113"/>
                    </a:cubicBezTo>
                    <a:cubicBezTo>
                      <a:pt x="755" y="1954"/>
                      <a:pt x="1460" y="2876"/>
                      <a:pt x="2464" y="3364"/>
                    </a:cubicBezTo>
                    <a:cubicBezTo>
                      <a:pt x="2915" y="3576"/>
                      <a:pt x="3433" y="3714"/>
                      <a:pt x="3944" y="3714"/>
                    </a:cubicBezTo>
                    <a:cubicBezTo>
                      <a:pt x="4415" y="3714"/>
                      <a:pt x="4881" y="3596"/>
                      <a:pt x="5285" y="3310"/>
                    </a:cubicBezTo>
                    <a:cubicBezTo>
                      <a:pt x="5909" y="2849"/>
                      <a:pt x="6288" y="1981"/>
                      <a:pt x="6071" y="1194"/>
                    </a:cubicBezTo>
                    <a:cubicBezTo>
                      <a:pt x="5800" y="326"/>
                      <a:pt x="4905" y="1"/>
                      <a:pt x="409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rgbClr val="1A264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745" name="Google Shape;2745;p80"/>
          <p:cNvGrpSpPr/>
          <p:nvPr/>
        </p:nvGrpSpPr>
        <p:grpSpPr>
          <a:xfrm rot="5973186">
            <a:off x="7252825" y="581203"/>
            <a:ext cx="525721" cy="428640"/>
            <a:chOff x="5426900" y="3064075"/>
            <a:chExt cx="281450" cy="229525"/>
          </a:xfrm>
        </p:grpSpPr>
        <p:sp>
          <p:nvSpPr>
            <p:cNvPr id="2746" name="Google Shape;2746;p80"/>
            <p:cNvSpPr/>
            <p:nvPr/>
          </p:nvSpPr>
          <p:spPr>
            <a:xfrm>
              <a:off x="5426900" y="3211925"/>
              <a:ext cx="75975" cy="81675"/>
            </a:xfrm>
            <a:custGeom>
              <a:avLst/>
              <a:gdLst/>
              <a:ahLst/>
              <a:cxnLst/>
              <a:rect l="l" t="t" r="r" b="b"/>
              <a:pathLst>
                <a:path w="3039" h="3267" extrusionOk="0">
                  <a:moveTo>
                    <a:pt x="1589" y="644"/>
                  </a:moveTo>
                  <a:cubicBezTo>
                    <a:pt x="1879" y="644"/>
                    <a:pt x="2168" y="822"/>
                    <a:pt x="2279" y="1141"/>
                  </a:cubicBezTo>
                  <a:cubicBezTo>
                    <a:pt x="2306" y="1195"/>
                    <a:pt x="2334" y="1276"/>
                    <a:pt x="2334" y="1330"/>
                  </a:cubicBezTo>
                  <a:lnTo>
                    <a:pt x="2334" y="1358"/>
                  </a:lnTo>
                  <a:cubicBezTo>
                    <a:pt x="2388" y="1737"/>
                    <a:pt x="2306" y="2117"/>
                    <a:pt x="2062" y="2443"/>
                  </a:cubicBezTo>
                  <a:cubicBezTo>
                    <a:pt x="2023" y="2522"/>
                    <a:pt x="1925" y="2572"/>
                    <a:pt x="1822" y="2572"/>
                  </a:cubicBezTo>
                  <a:cubicBezTo>
                    <a:pt x="1784" y="2572"/>
                    <a:pt x="1746" y="2566"/>
                    <a:pt x="1710" y="2551"/>
                  </a:cubicBezTo>
                  <a:cubicBezTo>
                    <a:pt x="1520" y="2497"/>
                    <a:pt x="1357" y="2443"/>
                    <a:pt x="1194" y="2334"/>
                  </a:cubicBezTo>
                  <a:cubicBezTo>
                    <a:pt x="679" y="2036"/>
                    <a:pt x="598" y="1330"/>
                    <a:pt x="1032" y="924"/>
                  </a:cubicBezTo>
                  <a:cubicBezTo>
                    <a:pt x="1177" y="733"/>
                    <a:pt x="1384" y="644"/>
                    <a:pt x="1589" y="644"/>
                  </a:cubicBezTo>
                  <a:close/>
                  <a:moveTo>
                    <a:pt x="1493" y="0"/>
                  </a:moveTo>
                  <a:cubicBezTo>
                    <a:pt x="1475" y="0"/>
                    <a:pt x="1457" y="1"/>
                    <a:pt x="1438" y="1"/>
                  </a:cubicBezTo>
                  <a:cubicBezTo>
                    <a:pt x="570" y="191"/>
                    <a:pt x="1" y="1005"/>
                    <a:pt x="137" y="1873"/>
                  </a:cubicBezTo>
                  <a:cubicBezTo>
                    <a:pt x="137" y="1927"/>
                    <a:pt x="137" y="1981"/>
                    <a:pt x="164" y="2036"/>
                  </a:cubicBezTo>
                  <a:cubicBezTo>
                    <a:pt x="191" y="2090"/>
                    <a:pt x="218" y="2144"/>
                    <a:pt x="245" y="2198"/>
                  </a:cubicBezTo>
                  <a:cubicBezTo>
                    <a:pt x="516" y="2822"/>
                    <a:pt x="1059" y="3066"/>
                    <a:pt x="1655" y="3256"/>
                  </a:cubicBezTo>
                  <a:cubicBezTo>
                    <a:pt x="1700" y="3263"/>
                    <a:pt x="1744" y="3266"/>
                    <a:pt x="1786" y="3266"/>
                  </a:cubicBezTo>
                  <a:cubicBezTo>
                    <a:pt x="1922" y="3266"/>
                    <a:pt x="2046" y="3231"/>
                    <a:pt x="2171" y="3148"/>
                  </a:cubicBezTo>
                  <a:cubicBezTo>
                    <a:pt x="2334" y="3066"/>
                    <a:pt x="2469" y="2931"/>
                    <a:pt x="2578" y="2795"/>
                  </a:cubicBezTo>
                  <a:cubicBezTo>
                    <a:pt x="2903" y="2361"/>
                    <a:pt x="3039" y="1819"/>
                    <a:pt x="2985" y="1276"/>
                  </a:cubicBezTo>
                  <a:cubicBezTo>
                    <a:pt x="2879" y="535"/>
                    <a:pt x="2230" y="0"/>
                    <a:pt x="1493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7" name="Google Shape;2747;p80"/>
            <p:cNvSpPr/>
            <p:nvPr/>
          </p:nvSpPr>
          <p:spPr>
            <a:xfrm>
              <a:off x="5592375" y="3064075"/>
              <a:ext cx="61050" cy="63350"/>
            </a:xfrm>
            <a:custGeom>
              <a:avLst/>
              <a:gdLst/>
              <a:ahLst/>
              <a:cxnLst/>
              <a:rect l="l" t="t" r="r" b="b"/>
              <a:pathLst>
                <a:path w="2442" h="2534" extrusionOk="0">
                  <a:moveTo>
                    <a:pt x="1314" y="656"/>
                  </a:moveTo>
                  <a:cubicBezTo>
                    <a:pt x="1583" y="656"/>
                    <a:pt x="1813" y="893"/>
                    <a:pt x="1790" y="1169"/>
                  </a:cubicBezTo>
                  <a:cubicBezTo>
                    <a:pt x="1790" y="1413"/>
                    <a:pt x="1682" y="1630"/>
                    <a:pt x="1519" y="1820"/>
                  </a:cubicBezTo>
                  <a:cubicBezTo>
                    <a:pt x="1439" y="1920"/>
                    <a:pt x="1313" y="1976"/>
                    <a:pt x="1188" y="1976"/>
                  </a:cubicBezTo>
                  <a:cubicBezTo>
                    <a:pt x="1144" y="1976"/>
                    <a:pt x="1100" y="1969"/>
                    <a:pt x="1058" y="1955"/>
                  </a:cubicBezTo>
                  <a:cubicBezTo>
                    <a:pt x="841" y="1901"/>
                    <a:pt x="705" y="1738"/>
                    <a:pt x="651" y="1521"/>
                  </a:cubicBezTo>
                  <a:cubicBezTo>
                    <a:pt x="624" y="1169"/>
                    <a:pt x="841" y="816"/>
                    <a:pt x="1166" y="681"/>
                  </a:cubicBezTo>
                  <a:cubicBezTo>
                    <a:pt x="1216" y="664"/>
                    <a:pt x="1266" y="656"/>
                    <a:pt x="1314" y="656"/>
                  </a:cubicBezTo>
                  <a:close/>
                  <a:moveTo>
                    <a:pt x="1328" y="0"/>
                  </a:moveTo>
                  <a:cubicBezTo>
                    <a:pt x="1200" y="0"/>
                    <a:pt x="1072" y="27"/>
                    <a:pt x="949" y="84"/>
                  </a:cubicBezTo>
                  <a:cubicBezTo>
                    <a:pt x="353" y="355"/>
                    <a:pt x="0" y="952"/>
                    <a:pt x="0" y="1576"/>
                  </a:cubicBezTo>
                  <a:cubicBezTo>
                    <a:pt x="0" y="1684"/>
                    <a:pt x="27" y="1765"/>
                    <a:pt x="54" y="1847"/>
                  </a:cubicBezTo>
                  <a:cubicBezTo>
                    <a:pt x="263" y="2283"/>
                    <a:pt x="710" y="2534"/>
                    <a:pt x="1164" y="2534"/>
                  </a:cubicBezTo>
                  <a:cubicBezTo>
                    <a:pt x="1360" y="2534"/>
                    <a:pt x="1557" y="2487"/>
                    <a:pt x="1736" y="2389"/>
                  </a:cubicBezTo>
                  <a:cubicBezTo>
                    <a:pt x="2197" y="2064"/>
                    <a:pt x="2441" y="1467"/>
                    <a:pt x="2360" y="897"/>
                  </a:cubicBezTo>
                  <a:cubicBezTo>
                    <a:pt x="2306" y="653"/>
                    <a:pt x="2170" y="436"/>
                    <a:pt x="1980" y="274"/>
                  </a:cubicBezTo>
                  <a:cubicBezTo>
                    <a:pt x="1803" y="96"/>
                    <a:pt x="1568" y="0"/>
                    <a:pt x="1328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8" name="Google Shape;2748;p80"/>
            <p:cNvSpPr/>
            <p:nvPr/>
          </p:nvSpPr>
          <p:spPr>
            <a:xfrm>
              <a:off x="5635775" y="3219375"/>
              <a:ext cx="72575" cy="65775"/>
            </a:xfrm>
            <a:custGeom>
              <a:avLst/>
              <a:gdLst/>
              <a:ahLst/>
              <a:cxnLst/>
              <a:rect l="l" t="t" r="r" b="b"/>
              <a:pathLst>
                <a:path w="2903" h="2631" extrusionOk="0">
                  <a:moveTo>
                    <a:pt x="1532" y="643"/>
                  </a:moveTo>
                  <a:cubicBezTo>
                    <a:pt x="1774" y="643"/>
                    <a:pt x="2017" y="823"/>
                    <a:pt x="2089" y="1087"/>
                  </a:cubicBezTo>
                  <a:cubicBezTo>
                    <a:pt x="2186" y="1575"/>
                    <a:pt x="1822" y="1998"/>
                    <a:pt x="1352" y="1998"/>
                  </a:cubicBezTo>
                  <a:cubicBezTo>
                    <a:pt x="1301" y="1998"/>
                    <a:pt x="1247" y="1993"/>
                    <a:pt x="1193" y="1982"/>
                  </a:cubicBezTo>
                  <a:cubicBezTo>
                    <a:pt x="705" y="1900"/>
                    <a:pt x="543" y="1304"/>
                    <a:pt x="895" y="978"/>
                  </a:cubicBezTo>
                  <a:cubicBezTo>
                    <a:pt x="1031" y="788"/>
                    <a:pt x="1221" y="680"/>
                    <a:pt x="1438" y="653"/>
                  </a:cubicBezTo>
                  <a:cubicBezTo>
                    <a:pt x="1469" y="647"/>
                    <a:pt x="1500" y="643"/>
                    <a:pt x="1532" y="643"/>
                  </a:cubicBezTo>
                  <a:close/>
                  <a:moveTo>
                    <a:pt x="1570" y="1"/>
                  </a:moveTo>
                  <a:cubicBezTo>
                    <a:pt x="836" y="1"/>
                    <a:pt x="213" y="508"/>
                    <a:pt x="54" y="1222"/>
                  </a:cubicBezTo>
                  <a:cubicBezTo>
                    <a:pt x="0" y="1602"/>
                    <a:pt x="109" y="1982"/>
                    <a:pt x="380" y="2253"/>
                  </a:cubicBezTo>
                  <a:cubicBezTo>
                    <a:pt x="601" y="2494"/>
                    <a:pt x="910" y="2631"/>
                    <a:pt x="1232" y="2631"/>
                  </a:cubicBezTo>
                  <a:cubicBezTo>
                    <a:pt x="1346" y="2631"/>
                    <a:pt x="1460" y="2614"/>
                    <a:pt x="1573" y="2579"/>
                  </a:cubicBezTo>
                  <a:cubicBezTo>
                    <a:pt x="2143" y="2551"/>
                    <a:pt x="2631" y="2117"/>
                    <a:pt x="2712" y="1548"/>
                  </a:cubicBezTo>
                  <a:cubicBezTo>
                    <a:pt x="2902" y="788"/>
                    <a:pt x="2387" y="56"/>
                    <a:pt x="1627" y="2"/>
                  </a:cubicBezTo>
                  <a:cubicBezTo>
                    <a:pt x="1608" y="1"/>
                    <a:pt x="1589" y="1"/>
                    <a:pt x="1570" y="1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9" name="Google Shape;2749;p80"/>
            <p:cNvSpPr/>
            <p:nvPr/>
          </p:nvSpPr>
          <p:spPr>
            <a:xfrm>
              <a:off x="5426900" y="3211925"/>
              <a:ext cx="75975" cy="81675"/>
            </a:xfrm>
            <a:custGeom>
              <a:avLst/>
              <a:gdLst/>
              <a:ahLst/>
              <a:cxnLst/>
              <a:rect l="l" t="t" r="r" b="b"/>
              <a:pathLst>
                <a:path w="3039" h="3267" extrusionOk="0">
                  <a:moveTo>
                    <a:pt x="1589" y="644"/>
                  </a:moveTo>
                  <a:cubicBezTo>
                    <a:pt x="1879" y="644"/>
                    <a:pt x="2168" y="822"/>
                    <a:pt x="2279" y="1141"/>
                  </a:cubicBezTo>
                  <a:cubicBezTo>
                    <a:pt x="2306" y="1195"/>
                    <a:pt x="2334" y="1276"/>
                    <a:pt x="2334" y="1330"/>
                  </a:cubicBezTo>
                  <a:lnTo>
                    <a:pt x="2334" y="1358"/>
                  </a:lnTo>
                  <a:cubicBezTo>
                    <a:pt x="2388" y="1737"/>
                    <a:pt x="2306" y="2117"/>
                    <a:pt x="2062" y="2443"/>
                  </a:cubicBezTo>
                  <a:cubicBezTo>
                    <a:pt x="2023" y="2522"/>
                    <a:pt x="1925" y="2572"/>
                    <a:pt x="1822" y="2572"/>
                  </a:cubicBezTo>
                  <a:cubicBezTo>
                    <a:pt x="1784" y="2572"/>
                    <a:pt x="1746" y="2566"/>
                    <a:pt x="1710" y="2551"/>
                  </a:cubicBezTo>
                  <a:cubicBezTo>
                    <a:pt x="1520" y="2497"/>
                    <a:pt x="1357" y="2443"/>
                    <a:pt x="1194" y="2334"/>
                  </a:cubicBezTo>
                  <a:cubicBezTo>
                    <a:pt x="679" y="2036"/>
                    <a:pt x="598" y="1330"/>
                    <a:pt x="1032" y="924"/>
                  </a:cubicBezTo>
                  <a:cubicBezTo>
                    <a:pt x="1177" y="733"/>
                    <a:pt x="1384" y="644"/>
                    <a:pt x="1589" y="644"/>
                  </a:cubicBezTo>
                  <a:close/>
                  <a:moveTo>
                    <a:pt x="1493" y="0"/>
                  </a:moveTo>
                  <a:cubicBezTo>
                    <a:pt x="1475" y="0"/>
                    <a:pt x="1457" y="1"/>
                    <a:pt x="1438" y="1"/>
                  </a:cubicBezTo>
                  <a:cubicBezTo>
                    <a:pt x="570" y="191"/>
                    <a:pt x="1" y="1005"/>
                    <a:pt x="137" y="1873"/>
                  </a:cubicBezTo>
                  <a:cubicBezTo>
                    <a:pt x="137" y="1927"/>
                    <a:pt x="137" y="1981"/>
                    <a:pt x="164" y="2036"/>
                  </a:cubicBezTo>
                  <a:cubicBezTo>
                    <a:pt x="191" y="2090"/>
                    <a:pt x="218" y="2144"/>
                    <a:pt x="245" y="2198"/>
                  </a:cubicBezTo>
                  <a:cubicBezTo>
                    <a:pt x="516" y="2822"/>
                    <a:pt x="1059" y="3066"/>
                    <a:pt x="1655" y="3256"/>
                  </a:cubicBezTo>
                  <a:cubicBezTo>
                    <a:pt x="1700" y="3263"/>
                    <a:pt x="1744" y="3266"/>
                    <a:pt x="1786" y="3266"/>
                  </a:cubicBezTo>
                  <a:cubicBezTo>
                    <a:pt x="1922" y="3266"/>
                    <a:pt x="2046" y="3231"/>
                    <a:pt x="2171" y="3148"/>
                  </a:cubicBezTo>
                  <a:cubicBezTo>
                    <a:pt x="2334" y="3066"/>
                    <a:pt x="2469" y="2931"/>
                    <a:pt x="2578" y="2795"/>
                  </a:cubicBezTo>
                  <a:cubicBezTo>
                    <a:pt x="2903" y="2361"/>
                    <a:pt x="3039" y="1819"/>
                    <a:pt x="2985" y="1276"/>
                  </a:cubicBezTo>
                  <a:cubicBezTo>
                    <a:pt x="2879" y="535"/>
                    <a:pt x="2230" y="0"/>
                    <a:pt x="1493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0" name="Google Shape;2750;p80"/>
            <p:cNvSpPr/>
            <p:nvPr/>
          </p:nvSpPr>
          <p:spPr>
            <a:xfrm>
              <a:off x="5441825" y="3228025"/>
              <a:ext cx="44775" cy="48875"/>
            </a:xfrm>
            <a:custGeom>
              <a:avLst/>
              <a:gdLst/>
              <a:ahLst/>
              <a:cxnLst/>
              <a:rect l="l" t="t" r="r" b="b"/>
              <a:pathLst>
                <a:path w="1791" h="1955" extrusionOk="0">
                  <a:moveTo>
                    <a:pt x="992" y="0"/>
                  </a:moveTo>
                  <a:cubicBezTo>
                    <a:pt x="787" y="0"/>
                    <a:pt x="580" y="89"/>
                    <a:pt x="435" y="280"/>
                  </a:cubicBezTo>
                  <a:cubicBezTo>
                    <a:pt x="1" y="686"/>
                    <a:pt x="82" y="1392"/>
                    <a:pt x="597" y="1690"/>
                  </a:cubicBezTo>
                  <a:cubicBezTo>
                    <a:pt x="760" y="1799"/>
                    <a:pt x="923" y="1880"/>
                    <a:pt x="1113" y="1934"/>
                  </a:cubicBezTo>
                  <a:cubicBezTo>
                    <a:pt x="1148" y="1948"/>
                    <a:pt x="1185" y="1955"/>
                    <a:pt x="1221" y="1955"/>
                  </a:cubicBezTo>
                  <a:cubicBezTo>
                    <a:pt x="1325" y="1955"/>
                    <a:pt x="1425" y="1899"/>
                    <a:pt x="1465" y="1799"/>
                  </a:cubicBezTo>
                  <a:cubicBezTo>
                    <a:pt x="1709" y="1473"/>
                    <a:pt x="1791" y="1093"/>
                    <a:pt x="1737" y="714"/>
                  </a:cubicBezTo>
                  <a:cubicBezTo>
                    <a:pt x="1737" y="632"/>
                    <a:pt x="1709" y="578"/>
                    <a:pt x="1682" y="497"/>
                  </a:cubicBezTo>
                  <a:cubicBezTo>
                    <a:pt x="1571" y="178"/>
                    <a:pt x="1282" y="0"/>
                    <a:pt x="9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1" name="Google Shape;2751;p80"/>
            <p:cNvSpPr/>
            <p:nvPr/>
          </p:nvSpPr>
          <p:spPr>
            <a:xfrm>
              <a:off x="5592375" y="3064075"/>
              <a:ext cx="61050" cy="63350"/>
            </a:xfrm>
            <a:custGeom>
              <a:avLst/>
              <a:gdLst/>
              <a:ahLst/>
              <a:cxnLst/>
              <a:rect l="l" t="t" r="r" b="b"/>
              <a:pathLst>
                <a:path w="2442" h="2534" extrusionOk="0">
                  <a:moveTo>
                    <a:pt x="1314" y="656"/>
                  </a:moveTo>
                  <a:cubicBezTo>
                    <a:pt x="1583" y="656"/>
                    <a:pt x="1813" y="893"/>
                    <a:pt x="1790" y="1169"/>
                  </a:cubicBezTo>
                  <a:cubicBezTo>
                    <a:pt x="1790" y="1413"/>
                    <a:pt x="1682" y="1630"/>
                    <a:pt x="1519" y="1820"/>
                  </a:cubicBezTo>
                  <a:cubicBezTo>
                    <a:pt x="1439" y="1920"/>
                    <a:pt x="1313" y="1976"/>
                    <a:pt x="1188" y="1976"/>
                  </a:cubicBezTo>
                  <a:cubicBezTo>
                    <a:pt x="1144" y="1976"/>
                    <a:pt x="1100" y="1969"/>
                    <a:pt x="1058" y="1955"/>
                  </a:cubicBezTo>
                  <a:cubicBezTo>
                    <a:pt x="841" y="1901"/>
                    <a:pt x="705" y="1738"/>
                    <a:pt x="651" y="1521"/>
                  </a:cubicBezTo>
                  <a:cubicBezTo>
                    <a:pt x="624" y="1169"/>
                    <a:pt x="841" y="816"/>
                    <a:pt x="1166" y="681"/>
                  </a:cubicBezTo>
                  <a:cubicBezTo>
                    <a:pt x="1216" y="664"/>
                    <a:pt x="1266" y="656"/>
                    <a:pt x="1314" y="656"/>
                  </a:cubicBezTo>
                  <a:close/>
                  <a:moveTo>
                    <a:pt x="1328" y="0"/>
                  </a:moveTo>
                  <a:cubicBezTo>
                    <a:pt x="1200" y="0"/>
                    <a:pt x="1072" y="27"/>
                    <a:pt x="949" y="84"/>
                  </a:cubicBezTo>
                  <a:cubicBezTo>
                    <a:pt x="353" y="355"/>
                    <a:pt x="0" y="952"/>
                    <a:pt x="0" y="1576"/>
                  </a:cubicBezTo>
                  <a:cubicBezTo>
                    <a:pt x="0" y="1684"/>
                    <a:pt x="27" y="1765"/>
                    <a:pt x="54" y="1847"/>
                  </a:cubicBezTo>
                  <a:cubicBezTo>
                    <a:pt x="263" y="2283"/>
                    <a:pt x="710" y="2534"/>
                    <a:pt x="1164" y="2534"/>
                  </a:cubicBezTo>
                  <a:cubicBezTo>
                    <a:pt x="1360" y="2534"/>
                    <a:pt x="1557" y="2487"/>
                    <a:pt x="1736" y="2389"/>
                  </a:cubicBezTo>
                  <a:cubicBezTo>
                    <a:pt x="2197" y="2064"/>
                    <a:pt x="2441" y="1467"/>
                    <a:pt x="2360" y="897"/>
                  </a:cubicBezTo>
                  <a:cubicBezTo>
                    <a:pt x="2306" y="653"/>
                    <a:pt x="2170" y="436"/>
                    <a:pt x="1980" y="274"/>
                  </a:cubicBezTo>
                  <a:cubicBezTo>
                    <a:pt x="1803" y="96"/>
                    <a:pt x="1568" y="0"/>
                    <a:pt x="132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2" name="Google Shape;2752;p80"/>
            <p:cNvSpPr/>
            <p:nvPr/>
          </p:nvSpPr>
          <p:spPr>
            <a:xfrm>
              <a:off x="5607950" y="3080475"/>
              <a:ext cx="29675" cy="33025"/>
            </a:xfrm>
            <a:custGeom>
              <a:avLst/>
              <a:gdLst/>
              <a:ahLst/>
              <a:cxnLst/>
              <a:rect l="l" t="t" r="r" b="b"/>
              <a:pathLst>
                <a:path w="1187" h="1321" extrusionOk="0">
                  <a:moveTo>
                    <a:pt x="691" y="0"/>
                  </a:moveTo>
                  <a:cubicBezTo>
                    <a:pt x="643" y="0"/>
                    <a:pt x="593" y="8"/>
                    <a:pt x="543" y="25"/>
                  </a:cubicBezTo>
                  <a:cubicBezTo>
                    <a:pt x="218" y="160"/>
                    <a:pt x="1" y="513"/>
                    <a:pt x="28" y="865"/>
                  </a:cubicBezTo>
                  <a:cubicBezTo>
                    <a:pt x="55" y="1082"/>
                    <a:pt x="218" y="1245"/>
                    <a:pt x="408" y="1299"/>
                  </a:cubicBezTo>
                  <a:cubicBezTo>
                    <a:pt x="457" y="1313"/>
                    <a:pt x="504" y="1320"/>
                    <a:pt x="549" y="1320"/>
                  </a:cubicBezTo>
                  <a:cubicBezTo>
                    <a:pt x="678" y="1320"/>
                    <a:pt x="788" y="1264"/>
                    <a:pt x="869" y="1164"/>
                  </a:cubicBezTo>
                  <a:cubicBezTo>
                    <a:pt x="1032" y="974"/>
                    <a:pt x="1140" y="757"/>
                    <a:pt x="1140" y="513"/>
                  </a:cubicBezTo>
                  <a:cubicBezTo>
                    <a:pt x="1186" y="237"/>
                    <a:pt x="960" y="0"/>
                    <a:pt x="6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3" name="Google Shape;2753;p80"/>
            <p:cNvSpPr/>
            <p:nvPr/>
          </p:nvSpPr>
          <p:spPr>
            <a:xfrm>
              <a:off x="5635775" y="3219375"/>
              <a:ext cx="72575" cy="65775"/>
            </a:xfrm>
            <a:custGeom>
              <a:avLst/>
              <a:gdLst/>
              <a:ahLst/>
              <a:cxnLst/>
              <a:rect l="l" t="t" r="r" b="b"/>
              <a:pathLst>
                <a:path w="2903" h="2631" extrusionOk="0">
                  <a:moveTo>
                    <a:pt x="1532" y="643"/>
                  </a:moveTo>
                  <a:cubicBezTo>
                    <a:pt x="1774" y="643"/>
                    <a:pt x="2017" y="823"/>
                    <a:pt x="2089" y="1087"/>
                  </a:cubicBezTo>
                  <a:cubicBezTo>
                    <a:pt x="2186" y="1575"/>
                    <a:pt x="1822" y="1998"/>
                    <a:pt x="1352" y="1998"/>
                  </a:cubicBezTo>
                  <a:cubicBezTo>
                    <a:pt x="1301" y="1998"/>
                    <a:pt x="1247" y="1993"/>
                    <a:pt x="1193" y="1982"/>
                  </a:cubicBezTo>
                  <a:cubicBezTo>
                    <a:pt x="705" y="1900"/>
                    <a:pt x="543" y="1304"/>
                    <a:pt x="895" y="978"/>
                  </a:cubicBezTo>
                  <a:cubicBezTo>
                    <a:pt x="1031" y="788"/>
                    <a:pt x="1221" y="680"/>
                    <a:pt x="1438" y="653"/>
                  </a:cubicBezTo>
                  <a:cubicBezTo>
                    <a:pt x="1469" y="647"/>
                    <a:pt x="1500" y="643"/>
                    <a:pt x="1532" y="643"/>
                  </a:cubicBezTo>
                  <a:close/>
                  <a:moveTo>
                    <a:pt x="1570" y="1"/>
                  </a:moveTo>
                  <a:cubicBezTo>
                    <a:pt x="836" y="1"/>
                    <a:pt x="213" y="508"/>
                    <a:pt x="54" y="1222"/>
                  </a:cubicBezTo>
                  <a:cubicBezTo>
                    <a:pt x="0" y="1602"/>
                    <a:pt x="109" y="1982"/>
                    <a:pt x="380" y="2253"/>
                  </a:cubicBezTo>
                  <a:cubicBezTo>
                    <a:pt x="601" y="2494"/>
                    <a:pt x="910" y="2631"/>
                    <a:pt x="1232" y="2631"/>
                  </a:cubicBezTo>
                  <a:cubicBezTo>
                    <a:pt x="1346" y="2631"/>
                    <a:pt x="1460" y="2614"/>
                    <a:pt x="1573" y="2579"/>
                  </a:cubicBezTo>
                  <a:cubicBezTo>
                    <a:pt x="2143" y="2551"/>
                    <a:pt x="2631" y="2117"/>
                    <a:pt x="2712" y="1548"/>
                  </a:cubicBezTo>
                  <a:cubicBezTo>
                    <a:pt x="2902" y="788"/>
                    <a:pt x="2387" y="56"/>
                    <a:pt x="1627" y="2"/>
                  </a:cubicBezTo>
                  <a:cubicBezTo>
                    <a:pt x="1608" y="1"/>
                    <a:pt x="1589" y="1"/>
                    <a:pt x="1570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4" name="Google Shape;2754;p80"/>
            <p:cNvSpPr/>
            <p:nvPr/>
          </p:nvSpPr>
          <p:spPr>
            <a:xfrm>
              <a:off x="5648650" y="3235450"/>
              <a:ext cx="41725" cy="33875"/>
            </a:xfrm>
            <a:custGeom>
              <a:avLst/>
              <a:gdLst/>
              <a:ahLst/>
              <a:cxnLst/>
              <a:rect l="l" t="t" r="r" b="b"/>
              <a:pathLst>
                <a:path w="1669" h="1355" extrusionOk="0">
                  <a:moveTo>
                    <a:pt x="1017" y="0"/>
                  </a:moveTo>
                  <a:cubicBezTo>
                    <a:pt x="985" y="0"/>
                    <a:pt x="954" y="4"/>
                    <a:pt x="923" y="10"/>
                  </a:cubicBezTo>
                  <a:cubicBezTo>
                    <a:pt x="706" y="37"/>
                    <a:pt x="489" y="145"/>
                    <a:pt x="353" y="335"/>
                  </a:cubicBezTo>
                  <a:cubicBezTo>
                    <a:pt x="0" y="661"/>
                    <a:pt x="190" y="1257"/>
                    <a:pt x="678" y="1339"/>
                  </a:cubicBezTo>
                  <a:cubicBezTo>
                    <a:pt x="732" y="1350"/>
                    <a:pt x="786" y="1355"/>
                    <a:pt x="837" y="1355"/>
                  </a:cubicBezTo>
                  <a:cubicBezTo>
                    <a:pt x="1307" y="1355"/>
                    <a:pt x="1669" y="932"/>
                    <a:pt x="1546" y="444"/>
                  </a:cubicBezTo>
                  <a:cubicBezTo>
                    <a:pt x="1498" y="180"/>
                    <a:pt x="1259" y="0"/>
                    <a:pt x="10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0" name="Google Shape;1610;p63"/>
          <p:cNvGrpSpPr/>
          <p:nvPr/>
        </p:nvGrpSpPr>
        <p:grpSpPr>
          <a:xfrm flipH="1">
            <a:off x="7877942" y="818041"/>
            <a:ext cx="359027" cy="458454"/>
            <a:chOff x="5905475" y="2032050"/>
            <a:chExt cx="454350" cy="580175"/>
          </a:xfrm>
        </p:grpSpPr>
        <p:sp>
          <p:nvSpPr>
            <p:cNvPr id="1611" name="Google Shape;1611;p63"/>
            <p:cNvSpPr/>
            <p:nvPr/>
          </p:nvSpPr>
          <p:spPr>
            <a:xfrm>
              <a:off x="6111625" y="2032050"/>
              <a:ext cx="248200" cy="365225"/>
            </a:xfrm>
            <a:custGeom>
              <a:avLst/>
              <a:gdLst/>
              <a:ahLst/>
              <a:cxnLst/>
              <a:rect l="l" t="t" r="r" b="b"/>
              <a:pathLst>
                <a:path w="9928" h="14609" extrusionOk="0">
                  <a:moveTo>
                    <a:pt x="4991" y="3922"/>
                  </a:moveTo>
                  <a:cubicBezTo>
                    <a:pt x="5371" y="4573"/>
                    <a:pt x="5805" y="5196"/>
                    <a:pt x="6266" y="5793"/>
                  </a:cubicBezTo>
                  <a:cubicBezTo>
                    <a:pt x="6835" y="6336"/>
                    <a:pt x="7405" y="6851"/>
                    <a:pt x="8002" y="7312"/>
                  </a:cubicBezTo>
                  <a:cubicBezTo>
                    <a:pt x="6808" y="8234"/>
                    <a:pt x="5805" y="9265"/>
                    <a:pt x="5344" y="10838"/>
                  </a:cubicBezTo>
                  <a:cubicBezTo>
                    <a:pt x="5099" y="10404"/>
                    <a:pt x="4801" y="9970"/>
                    <a:pt x="4476" y="9590"/>
                  </a:cubicBezTo>
                  <a:cubicBezTo>
                    <a:pt x="4150" y="9211"/>
                    <a:pt x="3797" y="8885"/>
                    <a:pt x="3391" y="8587"/>
                  </a:cubicBezTo>
                  <a:cubicBezTo>
                    <a:pt x="3011" y="8289"/>
                    <a:pt x="2550" y="8072"/>
                    <a:pt x="2034" y="7746"/>
                  </a:cubicBezTo>
                  <a:cubicBezTo>
                    <a:pt x="3282" y="6634"/>
                    <a:pt x="4611" y="5685"/>
                    <a:pt x="4991" y="3922"/>
                  </a:cubicBezTo>
                  <a:close/>
                  <a:moveTo>
                    <a:pt x="5296" y="0"/>
                  </a:moveTo>
                  <a:cubicBezTo>
                    <a:pt x="5211" y="0"/>
                    <a:pt x="5124" y="22"/>
                    <a:pt x="5045" y="70"/>
                  </a:cubicBezTo>
                  <a:cubicBezTo>
                    <a:pt x="4638" y="233"/>
                    <a:pt x="4340" y="613"/>
                    <a:pt x="4286" y="1046"/>
                  </a:cubicBezTo>
                  <a:cubicBezTo>
                    <a:pt x="4150" y="1860"/>
                    <a:pt x="3960" y="2674"/>
                    <a:pt x="3825" y="3488"/>
                  </a:cubicBezTo>
                  <a:cubicBezTo>
                    <a:pt x="3689" y="4220"/>
                    <a:pt x="3309" y="4871"/>
                    <a:pt x="2767" y="5359"/>
                  </a:cubicBezTo>
                  <a:cubicBezTo>
                    <a:pt x="2197" y="5875"/>
                    <a:pt x="1600" y="6363"/>
                    <a:pt x="1031" y="6851"/>
                  </a:cubicBezTo>
                  <a:cubicBezTo>
                    <a:pt x="787" y="7041"/>
                    <a:pt x="570" y="7231"/>
                    <a:pt x="353" y="7448"/>
                  </a:cubicBezTo>
                  <a:cubicBezTo>
                    <a:pt x="0" y="7800"/>
                    <a:pt x="109" y="8424"/>
                    <a:pt x="570" y="8614"/>
                  </a:cubicBezTo>
                  <a:cubicBezTo>
                    <a:pt x="895" y="8777"/>
                    <a:pt x="1248" y="8912"/>
                    <a:pt x="1600" y="9021"/>
                  </a:cubicBezTo>
                  <a:cubicBezTo>
                    <a:pt x="2984" y="9536"/>
                    <a:pt x="4069" y="10675"/>
                    <a:pt x="4476" y="12113"/>
                  </a:cubicBezTo>
                  <a:cubicBezTo>
                    <a:pt x="4665" y="12710"/>
                    <a:pt x="4828" y="13306"/>
                    <a:pt x="5018" y="13903"/>
                  </a:cubicBezTo>
                  <a:cubicBezTo>
                    <a:pt x="5127" y="14147"/>
                    <a:pt x="5235" y="14391"/>
                    <a:pt x="5371" y="14608"/>
                  </a:cubicBezTo>
                  <a:cubicBezTo>
                    <a:pt x="5723" y="14283"/>
                    <a:pt x="5967" y="13849"/>
                    <a:pt x="6076" y="13388"/>
                  </a:cubicBezTo>
                  <a:cubicBezTo>
                    <a:pt x="6239" y="12791"/>
                    <a:pt x="6401" y="12221"/>
                    <a:pt x="6510" y="11652"/>
                  </a:cubicBezTo>
                  <a:cubicBezTo>
                    <a:pt x="6808" y="10133"/>
                    <a:pt x="7730" y="9102"/>
                    <a:pt x="8978" y="8289"/>
                  </a:cubicBezTo>
                  <a:cubicBezTo>
                    <a:pt x="9141" y="8153"/>
                    <a:pt x="9331" y="8072"/>
                    <a:pt x="9466" y="7936"/>
                  </a:cubicBezTo>
                  <a:cubicBezTo>
                    <a:pt x="9927" y="7692"/>
                    <a:pt x="9927" y="7068"/>
                    <a:pt x="9521" y="6770"/>
                  </a:cubicBezTo>
                  <a:cubicBezTo>
                    <a:pt x="9358" y="6634"/>
                    <a:pt x="9195" y="6553"/>
                    <a:pt x="9032" y="6417"/>
                  </a:cubicBezTo>
                  <a:cubicBezTo>
                    <a:pt x="8571" y="6092"/>
                    <a:pt x="8110" y="5766"/>
                    <a:pt x="7676" y="5413"/>
                  </a:cubicBezTo>
                  <a:cubicBezTo>
                    <a:pt x="6835" y="4735"/>
                    <a:pt x="6293" y="3759"/>
                    <a:pt x="6130" y="2701"/>
                  </a:cubicBezTo>
                  <a:cubicBezTo>
                    <a:pt x="6049" y="2159"/>
                    <a:pt x="6022" y="1643"/>
                    <a:pt x="5940" y="1101"/>
                  </a:cubicBezTo>
                  <a:cubicBezTo>
                    <a:pt x="5913" y="857"/>
                    <a:pt x="5859" y="585"/>
                    <a:pt x="5778" y="341"/>
                  </a:cubicBezTo>
                  <a:cubicBezTo>
                    <a:pt x="5701" y="130"/>
                    <a:pt x="5502" y="0"/>
                    <a:pt x="5296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63"/>
            <p:cNvSpPr/>
            <p:nvPr/>
          </p:nvSpPr>
          <p:spPr>
            <a:xfrm>
              <a:off x="5905475" y="2353850"/>
              <a:ext cx="173625" cy="258375"/>
            </a:xfrm>
            <a:custGeom>
              <a:avLst/>
              <a:gdLst/>
              <a:ahLst/>
              <a:cxnLst/>
              <a:rect l="l" t="t" r="r" b="b"/>
              <a:pathLst>
                <a:path w="6945" h="10335" extrusionOk="0">
                  <a:moveTo>
                    <a:pt x="3472" y="3147"/>
                  </a:moveTo>
                  <a:cubicBezTo>
                    <a:pt x="3933" y="3798"/>
                    <a:pt x="4449" y="4476"/>
                    <a:pt x="4964" y="5154"/>
                  </a:cubicBezTo>
                  <a:cubicBezTo>
                    <a:pt x="4666" y="5425"/>
                    <a:pt x="4313" y="5696"/>
                    <a:pt x="4042" y="5995"/>
                  </a:cubicBezTo>
                  <a:cubicBezTo>
                    <a:pt x="3771" y="6320"/>
                    <a:pt x="3527" y="6700"/>
                    <a:pt x="3201" y="7161"/>
                  </a:cubicBezTo>
                  <a:lnTo>
                    <a:pt x="3201" y="7188"/>
                  </a:lnTo>
                  <a:cubicBezTo>
                    <a:pt x="2957" y="6402"/>
                    <a:pt x="2496" y="5724"/>
                    <a:pt x="1818" y="5262"/>
                  </a:cubicBezTo>
                  <a:lnTo>
                    <a:pt x="3472" y="3147"/>
                  </a:lnTo>
                  <a:close/>
                  <a:moveTo>
                    <a:pt x="3228" y="0"/>
                  </a:moveTo>
                  <a:cubicBezTo>
                    <a:pt x="3065" y="55"/>
                    <a:pt x="2930" y="163"/>
                    <a:pt x="2876" y="326"/>
                  </a:cubicBezTo>
                  <a:cubicBezTo>
                    <a:pt x="2821" y="516"/>
                    <a:pt x="2794" y="706"/>
                    <a:pt x="2794" y="896"/>
                  </a:cubicBezTo>
                  <a:cubicBezTo>
                    <a:pt x="2740" y="2360"/>
                    <a:pt x="2008" y="3472"/>
                    <a:pt x="896" y="4367"/>
                  </a:cubicBezTo>
                  <a:cubicBezTo>
                    <a:pt x="733" y="4530"/>
                    <a:pt x="516" y="4639"/>
                    <a:pt x="353" y="4801"/>
                  </a:cubicBezTo>
                  <a:cubicBezTo>
                    <a:pt x="0" y="5073"/>
                    <a:pt x="28" y="5615"/>
                    <a:pt x="434" y="5832"/>
                  </a:cubicBezTo>
                  <a:cubicBezTo>
                    <a:pt x="597" y="5941"/>
                    <a:pt x="787" y="6022"/>
                    <a:pt x="977" y="6103"/>
                  </a:cubicBezTo>
                  <a:cubicBezTo>
                    <a:pt x="1601" y="6375"/>
                    <a:pt x="2035" y="6944"/>
                    <a:pt x="2143" y="7595"/>
                  </a:cubicBezTo>
                  <a:cubicBezTo>
                    <a:pt x="2197" y="7893"/>
                    <a:pt x="2279" y="8192"/>
                    <a:pt x="2333" y="8490"/>
                  </a:cubicBezTo>
                  <a:cubicBezTo>
                    <a:pt x="2387" y="8897"/>
                    <a:pt x="2442" y="9331"/>
                    <a:pt x="2550" y="9765"/>
                  </a:cubicBezTo>
                  <a:cubicBezTo>
                    <a:pt x="2604" y="9955"/>
                    <a:pt x="2794" y="10091"/>
                    <a:pt x="2984" y="10335"/>
                  </a:cubicBezTo>
                  <a:cubicBezTo>
                    <a:pt x="3228" y="10145"/>
                    <a:pt x="3445" y="10036"/>
                    <a:pt x="3527" y="9819"/>
                  </a:cubicBezTo>
                  <a:cubicBezTo>
                    <a:pt x="3689" y="9412"/>
                    <a:pt x="3771" y="8978"/>
                    <a:pt x="3879" y="8572"/>
                  </a:cubicBezTo>
                  <a:cubicBezTo>
                    <a:pt x="4313" y="7188"/>
                    <a:pt x="4964" y="5995"/>
                    <a:pt x="6510" y="5561"/>
                  </a:cubicBezTo>
                  <a:cubicBezTo>
                    <a:pt x="6917" y="5452"/>
                    <a:pt x="6944" y="4991"/>
                    <a:pt x="6592" y="4720"/>
                  </a:cubicBezTo>
                  <a:cubicBezTo>
                    <a:pt x="6483" y="4639"/>
                    <a:pt x="6375" y="4557"/>
                    <a:pt x="6266" y="4503"/>
                  </a:cubicBezTo>
                  <a:cubicBezTo>
                    <a:pt x="5425" y="4015"/>
                    <a:pt x="4801" y="3228"/>
                    <a:pt x="4476" y="2306"/>
                  </a:cubicBezTo>
                  <a:cubicBezTo>
                    <a:pt x="4286" y="1845"/>
                    <a:pt x="4150" y="1357"/>
                    <a:pt x="3988" y="896"/>
                  </a:cubicBezTo>
                  <a:cubicBezTo>
                    <a:pt x="3906" y="651"/>
                    <a:pt x="3798" y="407"/>
                    <a:pt x="3635" y="190"/>
                  </a:cubicBezTo>
                  <a:cubicBezTo>
                    <a:pt x="3527" y="55"/>
                    <a:pt x="3391" y="0"/>
                    <a:pt x="3228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63"/>
            <p:cNvSpPr/>
            <p:nvPr/>
          </p:nvSpPr>
          <p:spPr>
            <a:xfrm>
              <a:off x="6111625" y="2032050"/>
              <a:ext cx="248200" cy="365225"/>
            </a:xfrm>
            <a:custGeom>
              <a:avLst/>
              <a:gdLst/>
              <a:ahLst/>
              <a:cxnLst/>
              <a:rect l="l" t="t" r="r" b="b"/>
              <a:pathLst>
                <a:path w="9928" h="14609" extrusionOk="0">
                  <a:moveTo>
                    <a:pt x="4991" y="3922"/>
                  </a:moveTo>
                  <a:cubicBezTo>
                    <a:pt x="5371" y="4573"/>
                    <a:pt x="5805" y="5196"/>
                    <a:pt x="6266" y="5793"/>
                  </a:cubicBezTo>
                  <a:cubicBezTo>
                    <a:pt x="6835" y="6336"/>
                    <a:pt x="7405" y="6851"/>
                    <a:pt x="8002" y="7312"/>
                  </a:cubicBezTo>
                  <a:cubicBezTo>
                    <a:pt x="6808" y="8234"/>
                    <a:pt x="5805" y="9265"/>
                    <a:pt x="5344" y="10838"/>
                  </a:cubicBezTo>
                  <a:cubicBezTo>
                    <a:pt x="5099" y="10404"/>
                    <a:pt x="4801" y="9970"/>
                    <a:pt x="4476" y="9590"/>
                  </a:cubicBezTo>
                  <a:cubicBezTo>
                    <a:pt x="4150" y="9211"/>
                    <a:pt x="3797" y="8885"/>
                    <a:pt x="3391" y="8587"/>
                  </a:cubicBezTo>
                  <a:cubicBezTo>
                    <a:pt x="3011" y="8289"/>
                    <a:pt x="2550" y="8072"/>
                    <a:pt x="2034" y="7746"/>
                  </a:cubicBezTo>
                  <a:cubicBezTo>
                    <a:pt x="3282" y="6634"/>
                    <a:pt x="4611" y="5685"/>
                    <a:pt x="4991" y="3922"/>
                  </a:cubicBezTo>
                  <a:close/>
                  <a:moveTo>
                    <a:pt x="5296" y="0"/>
                  </a:moveTo>
                  <a:cubicBezTo>
                    <a:pt x="5211" y="0"/>
                    <a:pt x="5124" y="22"/>
                    <a:pt x="5045" y="70"/>
                  </a:cubicBezTo>
                  <a:cubicBezTo>
                    <a:pt x="4638" y="233"/>
                    <a:pt x="4340" y="613"/>
                    <a:pt x="4286" y="1046"/>
                  </a:cubicBezTo>
                  <a:cubicBezTo>
                    <a:pt x="4150" y="1860"/>
                    <a:pt x="3960" y="2674"/>
                    <a:pt x="3825" y="3488"/>
                  </a:cubicBezTo>
                  <a:cubicBezTo>
                    <a:pt x="3689" y="4220"/>
                    <a:pt x="3309" y="4871"/>
                    <a:pt x="2767" y="5359"/>
                  </a:cubicBezTo>
                  <a:cubicBezTo>
                    <a:pt x="2197" y="5875"/>
                    <a:pt x="1600" y="6363"/>
                    <a:pt x="1031" y="6851"/>
                  </a:cubicBezTo>
                  <a:cubicBezTo>
                    <a:pt x="787" y="7041"/>
                    <a:pt x="570" y="7231"/>
                    <a:pt x="353" y="7448"/>
                  </a:cubicBezTo>
                  <a:cubicBezTo>
                    <a:pt x="0" y="7800"/>
                    <a:pt x="109" y="8424"/>
                    <a:pt x="570" y="8614"/>
                  </a:cubicBezTo>
                  <a:cubicBezTo>
                    <a:pt x="895" y="8777"/>
                    <a:pt x="1248" y="8912"/>
                    <a:pt x="1600" y="9021"/>
                  </a:cubicBezTo>
                  <a:cubicBezTo>
                    <a:pt x="2984" y="9536"/>
                    <a:pt x="4069" y="10675"/>
                    <a:pt x="4476" y="12113"/>
                  </a:cubicBezTo>
                  <a:cubicBezTo>
                    <a:pt x="4665" y="12710"/>
                    <a:pt x="4828" y="13306"/>
                    <a:pt x="5018" y="13903"/>
                  </a:cubicBezTo>
                  <a:cubicBezTo>
                    <a:pt x="5127" y="14147"/>
                    <a:pt x="5235" y="14391"/>
                    <a:pt x="5371" y="14608"/>
                  </a:cubicBezTo>
                  <a:cubicBezTo>
                    <a:pt x="5723" y="14283"/>
                    <a:pt x="5967" y="13849"/>
                    <a:pt x="6076" y="13388"/>
                  </a:cubicBezTo>
                  <a:cubicBezTo>
                    <a:pt x="6239" y="12791"/>
                    <a:pt x="6401" y="12221"/>
                    <a:pt x="6510" y="11652"/>
                  </a:cubicBezTo>
                  <a:cubicBezTo>
                    <a:pt x="6808" y="10133"/>
                    <a:pt x="7730" y="9102"/>
                    <a:pt x="8978" y="8289"/>
                  </a:cubicBezTo>
                  <a:cubicBezTo>
                    <a:pt x="9141" y="8153"/>
                    <a:pt x="9331" y="8072"/>
                    <a:pt x="9466" y="7936"/>
                  </a:cubicBezTo>
                  <a:cubicBezTo>
                    <a:pt x="9927" y="7692"/>
                    <a:pt x="9927" y="7068"/>
                    <a:pt x="9521" y="6770"/>
                  </a:cubicBezTo>
                  <a:cubicBezTo>
                    <a:pt x="9358" y="6634"/>
                    <a:pt x="9195" y="6553"/>
                    <a:pt x="9032" y="6417"/>
                  </a:cubicBezTo>
                  <a:cubicBezTo>
                    <a:pt x="8571" y="6092"/>
                    <a:pt x="8110" y="5766"/>
                    <a:pt x="7676" y="5413"/>
                  </a:cubicBezTo>
                  <a:cubicBezTo>
                    <a:pt x="6835" y="4735"/>
                    <a:pt x="6293" y="3759"/>
                    <a:pt x="6130" y="2701"/>
                  </a:cubicBezTo>
                  <a:cubicBezTo>
                    <a:pt x="6049" y="2159"/>
                    <a:pt x="6022" y="1643"/>
                    <a:pt x="5940" y="1101"/>
                  </a:cubicBezTo>
                  <a:cubicBezTo>
                    <a:pt x="5913" y="857"/>
                    <a:pt x="5859" y="585"/>
                    <a:pt x="5778" y="341"/>
                  </a:cubicBezTo>
                  <a:cubicBezTo>
                    <a:pt x="5701" y="130"/>
                    <a:pt x="5502" y="0"/>
                    <a:pt x="5296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63"/>
            <p:cNvSpPr/>
            <p:nvPr/>
          </p:nvSpPr>
          <p:spPr>
            <a:xfrm>
              <a:off x="6162475" y="2130075"/>
              <a:ext cx="149200" cy="172950"/>
            </a:xfrm>
            <a:custGeom>
              <a:avLst/>
              <a:gdLst/>
              <a:ahLst/>
              <a:cxnLst/>
              <a:rect l="l" t="t" r="r" b="b"/>
              <a:pathLst>
                <a:path w="5968" h="6918" extrusionOk="0">
                  <a:moveTo>
                    <a:pt x="2957" y="1"/>
                  </a:moveTo>
                  <a:cubicBezTo>
                    <a:pt x="2577" y="1764"/>
                    <a:pt x="1248" y="2713"/>
                    <a:pt x="0" y="3825"/>
                  </a:cubicBezTo>
                  <a:cubicBezTo>
                    <a:pt x="516" y="4151"/>
                    <a:pt x="977" y="4368"/>
                    <a:pt x="1357" y="4666"/>
                  </a:cubicBezTo>
                  <a:cubicBezTo>
                    <a:pt x="1763" y="4964"/>
                    <a:pt x="2116" y="5290"/>
                    <a:pt x="2442" y="5642"/>
                  </a:cubicBezTo>
                  <a:cubicBezTo>
                    <a:pt x="2767" y="6049"/>
                    <a:pt x="3065" y="6483"/>
                    <a:pt x="3310" y="6917"/>
                  </a:cubicBezTo>
                  <a:cubicBezTo>
                    <a:pt x="3771" y="5344"/>
                    <a:pt x="4774" y="4313"/>
                    <a:pt x="5968" y="3391"/>
                  </a:cubicBezTo>
                  <a:cubicBezTo>
                    <a:pt x="5371" y="2930"/>
                    <a:pt x="4801" y="2415"/>
                    <a:pt x="4232" y="1872"/>
                  </a:cubicBezTo>
                  <a:cubicBezTo>
                    <a:pt x="3771" y="1275"/>
                    <a:pt x="3337" y="652"/>
                    <a:pt x="2957" y="1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63"/>
            <p:cNvSpPr/>
            <p:nvPr/>
          </p:nvSpPr>
          <p:spPr>
            <a:xfrm>
              <a:off x="5905475" y="2353850"/>
              <a:ext cx="173625" cy="258375"/>
            </a:xfrm>
            <a:custGeom>
              <a:avLst/>
              <a:gdLst/>
              <a:ahLst/>
              <a:cxnLst/>
              <a:rect l="l" t="t" r="r" b="b"/>
              <a:pathLst>
                <a:path w="6945" h="10335" extrusionOk="0">
                  <a:moveTo>
                    <a:pt x="3472" y="3147"/>
                  </a:moveTo>
                  <a:cubicBezTo>
                    <a:pt x="3933" y="3798"/>
                    <a:pt x="4449" y="4476"/>
                    <a:pt x="4964" y="5154"/>
                  </a:cubicBezTo>
                  <a:cubicBezTo>
                    <a:pt x="4666" y="5425"/>
                    <a:pt x="4313" y="5696"/>
                    <a:pt x="4042" y="5995"/>
                  </a:cubicBezTo>
                  <a:cubicBezTo>
                    <a:pt x="3771" y="6320"/>
                    <a:pt x="3527" y="6700"/>
                    <a:pt x="3201" y="7161"/>
                  </a:cubicBezTo>
                  <a:lnTo>
                    <a:pt x="3201" y="7188"/>
                  </a:lnTo>
                  <a:cubicBezTo>
                    <a:pt x="2957" y="6402"/>
                    <a:pt x="2496" y="5724"/>
                    <a:pt x="1818" y="5262"/>
                  </a:cubicBezTo>
                  <a:lnTo>
                    <a:pt x="3472" y="3147"/>
                  </a:lnTo>
                  <a:close/>
                  <a:moveTo>
                    <a:pt x="3228" y="0"/>
                  </a:moveTo>
                  <a:cubicBezTo>
                    <a:pt x="3065" y="55"/>
                    <a:pt x="2930" y="163"/>
                    <a:pt x="2876" y="326"/>
                  </a:cubicBezTo>
                  <a:cubicBezTo>
                    <a:pt x="2821" y="516"/>
                    <a:pt x="2794" y="706"/>
                    <a:pt x="2794" y="896"/>
                  </a:cubicBezTo>
                  <a:cubicBezTo>
                    <a:pt x="2740" y="2360"/>
                    <a:pt x="2008" y="3472"/>
                    <a:pt x="896" y="4367"/>
                  </a:cubicBezTo>
                  <a:cubicBezTo>
                    <a:pt x="733" y="4530"/>
                    <a:pt x="516" y="4639"/>
                    <a:pt x="353" y="4801"/>
                  </a:cubicBezTo>
                  <a:cubicBezTo>
                    <a:pt x="0" y="5073"/>
                    <a:pt x="28" y="5615"/>
                    <a:pt x="434" y="5832"/>
                  </a:cubicBezTo>
                  <a:cubicBezTo>
                    <a:pt x="597" y="5941"/>
                    <a:pt x="787" y="6022"/>
                    <a:pt x="977" y="6103"/>
                  </a:cubicBezTo>
                  <a:cubicBezTo>
                    <a:pt x="1601" y="6375"/>
                    <a:pt x="2035" y="6944"/>
                    <a:pt x="2143" y="7595"/>
                  </a:cubicBezTo>
                  <a:cubicBezTo>
                    <a:pt x="2197" y="7893"/>
                    <a:pt x="2279" y="8192"/>
                    <a:pt x="2333" y="8490"/>
                  </a:cubicBezTo>
                  <a:cubicBezTo>
                    <a:pt x="2387" y="8897"/>
                    <a:pt x="2442" y="9331"/>
                    <a:pt x="2550" y="9765"/>
                  </a:cubicBezTo>
                  <a:cubicBezTo>
                    <a:pt x="2604" y="9955"/>
                    <a:pt x="2794" y="10091"/>
                    <a:pt x="2984" y="10335"/>
                  </a:cubicBezTo>
                  <a:cubicBezTo>
                    <a:pt x="3228" y="10145"/>
                    <a:pt x="3445" y="10036"/>
                    <a:pt x="3527" y="9819"/>
                  </a:cubicBezTo>
                  <a:cubicBezTo>
                    <a:pt x="3689" y="9412"/>
                    <a:pt x="3771" y="8978"/>
                    <a:pt x="3879" y="8572"/>
                  </a:cubicBezTo>
                  <a:cubicBezTo>
                    <a:pt x="4313" y="7188"/>
                    <a:pt x="4964" y="5995"/>
                    <a:pt x="6510" y="5561"/>
                  </a:cubicBezTo>
                  <a:cubicBezTo>
                    <a:pt x="6917" y="5452"/>
                    <a:pt x="6944" y="4991"/>
                    <a:pt x="6592" y="4720"/>
                  </a:cubicBezTo>
                  <a:cubicBezTo>
                    <a:pt x="6483" y="4639"/>
                    <a:pt x="6375" y="4557"/>
                    <a:pt x="6266" y="4503"/>
                  </a:cubicBezTo>
                  <a:cubicBezTo>
                    <a:pt x="5425" y="4015"/>
                    <a:pt x="4801" y="3228"/>
                    <a:pt x="4476" y="2306"/>
                  </a:cubicBezTo>
                  <a:cubicBezTo>
                    <a:pt x="4286" y="1845"/>
                    <a:pt x="4150" y="1357"/>
                    <a:pt x="3988" y="896"/>
                  </a:cubicBezTo>
                  <a:cubicBezTo>
                    <a:pt x="3906" y="651"/>
                    <a:pt x="3798" y="407"/>
                    <a:pt x="3635" y="190"/>
                  </a:cubicBezTo>
                  <a:cubicBezTo>
                    <a:pt x="3527" y="55"/>
                    <a:pt x="3391" y="0"/>
                    <a:pt x="322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63"/>
            <p:cNvSpPr/>
            <p:nvPr/>
          </p:nvSpPr>
          <p:spPr>
            <a:xfrm>
              <a:off x="5950900" y="2433175"/>
              <a:ext cx="78700" cy="100400"/>
            </a:xfrm>
            <a:custGeom>
              <a:avLst/>
              <a:gdLst/>
              <a:ahLst/>
              <a:cxnLst/>
              <a:rect l="l" t="t" r="r" b="b"/>
              <a:pathLst>
                <a:path w="3148" h="4016" extrusionOk="0">
                  <a:moveTo>
                    <a:pt x="1655" y="1"/>
                  </a:moveTo>
                  <a:lnTo>
                    <a:pt x="1" y="2089"/>
                  </a:lnTo>
                  <a:cubicBezTo>
                    <a:pt x="679" y="2551"/>
                    <a:pt x="1140" y="3229"/>
                    <a:pt x="1384" y="4015"/>
                  </a:cubicBezTo>
                  <a:cubicBezTo>
                    <a:pt x="1710" y="3527"/>
                    <a:pt x="1954" y="3174"/>
                    <a:pt x="2225" y="2849"/>
                  </a:cubicBezTo>
                  <a:cubicBezTo>
                    <a:pt x="2496" y="2523"/>
                    <a:pt x="2849" y="2279"/>
                    <a:pt x="3147" y="1981"/>
                  </a:cubicBezTo>
                  <a:cubicBezTo>
                    <a:pt x="2632" y="1303"/>
                    <a:pt x="2116" y="625"/>
                    <a:pt x="1655" y="1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17" name="Google Shape;1617;p63"/>
          <p:cNvGrpSpPr/>
          <p:nvPr/>
        </p:nvGrpSpPr>
        <p:grpSpPr>
          <a:xfrm>
            <a:off x="2500201" y="1908645"/>
            <a:ext cx="234576" cy="353694"/>
            <a:chOff x="7509313" y="3231788"/>
            <a:chExt cx="249575" cy="365575"/>
          </a:xfrm>
        </p:grpSpPr>
        <p:sp>
          <p:nvSpPr>
            <p:cNvPr id="1618" name="Google Shape;1618;p63"/>
            <p:cNvSpPr/>
            <p:nvPr/>
          </p:nvSpPr>
          <p:spPr>
            <a:xfrm>
              <a:off x="7509313" y="3231788"/>
              <a:ext cx="249575" cy="365575"/>
            </a:xfrm>
            <a:custGeom>
              <a:avLst/>
              <a:gdLst/>
              <a:ahLst/>
              <a:cxnLst/>
              <a:rect l="l" t="t" r="r" b="b"/>
              <a:pathLst>
                <a:path w="9983" h="14623" extrusionOk="0">
                  <a:moveTo>
                    <a:pt x="5019" y="3909"/>
                  </a:moveTo>
                  <a:cubicBezTo>
                    <a:pt x="5398" y="4560"/>
                    <a:pt x="5832" y="5184"/>
                    <a:pt x="6293" y="5780"/>
                  </a:cubicBezTo>
                  <a:cubicBezTo>
                    <a:pt x="6836" y="6323"/>
                    <a:pt x="7433" y="6838"/>
                    <a:pt x="8029" y="7326"/>
                  </a:cubicBezTo>
                  <a:cubicBezTo>
                    <a:pt x="6809" y="8222"/>
                    <a:pt x="5805" y="9279"/>
                    <a:pt x="5371" y="10825"/>
                  </a:cubicBezTo>
                  <a:cubicBezTo>
                    <a:pt x="5100" y="10391"/>
                    <a:pt x="4802" y="9985"/>
                    <a:pt x="4503" y="9578"/>
                  </a:cubicBezTo>
                  <a:cubicBezTo>
                    <a:pt x="4178" y="9198"/>
                    <a:pt x="3798" y="8873"/>
                    <a:pt x="3391" y="8574"/>
                  </a:cubicBezTo>
                  <a:cubicBezTo>
                    <a:pt x="3011" y="8303"/>
                    <a:pt x="2577" y="8086"/>
                    <a:pt x="2035" y="7760"/>
                  </a:cubicBezTo>
                  <a:lnTo>
                    <a:pt x="2062" y="7760"/>
                  </a:lnTo>
                  <a:cubicBezTo>
                    <a:pt x="3310" y="6621"/>
                    <a:pt x="4639" y="5672"/>
                    <a:pt x="5019" y="3909"/>
                  </a:cubicBezTo>
                  <a:close/>
                  <a:moveTo>
                    <a:pt x="5342" y="0"/>
                  </a:moveTo>
                  <a:cubicBezTo>
                    <a:pt x="5260" y="0"/>
                    <a:pt x="5177" y="19"/>
                    <a:pt x="5100" y="57"/>
                  </a:cubicBezTo>
                  <a:cubicBezTo>
                    <a:pt x="4693" y="247"/>
                    <a:pt x="4395" y="600"/>
                    <a:pt x="4341" y="1061"/>
                  </a:cubicBezTo>
                  <a:cubicBezTo>
                    <a:pt x="4205" y="1875"/>
                    <a:pt x="4015" y="2688"/>
                    <a:pt x="3852" y="3502"/>
                  </a:cubicBezTo>
                  <a:cubicBezTo>
                    <a:pt x="3717" y="4207"/>
                    <a:pt x="3337" y="4885"/>
                    <a:pt x="2794" y="5374"/>
                  </a:cubicBezTo>
                  <a:cubicBezTo>
                    <a:pt x="2225" y="5889"/>
                    <a:pt x="1628" y="6377"/>
                    <a:pt x="1059" y="6865"/>
                  </a:cubicBezTo>
                  <a:cubicBezTo>
                    <a:pt x="814" y="7055"/>
                    <a:pt x="597" y="7245"/>
                    <a:pt x="380" y="7462"/>
                  </a:cubicBezTo>
                  <a:cubicBezTo>
                    <a:pt x="1" y="7815"/>
                    <a:pt x="109" y="8411"/>
                    <a:pt x="597" y="8628"/>
                  </a:cubicBezTo>
                  <a:cubicBezTo>
                    <a:pt x="923" y="8764"/>
                    <a:pt x="1248" y="8900"/>
                    <a:pt x="1601" y="9035"/>
                  </a:cubicBezTo>
                  <a:cubicBezTo>
                    <a:pt x="3011" y="9524"/>
                    <a:pt x="4096" y="10663"/>
                    <a:pt x="4503" y="12100"/>
                  </a:cubicBezTo>
                  <a:cubicBezTo>
                    <a:pt x="4693" y="12724"/>
                    <a:pt x="4856" y="13321"/>
                    <a:pt x="5046" y="13918"/>
                  </a:cubicBezTo>
                  <a:cubicBezTo>
                    <a:pt x="5154" y="14162"/>
                    <a:pt x="5263" y="14379"/>
                    <a:pt x="5398" y="14623"/>
                  </a:cubicBezTo>
                  <a:cubicBezTo>
                    <a:pt x="5751" y="14297"/>
                    <a:pt x="5995" y="13836"/>
                    <a:pt x="6104" y="13375"/>
                  </a:cubicBezTo>
                  <a:cubicBezTo>
                    <a:pt x="6266" y="12778"/>
                    <a:pt x="6456" y="12209"/>
                    <a:pt x="6565" y="11639"/>
                  </a:cubicBezTo>
                  <a:cubicBezTo>
                    <a:pt x="6863" y="10120"/>
                    <a:pt x="7785" y="9090"/>
                    <a:pt x="9033" y="8276"/>
                  </a:cubicBezTo>
                  <a:cubicBezTo>
                    <a:pt x="9196" y="8167"/>
                    <a:pt x="9358" y="8059"/>
                    <a:pt x="9521" y="7950"/>
                  </a:cubicBezTo>
                  <a:cubicBezTo>
                    <a:pt x="9955" y="7679"/>
                    <a:pt x="9982" y="7055"/>
                    <a:pt x="9575" y="6757"/>
                  </a:cubicBezTo>
                  <a:cubicBezTo>
                    <a:pt x="9413" y="6648"/>
                    <a:pt x="9223" y="6540"/>
                    <a:pt x="9087" y="6431"/>
                  </a:cubicBezTo>
                  <a:cubicBezTo>
                    <a:pt x="8626" y="6079"/>
                    <a:pt x="8138" y="5780"/>
                    <a:pt x="7731" y="5401"/>
                  </a:cubicBezTo>
                  <a:cubicBezTo>
                    <a:pt x="6890" y="4723"/>
                    <a:pt x="6348" y="3773"/>
                    <a:pt x="6185" y="2688"/>
                  </a:cubicBezTo>
                  <a:cubicBezTo>
                    <a:pt x="6104" y="2173"/>
                    <a:pt x="6049" y="1658"/>
                    <a:pt x="5995" y="1115"/>
                  </a:cubicBezTo>
                  <a:cubicBezTo>
                    <a:pt x="5968" y="844"/>
                    <a:pt x="5914" y="600"/>
                    <a:pt x="5832" y="356"/>
                  </a:cubicBezTo>
                  <a:cubicBezTo>
                    <a:pt x="5754" y="122"/>
                    <a:pt x="5551" y="0"/>
                    <a:pt x="5342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63"/>
            <p:cNvSpPr/>
            <p:nvPr/>
          </p:nvSpPr>
          <p:spPr>
            <a:xfrm>
              <a:off x="7509313" y="3231788"/>
              <a:ext cx="249575" cy="365575"/>
            </a:xfrm>
            <a:custGeom>
              <a:avLst/>
              <a:gdLst/>
              <a:ahLst/>
              <a:cxnLst/>
              <a:rect l="l" t="t" r="r" b="b"/>
              <a:pathLst>
                <a:path w="9983" h="14623" extrusionOk="0">
                  <a:moveTo>
                    <a:pt x="5019" y="3909"/>
                  </a:moveTo>
                  <a:cubicBezTo>
                    <a:pt x="5398" y="4560"/>
                    <a:pt x="5832" y="5184"/>
                    <a:pt x="6293" y="5780"/>
                  </a:cubicBezTo>
                  <a:cubicBezTo>
                    <a:pt x="6836" y="6323"/>
                    <a:pt x="7433" y="6838"/>
                    <a:pt x="8029" y="7326"/>
                  </a:cubicBezTo>
                  <a:cubicBezTo>
                    <a:pt x="6809" y="8222"/>
                    <a:pt x="5805" y="9279"/>
                    <a:pt x="5371" y="10825"/>
                  </a:cubicBezTo>
                  <a:cubicBezTo>
                    <a:pt x="5100" y="10391"/>
                    <a:pt x="4802" y="9985"/>
                    <a:pt x="4503" y="9578"/>
                  </a:cubicBezTo>
                  <a:cubicBezTo>
                    <a:pt x="4178" y="9198"/>
                    <a:pt x="3798" y="8873"/>
                    <a:pt x="3391" y="8574"/>
                  </a:cubicBezTo>
                  <a:cubicBezTo>
                    <a:pt x="3011" y="8303"/>
                    <a:pt x="2577" y="8086"/>
                    <a:pt x="2035" y="7760"/>
                  </a:cubicBezTo>
                  <a:lnTo>
                    <a:pt x="2062" y="7760"/>
                  </a:lnTo>
                  <a:cubicBezTo>
                    <a:pt x="3310" y="6621"/>
                    <a:pt x="4639" y="5672"/>
                    <a:pt x="5019" y="3909"/>
                  </a:cubicBezTo>
                  <a:close/>
                  <a:moveTo>
                    <a:pt x="5342" y="0"/>
                  </a:moveTo>
                  <a:cubicBezTo>
                    <a:pt x="5260" y="0"/>
                    <a:pt x="5177" y="19"/>
                    <a:pt x="5100" y="57"/>
                  </a:cubicBezTo>
                  <a:cubicBezTo>
                    <a:pt x="4693" y="247"/>
                    <a:pt x="4395" y="600"/>
                    <a:pt x="4341" y="1061"/>
                  </a:cubicBezTo>
                  <a:cubicBezTo>
                    <a:pt x="4205" y="1875"/>
                    <a:pt x="4015" y="2688"/>
                    <a:pt x="3852" y="3502"/>
                  </a:cubicBezTo>
                  <a:cubicBezTo>
                    <a:pt x="3717" y="4207"/>
                    <a:pt x="3337" y="4885"/>
                    <a:pt x="2794" y="5374"/>
                  </a:cubicBezTo>
                  <a:cubicBezTo>
                    <a:pt x="2225" y="5889"/>
                    <a:pt x="1628" y="6377"/>
                    <a:pt x="1059" y="6865"/>
                  </a:cubicBezTo>
                  <a:cubicBezTo>
                    <a:pt x="814" y="7055"/>
                    <a:pt x="597" y="7245"/>
                    <a:pt x="380" y="7462"/>
                  </a:cubicBezTo>
                  <a:cubicBezTo>
                    <a:pt x="1" y="7815"/>
                    <a:pt x="109" y="8411"/>
                    <a:pt x="597" y="8628"/>
                  </a:cubicBezTo>
                  <a:cubicBezTo>
                    <a:pt x="923" y="8764"/>
                    <a:pt x="1248" y="8900"/>
                    <a:pt x="1601" y="9035"/>
                  </a:cubicBezTo>
                  <a:cubicBezTo>
                    <a:pt x="3011" y="9524"/>
                    <a:pt x="4096" y="10663"/>
                    <a:pt x="4503" y="12100"/>
                  </a:cubicBezTo>
                  <a:cubicBezTo>
                    <a:pt x="4693" y="12724"/>
                    <a:pt x="4856" y="13321"/>
                    <a:pt x="5046" y="13918"/>
                  </a:cubicBezTo>
                  <a:cubicBezTo>
                    <a:pt x="5154" y="14162"/>
                    <a:pt x="5263" y="14379"/>
                    <a:pt x="5398" y="14623"/>
                  </a:cubicBezTo>
                  <a:cubicBezTo>
                    <a:pt x="5751" y="14297"/>
                    <a:pt x="5995" y="13836"/>
                    <a:pt x="6104" y="13375"/>
                  </a:cubicBezTo>
                  <a:cubicBezTo>
                    <a:pt x="6266" y="12778"/>
                    <a:pt x="6456" y="12209"/>
                    <a:pt x="6565" y="11639"/>
                  </a:cubicBezTo>
                  <a:cubicBezTo>
                    <a:pt x="6863" y="10120"/>
                    <a:pt x="7785" y="9090"/>
                    <a:pt x="9033" y="8276"/>
                  </a:cubicBezTo>
                  <a:cubicBezTo>
                    <a:pt x="9196" y="8167"/>
                    <a:pt x="9358" y="8059"/>
                    <a:pt x="9521" y="7950"/>
                  </a:cubicBezTo>
                  <a:cubicBezTo>
                    <a:pt x="9955" y="7679"/>
                    <a:pt x="9982" y="7055"/>
                    <a:pt x="9575" y="6757"/>
                  </a:cubicBezTo>
                  <a:cubicBezTo>
                    <a:pt x="9413" y="6648"/>
                    <a:pt x="9223" y="6540"/>
                    <a:pt x="9087" y="6431"/>
                  </a:cubicBezTo>
                  <a:cubicBezTo>
                    <a:pt x="8626" y="6079"/>
                    <a:pt x="8138" y="5780"/>
                    <a:pt x="7731" y="5401"/>
                  </a:cubicBezTo>
                  <a:cubicBezTo>
                    <a:pt x="6890" y="4723"/>
                    <a:pt x="6348" y="3773"/>
                    <a:pt x="6185" y="2688"/>
                  </a:cubicBezTo>
                  <a:cubicBezTo>
                    <a:pt x="6104" y="2173"/>
                    <a:pt x="6049" y="1658"/>
                    <a:pt x="5995" y="1115"/>
                  </a:cubicBezTo>
                  <a:cubicBezTo>
                    <a:pt x="5968" y="844"/>
                    <a:pt x="5914" y="600"/>
                    <a:pt x="5832" y="356"/>
                  </a:cubicBezTo>
                  <a:cubicBezTo>
                    <a:pt x="5754" y="122"/>
                    <a:pt x="5551" y="0"/>
                    <a:pt x="5342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63"/>
            <p:cNvSpPr/>
            <p:nvPr/>
          </p:nvSpPr>
          <p:spPr>
            <a:xfrm>
              <a:off x="7560863" y="3329488"/>
              <a:ext cx="149200" cy="172950"/>
            </a:xfrm>
            <a:custGeom>
              <a:avLst/>
              <a:gdLst/>
              <a:ahLst/>
              <a:cxnLst/>
              <a:rect l="l" t="t" r="r" b="b"/>
              <a:pathLst>
                <a:path w="5968" h="6918" extrusionOk="0">
                  <a:moveTo>
                    <a:pt x="2957" y="1"/>
                  </a:moveTo>
                  <a:cubicBezTo>
                    <a:pt x="2577" y="1764"/>
                    <a:pt x="1248" y="2713"/>
                    <a:pt x="0" y="3852"/>
                  </a:cubicBezTo>
                  <a:cubicBezTo>
                    <a:pt x="543" y="4178"/>
                    <a:pt x="977" y="4395"/>
                    <a:pt x="1356" y="4666"/>
                  </a:cubicBezTo>
                  <a:cubicBezTo>
                    <a:pt x="1763" y="4965"/>
                    <a:pt x="2116" y="5290"/>
                    <a:pt x="2441" y="5670"/>
                  </a:cubicBezTo>
                  <a:cubicBezTo>
                    <a:pt x="2767" y="6077"/>
                    <a:pt x="3065" y="6483"/>
                    <a:pt x="3309" y="6917"/>
                  </a:cubicBezTo>
                  <a:cubicBezTo>
                    <a:pt x="3770" y="5371"/>
                    <a:pt x="4774" y="4314"/>
                    <a:pt x="5967" y="3418"/>
                  </a:cubicBezTo>
                  <a:cubicBezTo>
                    <a:pt x="5371" y="2930"/>
                    <a:pt x="4801" y="2415"/>
                    <a:pt x="4259" y="1872"/>
                  </a:cubicBezTo>
                  <a:cubicBezTo>
                    <a:pt x="3770" y="1276"/>
                    <a:pt x="3336" y="652"/>
                    <a:pt x="2957" y="1"/>
                  </a:cubicBezTo>
                  <a:close/>
                </a:path>
              </a:pathLst>
            </a:custGeom>
            <a:solidFill>
              <a:srgbClr val="4E8C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21" name="Google Shape;1621;p63"/>
          <p:cNvGrpSpPr/>
          <p:nvPr/>
        </p:nvGrpSpPr>
        <p:grpSpPr>
          <a:xfrm rot="5973186">
            <a:off x="830850" y="4062378"/>
            <a:ext cx="525721" cy="428640"/>
            <a:chOff x="5426900" y="3064075"/>
            <a:chExt cx="281450" cy="229525"/>
          </a:xfrm>
        </p:grpSpPr>
        <p:sp>
          <p:nvSpPr>
            <p:cNvPr id="1622" name="Google Shape;1622;p63"/>
            <p:cNvSpPr/>
            <p:nvPr/>
          </p:nvSpPr>
          <p:spPr>
            <a:xfrm>
              <a:off x="5426900" y="3211925"/>
              <a:ext cx="75975" cy="81675"/>
            </a:xfrm>
            <a:custGeom>
              <a:avLst/>
              <a:gdLst/>
              <a:ahLst/>
              <a:cxnLst/>
              <a:rect l="l" t="t" r="r" b="b"/>
              <a:pathLst>
                <a:path w="3039" h="3267" extrusionOk="0">
                  <a:moveTo>
                    <a:pt x="1589" y="644"/>
                  </a:moveTo>
                  <a:cubicBezTo>
                    <a:pt x="1879" y="644"/>
                    <a:pt x="2168" y="822"/>
                    <a:pt x="2279" y="1141"/>
                  </a:cubicBezTo>
                  <a:cubicBezTo>
                    <a:pt x="2306" y="1195"/>
                    <a:pt x="2334" y="1276"/>
                    <a:pt x="2334" y="1330"/>
                  </a:cubicBezTo>
                  <a:lnTo>
                    <a:pt x="2334" y="1358"/>
                  </a:lnTo>
                  <a:cubicBezTo>
                    <a:pt x="2388" y="1737"/>
                    <a:pt x="2306" y="2117"/>
                    <a:pt x="2062" y="2443"/>
                  </a:cubicBezTo>
                  <a:cubicBezTo>
                    <a:pt x="2023" y="2522"/>
                    <a:pt x="1925" y="2572"/>
                    <a:pt x="1822" y="2572"/>
                  </a:cubicBezTo>
                  <a:cubicBezTo>
                    <a:pt x="1784" y="2572"/>
                    <a:pt x="1746" y="2566"/>
                    <a:pt x="1710" y="2551"/>
                  </a:cubicBezTo>
                  <a:cubicBezTo>
                    <a:pt x="1520" y="2497"/>
                    <a:pt x="1357" y="2443"/>
                    <a:pt x="1194" y="2334"/>
                  </a:cubicBezTo>
                  <a:cubicBezTo>
                    <a:pt x="679" y="2036"/>
                    <a:pt x="598" y="1330"/>
                    <a:pt x="1032" y="924"/>
                  </a:cubicBezTo>
                  <a:cubicBezTo>
                    <a:pt x="1177" y="733"/>
                    <a:pt x="1384" y="644"/>
                    <a:pt x="1589" y="644"/>
                  </a:cubicBezTo>
                  <a:close/>
                  <a:moveTo>
                    <a:pt x="1493" y="0"/>
                  </a:moveTo>
                  <a:cubicBezTo>
                    <a:pt x="1475" y="0"/>
                    <a:pt x="1457" y="1"/>
                    <a:pt x="1438" y="1"/>
                  </a:cubicBezTo>
                  <a:cubicBezTo>
                    <a:pt x="570" y="191"/>
                    <a:pt x="1" y="1005"/>
                    <a:pt x="137" y="1873"/>
                  </a:cubicBezTo>
                  <a:cubicBezTo>
                    <a:pt x="137" y="1927"/>
                    <a:pt x="137" y="1981"/>
                    <a:pt x="164" y="2036"/>
                  </a:cubicBezTo>
                  <a:cubicBezTo>
                    <a:pt x="191" y="2090"/>
                    <a:pt x="218" y="2144"/>
                    <a:pt x="245" y="2198"/>
                  </a:cubicBezTo>
                  <a:cubicBezTo>
                    <a:pt x="516" y="2822"/>
                    <a:pt x="1059" y="3066"/>
                    <a:pt x="1655" y="3256"/>
                  </a:cubicBezTo>
                  <a:cubicBezTo>
                    <a:pt x="1700" y="3263"/>
                    <a:pt x="1744" y="3266"/>
                    <a:pt x="1786" y="3266"/>
                  </a:cubicBezTo>
                  <a:cubicBezTo>
                    <a:pt x="1922" y="3266"/>
                    <a:pt x="2046" y="3231"/>
                    <a:pt x="2171" y="3148"/>
                  </a:cubicBezTo>
                  <a:cubicBezTo>
                    <a:pt x="2334" y="3066"/>
                    <a:pt x="2469" y="2931"/>
                    <a:pt x="2578" y="2795"/>
                  </a:cubicBezTo>
                  <a:cubicBezTo>
                    <a:pt x="2903" y="2361"/>
                    <a:pt x="3039" y="1819"/>
                    <a:pt x="2985" y="1276"/>
                  </a:cubicBezTo>
                  <a:cubicBezTo>
                    <a:pt x="2879" y="535"/>
                    <a:pt x="2230" y="0"/>
                    <a:pt x="1493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63"/>
            <p:cNvSpPr/>
            <p:nvPr/>
          </p:nvSpPr>
          <p:spPr>
            <a:xfrm>
              <a:off x="5592375" y="3064075"/>
              <a:ext cx="61050" cy="63350"/>
            </a:xfrm>
            <a:custGeom>
              <a:avLst/>
              <a:gdLst/>
              <a:ahLst/>
              <a:cxnLst/>
              <a:rect l="l" t="t" r="r" b="b"/>
              <a:pathLst>
                <a:path w="2442" h="2534" extrusionOk="0">
                  <a:moveTo>
                    <a:pt x="1314" y="656"/>
                  </a:moveTo>
                  <a:cubicBezTo>
                    <a:pt x="1583" y="656"/>
                    <a:pt x="1813" y="893"/>
                    <a:pt x="1790" y="1169"/>
                  </a:cubicBezTo>
                  <a:cubicBezTo>
                    <a:pt x="1790" y="1413"/>
                    <a:pt x="1682" y="1630"/>
                    <a:pt x="1519" y="1820"/>
                  </a:cubicBezTo>
                  <a:cubicBezTo>
                    <a:pt x="1439" y="1920"/>
                    <a:pt x="1313" y="1976"/>
                    <a:pt x="1188" y="1976"/>
                  </a:cubicBezTo>
                  <a:cubicBezTo>
                    <a:pt x="1144" y="1976"/>
                    <a:pt x="1100" y="1969"/>
                    <a:pt x="1058" y="1955"/>
                  </a:cubicBezTo>
                  <a:cubicBezTo>
                    <a:pt x="841" y="1901"/>
                    <a:pt x="705" y="1738"/>
                    <a:pt x="651" y="1521"/>
                  </a:cubicBezTo>
                  <a:cubicBezTo>
                    <a:pt x="624" y="1169"/>
                    <a:pt x="841" y="816"/>
                    <a:pt x="1166" y="681"/>
                  </a:cubicBezTo>
                  <a:cubicBezTo>
                    <a:pt x="1216" y="664"/>
                    <a:pt x="1266" y="656"/>
                    <a:pt x="1314" y="656"/>
                  </a:cubicBezTo>
                  <a:close/>
                  <a:moveTo>
                    <a:pt x="1328" y="0"/>
                  </a:moveTo>
                  <a:cubicBezTo>
                    <a:pt x="1200" y="0"/>
                    <a:pt x="1072" y="27"/>
                    <a:pt x="949" y="84"/>
                  </a:cubicBezTo>
                  <a:cubicBezTo>
                    <a:pt x="353" y="355"/>
                    <a:pt x="0" y="952"/>
                    <a:pt x="0" y="1576"/>
                  </a:cubicBezTo>
                  <a:cubicBezTo>
                    <a:pt x="0" y="1684"/>
                    <a:pt x="27" y="1765"/>
                    <a:pt x="54" y="1847"/>
                  </a:cubicBezTo>
                  <a:cubicBezTo>
                    <a:pt x="263" y="2283"/>
                    <a:pt x="710" y="2534"/>
                    <a:pt x="1164" y="2534"/>
                  </a:cubicBezTo>
                  <a:cubicBezTo>
                    <a:pt x="1360" y="2534"/>
                    <a:pt x="1557" y="2487"/>
                    <a:pt x="1736" y="2389"/>
                  </a:cubicBezTo>
                  <a:cubicBezTo>
                    <a:pt x="2197" y="2064"/>
                    <a:pt x="2441" y="1467"/>
                    <a:pt x="2360" y="897"/>
                  </a:cubicBezTo>
                  <a:cubicBezTo>
                    <a:pt x="2306" y="653"/>
                    <a:pt x="2170" y="436"/>
                    <a:pt x="1980" y="274"/>
                  </a:cubicBezTo>
                  <a:cubicBezTo>
                    <a:pt x="1803" y="96"/>
                    <a:pt x="1568" y="0"/>
                    <a:pt x="1328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63"/>
            <p:cNvSpPr/>
            <p:nvPr/>
          </p:nvSpPr>
          <p:spPr>
            <a:xfrm>
              <a:off x="5635775" y="3219375"/>
              <a:ext cx="72575" cy="65775"/>
            </a:xfrm>
            <a:custGeom>
              <a:avLst/>
              <a:gdLst/>
              <a:ahLst/>
              <a:cxnLst/>
              <a:rect l="l" t="t" r="r" b="b"/>
              <a:pathLst>
                <a:path w="2903" h="2631" extrusionOk="0">
                  <a:moveTo>
                    <a:pt x="1532" y="643"/>
                  </a:moveTo>
                  <a:cubicBezTo>
                    <a:pt x="1774" y="643"/>
                    <a:pt x="2017" y="823"/>
                    <a:pt x="2089" y="1087"/>
                  </a:cubicBezTo>
                  <a:cubicBezTo>
                    <a:pt x="2186" y="1575"/>
                    <a:pt x="1822" y="1998"/>
                    <a:pt x="1352" y="1998"/>
                  </a:cubicBezTo>
                  <a:cubicBezTo>
                    <a:pt x="1301" y="1998"/>
                    <a:pt x="1247" y="1993"/>
                    <a:pt x="1193" y="1982"/>
                  </a:cubicBezTo>
                  <a:cubicBezTo>
                    <a:pt x="705" y="1900"/>
                    <a:pt x="543" y="1304"/>
                    <a:pt x="895" y="978"/>
                  </a:cubicBezTo>
                  <a:cubicBezTo>
                    <a:pt x="1031" y="788"/>
                    <a:pt x="1221" y="680"/>
                    <a:pt x="1438" y="653"/>
                  </a:cubicBezTo>
                  <a:cubicBezTo>
                    <a:pt x="1469" y="647"/>
                    <a:pt x="1500" y="643"/>
                    <a:pt x="1532" y="643"/>
                  </a:cubicBezTo>
                  <a:close/>
                  <a:moveTo>
                    <a:pt x="1570" y="1"/>
                  </a:moveTo>
                  <a:cubicBezTo>
                    <a:pt x="836" y="1"/>
                    <a:pt x="213" y="508"/>
                    <a:pt x="54" y="1222"/>
                  </a:cubicBezTo>
                  <a:cubicBezTo>
                    <a:pt x="0" y="1602"/>
                    <a:pt x="109" y="1982"/>
                    <a:pt x="380" y="2253"/>
                  </a:cubicBezTo>
                  <a:cubicBezTo>
                    <a:pt x="601" y="2494"/>
                    <a:pt x="910" y="2631"/>
                    <a:pt x="1232" y="2631"/>
                  </a:cubicBezTo>
                  <a:cubicBezTo>
                    <a:pt x="1346" y="2631"/>
                    <a:pt x="1460" y="2614"/>
                    <a:pt x="1573" y="2579"/>
                  </a:cubicBezTo>
                  <a:cubicBezTo>
                    <a:pt x="2143" y="2551"/>
                    <a:pt x="2631" y="2117"/>
                    <a:pt x="2712" y="1548"/>
                  </a:cubicBezTo>
                  <a:cubicBezTo>
                    <a:pt x="2902" y="788"/>
                    <a:pt x="2387" y="56"/>
                    <a:pt x="1627" y="2"/>
                  </a:cubicBezTo>
                  <a:cubicBezTo>
                    <a:pt x="1608" y="1"/>
                    <a:pt x="1589" y="1"/>
                    <a:pt x="1570" y="1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63"/>
            <p:cNvSpPr/>
            <p:nvPr/>
          </p:nvSpPr>
          <p:spPr>
            <a:xfrm>
              <a:off x="5426900" y="3211925"/>
              <a:ext cx="75975" cy="81675"/>
            </a:xfrm>
            <a:custGeom>
              <a:avLst/>
              <a:gdLst/>
              <a:ahLst/>
              <a:cxnLst/>
              <a:rect l="l" t="t" r="r" b="b"/>
              <a:pathLst>
                <a:path w="3039" h="3267" extrusionOk="0">
                  <a:moveTo>
                    <a:pt x="1589" y="644"/>
                  </a:moveTo>
                  <a:cubicBezTo>
                    <a:pt x="1879" y="644"/>
                    <a:pt x="2168" y="822"/>
                    <a:pt x="2279" y="1141"/>
                  </a:cubicBezTo>
                  <a:cubicBezTo>
                    <a:pt x="2306" y="1195"/>
                    <a:pt x="2334" y="1276"/>
                    <a:pt x="2334" y="1330"/>
                  </a:cubicBezTo>
                  <a:lnTo>
                    <a:pt x="2334" y="1358"/>
                  </a:lnTo>
                  <a:cubicBezTo>
                    <a:pt x="2388" y="1737"/>
                    <a:pt x="2306" y="2117"/>
                    <a:pt x="2062" y="2443"/>
                  </a:cubicBezTo>
                  <a:cubicBezTo>
                    <a:pt x="2023" y="2522"/>
                    <a:pt x="1925" y="2572"/>
                    <a:pt x="1822" y="2572"/>
                  </a:cubicBezTo>
                  <a:cubicBezTo>
                    <a:pt x="1784" y="2572"/>
                    <a:pt x="1746" y="2566"/>
                    <a:pt x="1710" y="2551"/>
                  </a:cubicBezTo>
                  <a:cubicBezTo>
                    <a:pt x="1520" y="2497"/>
                    <a:pt x="1357" y="2443"/>
                    <a:pt x="1194" y="2334"/>
                  </a:cubicBezTo>
                  <a:cubicBezTo>
                    <a:pt x="679" y="2036"/>
                    <a:pt x="598" y="1330"/>
                    <a:pt x="1032" y="924"/>
                  </a:cubicBezTo>
                  <a:cubicBezTo>
                    <a:pt x="1177" y="733"/>
                    <a:pt x="1384" y="644"/>
                    <a:pt x="1589" y="644"/>
                  </a:cubicBezTo>
                  <a:close/>
                  <a:moveTo>
                    <a:pt x="1493" y="0"/>
                  </a:moveTo>
                  <a:cubicBezTo>
                    <a:pt x="1475" y="0"/>
                    <a:pt x="1457" y="1"/>
                    <a:pt x="1438" y="1"/>
                  </a:cubicBezTo>
                  <a:cubicBezTo>
                    <a:pt x="570" y="191"/>
                    <a:pt x="1" y="1005"/>
                    <a:pt x="137" y="1873"/>
                  </a:cubicBezTo>
                  <a:cubicBezTo>
                    <a:pt x="137" y="1927"/>
                    <a:pt x="137" y="1981"/>
                    <a:pt x="164" y="2036"/>
                  </a:cubicBezTo>
                  <a:cubicBezTo>
                    <a:pt x="191" y="2090"/>
                    <a:pt x="218" y="2144"/>
                    <a:pt x="245" y="2198"/>
                  </a:cubicBezTo>
                  <a:cubicBezTo>
                    <a:pt x="516" y="2822"/>
                    <a:pt x="1059" y="3066"/>
                    <a:pt x="1655" y="3256"/>
                  </a:cubicBezTo>
                  <a:cubicBezTo>
                    <a:pt x="1700" y="3263"/>
                    <a:pt x="1744" y="3266"/>
                    <a:pt x="1786" y="3266"/>
                  </a:cubicBezTo>
                  <a:cubicBezTo>
                    <a:pt x="1922" y="3266"/>
                    <a:pt x="2046" y="3231"/>
                    <a:pt x="2171" y="3148"/>
                  </a:cubicBezTo>
                  <a:cubicBezTo>
                    <a:pt x="2334" y="3066"/>
                    <a:pt x="2469" y="2931"/>
                    <a:pt x="2578" y="2795"/>
                  </a:cubicBezTo>
                  <a:cubicBezTo>
                    <a:pt x="2903" y="2361"/>
                    <a:pt x="3039" y="1819"/>
                    <a:pt x="2985" y="1276"/>
                  </a:cubicBezTo>
                  <a:cubicBezTo>
                    <a:pt x="2879" y="535"/>
                    <a:pt x="2230" y="0"/>
                    <a:pt x="1493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63"/>
            <p:cNvSpPr/>
            <p:nvPr/>
          </p:nvSpPr>
          <p:spPr>
            <a:xfrm>
              <a:off x="5441825" y="3228025"/>
              <a:ext cx="44775" cy="48875"/>
            </a:xfrm>
            <a:custGeom>
              <a:avLst/>
              <a:gdLst/>
              <a:ahLst/>
              <a:cxnLst/>
              <a:rect l="l" t="t" r="r" b="b"/>
              <a:pathLst>
                <a:path w="1791" h="1955" extrusionOk="0">
                  <a:moveTo>
                    <a:pt x="992" y="0"/>
                  </a:moveTo>
                  <a:cubicBezTo>
                    <a:pt x="787" y="0"/>
                    <a:pt x="580" y="89"/>
                    <a:pt x="435" y="280"/>
                  </a:cubicBezTo>
                  <a:cubicBezTo>
                    <a:pt x="1" y="686"/>
                    <a:pt x="82" y="1392"/>
                    <a:pt x="597" y="1690"/>
                  </a:cubicBezTo>
                  <a:cubicBezTo>
                    <a:pt x="760" y="1799"/>
                    <a:pt x="923" y="1880"/>
                    <a:pt x="1113" y="1934"/>
                  </a:cubicBezTo>
                  <a:cubicBezTo>
                    <a:pt x="1148" y="1948"/>
                    <a:pt x="1185" y="1955"/>
                    <a:pt x="1221" y="1955"/>
                  </a:cubicBezTo>
                  <a:cubicBezTo>
                    <a:pt x="1325" y="1955"/>
                    <a:pt x="1425" y="1899"/>
                    <a:pt x="1465" y="1799"/>
                  </a:cubicBezTo>
                  <a:cubicBezTo>
                    <a:pt x="1709" y="1473"/>
                    <a:pt x="1791" y="1093"/>
                    <a:pt x="1737" y="714"/>
                  </a:cubicBezTo>
                  <a:cubicBezTo>
                    <a:pt x="1737" y="632"/>
                    <a:pt x="1709" y="578"/>
                    <a:pt x="1682" y="497"/>
                  </a:cubicBezTo>
                  <a:cubicBezTo>
                    <a:pt x="1571" y="178"/>
                    <a:pt x="1282" y="0"/>
                    <a:pt x="992" y="0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63"/>
            <p:cNvSpPr/>
            <p:nvPr/>
          </p:nvSpPr>
          <p:spPr>
            <a:xfrm>
              <a:off x="5592375" y="3064075"/>
              <a:ext cx="61050" cy="63350"/>
            </a:xfrm>
            <a:custGeom>
              <a:avLst/>
              <a:gdLst/>
              <a:ahLst/>
              <a:cxnLst/>
              <a:rect l="l" t="t" r="r" b="b"/>
              <a:pathLst>
                <a:path w="2442" h="2534" extrusionOk="0">
                  <a:moveTo>
                    <a:pt x="1314" y="656"/>
                  </a:moveTo>
                  <a:cubicBezTo>
                    <a:pt x="1583" y="656"/>
                    <a:pt x="1813" y="893"/>
                    <a:pt x="1790" y="1169"/>
                  </a:cubicBezTo>
                  <a:cubicBezTo>
                    <a:pt x="1790" y="1413"/>
                    <a:pt x="1682" y="1630"/>
                    <a:pt x="1519" y="1820"/>
                  </a:cubicBezTo>
                  <a:cubicBezTo>
                    <a:pt x="1439" y="1920"/>
                    <a:pt x="1313" y="1976"/>
                    <a:pt x="1188" y="1976"/>
                  </a:cubicBezTo>
                  <a:cubicBezTo>
                    <a:pt x="1144" y="1976"/>
                    <a:pt x="1100" y="1969"/>
                    <a:pt x="1058" y="1955"/>
                  </a:cubicBezTo>
                  <a:cubicBezTo>
                    <a:pt x="841" y="1901"/>
                    <a:pt x="705" y="1738"/>
                    <a:pt x="651" y="1521"/>
                  </a:cubicBezTo>
                  <a:cubicBezTo>
                    <a:pt x="624" y="1169"/>
                    <a:pt x="841" y="816"/>
                    <a:pt x="1166" y="681"/>
                  </a:cubicBezTo>
                  <a:cubicBezTo>
                    <a:pt x="1216" y="664"/>
                    <a:pt x="1266" y="656"/>
                    <a:pt x="1314" y="656"/>
                  </a:cubicBezTo>
                  <a:close/>
                  <a:moveTo>
                    <a:pt x="1328" y="0"/>
                  </a:moveTo>
                  <a:cubicBezTo>
                    <a:pt x="1200" y="0"/>
                    <a:pt x="1072" y="27"/>
                    <a:pt x="949" y="84"/>
                  </a:cubicBezTo>
                  <a:cubicBezTo>
                    <a:pt x="353" y="355"/>
                    <a:pt x="0" y="952"/>
                    <a:pt x="0" y="1576"/>
                  </a:cubicBezTo>
                  <a:cubicBezTo>
                    <a:pt x="0" y="1684"/>
                    <a:pt x="27" y="1765"/>
                    <a:pt x="54" y="1847"/>
                  </a:cubicBezTo>
                  <a:cubicBezTo>
                    <a:pt x="263" y="2283"/>
                    <a:pt x="710" y="2534"/>
                    <a:pt x="1164" y="2534"/>
                  </a:cubicBezTo>
                  <a:cubicBezTo>
                    <a:pt x="1360" y="2534"/>
                    <a:pt x="1557" y="2487"/>
                    <a:pt x="1736" y="2389"/>
                  </a:cubicBezTo>
                  <a:cubicBezTo>
                    <a:pt x="2197" y="2064"/>
                    <a:pt x="2441" y="1467"/>
                    <a:pt x="2360" y="897"/>
                  </a:cubicBezTo>
                  <a:cubicBezTo>
                    <a:pt x="2306" y="653"/>
                    <a:pt x="2170" y="436"/>
                    <a:pt x="1980" y="274"/>
                  </a:cubicBezTo>
                  <a:cubicBezTo>
                    <a:pt x="1803" y="96"/>
                    <a:pt x="1568" y="0"/>
                    <a:pt x="132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63"/>
            <p:cNvSpPr/>
            <p:nvPr/>
          </p:nvSpPr>
          <p:spPr>
            <a:xfrm>
              <a:off x="5607950" y="3080475"/>
              <a:ext cx="29675" cy="33025"/>
            </a:xfrm>
            <a:custGeom>
              <a:avLst/>
              <a:gdLst/>
              <a:ahLst/>
              <a:cxnLst/>
              <a:rect l="l" t="t" r="r" b="b"/>
              <a:pathLst>
                <a:path w="1187" h="1321" extrusionOk="0">
                  <a:moveTo>
                    <a:pt x="691" y="0"/>
                  </a:moveTo>
                  <a:cubicBezTo>
                    <a:pt x="643" y="0"/>
                    <a:pt x="593" y="8"/>
                    <a:pt x="543" y="25"/>
                  </a:cubicBezTo>
                  <a:cubicBezTo>
                    <a:pt x="218" y="160"/>
                    <a:pt x="1" y="513"/>
                    <a:pt x="28" y="865"/>
                  </a:cubicBezTo>
                  <a:cubicBezTo>
                    <a:pt x="55" y="1082"/>
                    <a:pt x="218" y="1245"/>
                    <a:pt x="408" y="1299"/>
                  </a:cubicBezTo>
                  <a:cubicBezTo>
                    <a:pt x="457" y="1313"/>
                    <a:pt x="504" y="1320"/>
                    <a:pt x="549" y="1320"/>
                  </a:cubicBezTo>
                  <a:cubicBezTo>
                    <a:pt x="678" y="1320"/>
                    <a:pt x="788" y="1264"/>
                    <a:pt x="869" y="1164"/>
                  </a:cubicBezTo>
                  <a:cubicBezTo>
                    <a:pt x="1032" y="974"/>
                    <a:pt x="1140" y="757"/>
                    <a:pt x="1140" y="513"/>
                  </a:cubicBezTo>
                  <a:cubicBezTo>
                    <a:pt x="1186" y="237"/>
                    <a:pt x="960" y="0"/>
                    <a:pt x="691" y="0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63"/>
            <p:cNvSpPr/>
            <p:nvPr/>
          </p:nvSpPr>
          <p:spPr>
            <a:xfrm>
              <a:off x="5635775" y="3219375"/>
              <a:ext cx="72575" cy="65775"/>
            </a:xfrm>
            <a:custGeom>
              <a:avLst/>
              <a:gdLst/>
              <a:ahLst/>
              <a:cxnLst/>
              <a:rect l="l" t="t" r="r" b="b"/>
              <a:pathLst>
                <a:path w="2903" h="2631" extrusionOk="0">
                  <a:moveTo>
                    <a:pt x="1532" y="643"/>
                  </a:moveTo>
                  <a:cubicBezTo>
                    <a:pt x="1774" y="643"/>
                    <a:pt x="2017" y="823"/>
                    <a:pt x="2089" y="1087"/>
                  </a:cubicBezTo>
                  <a:cubicBezTo>
                    <a:pt x="2186" y="1575"/>
                    <a:pt x="1822" y="1998"/>
                    <a:pt x="1352" y="1998"/>
                  </a:cubicBezTo>
                  <a:cubicBezTo>
                    <a:pt x="1301" y="1998"/>
                    <a:pt x="1247" y="1993"/>
                    <a:pt x="1193" y="1982"/>
                  </a:cubicBezTo>
                  <a:cubicBezTo>
                    <a:pt x="705" y="1900"/>
                    <a:pt x="543" y="1304"/>
                    <a:pt x="895" y="978"/>
                  </a:cubicBezTo>
                  <a:cubicBezTo>
                    <a:pt x="1031" y="788"/>
                    <a:pt x="1221" y="680"/>
                    <a:pt x="1438" y="653"/>
                  </a:cubicBezTo>
                  <a:cubicBezTo>
                    <a:pt x="1469" y="647"/>
                    <a:pt x="1500" y="643"/>
                    <a:pt x="1532" y="643"/>
                  </a:cubicBezTo>
                  <a:close/>
                  <a:moveTo>
                    <a:pt x="1570" y="1"/>
                  </a:moveTo>
                  <a:cubicBezTo>
                    <a:pt x="836" y="1"/>
                    <a:pt x="213" y="508"/>
                    <a:pt x="54" y="1222"/>
                  </a:cubicBezTo>
                  <a:cubicBezTo>
                    <a:pt x="0" y="1602"/>
                    <a:pt x="109" y="1982"/>
                    <a:pt x="380" y="2253"/>
                  </a:cubicBezTo>
                  <a:cubicBezTo>
                    <a:pt x="601" y="2494"/>
                    <a:pt x="910" y="2631"/>
                    <a:pt x="1232" y="2631"/>
                  </a:cubicBezTo>
                  <a:cubicBezTo>
                    <a:pt x="1346" y="2631"/>
                    <a:pt x="1460" y="2614"/>
                    <a:pt x="1573" y="2579"/>
                  </a:cubicBezTo>
                  <a:cubicBezTo>
                    <a:pt x="2143" y="2551"/>
                    <a:pt x="2631" y="2117"/>
                    <a:pt x="2712" y="1548"/>
                  </a:cubicBezTo>
                  <a:cubicBezTo>
                    <a:pt x="2902" y="788"/>
                    <a:pt x="2387" y="56"/>
                    <a:pt x="1627" y="2"/>
                  </a:cubicBezTo>
                  <a:cubicBezTo>
                    <a:pt x="1608" y="1"/>
                    <a:pt x="1589" y="1"/>
                    <a:pt x="1570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63"/>
            <p:cNvSpPr/>
            <p:nvPr/>
          </p:nvSpPr>
          <p:spPr>
            <a:xfrm>
              <a:off x="5648650" y="3235450"/>
              <a:ext cx="41725" cy="33875"/>
            </a:xfrm>
            <a:custGeom>
              <a:avLst/>
              <a:gdLst/>
              <a:ahLst/>
              <a:cxnLst/>
              <a:rect l="l" t="t" r="r" b="b"/>
              <a:pathLst>
                <a:path w="1669" h="1355" extrusionOk="0">
                  <a:moveTo>
                    <a:pt x="1017" y="0"/>
                  </a:moveTo>
                  <a:cubicBezTo>
                    <a:pt x="985" y="0"/>
                    <a:pt x="954" y="4"/>
                    <a:pt x="923" y="10"/>
                  </a:cubicBezTo>
                  <a:cubicBezTo>
                    <a:pt x="706" y="37"/>
                    <a:pt x="489" y="145"/>
                    <a:pt x="353" y="335"/>
                  </a:cubicBezTo>
                  <a:cubicBezTo>
                    <a:pt x="0" y="661"/>
                    <a:pt x="190" y="1257"/>
                    <a:pt x="678" y="1339"/>
                  </a:cubicBezTo>
                  <a:cubicBezTo>
                    <a:pt x="732" y="1350"/>
                    <a:pt x="786" y="1355"/>
                    <a:pt x="837" y="1355"/>
                  </a:cubicBezTo>
                  <a:cubicBezTo>
                    <a:pt x="1307" y="1355"/>
                    <a:pt x="1669" y="932"/>
                    <a:pt x="1546" y="444"/>
                  </a:cubicBezTo>
                  <a:cubicBezTo>
                    <a:pt x="1498" y="180"/>
                    <a:pt x="1259" y="0"/>
                    <a:pt x="1017" y="0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" name="Push and Pull Song - A simple, fun kids song about pushes and pulls!">
            <a:hlinkClick r:id="" action="ppaction://media"/>
            <a:extLst>
              <a:ext uri="{FF2B5EF4-FFF2-40B4-BE49-F238E27FC236}">
                <a16:creationId xmlns:a16="http://schemas.microsoft.com/office/drawing/2014/main" id="{2C34CD2F-4DBC-EC8D-F286-026B2D8BA2A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8856" y="159489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059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4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48"/>
          <p:cNvSpPr/>
          <p:nvPr/>
        </p:nvSpPr>
        <p:spPr>
          <a:xfrm>
            <a:off x="7126665" y="848192"/>
            <a:ext cx="1252048" cy="1223689"/>
          </a:xfrm>
          <a:custGeom>
            <a:avLst/>
            <a:gdLst/>
            <a:ahLst/>
            <a:cxnLst/>
            <a:rect l="l" t="t" r="r" b="b"/>
            <a:pathLst>
              <a:path w="13852" h="13539" extrusionOk="0">
                <a:moveTo>
                  <a:pt x="6804" y="1"/>
                </a:moveTo>
                <a:cubicBezTo>
                  <a:pt x="6711" y="1"/>
                  <a:pt x="6619" y="1"/>
                  <a:pt x="6526" y="2"/>
                </a:cubicBezTo>
                <a:cubicBezTo>
                  <a:pt x="5168" y="14"/>
                  <a:pt x="3797" y="168"/>
                  <a:pt x="2439" y="168"/>
                </a:cubicBezTo>
                <a:cubicBezTo>
                  <a:pt x="2313" y="168"/>
                  <a:pt x="2186" y="167"/>
                  <a:pt x="2060" y="164"/>
                </a:cubicBezTo>
                <a:cubicBezTo>
                  <a:pt x="2032" y="163"/>
                  <a:pt x="2005" y="163"/>
                  <a:pt x="1977" y="163"/>
                </a:cubicBezTo>
                <a:cubicBezTo>
                  <a:pt x="1531" y="163"/>
                  <a:pt x="1041" y="249"/>
                  <a:pt x="734" y="597"/>
                </a:cubicBezTo>
                <a:cubicBezTo>
                  <a:pt x="338" y="1049"/>
                  <a:pt x="407" y="1829"/>
                  <a:pt x="351" y="2391"/>
                </a:cubicBezTo>
                <a:cubicBezTo>
                  <a:pt x="199" y="3909"/>
                  <a:pt x="80" y="5430"/>
                  <a:pt x="34" y="6956"/>
                </a:cubicBezTo>
                <a:cubicBezTo>
                  <a:pt x="0" y="8044"/>
                  <a:pt x="8" y="9140"/>
                  <a:pt x="175" y="10217"/>
                </a:cubicBezTo>
                <a:cubicBezTo>
                  <a:pt x="307" y="11063"/>
                  <a:pt x="510" y="12323"/>
                  <a:pt x="1269" y="12867"/>
                </a:cubicBezTo>
                <a:cubicBezTo>
                  <a:pt x="1834" y="13272"/>
                  <a:pt x="2570" y="13317"/>
                  <a:pt x="3263" y="13346"/>
                </a:cubicBezTo>
                <a:cubicBezTo>
                  <a:pt x="4522" y="13399"/>
                  <a:pt x="5760" y="13539"/>
                  <a:pt x="7024" y="13539"/>
                </a:cubicBezTo>
                <a:cubicBezTo>
                  <a:pt x="7090" y="13539"/>
                  <a:pt x="7157" y="13538"/>
                  <a:pt x="7223" y="13537"/>
                </a:cubicBezTo>
                <a:cubicBezTo>
                  <a:pt x="8592" y="13520"/>
                  <a:pt x="9960" y="13425"/>
                  <a:pt x="11322" y="13283"/>
                </a:cubicBezTo>
                <a:cubicBezTo>
                  <a:pt x="12252" y="13186"/>
                  <a:pt x="13013" y="12553"/>
                  <a:pt x="13344" y="11689"/>
                </a:cubicBezTo>
                <a:cubicBezTo>
                  <a:pt x="13533" y="11198"/>
                  <a:pt x="13600" y="10669"/>
                  <a:pt x="13647" y="10143"/>
                </a:cubicBezTo>
                <a:cubicBezTo>
                  <a:pt x="13651" y="10095"/>
                  <a:pt x="13655" y="10047"/>
                  <a:pt x="13658" y="10000"/>
                </a:cubicBezTo>
                <a:cubicBezTo>
                  <a:pt x="13851" y="7634"/>
                  <a:pt x="13819" y="5244"/>
                  <a:pt x="13553" y="2884"/>
                </a:cubicBezTo>
                <a:cubicBezTo>
                  <a:pt x="13505" y="2456"/>
                  <a:pt x="13473" y="2010"/>
                  <a:pt x="13382" y="1588"/>
                </a:cubicBezTo>
                <a:cubicBezTo>
                  <a:pt x="13327" y="1330"/>
                  <a:pt x="13281" y="816"/>
                  <a:pt x="13124" y="613"/>
                </a:cubicBezTo>
                <a:cubicBezTo>
                  <a:pt x="12821" y="223"/>
                  <a:pt x="12261" y="177"/>
                  <a:pt x="11768" y="164"/>
                </a:cubicBezTo>
                <a:cubicBezTo>
                  <a:pt x="10111" y="113"/>
                  <a:pt x="8463" y="1"/>
                  <a:pt x="680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634" name="Google Shape;634;p48"/>
          <p:cNvSpPr/>
          <p:nvPr/>
        </p:nvSpPr>
        <p:spPr>
          <a:xfrm>
            <a:off x="3287722" y="2224050"/>
            <a:ext cx="5406592" cy="1157167"/>
          </a:xfrm>
          <a:custGeom>
            <a:avLst/>
            <a:gdLst/>
            <a:ahLst/>
            <a:cxnLst/>
            <a:rect l="l" t="t" r="r" b="b"/>
            <a:pathLst>
              <a:path w="197411" h="63747" extrusionOk="0">
                <a:moveTo>
                  <a:pt x="172204" y="1"/>
                </a:moveTo>
                <a:cubicBezTo>
                  <a:pt x="165679" y="1"/>
                  <a:pt x="158736" y="881"/>
                  <a:pt x="153008" y="984"/>
                </a:cubicBezTo>
                <a:cubicBezTo>
                  <a:pt x="135283" y="1302"/>
                  <a:pt x="117610" y="1444"/>
                  <a:pt x="99947" y="1444"/>
                </a:cubicBezTo>
                <a:cubicBezTo>
                  <a:pt x="74106" y="1444"/>
                  <a:pt x="48287" y="1140"/>
                  <a:pt x="22361" y="635"/>
                </a:cubicBezTo>
                <a:cubicBezTo>
                  <a:pt x="22154" y="631"/>
                  <a:pt x="21950" y="629"/>
                  <a:pt x="21747" y="629"/>
                </a:cubicBezTo>
                <a:cubicBezTo>
                  <a:pt x="0" y="629"/>
                  <a:pt x="763" y="23672"/>
                  <a:pt x="1281" y="40389"/>
                </a:cubicBezTo>
                <a:cubicBezTo>
                  <a:pt x="1484" y="47006"/>
                  <a:pt x="877" y="56893"/>
                  <a:pt x="8110" y="60225"/>
                </a:cubicBezTo>
                <a:cubicBezTo>
                  <a:pt x="9992" y="61093"/>
                  <a:pt x="12091" y="61339"/>
                  <a:pt x="14151" y="61540"/>
                </a:cubicBezTo>
                <a:cubicBezTo>
                  <a:pt x="34552" y="63526"/>
                  <a:pt x="55319" y="63746"/>
                  <a:pt x="75945" y="63746"/>
                </a:cubicBezTo>
                <a:cubicBezTo>
                  <a:pt x="81811" y="63746"/>
                  <a:pt x="87665" y="63728"/>
                  <a:pt x="93495" y="63728"/>
                </a:cubicBezTo>
                <a:cubicBezTo>
                  <a:pt x="94374" y="63728"/>
                  <a:pt x="95252" y="63729"/>
                  <a:pt x="96129" y="63730"/>
                </a:cubicBezTo>
                <a:cubicBezTo>
                  <a:pt x="96812" y="63731"/>
                  <a:pt x="97495" y="63731"/>
                  <a:pt x="98178" y="63731"/>
                </a:cubicBezTo>
                <a:cubicBezTo>
                  <a:pt x="125539" y="63731"/>
                  <a:pt x="152903" y="63127"/>
                  <a:pt x="180237" y="61881"/>
                </a:cubicBezTo>
                <a:cubicBezTo>
                  <a:pt x="197411" y="61098"/>
                  <a:pt x="196639" y="41671"/>
                  <a:pt x="195103" y="27025"/>
                </a:cubicBezTo>
                <a:cubicBezTo>
                  <a:pt x="194743" y="23591"/>
                  <a:pt x="194341" y="20419"/>
                  <a:pt x="194117" y="17814"/>
                </a:cubicBezTo>
                <a:cubicBezTo>
                  <a:pt x="193518" y="10817"/>
                  <a:pt x="189745" y="3065"/>
                  <a:pt x="182409" y="1100"/>
                </a:cubicBezTo>
                <a:cubicBezTo>
                  <a:pt x="179323" y="272"/>
                  <a:pt x="175828" y="1"/>
                  <a:pt x="17220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48"/>
          <p:cNvSpPr txBox="1">
            <a:spLocks noGrp="1"/>
          </p:cNvSpPr>
          <p:nvPr>
            <p:ph type="title"/>
          </p:nvPr>
        </p:nvSpPr>
        <p:spPr>
          <a:xfrm>
            <a:off x="7168250" y="981250"/>
            <a:ext cx="1255800" cy="89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637" name="Google Shape;637;p48"/>
          <p:cNvSpPr txBox="1">
            <a:spLocks noGrp="1"/>
          </p:cNvSpPr>
          <p:nvPr>
            <p:ph type="title" idx="2"/>
          </p:nvPr>
        </p:nvSpPr>
        <p:spPr>
          <a:xfrm>
            <a:off x="2938500" y="2546638"/>
            <a:ext cx="5578927" cy="80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/>
              <a:t>LỰC VÀ SỰ ĐẨY. KÉO</a:t>
            </a:r>
            <a:endParaRPr sz="3600" b="1"/>
          </a:p>
        </p:txBody>
      </p:sp>
      <p:grpSp>
        <p:nvGrpSpPr>
          <p:cNvPr id="638" name="Google Shape;638;p48"/>
          <p:cNvGrpSpPr/>
          <p:nvPr/>
        </p:nvGrpSpPr>
        <p:grpSpPr>
          <a:xfrm rot="-438619">
            <a:off x="1182376" y="1858474"/>
            <a:ext cx="859666" cy="1306073"/>
            <a:chOff x="3991700" y="3834388"/>
            <a:chExt cx="767625" cy="1338813"/>
          </a:xfrm>
        </p:grpSpPr>
        <p:sp>
          <p:nvSpPr>
            <p:cNvPr id="639" name="Google Shape;639;p48"/>
            <p:cNvSpPr/>
            <p:nvPr/>
          </p:nvSpPr>
          <p:spPr>
            <a:xfrm>
              <a:off x="4025950" y="5001675"/>
              <a:ext cx="647625" cy="149400"/>
            </a:xfrm>
            <a:custGeom>
              <a:avLst/>
              <a:gdLst/>
              <a:ahLst/>
              <a:cxnLst/>
              <a:rect l="l" t="t" r="r" b="b"/>
              <a:pathLst>
                <a:path w="25905" h="5976" extrusionOk="0">
                  <a:moveTo>
                    <a:pt x="4104" y="0"/>
                  </a:moveTo>
                  <a:cubicBezTo>
                    <a:pt x="2962" y="0"/>
                    <a:pt x="1814" y="48"/>
                    <a:pt x="679" y="161"/>
                  </a:cubicBezTo>
                  <a:cubicBezTo>
                    <a:pt x="381" y="188"/>
                    <a:pt x="137" y="460"/>
                    <a:pt x="109" y="758"/>
                  </a:cubicBezTo>
                  <a:cubicBezTo>
                    <a:pt x="28" y="2114"/>
                    <a:pt x="1" y="5206"/>
                    <a:pt x="109" y="5776"/>
                  </a:cubicBezTo>
                  <a:cubicBezTo>
                    <a:pt x="191" y="5803"/>
                    <a:pt x="299" y="5857"/>
                    <a:pt x="408" y="5857"/>
                  </a:cubicBezTo>
                  <a:cubicBezTo>
                    <a:pt x="1222" y="5884"/>
                    <a:pt x="2035" y="5911"/>
                    <a:pt x="2822" y="5911"/>
                  </a:cubicBezTo>
                  <a:cubicBezTo>
                    <a:pt x="3356" y="5918"/>
                    <a:pt x="3890" y="5920"/>
                    <a:pt x="4422" y="5920"/>
                  </a:cubicBezTo>
                  <a:cubicBezTo>
                    <a:pt x="5372" y="5920"/>
                    <a:pt x="6319" y="5913"/>
                    <a:pt x="7267" y="5913"/>
                  </a:cubicBezTo>
                  <a:cubicBezTo>
                    <a:pt x="8134" y="5913"/>
                    <a:pt x="9002" y="5919"/>
                    <a:pt x="9874" y="5939"/>
                  </a:cubicBezTo>
                  <a:cubicBezTo>
                    <a:pt x="10867" y="5963"/>
                    <a:pt x="11860" y="5975"/>
                    <a:pt x="12852" y="5975"/>
                  </a:cubicBezTo>
                  <a:cubicBezTo>
                    <a:pt x="15169" y="5975"/>
                    <a:pt x="17485" y="5909"/>
                    <a:pt x="19801" y="5776"/>
                  </a:cubicBezTo>
                  <a:cubicBezTo>
                    <a:pt x="20839" y="5713"/>
                    <a:pt x="21868" y="5668"/>
                    <a:pt x="22898" y="5668"/>
                  </a:cubicBezTo>
                  <a:cubicBezTo>
                    <a:pt x="23645" y="5668"/>
                    <a:pt x="24393" y="5692"/>
                    <a:pt x="25145" y="5749"/>
                  </a:cubicBezTo>
                  <a:cubicBezTo>
                    <a:pt x="25280" y="5749"/>
                    <a:pt x="25443" y="5694"/>
                    <a:pt x="25606" y="5694"/>
                  </a:cubicBezTo>
                  <a:cubicBezTo>
                    <a:pt x="25904" y="3931"/>
                    <a:pt x="25877" y="2223"/>
                    <a:pt x="25850" y="460"/>
                  </a:cubicBezTo>
                  <a:cubicBezTo>
                    <a:pt x="25660" y="405"/>
                    <a:pt x="25579" y="378"/>
                    <a:pt x="25470" y="378"/>
                  </a:cubicBezTo>
                  <a:cubicBezTo>
                    <a:pt x="24521" y="351"/>
                    <a:pt x="23572" y="324"/>
                    <a:pt x="22622" y="297"/>
                  </a:cubicBezTo>
                  <a:cubicBezTo>
                    <a:pt x="21863" y="270"/>
                    <a:pt x="21076" y="270"/>
                    <a:pt x="20290" y="270"/>
                  </a:cubicBezTo>
                  <a:cubicBezTo>
                    <a:pt x="19205" y="243"/>
                    <a:pt x="18120" y="215"/>
                    <a:pt x="17035" y="188"/>
                  </a:cubicBezTo>
                  <a:cubicBezTo>
                    <a:pt x="15503" y="139"/>
                    <a:pt x="13994" y="22"/>
                    <a:pt x="12487" y="22"/>
                  </a:cubicBezTo>
                  <a:cubicBezTo>
                    <a:pt x="12340" y="22"/>
                    <a:pt x="12192" y="23"/>
                    <a:pt x="12044" y="26"/>
                  </a:cubicBezTo>
                  <a:cubicBezTo>
                    <a:pt x="10959" y="39"/>
                    <a:pt x="9881" y="46"/>
                    <a:pt x="8806" y="46"/>
                  </a:cubicBezTo>
                  <a:cubicBezTo>
                    <a:pt x="7731" y="46"/>
                    <a:pt x="6660" y="39"/>
                    <a:pt x="5588" y="26"/>
                  </a:cubicBezTo>
                  <a:cubicBezTo>
                    <a:pt x="5096" y="9"/>
                    <a:pt x="4600" y="0"/>
                    <a:pt x="4104" y="0"/>
                  </a:cubicBezTo>
                  <a:close/>
                </a:path>
              </a:pathLst>
            </a:custGeom>
            <a:solidFill>
              <a:srgbClr val="4E8CCA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48"/>
            <p:cNvSpPr/>
            <p:nvPr/>
          </p:nvSpPr>
          <p:spPr>
            <a:xfrm>
              <a:off x="4467400" y="3863100"/>
              <a:ext cx="263800" cy="120150"/>
            </a:xfrm>
            <a:custGeom>
              <a:avLst/>
              <a:gdLst/>
              <a:ahLst/>
              <a:cxnLst/>
              <a:rect l="l" t="t" r="r" b="b"/>
              <a:pathLst>
                <a:path w="10552" h="4806" extrusionOk="0">
                  <a:moveTo>
                    <a:pt x="353" y="1"/>
                  </a:moveTo>
                  <a:cubicBezTo>
                    <a:pt x="109" y="869"/>
                    <a:pt x="82" y="1655"/>
                    <a:pt x="28" y="2442"/>
                  </a:cubicBezTo>
                  <a:cubicBezTo>
                    <a:pt x="1" y="2767"/>
                    <a:pt x="109" y="2876"/>
                    <a:pt x="407" y="2930"/>
                  </a:cubicBezTo>
                  <a:cubicBezTo>
                    <a:pt x="841" y="3011"/>
                    <a:pt x="1303" y="3066"/>
                    <a:pt x="1737" y="3147"/>
                  </a:cubicBezTo>
                  <a:cubicBezTo>
                    <a:pt x="4232" y="3608"/>
                    <a:pt x="6727" y="4096"/>
                    <a:pt x="9168" y="4747"/>
                  </a:cubicBezTo>
                  <a:cubicBezTo>
                    <a:pt x="9284" y="4776"/>
                    <a:pt x="9393" y="4805"/>
                    <a:pt x="9497" y="4805"/>
                  </a:cubicBezTo>
                  <a:cubicBezTo>
                    <a:pt x="9588" y="4805"/>
                    <a:pt x="9677" y="4783"/>
                    <a:pt x="9765" y="4720"/>
                  </a:cubicBezTo>
                  <a:cubicBezTo>
                    <a:pt x="10145" y="4015"/>
                    <a:pt x="10525" y="2713"/>
                    <a:pt x="10552" y="2143"/>
                  </a:cubicBezTo>
                  <a:cubicBezTo>
                    <a:pt x="10308" y="1954"/>
                    <a:pt x="9982" y="1926"/>
                    <a:pt x="9684" y="1872"/>
                  </a:cubicBezTo>
                  <a:cubicBezTo>
                    <a:pt x="6890" y="1248"/>
                    <a:pt x="4096" y="652"/>
                    <a:pt x="1275" y="55"/>
                  </a:cubicBezTo>
                  <a:cubicBezTo>
                    <a:pt x="1004" y="1"/>
                    <a:pt x="679" y="28"/>
                    <a:pt x="353" y="1"/>
                  </a:cubicBezTo>
                  <a:close/>
                </a:path>
              </a:pathLst>
            </a:custGeom>
            <a:solidFill>
              <a:srgbClr val="4E8CCA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48"/>
            <p:cNvSpPr/>
            <p:nvPr/>
          </p:nvSpPr>
          <p:spPr>
            <a:xfrm>
              <a:off x="4387375" y="4486950"/>
              <a:ext cx="232625" cy="100675"/>
            </a:xfrm>
            <a:custGeom>
              <a:avLst/>
              <a:gdLst/>
              <a:ahLst/>
              <a:cxnLst/>
              <a:rect l="l" t="t" r="r" b="b"/>
              <a:pathLst>
                <a:path w="9305" h="4027" extrusionOk="0">
                  <a:moveTo>
                    <a:pt x="679" y="0"/>
                  </a:moveTo>
                  <a:cubicBezTo>
                    <a:pt x="652" y="0"/>
                    <a:pt x="598" y="28"/>
                    <a:pt x="516" y="55"/>
                  </a:cubicBezTo>
                  <a:cubicBezTo>
                    <a:pt x="326" y="733"/>
                    <a:pt x="1" y="1411"/>
                    <a:pt x="55" y="2143"/>
                  </a:cubicBezTo>
                  <a:cubicBezTo>
                    <a:pt x="164" y="2198"/>
                    <a:pt x="218" y="2252"/>
                    <a:pt x="272" y="2279"/>
                  </a:cubicBezTo>
                  <a:cubicBezTo>
                    <a:pt x="3012" y="2848"/>
                    <a:pt x="5724" y="3445"/>
                    <a:pt x="8464" y="4015"/>
                  </a:cubicBezTo>
                  <a:cubicBezTo>
                    <a:pt x="8487" y="4023"/>
                    <a:pt x="8509" y="4026"/>
                    <a:pt x="8531" y="4026"/>
                  </a:cubicBezTo>
                  <a:cubicBezTo>
                    <a:pt x="8584" y="4026"/>
                    <a:pt x="8639" y="4007"/>
                    <a:pt x="8735" y="3988"/>
                  </a:cubicBezTo>
                  <a:cubicBezTo>
                    <a:pt x="8898" y="3499"/>
                    <a:pt x="9060" y="2984"/>
                    <a:pt x="9196" y="2469"/>
                  </a:cubicBezTo>
                  <a:cubicBezTo>
                    <a:pt x="9304" y="2035"/>
                    <a:pt x="9250" y="1926"/>
                    <a:pt x="8789" y="1818"/>
                  </a:cubicBezTo>
                  <a:cubicBezTo>
                    <a:pt x="7948" y="1628"/>
                    <a:pt x="7135" y="1411"/>
                    <a:pt x="6294" y="1248"/>
                  </a:cubicBezTo>
                  <a:cubicBezTo>
                    <a:pt x="4422" y="814"/>
                    <a:pt x="2551" y="407"/>
                    <a:pt x="679" y="0"/>
                  </a:cubicBezTo>
                  <a:close/>
                </a:path>
              </a:pathLst>
            </a:custGeom>
            <a:solidFill>
              <a:srgbClr val="4E8CCA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48"/>
            <p:cNvSpPr/>
            <p:nvPr/>
          </p:nvSpPr>
          <p:spPr>
            <a:xfrm>
              <a:off x="4441625" y="4577775"/>
              <a:ext cx="92925" cy="38025"/>
            </a:xfrm>
            <a:custGeom>
              <a:avLst/>
              <a:gdLst/>
              <a:ahLst/>
              <a:cxnLst/>
              <a:rect l="l" t="t" r="r" b="b"/>
              <a:pathLst>
                <a:path w="3717" h="1521" extrusionOk="0">
                  <a:moveTo>
                    <a:pt x="60" y="1"/>
                  </a:moveTo>
                  <a:cubicBezTo>
                    <a:pt x="39" y="1"/>
                    <a:pt x="19" y="1"/>
                    <a:pt x="1" y="2"/>
                  </a:cubicBezTo>
                  <a:cubicBezTo>
                    <a:pt x="82" y="300"/>
                    <a:pt x="164" y="599"/>
                    <a:pt x="245" y="924"/>
                  </a:cubicBezTo>
                  <a:cubicBezTo>
                    <a:pt x="1276" y="1114"/>
                    <a:pt x="2252" y="1521"/>
                    <a:pt x="3310" y="1521"/>
                  </a:cubicBezTo>
                  <a:cubicBezTo>
                    <a:pt x="3446" y="1250"/>
                    <a:pt x="3690" y="1087"/>
                    <a:pt x="3717" y="789"/>
                  </a:cubicBezTo>
                  <a:cubicBezTo>
                    <a:pt x="2276" y="369"/>
                    <a:pt x="657" y="1"/>
                    <a:pt x="60" y="1"/>
                  </a:cubicBezTo>
                  <a:close/>
                </a:path>
              </a:pathLst>
            </a:custGeom>
            <a:solidFill>
              <a:srgbClr val="4E8CCA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48"/>
            <p:cNvSpPr/>
            <p:nvPr/>
          </p:nvSpPr>
          <p:spPr>
            <a:xfrm>
              <a:off x="3992050" y="3837075"/>
              <a:ext cx="766950" cy="1336125"/>
            </a:xfrm>
            <a:custGeom>
              <a:avLst/>
              <a:gdLst/>
              <a:ahLst/>
              <a:cxnLst/>
              <a:rect l="l" t="t" r="r" b="b"/>
              <a:pathLst>
                <a:path w="30678" h="53445" extrusionOk="0">
                  <a:moveTo>
                    <a:pt x="19367" y="1042"/>
                  </a:moveTo>
                  <a:cubicBezTo>
                    <a:pt x="19693" y="1069"/>
                    <a:pt x="20018" y="1042"/>
                    <a:pt x="20289" y="1096"/>
                  </a:cubicBezTo>
                  <a:cubicBezTo>
                    <a:pt x="23110" y="1693"/>
                    <a:pt x="25904" y="2289"/>
                    <a:pt x="28698" y="2913"/>
                  </a:cubicBezTo>
                  <a:cubicBezTo>
                    <a:pt x="28996" y="2967"/>
                    <a:pt x="29322" y="2995"/>
                    <a:pt x="29566" y="3184"/>
                  </a:cubicBezTo>
                  <a:cubicBezTo>
                    <a:pt x="29539" y="3754"/>
                    <a:pt x="29159" y="5056"/>
                    <a:pt x="28779" y="5761"/>
                  </a:cubicBezTo>
                  <a:cubicBezTo>
                    <a:pt x="28691" y="5824"/>
                    <a:pt x="28602" y="5846"/>
                    <a:pt x="28511" y="5846"/>
                  </a:cubicBezTo>
                  <a:cubicBezTo>
                    <a:pt x="28407" y="5846"/>
                    <a:pt x="28298" y="5817"/>
                    <a:pt x="28182" y="5788"/>
                  </a:cubicBezTo>
                  <a:cubicBezTo>
                    <a:pt x="25741" y="5137"/>
                    <a:pt x="23246" y="4649"/>
                    <a:pt x="20751" y="4188"/>
                  </a:cubicBezTo>
                  <a:cubicBezTo>
                    <a:pt x="20317" y="4107"/>
                    <a:pt x="19855" y="4052"/>
                    <a:pt x="19421" y="3971"/>
                  </a:cubicBezTo>
                  <a:cubicBezTo>
                    <a:pt x="19123" y="3917"/>
                    <a:pt x="19015" y="3808"/>
                    <a:pt x="19042" y="3483"/>
                  </a:cubicBezTo>
                  <a:cubicBezTo>
                    <a:pt x="19096" y="2696"/>
                    <a:pt x="19123" y="1910"/>
                    <a:pt x="19367" y="1042"/>
                  </a:cubicBezTo>
                  <a:close/>
                  <a:moveTo>
                    <a:pt x="20811" y="5270"/>
                  </a:moveTo>
                  <a:cubicBezTo>
                    <a:pt x="21762" y="5270"/>
                    <a:pt x="25398" y="6019"/>
                    <a:pt x="26474" y="6412"/>
                  </a:cubicBezTo>
                  <a:cubicBezTo>
                    <a:pt x="26474" y="6602"/>
                    <a:pt x="26501" y="6819"/>
                    <a:pt x="26474" y="7009"/>
                  </a:cubicBezTo>
                  <a:cubicBezTo>
                    <a:pt x="26202" y="9477"/>
                    <a:pt x="25904" y="11918"/>
                    <a:pt x="25633" y="14359"/>
                  </a:cubicBezTo>
                  <a:cubicBezTo>
                    <a:pt x="25551" y="14875"/>
                    <a:pt x="25470" y="15390"/>
                    <a:pt x="25362" y="15905"/>
                  </a:cubicBezTo>
                  <a:cubicBezTo>
                    <a:pt x="24955" y="18347"/>
                    <a:pt x="24548" y="20815"/>
                    <a:pt x="24141" y="23256"/>
                  </a:cubicBezTo>
                  <a:cubicBezTo>
                    <a:pt x="23978" y="24232"/>
                    <a:pt x="23816" y="25209"/>
                    <a:pt x="23626" y="26185"/>
                  </a:cubicBezTo>
                  <a:cubicBezTo>
                    <a:pt x="23626" y="26321"/>
                    <a:pt x="23571" y="26429"/>
                    <a:pt x="23544" y="26646"/>
                  </a:cubicBezTo>
                  <a:cubicBezTo>
                    <a:pt x="21646" y="26240"/>
                    <a:pt x="19828" y="25833"/>
                    <a:pt x="17957" y="25426"/>
                  </a:cubicBezTo>
                  <a:cubicBezTo>
                    <a:pt x="17957" y="25290"/>
                    <a:pt x="17957" y="25155"/>
                    <a:pt x="17957" y="25019"/>
                  </a:cubicBezTo>
                  <a:cubicBezTo>
                    <a:pt x="18174" y="23744"/>
                    <a:pt x="18337" y="22497"/>
                    <a:pt x="18608" y="21249"/>
                  </a:cubicBezTo>
                  <a:cubicBezTo>
                    <a:pt x="18906" y="19784"/>
                    <a:pt x="19015" y="18319"/>
                    <a:pt x="19232" y="16882"/>
                  </a:cubicBezTo>
                  <a:cubicBezTo>
                    <a:pt x="19421" y="15580"/>
                    <a:pt x="19584" y="14305"/>
                    <a:pt x="19747" y="13003"/>
                  </a:cubicBezTo>
                  <a:cubicBezTo>
                    <a:pt x="19937" y="11566"/>
                    <a:pt x="20100" y="10128"/>
                    <a:pt x="20262" y="8718"/>
                  </a:cubicBezTo>
                  <a:cubicBezTo>
                    <a:pt x="20371" y="7741"/>
                    <a:pt x="20506" y="6765"/>
                    <a:pt x="20615" y="5815"/>
                  </a:cubicBezTo>
                  <a:cubicBezTo>
                    <a:pt x="20642" y="5626"/>
                    <a:pt x="20696" y="5463"/>
                    <a:pt x="20723" y="5273"/>
                  </a:cubicBezTo>
                  <a:cubicBezTo>
                    <a:pt x="20749" y="5271"/>
                    <a:pt x="20779" y="5270"/>
                    <a:pt x="20811" y="5270"/>
                  </a:cubicBezTo>
                  <a:close/>
                  <a:moveTo>
                    <a:pt x="16492" y="25995"/>
                  </a:moveTo>
                  <a:cubicBezTo>
                    <a:pt x="18364" y="26402"/>
                    <a:pt x="20235" y="26809"/>
                    <a:pt x="22107" y="27243"/>
                  </a:cubicBezTo>
                  <a:cubicBezTo>
                    <a:pt x="22948" y="27406"/>
                    <a:pt x="23761" y="27623"/>
                    <a:pt x="24602" y="27813"/>
                  </a:cubicBezTo>
                  <a:cubicBezTo>
                    <a:pt x="25063" y="27921"/>
                    <a:pt x="25117" y="28030"/>
                    <a:pt x="25009" y="28464"/>
                  </a:cubicBezTo>
                  <a:cubicBezTo>
                    <a:pt x="24873" y="28979"/>
                    <a:pt x="24711" y="29494"/>
                    <a:pt x="24548" y="29983"/>
                  </a:cubicBezTo>
                  <a:cubicBezTo>
                    <a:pt x="24452" y="30002"/>
                    <a:pt x="24397" y="30021"/>
                    <a:pt x="24344" y="30021"/>
                  </a:cubicBezTo>
                  <a:cubicBezTo>
                    <a:pt x="24322" y="30021"/>
                    <a:pt x="24300" y="30018"/>
                    <a:pt x="24277" y="30010"/>
                  </a:cubicBezTo>
                  <a:cubicBezTo>
                    <a:pt x="21537" y="29440"/>
                    <a:pt x="18825" y="28843"/>
                    <a:pt x="16085" y="28274"/>
                  </a:cubicBezTo>
                  <a:cubicBezTo>
                    <a:pt x="16031" y="28247"/>
                    <a:pt x="15977" y="28193"/>
                    <a:pt x="15868" y="28138"/>
                  </a:cubicBezTo>
                  <a:cubicBezTo>
                    <a:pt x="15814" y="27406"/>
                    <a:pt x="16139" y="26728"/>
                    <a:pt x="16329" y="26050"/>
                  </a:cubicBezTo>
                  <a:cubicBezTo>
                    <a:pt x="16411" y="26023"/>
                    <a:pt x="16465" y="25995"/>
                    <a:pt x="16492" y="25995"/>
                  </a:cubicBezTo>
                  <a:close/>
                  <a:moveTo>
                    <a:pt x="18043" y="29629"/>
                  </a:moveTo>
                  <a:cubicBezTo>
                    <a:pt x="18640" y="29629"/>
                    <a:pt x="20259" y="29997"/>
                    <a:pt x="21700" y="30417"/>
                  </a:cubicBezTo>
                  <a:cubicBezTo>
                    <a:pt x="21673" y="30715"/>
                    <a:pt x="21429" y="30878"/>
                    <a:pt x="21293" y="31149"/>
                  </a:cubicBezTo>
                  <a:cubicBezTo>
                    <a:pt x="20235" y="31149"/>
                    <a:pt x="19259" y="30742"/>
                    <a:pt x="18228" y="30552"/>
                  </a:cubicBezTo>
                  <a:cubicBezTo>
                    <a:pt x="18147" y="30227"/>
                    <a:pt x="18065" y="29928"/>
                    <a:pt x="17984" y="29630"/>
                  </a:cubicBezTo>
                  <a:cubicBezTo>
                    <a:pt x="18002" y="29629"/>
                    <a:pt x="18022" y="29629"/>
                    <a:pt x="18043" y="29629"/>
                  </a:cubicBezTo>
                  <a:close/>
                  <a:moveTo>
                    <a:pt x="16955" y="16792"/>
                  </a:moveTo>
                  <a:cubicBezTo>
                    <a:pt x="17117" y="16792"/>
                    <a:pt x="17279" y="16795"/>
                    <a:pt x="17441" y="16801"/>
                  </a:cubicBezTo>
                  <a:cubicBezTo>
                    <a:pt x="17604" y="16801"/>
                    <a:pt x="17767" y="16801"/>
                    <a:pt x="17930" y="16828"/>
                  </a:cubicBezTo>
                  <a:cubicBezTo>
                    <a:pt x="18011" y="16855"/>
                    <a:pt x="18092" y="16882"/>
                    <a:pt x="18174" y="16909"/>
                  </a:cubicBezTo>
                  <a:cubicBezTo>
                    <a:pt x="18309" y="17451"/>
                    <a:pt x="18174" y="18835"/>
                    <a:pt x="17875" y="20055"/>
                  </a:cubicBezTo>
                  <a:cubicBezTo>
                    <a:pt x="17713" y="20110"/>
                    <a:pt x="17496" y="20164"/>
                    <a:pt x="17306" y="20191"/>
                  </a:cubicBezTo>
                  <a:cubicBezTo>
                    <a:pt x="14838" y="20652"/>
                    <a:pt x="12640" y="21629"/>
                    <a:pt x="10715" y="23202"/>
                  </a:cubicBezTo>
                  <a:cubicBezTo>
                    <a:pt x="9657" y="24043"/>
                    <a:pt x="8789" y="25019"/>
                    <a:pt x="8084" y="26158"/>
                  </a:cubicBezTo>
                  <a:cubicBezTo>
                    <a:pt x="7378" y="27297"/>
                    <a:pt x="7026" y="28545"/>
                    <a:pt x="6863" y="29847"/>
                  </a:cubicBezTo>
                  <a:cubicBezTo>
                    <a:pt x="6782" y="30607"/>
                    <a:pt x="6755" y="31366"/>
                    <a:pt x="6836" y="32125"/>
                  </a:cubicBezTo>
                  <a:cubicBezTo>
                    <a:pt x="6917" y="32939"/>
                    <a:pt x="7216" y="33617"/>
                    <a:pt x="7812" y="34187"/>
                  </a:cubicBezTo>
                  <a:cubicBezTo>
                    <a:pt x="8952" y="35245"/>
                    <a:pt x="10172" y="36167"/>
                    <a:pt x="11447" y="37035"/>
                  </a:cubicBezTo>
                  <a:cubicBezTo>
                    <a:pt x="12342" y="37659"/>
                    <a:pt x="13291" y="38228"/>
                    <a:pt x="14187" y="38825"/>
                  </a:cubicBezTo>
                  <a:cubicBezTo>
                    <a:pt x="14528" y="39045"/>
                    <a:pt x="14870" y="39155"/>
                    <a:pt x="15271" y="39155"/>
                  </a:cubicBezTo>
                  <a:cubicBezTo>
                    <a:pt x="15316" y="39155"/>
                    <a:pt x="15361" y="39153"/>
                    <a:pt x="15407" y="39151"/>
                  </a:cubicBezTo>
                  <a:cubicBezTo>
                    <a:pt x="17414" y="39069"/>
                    <a:pt x="19421" y="38988"/>
                    <a:pt x="21429" y="38934"/>
                  </a:cubicBezTo>
                  <a:cubicBezTo>
                    <a:pt x="23002" y="38906"/>
                    <a:pt x="24575" y="38906"/>
                    <a:pt x="26121" y="38906"/>
                  </a:cubicBezTo>
                  <a:cubicBezTo>
                    <a:pt x="26230" y="38906"/>
                    <a:pt x="26311" y="38934"/>
                    <a:pt x="26392" y="38934"/>
                  </a:cubicBezTo>
                  <a:cubicBezTo>
                    <a:pt x="26501" y="39476"/>
                    <a:pt x="26447" y="41212"/>
                    <a:pt x="26284" y="41782"/>
                  </a:cubicBezTo>
                  <a:cubicBezTo>
                    <a:pt x="26202" y="41782"/>
                    <a:pt x="26121" y="41809"/>
                    <a:pt x="26013" y="41836"/>
                  </a:cubicBezTo>
                  <a:cubicBezTo>
                    <a:pt x="25117" y="41890"/>
                    <a:pt x="24222" y="41944"/>
                    <a:pt x="23327" y="41971"/>
                  </a:cubicBezTo>
                  <a:cubicBezTo>
                    <a:pt x="21157" y="42080"/>
                    <a:pt x="19015" y="42161"/>
                    <a:pt x="16845" y="42243"/>
                  </a:cubicBezTo>
                  <a:cubicBezTo>
                    <a:pt x="16575" y="42251"/>
                    <a:pt x="16304" y="42254"/>
                    <a:pt x="16034" y="42254"/>
                  </a:cubicBezTo>
                  <a:cubicBezTo>
                    <a:pt x="15382" y="42254"/>
                    <a:pt x="14730" y="42235"/>
                    <a:pt x="14078" y="42216"/>
                  </a:cubicBezTo>
                  <a:cubicBezTo>
                    <a:pt x="14024" y="42216"/>
                    <a:pt x="13942" y="42188"/>
                    <a:pt x="13807" y="42161"/>
                  </a:cubicBezTo>
                  <a:cubicBezTo>
                    <a:pt x="13753" y="41836"/>
                    <a:pt x="13698" y="41565"/>
                    <a:pt x="13644" y="41293"/>
                  </a:cubicBezTo>
                  <a:cubicBezTo>
                    <a:pt x="13563" y="40968"/>
                    <a:pt x="13454" y="40642"/>
                    <a:pt x="13346" y="40344"/>
                  </a:cubicBezTo>
                  <a:cubicBezTo>
                    <a:pt x="13183" y="39720"/>
                    <a:pt x="12749" y="39395"/>
                    <a:pt x="12152" y="39259"/>
                  </a:cubicBezTo>
                  <a:cubicBezTo>
                    <a:pt x="11676" y="39149"/>
                    <a:pt x="11200" y="39094"/>
                    <a:pt x="10724" y="39094"/>
                  </a:cubicBezTo>
                  <a:cubicBezTo>
                    <a:pt x="10142" y="39094"/>
                    <a:pt x="9561" y="39176"/>
                    <a:pt x="8979" y="39340"/>
                  </a:cubicBezTo>
                  <a:cubicBezTo>
                    <a:pt x="8572" y="39449"/>
                    <a:pt x="8165" y="39612"/>
                    <a:pt x="7785" y="39774"/>
                  </a:cubicBezTo>
                  <a:cubicBezTo>
                    <a:pt x="7080" y="40100"/>
                    <a:pt x="6619" y="40588"/>
                    <a:pt x="6510" y="41375"/>
                  </a:cubicBezTo>
                  <a:cubicBezTo>
                    <a:pt x="6510" y="41565"/>
                    <a:pt x="6429" y="41727"/>
                    <a:pt x="6375" y="41944"/>
                  </a:cubicBezTo>
                  <a:cubicBezTo>
                    <a:pt x="6049" y="41971"/>
                    <a:pt x="5731" y="41999"/>
                    <a:pt x="5415" y="41999"/>
                  </a:cubicBezTo>
                  <a:cubicBezTo>
                    <a:pt x="5100" y="41999"/>
                    <a:pt x="4788" y="41971"/>
                    <a:pt x="4476" y="41890"/>
                  </a:cubicBezTo>
                  <a:cubicBezTo>
                    <a:pt x="3690" y="41700"/>
                    <a:pt x="3174" y="41131"/>
                    <a:pt x="2740" y="40507"/>
                  </a:cubicBezTo>
                  <a:cubicBezTo>
                    <a:pt x="2496" y="40100"/>
                    <a:pt x="2279" y="39666"/>
                    <a:pt x="2116" y="39232"/>
                  </a:cubicBezTo>
                  <a:cubicBezTo>
                    <a:pt x="1628" y="37821"/>
                    <a:pt x="1357" y="36384"/>
                    <a:pt x="1194" y="34919"/>
                  </a:cubicBezTo>
                  <a:cubicBezTo>
                    <a:pt x="1086" y="33780"/>
                    <a:pt x="1059" y="32614"/>
                    <a:pt x="1194" y="31447"/>
                  </a:cubicBezTo>
                  <a:cubicBezTo>
                    <a:pt x="1872" y="26294"/>
                    <a:pt x="4259" y="22198"/>
                    <a:pt x="8680" y="19350"/>
                  </a:cubicBezTo>
                  <a:cubicBezTo>
                    <a:pt x="9196" y="19025"/>
                    <a:pt x="9738" y="18753"/>
                    <a:pt x="10308" y="18482"/>
                  </a:cubicBezTo>
                  <a:cubicBezTo>
                    <a:pt x="11067" y="18157"/>
                    <a:pt x="11827" y="17858"/>
                    <a:pt x="12613" y="17560"/>
                  </a:cubicBezTo>
                  <a:cubicBezTo>
                    <a:pt x="14008" y="17022"/>
                    <a:pt x="15468" y="16792"/>
                    <a:pt x="16955" y="16792"/>
                  </a:cubicBezTo>
                  <a:close/>
                  <a:moveTo>
                    <a:pt x="11005" y="40000"/>
                  </a:moveTo>
                  <a:cubicBezTo>
                    <a:pt x="11215" y="40000"/>
                    <a:pt x="11425" y="40007"/>
                    <a:pt x="11637" y="40018"/>
                  </a:cubicBezTo>
                  <a:cubicBezTo>
                    <a:pt x="12152" y="40073"/>
                    <a:pt x="12505" y="40290"/>
                    <a:pt x="12613" y="40805"/>
                  </a:cubicBezTo>
                  <a:cubicBezTo>
                    <a:pt x="12722" y="41266"/>
                    <a:pt x="12885" y="41754"/>
                    <a:pt x="12939" y="42243"/>
                  </a:cubicBezTo>
                  <a:cubicBezTo>
                    <a:pt x="13020" y="43355"/>
                    <a:pt x="13047" y="44467"/>
                    <a:pt x="13129" y="45660"/>
                  </a:cubicBezTo>
                  <a:cubicBezTo>
                    <a:pt x="12112" y="45701"/>
                    <a:pt x="11122" y="45714"/>
                    <a:pt x="10142" y="45714"/>
                  </a:cubicBezTo>
                  <a:cubicBezTo>
                    <a:pt x="9162" y="45714"/>
                    <a:pt x="8192" y="45701"/>
                    <a:pt x="7216" y="45687"/>
                  </a:cubicBezTo>
                  <a:cubicBezTo>
                    <a:pt x="7189" y="45470"/>
                    <a:pt x="7161" y="45335"/>
                    <a:pt x="7189" y="45199"/>
                  </a:cubicBezTo>
                  <a:cubicBezTo>
                    <a:pt x="7216" y="44196"/>
                    <a:pt x="7270" y="43165"/>
                    <a:pt x="7324" y="42161"/>
                  </a:cubicBezTo>
                  <a:cubicBezTo>
                    <a:pt x="7406" y="40995"/>
                    <a:pt x="7595" y="40805"/>
                    <a:pt x="8708" y="40371"/>
                  </a:cubicBezTo>
                  <a:cubicBezTo>
                    <a:pt x="9457" y="40093"/>
                    <a:pt x="10222" y="40000"/>
                    <a:pt x="11005" y="40000"/>
                  </a:cubicBezTo>
                  <a:close/>
                  <a:moveTo>
                    <a:pt x="5460" y="46584"/>
                  </a:moveTo>
                  <a:cubicBezTo>
                    <a:pt x="5956" y="46584"/>
                    <a:pt x="6452" y="46593"/>
                    <a:pt x="6944" y="46610"/>
                  </a:cubicBezTo>
                  <a:cubicBezTo>
                    <a:pt x="8016" y="46623"/>
                    <a:pt x="9087" y="46630"/>
                    <a:pt x="10162" y="46630"/>
                  </a:cubicBezTo>
                  <a:cubicBezTo>
                    <a:pt x="11237" y="46630"/>
                    <a:pt x="12315" y="46623"/>
                    <a:pt x="13400" y="46610"/>
                  </a:cubicBezTo>
                  <a:cubicBezTo>
                    <a:pt x="13548" y="46607"/>
                    <a:pt x="13696" y="46606"/>
                    <a:pt x="13843" y="46606"/>
                  </a:cubicBezTo>
                  <a:cubicBezTo>
                    <a:pt x="15350" y="46606"/>
                    <a:pt x="16859" y="46723"/>
                    <a:pt x="18391" y="46772"/>
                  </a:cubicBezTo>
                  <a:cubicBezTo>
                    <a:pt x="19476" y="46799"/>
                    <a:pt x="20561" y="46827"/>
                    <a:pt x="21646" y="46854"/>
                  </a:cubicBezTo>
                  <a:cubicBezTo>
                    <a:pt x="22432" y="46854"/>
                    <a:pt x="23219" y="46854"/>
                    <a:pt x="23978" y="46881"/>
                  </a:cubicBezTo>
                  <a:cubicBezTo>
                    <a:pt x="24928" y="46908"/>
                    <a:pt x="25877" y="46935"/>
                    <a:pt x="26826" y="46962"/>
                  </a:cubicBezTo>
                  <a:cubicBezTo>
                    <a:pt x="26935" y="46962"/>
                    <a:pt x="27016" y="46989"/>
                    <a:pt x="27206" y="47044"/>
                  </a:cubicBezTo>
                  <a:cubicBezTo>
                    <a:pt x="27233" y="48807"/>
                    <a:pt x="27260" y="50515"/>
                    <a:pt x="26962" y="52278"/>
                  </a:cubicBezTo>
                  <a:cubicBezTo>
                    <a:pt x="26799" y="52278"/>
                    <a:pt x="26636" y="52333"/>
                    <a:pt x="26501" y="52333"/>
                  </a:cubicBezTo>
                  <a:cubicBezTo>
                    <a:pt x="25749" y="52276"/>
                    <a:pt x="25001" y="52252"/>
                    <a:pt x="24254" y="52252"/>
                  </a:cubicBezTo>
                  <a:cubicBezTo>
                    <a:pt x="23224" y="52252"/>
                    <a:pt x="22195" y="52297"/>
                    <a:pt x="21157" y="52360"/>
                  </a:cubicBezTo>
                  <a:cubicBezTo>
                    <a:pt x="18841" y="52493"/>
                    <a:pt x="16525" y="52559"/>
                    <a:pt x="14208" y="52559"/>
                  </a:cubicBezTo>
                  <a:cubicBezTo>
                    <a:pt x="13216" y="52559"/>
                    <a:pt x="12223" y="52547"/>
                    <a:pt x="11230" y="52523"/>
                  </a:cubicBezTo>
                  <a:cubicBezTo>
                    <a:pt x="10358" y="52503"/>
                    <a:pt x="9490" y="52497"/>
                    <a:pt x="8623" y="52497"/>
                  </a:cubicBezTo>
                  <a:cubicBezTo>
                    <a:pt x="7675" y="52497"/>
                    <a:pt x="6728" y="52504"/>
                    <a:pt x="5778" y="52504"/>
                  </a:cubicBezTo>
                  <a:cubicBezTo>
                    <a:pt x="5246" y="52504"/>
                    <a:pt x="4712" y="52502"/>
                    <a:pt x="4178" y="52495"/>
                  </a:cubicBezTo>
                  <a:cubicBezTo>
                    <a:pt x="3391" y="52495"/>
                    <a:pt x="2578" y="52468"/>
                    <a:pt x="1764" y="52441"/>
                  </a:cubicBezTo>
                  <a:cubicBezTo>
                    <a:pt x="1655" y="52441"/>
                    <a:pt x="1547" y="52387"/>
                    <a:pt x="1465" y="52360"/>
                  </a:cubicBezTo>
                  <a:cubicBezTo>
                    <a:pt x="1357" y="51790"/>
                    <a:pt x="1384" y="48698"/>
                    <a:pt x="1465" y="47342"/>
                  </a:cubicBezTo>
                  <a:cubicBezTo>
                    <a:pt x="1493" y="47044"/>
                    <a:pt x="1737" y="46772"/>
                    <a:pt x="2035" y="46745"/>
                  </a:cubicBezTo>
                  <a:cubicBezTo>
                    <a:pt x="3170" y="46632"/>
                    <a:pt x="4318" y="46584"/>
                    <a:pt x="5460" y="46584"/>
                  </a:cubicBezTo>
                  <a:close/>
                  <a:moveTo>
                    <a:pt x="19304" y="1"/>
                  </a:moveTo>
                  <a:cubicBezTo>
                    <a:pt x="18741" y="1"/>
                    <a:pt x="18497" y="275"/>
                    <a:pt x="18364" y="987"/>
                  </a:cubicBezTo>
                  <a:cubicBezTo>
                    <a:pt x="18228" y="1611"/>
                    <a:pt x="18174" y="2235"/>
                    <a:pt x="18120" y="2886"/>
                  </a:cubicBezTo>
                  <a:cubicBezTo>
                    <a:pt x="18065" y="3211"/>
                    <a:pt x="18092" y="3537"/>
                    <a:pt x="18092" y="3862"/>
                  </a:cubicBezTo>
                  <a:cubicBezTo>
                    <a:pt x="18147" y="4405"/>
                    <a:pt x="18391" y="4758"/>
                    <a:pt x="18933" y="4893"/>
                  </a:cubicBezTo>
                  <a:cubicBezTo>
                    <a:pt x="19204" y="4975"/>
                    <a:pt x="19476" y="5056"/>
                    <a:pt x="19801" y="5137"/>
                  </a:cubicBezTo>
                  <a:cubicBezTo>
                    <a:pt x="19693" y="6059"/>
                    <a:pt x="19584" y="6927"/>
                    <a:pt x="19476" y="7823"/>
                  </a:cubicBezTo>
                  <a:cubicBezTo>
                    <a:pt x="19394" y="8718"/>
                    <a:pt x="19286" y="9613"/>
                    <a:pt x="19177" y="10508"/>
                  </a:cubicBezTo>
                  <a:cubicBezTo>
                    <a:pt x="19069" y="11430"/>
                    <a:pt x="18987" y="12352"/>
                    <a:pt x="18825" y="13247"/>
                  </a:cubicBezTo>
                  <a:cubicBezTo>
                    <a:pt x="18689" y="14142"/>
                    <a:pt x="18635" y="15037"/>
                    <a:pt x="18418" y="15905"/>
                  </a:cubicBezTo>
                  <a:cubicBezTo>
                    <a:pt x="18264" y="15925"/>
                    <a:pt x="18138" y="15944"/>
                    <a:pt x="18020" y="15944"/>
                  </a:cubicBezTo>
                  <a:cubicBezTo>
                    <a:pt x="17971" y="15944"/>
                    <a:pt x="17923" y="15941"/>
                    <a:pt x="17875" y="15933"/>
                  </a:cubicBezTo>
                  <a:cubicBezTo>
                    <a:pt x="17728" y="15926"/>
                    <a:pt x="17581" y="15923"/>
                    <a:pt x="17434" y="15923"/>
                  </a:cubicBezTo>
                  <a:cubicBezTo>
                    <a:pt x="16339" y="15923"/>
                    <a:pt x="15263" y="16091"/>
                    <a:pt x="14187" y="16258"/>
                  </a:cubicBezTo>
                  <a:cubicBezTo>
                    <a:pt x="12857" y="16475"/>
                    <a:pt x="11637" y="16990"/>
                    <a:pt x="10416" y="17533"/>
                  </a:cubicBezTo>
                  <a:cubicBezTo>
                    <a:pt x="6022" y="19404"/>
                    <a:pt x="3012" y="22632"/>
                    <a:pt x="1330" y="27080"/>
                  </a:cubicBezTo>
                  <a:cubicBezTo>
                    <a:pt x="381" y="29576"/>
                    <a:pt x="1" y="32153"/>
                    <a:pt x="299" y="34838"/>
                  </a:cubicBezTo>
                  <a:cubicBezTo>
                    <a:pt x="462" y="36438"/>
                    <a:pt x="760" y="37984"/>
                    <a:pt x="1303" y="39476"/>
                  </a:cubicBezTo>
                  <a:cubicBezTo>
                    <a:pt x="1655" y="40425"/>
                    <a:pt x="2171" y="41266"/>
                    <a:pt x="2876" y="41999"/>
                  </a:cubicBezTo>
                  <a:cubicBezTo>
                    <a:pt x="3418" y="42568"/>
                    <a:pt x="4096" y="42866"/>
                    <a:pt x="4910" y="42894"/>
                  </a:cubicBezTo>
                  <a:cubicBezTo>
                    <a:pt x="5181" y="42894"/>
                    <a:pt x="5480" y="42894"/>
                    <a:pt x="5751" y="42921"/>
                  </a:cubicBezTo>
                  <a:cubicBezTo>
                    <a:pt x="5914" y="42921"/>
                    <a:pt x="6077" y="42948"/>
                    <a:pt x="6212" y="42948"/>
                  </a:cubicBezTo>
                  <a:cubicBezTo>
                    <a:pt x="6348" y="43653"/>
                    <a:pt x="6294" y="45172"/>
                    <a:pt x="6131" y="45633"/>
                  </a:cubicBezTo>
                  <a:cubicBezTo>
                    <a:pt x="5317" y="45660"/>
                    <a:pt x="4476" y="45660"/>
                    <a:pt x="3662" y="45714"/>
                  </a:cubicBezTo>
                  <a:cubicBezTo>
                    <a:pt x="2903" y="45769"/>
                    <a:pt x="2144" y="45877"/>
                    <a:pt x="1384" y="45959"/>
                  </a:cubicBezTo>
                  <a:cubicBezTo>
                    <a:pt x="950" y="46013"/>
                    <a:pt x="706" y="46230"/>
                    <a:pt x="597" y="46637"/>
                  </a:cubicBezTo>
                  <a:cubicBezTo>
                    <a:pt x="516" y="46908"/>
                    <a:pt x="462" y="47206"/>
                    <a:pt x="462" y="47478"/>
                  </a:cubicBezTo>
                  <a:cubicBezTo>
                    <a:pt x="435" y="48807"/>
                    <a:pt x="408" y="50136"/>
                    <a:pt x="381" y="51465"/>
                  </a:cubicBezTo>
                  <a:cubicBezTo>
                    <a:pt x="381" y="51844"/>
                    <a:pt x="408" y="52224"/>
                    <a:pt x="435" y="52604"/>
                  </a:cubicBezTo>
                  <a:cubicBezTo>
                    <a:pt x="489" y="53201"/>
                    <a:pt x="570" y="53282"/>
                    <a:pt x="1167" y="53309"/>
                  </a:cubicBezTo>
                  <a:cubicBezTo>
                    <a:pt x="2659" y="53309"/>
                    <a:pt x="4151" y="53336"/>
                    <a:pt x="5643" y="53363"/>
                  </a:cubicBezTo>
                  <a:cubicBezTo>
                    <a:pt x="8816" y="53391"/>
                    <a:pt x="11990" y="53445"/>
                    <a:pt x="15190" y="53445"/>
                  </a:cubicBezTo>
                  <a:cubicBezTo>
                    <a:pt x="17469" y="53418"/>
                    <a:pt x="19774" y="53309"/>
                    <a:pt x="22080" y="53255"/>
                  </a:cubicBezTo>
                  <a:cubicBezTo>
                    <a:pt x="22920" y="53228"/>
                    <a:pt x="23788" y="53201"/>
                    <a:pt x="24629" y="53201"/>
                  </a:cubicBezTo>
                  <a:cubicBezTo>
                    <a:pt x="25199" y="53201"/>
                    <a:pt x="25768" y="53228"/>
                    <a:pt x="26338" y="53255"/>
                  </a:cubicBezTo>
                  <a:cubicBezTo>
                    <a:pt x="26431" y="53261"/>
                    <a:pt x="26524" y="53264"/>
                    <a:pt x="26615" y="53264"/>
                  </a:cubicBezTo>
                  <a:cubicBezTo>
                    <a:pt x="26947" y="53264"/>
                    <a:pt x="27266" y="53220"/>
                    <a:pt x="27586" y="53092"/>
                  </a:cubicBezTo>
                  <a:cubicBezTo>
                    <a:pt x="27830" y="52767"/>
                    <a:pt x="27911" y="52387"/>
                    <a:pt x="27965" y="52034"/>
                  </a:cubicBezTo>
                  <a:cubicBezTo>
                    <a:pt x="28237" y="50380"/>
                    <a:pt x="28264" y="48725"/>
                    <a:pt x="28128" y="47071"/>
                  </a:cubicBezTo>
                  <a:cubicBezTo>
                    <a:pt x="28047" y="46311"/>
                    <a:pt x="27721" y="46013"/>
                    <a:pt x="26962" y="46013"/>
                  </a:cubicBezTo>
                  <a:cubicBezTo>
                    <a:pt x="26311" y="45986"/>
                    <a:pt x="25633" y="45986"/>
                    <a:pt x="24982" y="45986"/>
                  </a:cubicBezTo>
                  <a:cubicBezTo>
                    <a:pt x="24033" y="45959"/>
                    <a:pt x="23083" y="45877"/>
                    <a:pt x="22134" y="45877"/>
                  </a:cubicBezTo>
                  <a:cubicBezTo>
                    <a:pt x="21605" y="45864"/>
                    <a:pt x="21069" y="45864"/>
                    <a:pt x="20534" y="45864"/>
                  </a:cubicBezTo>
                  <a:cubicBezTo>
                    <a:pt x="19998" y="45864"/>
                    <a:pt x="19462" y="45864"/>
                    <a:pt x="18933" y="45850"/>
                  </a:cubicBezTo>
                  <a:cubicBezTo>
                    <a:pt x="17441" y="45823"/>
                    <a:pt x="15950" y="45742"/>
                    <a:pt x="14458" y="45687"/>
                  </a:cubicBezTo>
                  <a:cubicBezTo>
                    <a:pt x="14322" y="45660"/>
                    <a:pt x="14187" y="45633"/>
                    <a:pt x="14051" y="45606"/>
                  </a:cubicBezTo>
                  <a:cubicBezTo>
                    <a:pt x="13861" y="44819"/>
                    <a:pt x="13915" y="44033"/>
                    <a:pt x="13915" y="43138"/>
                  </a:cubicBezTo>
                  <a:lnTo>
                    <a:pt x="14675" y="43138"/>
                  </a:lnTo>
                  <a:cubicBezTo>
                    <a:pt x="15733" y="43111"/>
                    <a:pt x="16818" y="43138"/>
                    <a:pt x="17875" y="43083"/>
                  </a:cubicBezTo>
                  <a:cubicBezTo>
                    <a:pt x="19503" y="43029"/>
                    <a:pt x="21130" y="42921"/>
                    <a:pt x="22785" y="42839"/>
                  </a:cubicBezTo>
                  <a:cubicBezTo>
                    <a:pt x="23626" y="42785"/>
                    <a:pt x="24494" y="42785"/>
                    <a:pt x="25334" y="42704"/>
                  </a:cubicBezTo>
                  <a:cubicBezTo>
                    <a:pt x="25796" y="42677"/>
                    <a:pt x="26284" y="42595"/>
                    <a:pt x="26745" y="42514"/>
                  </a:cubicBezTo>
                  <a:cubicBezTo>
                    <a:pt x="27070" y="42433"/>
                    <a:pt x="27260" y="42188"/>
                    <a:pt x="27260" y="41836"/>
                  </a:cubicBezTo>
                  <a:cubicBezTo>
                    <a:pt x="27287" y="40886"/>
                    <a:pt x="27342" y="39937"/>
                    <a:pt x="27342" y="38988"/>
                  </a:cubicBezTo>
                  <a:cubicBezTo>
                    <a:pt x="27342" y="38445"/>
                    <a:pt x="27125" y="38174"/>
                    <a:pt x="26528" y="38120"/>
                  </a:cubicBezTo>
                  <a:cubicBezTo>
                    <a:pt x="26284" y="38120"/>
                    <a:pt x="26013" y="38066"/>
                    <a:pt x="25741" y="38066"/>
                  </a:cubicBezTo>
                  <a:cubicBezTo>
                    <a:pt x="25117" y="38038"/>
                    <a:pt x="24467" y="38011"/>
                    <a:pt x="23843" y="38011"/>
                  </a:cubicBezTo>
                  <a:cubicBezTo>
                    <a:pt x="22731" y="38038"/>
                    <a:pt x="21646" y="38038"/>
                    <a:pt x="20561" y="38066"/>
                  </a:cubicBezTo>
                  <a:cubicBezTo>
                    <a:pt x="18770" y="38120"/>
                    <a:pt x="16953" y="38174"/>
                    <a:pt x="15163" y="38201"/>
                  </a:cubicBezTo>
                  <a:cubicBezTo>
                    <a:pt x="14946" y="38201"/>
                    <a:pt x="14729" y="38174"/>
                    <a:pt x="14539" y="38066"/>
                  </a:cubicBezTo>
                  <a:cubicBezTo>
                    <a:pt x="14051" y="37794"/>
                    <a:pt x="13563" y="37523"/>
                    <a:pt x="13074" y="37198"/>
                  </a:cubicBezTo>
                  <a:cubicBezTo>
                    <a:pt x="11447" y="36058"/>
                    <a:pt x="9847" y="34865"/>
                    <a:pt x="8355" y="33563"/>
                  </a:cubicBezTo>
                  <a:cubicBezTo>
                    <a:pt x="7975" y="33210"/>
                    <a:pt x="7785" y="32831"/>
                    <a:pt x="7704" y="32342"/>
                  </a:cubicBezTo>
                  <a:cubicBezTo>
                    <a:pt x="7623" y="31583"/>
                    <a:pt x="7650" y="30824"/>
                    <a:pt x="7704" y="30064"/>
                  </a:cubicBezTo>
                  <a:cubicBezTo>
                    <a:pt x="7894" y="28003"/>
                    <a:pt x="8816" y="26294"/>
                    <a:pt x="10226" y="24856"/>
                  </a:cubicBezTo>
                  <a:cubicBezTo>
                    <a:pt x="12098" y="22903"/>
                    <a:pt x="14431" y="21764"/>
                    <a:pt x="17062" y="21167"/>
                  </a:cubicBezTo>
                  <a:cubicBezTo>
                    <a:pt x="17125" y="21158"/>
                    <a:pt x="17188" y="21155"/>
                    <a:pt x="17253" y="21155"/>
                  </a:cubicBezTo>
                  <a:cubicBezTo>
                    <a:pt x="17381" y="21155"/>
                    <a:pt x="17514" y="21167"/>
                    <a:pt x="17658" y="21167"/>
                  </a:cubicBezTo>
                  <a:cubicBezTo>
                    <a:pt x="17550" y="21873"/>
                    <a:pt x="17469" y="22551"/>
                    <a:pt x="17333" y="23229"/>
                  </a:cubicBezTo>
                  <a:cubicBezTo>
                    <a:pt x="17197" y="23880"/>
                    <a:pt x="17224" y="24585"/>
                    <a:pt x="16953" y="25209"/>
                  </a:cubicBezTo>
                  <a:lnTo>
                    <a:pt x="16194" y="25209"/>
                  </a:lnTo>
                  <a:cubicBezTo>
                    <a:pt x="15814" y="25209"/>
                    <a:pt x="15543" y="25372"/>
                    <a:pt x="15434" y="25724"/>
                  </a:cubicBezTo>
                  <a:cubicBezTo>
                    <a:pt x="15163" y="26484"/>
                    <a:pt x="14919" y="27270"/>
                    <a:pt x="14838" y="28057"/>
                  </a:cubicBezTo>
                  <a:cubicBezTo>
                    <a:pt x="14810" y="28572"/>
                    <a:pt x="14946" y="28816"/>
                    <a:pt x="15434" y="29006"/>
                  </a:cubicBezTo>
                  <a:cubicBezTo>
                    <a:pt x="15760" y="29115"/>
                    <a:pt x="16112" y="29196"/>
                    <a:pt x="16465" y="29250"/>
                  </a:cubicBezTo>
                  <a:cubicBezTo>
                    <a:pt x="16736" y="29277"/>
                    <a:pt x="16872" y="29413"/>
                    <a:pt x="16953" y="29684"/>
                  </a:cubicBezTo>
                  <a:cubicBezTo>
                    <a:pt x="17116" y="30118"/>
                    <a:pt x="17333" y="30552"/>
                    <a:pt x="17523" y="30986"/>
                  </a:cubicBezTo>
                  <a:cubicBezTo>
                    <a:pt x="17631" y="31258"/>
                    <a:pt x="17875" y="31420"/>
                    <a:pt x="18147" y="31502"/>
                  </a:cubicBezTo>
                  <a:cubicBezTo>
                    <a:pt x="19015" y="31719"/>
                    <a:pt x="19855" y="31908"/>
                    <a:pt x="20696" y="32098"/>
                  </a:cubicBezTo>
                  <a:cubicBezTo>
                    <a:pt x="20824" y="32132"/>
                    <a:pt x="20946" y="32149"/>
                    <a:pt x="21063" y="32149"/>
                  </a:cubicBezTo>
                  <a:cubicBezTo>
                    <a:pt x="21419" y="32149"/>
                    <a:pt x="21726" y="31991"/>
                    <a:pt x="21971" y="31664"/>
                  </a:cubicBezTo>
                  <a:cubicBezTo>
                    <a:pt x="22242" y="31339"/>
                    <a:pt x="22568" y="31013"/>
                    <a:pt x="22839" y="30661"/>
                  </a:cubicBezTo>
                  <a:cubicBezTo>
                    <a:pt x="23300" y="30769"/>
                    <a:pt x="23707" y="30851"/>
                    <a:pt x="24141" y="30932"/>
                  </a:cubicBezTo>
                  <a:cubicBezTo>
                    <a:pt x="24498" y="31017"/>
                    <a:pt x="24727" y="31067"/>
                    <a:pt x="24884" y="31067"/>
                  </a:cubicBezTo>
                  <a:cubicBezTo>
                    <a:pt x="25229" y="31067"/>
                    <a:pt x="25228" y="30825"/>
                    <a:pt x="25470" y="30173"/>
                  </a:cubicBezTo>
                  <a:cubicBezTo>
                    <a:pt x="25741" y="29494"/>
                    <a:pt x="25904" y="28762"/>
                    <a:pt x="26094" y="28057"/>
                  </a:cubicBezTo>
                  <a:cubicBezTo>
                    <a:pt x="26230" y="27460"/>
                    <a:pt x="26148" y="27352"/>
                    <a:pt x="25579" y="27162"/>
                  </a:cubicBezTo>
                  <a:cubicBezTo>
                    <a:pt x="25199" y="27053"/>
                    <a:pt x="24819" y="26945"/>
                    <a:pt x="24439" y="26836"/>
                  </a:cubicBezTo>
                  <a:cubicBezTo>
                    <a:pt x="24439" y="26728"/>
                    <a:pt x="24412" y="26674"/>
                    <a:pt x="24439" y="26592"/>
                  </a:cubicBezTo>
                  <a:cubicBezTo>
                    <a:pt x="24792" y="24639"/>
                    <a:pt x="25172" y="22686"/>
                    <a:pt x="25524" y="20733"/>
                  </a:cubicBezTo>
                  <a:cubicBezTo>
                    <a:pt x="25796" y="19187"/>
                    <a:pt x="26013" y="17641"/>
                    <a:pt x="26257" y="16095"/>
                  </a:cubicBezTo>
                  <a:cubicBezTo>
                    <a:pt x="26338" y="15471"/>
                    <a:pt x="26474" y="14875"/>
                    <a:pt x="26528" y="14251"/>
                  </a:cubicBezTo>
                  <a:cubicBezTo>
                    <a:pt x="26799" y="12108"/>
                    <a:pt x="27016" y="9965"/>
                    <a:pt x="27287" y="7823"/>
                  </a:cubicBezTo>
                  <a:cubicBezTo>
                    <a:pt x="27315" y="7443"/>
                    <a:pt x="27396" y="7036"/>
                    <a:pt x="27477" y="6629"/>
                  </a:cubicBezTo>
                  <a:cubicBezTo>
                    <a:pt x="27640" y="6629"/>
                    <a:pt x="27776" y="6629"/>
                    <a:pt x="27911" y="6656"/>
                  </a:cubicBezTo>
                  <a:cubicBezTo>
                    <a:pt x="28128" y="6683"/>
                    <a:pt x="28345" y="6738"/>
                    <a:pt x="28535" y="6765"/>
                  </a:cubicBezTo>
                  <a:cubicBezTo>
                    <a:pt x="28626" y="6772"/>
                    <a:pt x="28709" y="6776"/>
                    <a:pt x="28785" y="6776"/>
                  </a:cubicBezTo>
                  <a:cubicBezTo>
                    <a:pt x="29304" y="6776"/>
                    <a:pt x="29519" y="6600"/>
                    <a:pt x="29756" y="6032"/>
                  </a:cubicBezTo>
                  <a:cubicBezTo>
                    <a:pt x="29864" y="5843"/>
                    <a:pt x="29946" y="5598"/>
                    <a:pt x="30000" y="5381"/>
                  </a:cubicBezTo>
                  <a:cubicBezTo>
                    <a:pt x="30163" y="4839"/>
                    <a:pt x="30352" y="4296"/>
                    <a:pt x="30461" y="3727"/>
                  </a:cubicBezTo>
                  <a:cubicBezTo>
                    <a:pt x="30678" y="2832"/>
                    <a:pt x="30542" y="2588"/>
                    <a:pt x="29701" y="2289"/>
                  </a:cubicBezTo>
                  <a:cubicBezTo>
                    <a:pt x="29376" y="2154"/>
                    <a:pt x="29023" y="2072"/>
                    <a:pt x="28671" y="1991"/>
                  </a:cubicBezTo>
                  <a:cubicBezTo>
                    <a:pt x="26392" y="1476"/>
                    <a:pt x="24114" y="960"/>
                    <a:pt x="21808" y="445"/>
                  </a:cubicBezTo>
                  <a:cubicBezTo>
                    <a:pt x="21103" y="282"/>
                    <a:pt x="20425" y="147"/>
                    <a:pt x="19720" y="38"/>
                  </a:cubicBezTo>
                  <a:cubicBezTo>
                    <a:pt x="19565" y="14"/>
                    <a:pt x="19427" y="1"/>
                    <a:pt x="19304" y="1"/>
                  </a:cubicBezTo>
                  <a:close/>
                </a:path>
              </a:pathLst>
            </a:custGeom>
            <a:solidFill>
              <a:srgbClr val="4E8CCA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48"/>
            <p:cNvSpPr/>
            <p:nvPr/>
          </p:nvSpPr>
          <p:spPr>
            <a:xfrm>
              <a:off x="4018125" y="4253663"/>
              <a:ext cx="636100" cy="636725"/>
            </a:xfrm>
            <a:custGeom>
              <a:avLst/>
              <a:gdLst/>
              <a:ahLst/>
              <a:cxnLst/>
              <a:rect l="l" t="t" r="r" b="b"/>
              <a:pathLst>
                <a:path w="25444" h="25469" extrusionOk="0">
                  <a:moveTo>
                    <a:pt x="16112" y="1"/>
                  </a:moveTo>
                  <a:cubicBezTo>
                    <a:pt x="14551" y="1"/>
                    <a:pt x="13017" y="225"/>
                    <a:pt x="11556" y="789"/>
                  </a:cubicBezTo>
                  <a:cubicBezTo>
                    <a:pt x="10796" y="1061"/>
                    <a:pt x="10010" y="1386"/>
                    <a:pt x="9250" y="1712"/>
                  </a:cubicBezTo>
                  <a:cubicBezTo>
                    <a:pt x="8708" y="1956"/>
                    <a:pt x="8138" y="2227"/>
                    <a:pt x="7623" y="2580"/>
                  </a:cubicBezTo>
                  <a:cubicBezTo>
                    <a:pt x="3229" y="5428"/>
                    <a:pt x="815" y="9523"/>
                    <a:pt x="137" y="14677"/>
                  </a:cubicBezTo>
                  <a:cubicBezTo>
                    <a:pt x="1" y="15843"/>
                    <a:pt x="28" y="16982"/>
                    <a:pt x="164" y="18149"/>
                  </a:cubicBezTo>
                  <a:cubicBezTo>
                    <a:pt x="299" y="19613"/>
                    <a:pt x="570" y="21051"/>
                    <a:pt x="1086" y="22434"/>
                  </a:cubicBezTo>
                  <a:cubicBezTo>
                    <a:pt x="1221" y="22895"/>
                    <a:pt x="1438" y="23329"/>
                    <a:pt x="1683" y="23709"/>
                  </a:cubicBezTo>
                  <a:cubicBezTo>
                    <a:pt x="2117" y="24360"/>
                    <a:pt x="2659" y="24930"/>
                    <a:pt x="3419" y="25119"/>
                  </a:cubicBezTo>
                  <a:cubicBezTo>
                    <a:pt x="3730" y="25201"/>
                    <a:pt x="4049" y="25228"/>
                    <a:pt x="4371" y="25228"/>
                  </a:cubicBezTo>
                  <a:cubicBezTo>
                    <a:pt x="4693" y="25228"/>
                    <a:pt x="5019" y="25201"/>
                    <a:pt x="5344" y="25174"/>
                  </a:cubicBezTo>
                  <a:cubicBezTo>
                    <a:pt x="5399" y="24957"/>
                    <a:pt x="5453" y="24767"/>
                    <a:pt x="5480" y="24604"/>
                  </a:cubicBezTo>
                  <a:cubicBezTo>
                    <a:pt x="5561" y="23790"/>
                    <a:pt x="6050" y="23302"/>
                    <a:pt x="6728" y="23004"/>
                  </a:cubicBezTo>
                  <a:cubicBezTo>
                    <a:pt x="7107" y="22841"/>
                    <a:pt x="7514" y="22678"/>
                    <a:pt x="7921" y="22543"/>
                  </a:cubicBezTo>
                  <a:cubicBezTo>
                    <a:pt x="8492" y="22396"/>
                    <a:pt x="9062" y="22321"/>
                    <a:pt x="9633" y="22321"/>
                  </a:cubicBezTo>
                  <a:cubicBezTo>
                    <a:pt x="10120" y="22321"/>
                    <a:pt x="10607" y="22376"/>
                    <a:pt x="11095" y="22488"/>
                  </a:cubicBezTo>
                  <a:cubicBezTo>
                    <a:pt x="11691" y="22624"/>
                    <a:pt x="12125" y="22949"/>
                    <a:pt x="12315" y="23573"/>
                  </a:cubicBezTo>
                  <a:cubicBezTo>
                    <a:pt x="12397" y="23872"/>
                    <a:pt x="12505" y="24197"/>
                    <a:pt x="12586" y="24523"/>
                  </a:cubicBezTo>
                  <a:cubicBezTo>
                    <a:pt x="12641" y="24794"/>
                    <a:pt x="12695" y="25065"/>
                    <a:pt x="12776" y="25391"/>
                  </a:cubicBezTo>
                  <a:cubicBezTo>
                    <a:pt x="12912" y="25418"/>
                    <a:pt x="12966" y="25445"/>
                    <a:pt x="13020" y="25445"/>
                  </a:cubicBezTo>
                  <a:cubicBezTo>
                    <a:pt x="13653" y="25445"/>
                    <a:pt x="14274" y="25469"/>
                    <a:pt x="14891" y="25469"/>
                  </a:cubicBezTo>
                  <a:cubicBezTo>
                    <a:pt x="15199" y="25469"/>
                    <a:pt x="15507" y="25463"/>
                    <a:pt x="15814" y="25445"/>
                  </a:cubicBezTo>
                  <a:cubicBezTo>
                    <a:pt x="17957" y="25391"/>
                    <a:pt x="20127" y="25282"/>
                    <a:pt x="22270" y="25201"/>
                  </a:cubicBezTo>
                  <a:cubicBezTo>
                    <a:pt x="23165" y="25147"/>
                    <a:pt x="24060" y="25092"/>
                    <a:pt x="24982" y="25038"/>
                  </a:cubicBezTo>
                  <a:cubicBezTo>
                    <a:pt x="25063" y="25038"/>
                    <a:pt x="25145" y="25011"/>
                    <a:pt x="25226" y="25011"/>
                  </a:cubicBezTo>
                  <a:cubicBezTo>
                    <a:pt x="25389" y="24441"/>
                    <a:pt x="25443" y="22705"/>
                    <a:pt x="25335" y="22163"/>
                  </a:cubicBezTo>
                  <a:cubicBezTo>
                    <a:pt x="25253" y="22136"/>
                    <a:pt x="25172" y="22109"/>
                    <a:pt x="25090" y="22109"/>
                  </a:cubicBezTo>
                  <a:cubicBezTo>
                    <a:pt x="23517" y="22136"/>
                    <a:pt x="21944" y="22109"/>
                    <a:pt x="20371" y="22163"/>
                  </a:cubicBezTo>
                  <a:cubicBezTo>
                    <a:pt x="18364" y="22190"/>
                    <a:pt x="16357" y="22299"/>
                    <a:pt x="14349" y="22380"/>
                  </a:cubicBezTo>
                  <a:cubicBezTo>
                    <a:pt x="14303" y="22383"/>
                    <a:pt x="14258" y="22384"/>
                    <a:pt x="14213" y="22384"/>
                  </a:cubicBezTo>
                  <a:cubicBezTo>
                    <a:pt x="13812" y="22384"/>
                    <a:pt x="13471" y="22274"/>
                    <a:pt x="13129" y="22054"/>
                  </a:cubicBezTo>
                  <a:cubicBezTo>
                    <a:pt x="12234" y="21458"/>
                    <a:pt x="11284" y="20888"/>
                    <a:pt x="10389" y="20264"/>
                  </a:cubicBezTo>
                  <a:cubicBezTo>
                    <a:pt x="9115" y="19396"/>
                    <a:pt x="7894" y="18474"/>
                    <a:pt x="6782" y="17416"/>
                  </a:cubicBezTo>
                  <a:cubicBezTo>
                    <a:pt x="6185" y="16847"/>
                    <a:pt x="5860" y="16169"/>
                    <a:pt x="5778" y="15355"/>
                  </a:cubicBezTo>
                  <a:cubicBezTo>
                    <a:pt x="5724" y="14595"/>
                    <a:pt x="5751" y="13836"/>
                    <a:pt x="5833" y="13076"/>
                  </a:cubicBezTo>
                  <a:cubicBezTo>
                    <a:pt x="5968" y="11774"/>
                    <a:pt x="6348" y="10527"/>
                    <a:pt x="7026" y="9388"/>
                  </a:cubicBezTo>
                  <a:cubicBezTo>
                    <a:pt x="7731" y="8248"/>
                    <a:pt x="8599" y="7245"/>
                    <a:pt x="9657" y="6431"/>
                  </a:cubicBezTo>
                  <a:cubicBezTo>
                    <a:pt x="11610" y="4858"/>
                    <a:pt x="13807" y="3854"/>
                    <a:pt x="16248" y="3420"/>
                  </a:cubicBezTo>
                  <a:cubicBezTo>
                    <a:pt x="16465" y="3393"/>
                    <a:pt x="16655" y="3312"/>
                    <a:pt x="16818" y="3285"/>
                  </a:cubicBezTo>
                  <a:cubicBezTo>
                    <a:pt x="17116" y="2064"/>
                    <a:pt x="17252" y="681"/>
                    <a:pt x="17143" y="111"/>
                  </a:cubicBezTo>
                  <a:cubicBezTo>
                    <a:pt x="17062" y="111"/>
                    <a:pt x="16953" y="57"/>
                    <a:pt x="16872" y="57"/>
                  </a:cubicBezTo>
                  <a:cubicBezTo>
                    <a:pt x="16709" y="30"/>
                    <a:pt x="16546" y="3"/>
                    <a:pt x="16384" y="3"/>
                  </a:cubicBezTo>
                  <a:cubicBezTo>
                    <a:pt x="16293" y="1"/>
                    <a:pt x="16203" y="1"/>
                    <a:pt x="16112" y="1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48"/>
            <p:cNvSpPr/>
            <p:nvPr/>
          </p:nvSpPr>
          <p:spPr>
            <a:xfrm>
              <a:off x="4025600" y="4998613"/>
              <a:ext cx="647600" cy="149450"/>
            </a:xfrm>
            <a:custGeom>
              <a:avLst/>
              <a:gdLst/>
              <a:ahLst/>
              <a:cxnLst/>
              <a:rect l="l" t="t" r="r" b="b"/>
              <a:pathLst>
                <a:path w="25904" h="5978" extrusionOk="0">
                  <a:moveTo>
                    <a:pt x="4249" y="1"/>
                  </a:moveTo>
                  <a:cubicBezTo>
                    <a:pt x="3068" y="1"/>
                    <a:pt x="1887" y="39"/>
                    <a:pt x="705" y="177"/>
                  </a:cubicBezTo>
                  <a:lnTo>
                    <a:pt x="678" y="177"/>
                  </a:lnTo>
                  <a:cubicBezTo>
                    <a:pt x="380" y="204"/>
                    <a:pt x="136" y="448"/>
                    <a:pt x="109" y="773"/>
                  </a:cubicBezTo>
                  <a:cubicBezTo>
                    <a:pt x="27" y="2129"/>
                    <a:pt x="0" y="5222"/>
                    <a:pt x="109" y="5791"/>
                  </a:cubicBezTo>
                  <a:cubicBezTo>
                    <a:pt x="190" y="5818"/>
                    <a:pt x="299" y="5845"/>
                    <a:pt x="434" y="5845"/>
                  </a:cubicBezTo>
                  <a:cubicBezTo>
                    <a:pt x="1221" y="5873"/>
                    <a:pt x="2035" y="5927"/>
                    <a:pt x="2848" y="5927"/>
                  </a:cubicBezTo>
                  <a:cubicBezTo>
                    <a:pt x="4015" y="5927"/>
                    <a:pt x="5181" y="5920"/>
                    <a:pt x="6351" y="5920"/>
                  </a:cubicBezTo>
                  <a:cubicBezTo>
                    <a:pt x="7520" y="5920"/>
                    <a:pt x="8693" y="5927"/>
                    <a:pt x="9873" y="5954"/>
                  </a:cubicBezTo>
                  <a:cubicBezTo>
                    <a:pt x="10802" y="5969"/>
                    <a:pt x="11734" y="5978"/>
                    <a:pt x="12666" y="5978"/>
                  </a:cubicBezTo>
                  <a:cubicBezTo>
                    <a:pt x="15054" y="5978"/>
                    <a:pt x="17448" y="5920"/>
                    <a:pt x="19828" y="5764"/>
                  </a:cubicBezTo>
                  <a:cubicBezTo>
                    <a:pt x="20886" y="5715"/>
                    <a:pt x="21943" y="5676"/>
                    <a:pt x="23007" y="5676"/>
                  </a:cubicBezTo>
                  <a:cubicBezTo>
                    <a:pt x="23716" y="5676"/>
                    <a:pt x="24428" y="5694"/>
                    <a:pt x="25144" y="5737"/>
                  </a:cubicBezTo>
                  <a:cubicBezTo>
                    <a:pt x="25175" y="5742"/>
                    <a:pt x="25205" y="5744"/>
                    <a:pt x="25235" y="5744"/>
                  </a:cubicBezTo>
                  <a:cubicBezTo>
                    <a:pt x="25361" y="5744"/>
                    <a:pt x="25479" y="5705"/>
                    <a:pt x="25632" y="5683"/>
                  </a:cubicBezTo>
                  <a:cubicBezTo>
                    <a:pt x="25904" y="3947"/>
                    <a:pt x="25904" y="2238"/>
                    <a:pt x="25849" y="448"/>
                  </a:cubicBezTo>
                  <a:cubicBezTo>
                    <a:pt x="25659" y="421"/>
                    <a:pt x="25578" y="394"/>
                    <a:pt x="25470" y="394"/>
                  </a:cubicBezTo>
                  <a:cubicBezTo>
                    <a:pt x="24520" y="366"/>
                    <a:pt x="23598" y="312"/>
                    <a:pt x="22649" y="285"/>
                  </a:cubicBezTo>
                  <a:cubicBezTo>
                    <a:pt x="21862" y="285"/>
                    <a:pt x="21076" y="285"/>
                    <a:pt x="20289" y="258"/>
                  </a:cubicBezTo>
                  <a:cubicBezTo>
                    <a:pt x="19204" y="258"/>
                    <a:pt x="18119" y="231"/>
                    <a:pt x="17034" y="204"/>
                  </a:cubicBezTo>
                  <a:cubicBezTo>
                    <a:pt x="15527" y="154"/>
                    <a:pt x="13998" y="37"/>
                    <a:pt x="12487" y="37"/>
                  </a:cubicBezTo>
                  <a:cubicBezTo>
                    <a:pt x="12339" y="37"/>
                    <a:pt x="12191" y="39"/>
                    <a:pt x="12043" y="41"/>
                  </a:cubicBezTo>
                  <a:cubicBezTo>
                    <a:pt x="11156" y="52"/>
                    <a:pt x="10263" y="59"/>
                    <a:pt x="9370" y="59"/>
                  </a:cubicBezTo>
                  <a:cubicBezTo>
                    <a:pt x="8108" y="59"/>
                    <a:pt x="6843" y="46"/>
                    <a:pt x="5588" y="14"/>
                  </a:cubicBezTo>
                  <a:cubicBezTo>
                    <a:pt x="5141" y="6"/>
                    <a:pt x="4695" y="1"/>
                    <a:pt x="4249" y="1"/>
                  </a:cubicBezTo>
                  <a:close/>
                </a:path>
              </a:pathLst>
            </a:custGeom>
            <a:solidFill>
              <a:srgbClr val="263E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48"/>
            <p:cNvSpPr/>
            <p:nvPr/>
          </p:nvSpPr>
          <p:spPr>
            <a:xfrm>
              <a:off x="4440600" y="3966138"/>
              <a:ext cx="213625" cy="533750"/>
            </a:xfrm>
            <a:custGeom>
              <a:avLst/>
              <a:gdLst/>
              <a:ahLst/>
              <a:cxnLst/>
              <a:rect l="l" t="t" r="r" b="b"/>
              <a:pathLst>
                <a:path w="8545" h="21350" extrusionOk="0">
                  <a:moveTo>
                    <a:pt x="2882" y="1"/>
                  </a:moveTo>
                  <a:cubicBezTo>
                    <a:pt x="2849" y="1"/>
                    <a:pt x="2820" y="1"/>
                    <a:pt x="2794" y="3"/>
                  </a:cubicBezTo>
                  <a:cubicBezTo>
                    <a:pt x="2740" y="166"/>
                    <a:pt x="2685" y="356"/>
                    <a:pt x="2658" y="546"/>
                  </a:cubicBezTo>
                  <a:cubicBezTo>
                    <a:pt x="2550" y="1495"/>
                    <a:pt x="2441" y="2472"/>
                    <a:pt x="2306" y="3421"/>
                  </a:cubicBezTo>
                  <a:cubicBezTo>
                    <a:pt x="2143" y="4858"/>
                    <a:pt x="1980" y="6296"/>
                    <a:pt x="1817" y="7734"/>
                  </a:cubicBezTo>
                  <a:cubicBezTo>
                    <a:pt x="1655" y="9008"/>
                    <a:pt x="1492" y="10310"/>
                    <a:pt x="1302" y="11612"/>
                  </a:cubicBezTo>
                  <a:cubicBezTo>
                    <a:pt x="1085" y="13050"/>
                    <a:pt x="949" y="14514"/>
                    <a:pt x="651" y="15952"/>
                  </a:cubicBezTo>
                  <a:cubicBezTo>
                    <a:pt x="380" y="17200"/>
                    <a:pt x="217" y="18475"/>
                    <a:pt x="27" y="19749"/>
                  </a:cubicBezTo>
                  <a:cubicBezTo>
                    <a:pt x="0" y="19885"/>
                    <a:pt x="0" y="20021"/>
                    <a:pt x="0" y="20156"/>
                  </a:cubicBezTo>
                  <a:cubicBezTo>
                    <a:pt x="1872" y="20563"/>
                    <a:pt x="3689" y="20943"/>
                    <a:pt x="5588" y="21350"/>
                  </a:cubicBezTo>
                  <a:cubicBezTo>
                    <a:pt x="5642" y="21160"/>
                    <a:pt x="5669" y="21024"/>
                    <a:pt x="5696" y="20916"/>
                  </a:cubicBezTo>
                  <a:cubicBezTo>
                    <a:pt x="5859" y="19939"/>
                    <a:pt x="6049" y="18963"/>
                    <a:pt x="6211" y="17986"/>
                  </a:cubicBezTo>
                  <a:cubicBezTo>
                    <a:pt x="6618" y="15518"/>
                    <a:pt x="7025" y="13077"/>
                    <a:pt x="7432" y="10636"/>
                  </a:cubicBezTo>
                  <a:cubicBezTo>
                    <a:pt x="7513" y="10120"/>
                    <a:pt x="7622" y="9605"/>
                    <a:pt x="7676" y="9090"/>
                  </a:cubicBezTo>
                  <a:cubicBezTo>
                    <a:pt x="7974" y="6649"/>
                    <a:pt x="8246" y="4180"/>
                    <a:pt x="8517" y="1739"/>
                  </a:cubicBezTo>
                  <a:cubicBezTo>
                    <a:pt x="8544" y="1522"/>
                    <a:pt x="8544" y="1332"/>
                    <a:pt x="8544" y="1142"/>
                  </a:cubicBezTo>
                  <a:cubicBezTo>
                    <a:pt x="7470" y="723"/>
                    <a:pt x="3815" y="1"/>
                    <a:pt x="2882" y="1"/>
                  </a:cubicBezTo>
                  <a:close/>
                </a:path>
              </a:pathLst>
            </a:custGeom>
            <a:solidFill>
              <a:srgbClr val="263E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48"/>
            <p:cNvSpPr/>
            <p:nvPr/>
          </p:nvSpPr>
          <p:spPr>
            <a:xfrm>
              <a:off x="4467025" y="3860413"/>
              <a:ext cx="263825" cy="119600"/>
            </a:xfrm>
            <a:custGeom>
              <a:avLst/>
              <a:gdLst/>
              <a:ahLst/>
              <a:cxnLst/>
              <a:rect l="l" t="t" r="r" b="b"/>
              <a:pathLst>
                <a:path w="10553" h="4784" extrusionOk="0">
                  <a:moveTo>
                    <a:pt x="354" y="1"/>
                  </a:moveTo>
                  <a:cubicBezTo>
                    <a:pt x="109" y="869"/>
                    <a:pt x="109" y="1656"/>
                    <a:pt x="28" y="2442"/>
                  </a:cubicBezTo>
                  <a:cubicBezTo>
                    <a:pt x="1" y="2740"/>
                    <a:pt x="109" y="2876"/>
                    <a:pt x="408" y="2930"/>
                  </a:cubicBezTo>
                  <a:cubicBezTo>
                    <a:pt x="869" y="3012"/>
                    <a:pt x="1303" y="3066"/>
                    <a:pt x="1737" y="3147"/>
                  </a:cubicBezTo>
                  <a:cubicBezTo>
                    <a:pt x="4232" y="3608"/>
                    <a:pt x="6728" y="4097"/>
                    <a:pt x="9169" y="4720"/>
                  </a:cubicBezTo>
                  <a:cubicBezTo>
                    <a:pt x="9294" y="4752"/>
                    <a:pt x="9419" y="4783"/>
                    <a:pt x="9539" y="4783"/>
                  </a:cubicBezTo>
                  <a:cubicBezTo>
                    <a:pt x="9627" y="4783"/>
                    <a:pt x="9712" y="4766"/>
                    <a:pt x="9793" y="4720"/>
                  </a:cubicBezTo>
                  <a:cubicBezTo>
                    <a:pt x="10145" y="4015"/>
                    <a:pt x="10525" y="2686"/>
                    <a:pt x="10552" y="2144"/>
                  </a:cubicBezTo>
                  <a:cubicBezTo>
                    <a:pt x="10308" y="1927"/>
                    <a:pt x="9982" y="1927"/>
                    <a:pt x="9684" y="1845"/>
                  </a:cubicBezTo>
                  <a:cubicBezTo>
                    <a:pt x="6890" y="1249"/>
                    <a:pt x="4097" y="652"/>
                    <a:pt x="1303" y="55"/>
                  </a:cubicBezTo>
                  <a:cubicBezTo>
                    <a:pt x="1004" y="1"/>
                    <a:pt x="706" y="28"/>
                    <a:pt x="354" y="1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48"/>
            <p:cNvSpPr/>
            <p:nvPr/>
          </p:nvSpPr>
          <p:spPr>
            <a:xfrm>
              <a:off x="4171375" y="4834388"/>
              <a:ext cx="148550" cy="142875"/>
            </a:xfrm>
            <a:custGeom>
              <a:avLst/>
              <a:gdLst/>
              <a:ahLst/>
              <a:cxnLst/>
              <a:rect l="l" t="t" r="r" b="b"/>
              <a:pathLst>
                <a:path w="5942" h="5715" extrusionOk="0">
                  <a:moveTo>
                    <a:pt x="3844" y="1"/>
                  </a:moveTo>
                  <a:cubicBezTo>
                    <a:pt x="3061" y="1"/>
                    <a:pt x="2290" y="93"/>
                    <a:pt x="1520" y="371"/>
                  </a:cubicBezTo>
                  <a:cubicBezTo>
                    <a:pt x="408" y="805"/>
                    <a:pt x="245" y="995"/>
                    <a:pt x="164" y="2162"/>
                  </a:cubicBezTo>
                  <a:cubicBezTo>
                    <a:pt x="82" y="3165"/>
                    <a:pt x="55" y="4196"/>
                    <a:pt x="1" y="5199"/>
                  </a:cubicBezTo>
                  <a:cubicBezTo>
                    <a:pt x="1" y="5335"/>
                    <a:pt x="1" y="5471"/>
                    <a:pt x="28" y="5688"/>
                  </a:cubicBezTo>
                  <a:cubicBezTo>
                    <a:pt x="1004" y="5701"/>
                    <a:pt x="1981" y="5715"/>
                    <a:pt x="2964" y="5715"/>
                  </a:cubicBezTo>
                  <a:cubicBezTo>
                    <a:pt x="3947" y="5715"/>
                    <a:pt x="4937" y="5701"/>
                    <a:pt x="5941" y="5661"/>
                  </a:cubicBezTo>
                  <a:cubicBezTo>
                    <a:pt x="5887" y="4467"/>
                    <a:pt x="5833" y="3355"/>
                    <a:pt x="5751" y="2243"/>
                  </a:cubicBezTo>
                  <a:cubicBezTo>
                    <a:pt x="5697" y="1755"/>
                    <a:pt x="5534" y="1267"/>
                    <a:pt x="5426" y="778"/>
                  </a:cubicBezTo>
                  <a:cubicBezTo>
                    <a:pt x="5317" y="290"/>
                    <a:pt x="4965" y="46"/>
                    <a:pt x="4476" y="19"/>
                  </a:cubicBezTo>
                  <a:cubicBezTo>
                    <a:pt x="4265" y="7"/>
                    <a:pt x="4054" y="1"/>
                    <a:pt x="3844" y="1"/>
                  </a:cubicBezTo>
                  <a:close/>
                </a:path>
              </a:pathLst>
            </a:custGeom>
            <a:solidFill>
              <a:srgbClr val="4E8C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48"/>
            <p:cNvSpPr/>
            <p:nvPr/>
          </p:nvSpPr>
          <p:spPr>
            <a:xfrm>
              <a:off x="4387025" y="4484263"/>
              <a:ext cx="233275" cy="100675"/>
            </a:xfrm>
            <a:custGeom>
              <a:avLst/>
              <a:gdLst/>
              <a:ahLst/>
              <a:cxnLst/>
              <a:rect l="l" t="t" r="r" b="b"/>
              <a:pathLst>
                <a:path w="9331" h="4027" extrusionOk="0">
                  <a:moveTo>
                    <a:pt x="678" y="1"/>
                  </a:moveTo>
                  <a:cubicBezTo>
                    <a:pt x="651" y="1"/>
                    <a:pt x="597" y="28"/>
                    <a:pt x="516" y="55"/>
                  </a:cubicBezTo>
                  <a:cubicBezTo>
                    <a:pt x="326" y="733"/>
                    <a:pt x="0" y="1384"/>
                    <a:pt x="82" y="2144"/>
                  </a:cubicBezTo>
                  <a:cubicBezTo>
                    <a:pt x="163" y="2198"/>
                    <a:pt x="217" y="2252"/>
                    <a:pt x="272" y="2252"/>
                  </a:cubicBezTo>
                  <a:cubicBezTo>
                    <a:pt x="3011" y="2849"/>
                    <a:pt x="5751" y="3446"/>
                    <a:pt x="8490" y="4015"/>
                  </a:cubicBezTo>
                  <a:cubicBezTo>
                    <a:pt x="8506" y="4023"/>
                    <a:pt x="8524" y="4026"/>
                    <a:pt x="8545" y="4026"/>
                  </a:cubicBezTo>
                  <a:cubicBezTo>
                    <a:pt x="8597" y="4026"/>
                    <a:pt x="8665" y="4007"/>
                    <a:pt x="8761" y="3988"/>
                  </a:cubicBezTo>
                  <a:cubicBezTo>
                    <a:pt x="8897" y="3473"/>
                    <a:pt x="9060" y="2984"/>
                    <a:pt x="9195" y="2442"/>
                  </a:cubicBezTo>
                  <a:cubicBezTo>
                    <a:pt x="9331" y="2035"/>
                    <a:pt x="9250" y="1927"/>
                    <a:pt x="8788" y="1818"/>
                  </a:cubicBezTo>
                  <a:cubicBezTo>
                    <a:pt x="7975" y="1601"/>
                    <a:pt x="7134" y="1411"/>
                    <a:pt x="6320" y="1221"/>
                  </a:cubicBezTo>
                  <a:cubicBezTo>
                    <a:pt x="4449" y="815"/>
                    <a:pt x="2577" y="408"/>
                    <a:pt x="678" y="1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48"/>
            <p:cNvSpPr/>
            <p:nvPr/>
          </p:nvSpPr>
          <p:spPr>
            <a:xfrm>
              <a:off x="4441275" y="4575088"/>
              <a:ext cx="92925" cy="37400"/>
            </a:xfrm>
            <a:custGeom>
              <a:avLst/>
              <a:gdLst/>
              <a:ahLst/>
              <a:cxnLst/>
              <a:rect l="l" t="t" r="r" b="b"/>
              <a:pathLst>
                <a:path w="3717" h="1496" extrusionOk="0">
                  <a:moveTo>
                    <a:pt x="63" y="1"/>
                  </a:moveTo>
                  <a:cubicBezTo>
                    <a:pt x="41" y="1"/>
                    <a:pt x="20" y="1"/>
                    <a:pt x="0" y="2"/>
                  </a:cubicBezTo>
                  <a:cubicBezTo>
                    <a:pt x="82" y="301"/>
                    <a:pt x="163" y="572"/>
                    <a:pt x="244" y="898"/>
                  </a:cubicBezTo>
                  <a:cubicBezTo>
                    <a:pt x="1242" y="1108"/>
                    <a:pt x="2189" y="1496"/>
                    <a:pt x="3208" y="1496"/>
                  </a:cubicBezTo>
                  <a:cubicBezTo>
                    <a:pt x="3242" y="1496"/>
                    <a:pt x="3275" y="1495"/>
                    <a:pt x="3309" y="1494"/>
                  </a:cubicBezTo>
                  <a:cubicBezTo>
                    <a:pt x="3472" y="1250"/>
                    <a:pt x="3716" y="1087"/>
                    <a:pt x="3716" y="789"/>
                  </a:cubicBezTo>
                  <a:cubicBezTo>
                    <a:pt x="2278" y="345"/>
                    <a:pt x="664" y="1"/>
                    <a:pt x="63" y="1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48"/>
            <p:cNvSpPr/>
            <p:nvPr/>
          </p:nvSpPr>
          <p:spPr>
            <a:xfrm>
              <a:off x="3991700" y="3834388"/>
              <a:ext cx="767625" cy="1335650"/>
            </a:xfrm>
            <a:custGeom>
              <a:avLst/>
              <a:gdLst/>
              <a:ahLst/>
              <a:cxnLst/>
              <a:rect l="l" t="t" r="r" b="b"/>
              <a:pathLst>
                <a:path w="30705" h="53426" extrusionOk="0">
                  <a:moveTo>
                    <a:pt x="19367" y="1042"/>
                  </a:moveTo>
                  <a:cubicBezTo>
                    <a:pt x="19719" y="1069"/>
                    <a:pt x="20017" y="1042"/>
                    <a:pt x="20316" y="1096"/>
                  </a:cubicBezTo>
                  <a:cubicBezTo>
                    <a:pt x="23110" y="1693"/>
                    <a:pt x="25903" y="2290"/>
                    <a:pt x="28697" y="2886"/>
                  </a:cubicBezTo>
                  <a:cubicBezTo>
                    <a:pt x="28995" y="2968"/>
                    <a:pt x="29321" y="2968"/>
                    <a:pt x="29565" y="3185"/>
                  </a:cubicBezTo>
                  <a:cubicBezTo>
                    <a:pt x="29538" y="3727"/>
                    <a:pt x="29158" y="5056"/>
                    <a:pt x="28806" y="5761"/>
                  </a:cubicBezTo>
                  <a:cubicBezTo>
                    <a:pt x="28725" y="5807"/>
                    <a:pt x="28640" y="5824"/>
                    <a:pt x="28552" y="5824"/>
                  </a:cubicBezTo>
                  <a:cubicBezTo>
                    <a:pt x="28432" y="5824"/>
                    <a:pt x="28307" y="5793"/>
                    <a:pt x="28182" y="5761"/>
                  </a:cubicBezTo>
                  <a:cubicBezTo>
                    <a:pt x="25741" y="5138"/>
                    <a:pt x="23245" y="4649"/>
                    <a:pt x="20750" y="4188"/>
                  </a:cubicBezTo>
                  <a:cubicBezTo>
                    <a:pt x="20316" y="4107"/>
                    <a:pt x="19882" y="4053"/>
                    <a:pt x="19421" y="3971"/>
                  </a:cubicBezTo>
                  <a:cubicBezTo>
                    <a:pt x="19122" y="3917"/>
                    <a:pt x="19014" y="3781"/>
                    <a:pt x="19041" y="3483"/>
                  </a:cubicBezTo>
                  <a:cubicBezTo>
                    <a:pt x="19122" y="2697"/>
                    <a:pt x="19122" y="1910"/>
                    <a:pt x="19367" y="1042"/>
                  </a:cubicBezTo>
                  <a:close/>
                  <a:moveTo>
                    <a:pt x="20838" y="5271"/>
                  </a:moveTo>
                  <a:cubicBezTo>
                    <a:pt x="21771" y="5271"/>
                    <a:pt x="25426" y="5993"/>
                    <a:pt x="26500" y="6412"/>
                  </a:cubicBezTo>
                  <a:cubicBezTo>
                    <a:pt x="26500" y="6602"/>
                    <a:pt x="26500" y="6792"/>
                    <a:pt x="26473" y="7009"/>
                  </a:cubicBezTo>
                  <a:cubicBezTo>
                    <a:pt x="26202" y="9450"/>
                    <a:pt x="25930" y="11919"/>
                    <a:pt x="25632" y="14360"/>
                  </a:cubicBezTo>
                  <a:cubicBezTo>
                    <a:pt x="25578" y="14875"/>
                    <a:pt x="25469" y="15390"/>
                    <a:pt x="25388" y="15906"/>
                  </a:cubicBezTo>
                  <a:cubicBezTo>
                    <a:pt x="24981" y="18347"/>
                    <a:pt x="24574" y="20788"/>
                    <a:pt x="24167" y="23256"/>
                  </a:cubicBezTo>
                  <a:cubicBezTo>
                    <a:pt x="24005" y="24233"/>
                    <a:pt x="23815" y="25209"/>
                    <a:pt x="23652" y="26186"/>
                  </a:cubicBezTo>
                  <a:cubicBezTo>
                    <a:pt x="23625" y="26294"/>
                    <a:pt x="23598" y="26430"/>
                    <a:pt x="23544" y="26620"/>
                  </a:cubicBezTo>
                  <a:cubicBezTo>
                    <a:pt x="21645" y="26213"/>
                    <a:pt x="19828" y="25833"/>
                    <a:pt x="17956" y="25426"/>
                  </a:cubicBezTo>
                  <a:cubicBezTo>
                    <a:pt x="17956" y="25291"/>
                    <a:pt x="17956" y="25155"/>
                    <a:pt x="17983" y="25019"/>
                  </a:cubicBezTo>
                  <a:cubicBezTo>
                    <a:pt x="18173" y="23745"/>
                    <a:pt x="18336" y="22470"/>
                    <a:pt x="18607" y="21222"/>
                  </a:cubicBezTo>
                  <a:cubicBezTo>
                    <a:pt x="18905" y="19784"/>
                    <a:pt x="19041" y="18320"/>
                    <a:pt x="19258" y="16882"/>
                  </a:cubicBezTo>
                  <a:cubicBezTo>
                    <a:pt x="19448" y="15580"/>
                    <a:pt x="19611" y="14278"/>
                    <a:pt x="19773" y="13004"/>
                  </a:cubicBezTo>
                  <a:cubicBezTo>
                    <a:pt x="19936" y="11566"/>
                    <a:pt x="20099" y="10128"/>
                    <a:pt x="20262" y="8691"/>
                  </a:cubicBezTo>
                  <a:cubicBezTo>
                    <a:pt x="20397" y="7742"/>
                    <a:pt x="20506" y="6765"/>
                    <a:pt x="20614" y="5816"/>
                  </a:cubicBezTo>
                  <a:cubicBezTo>
                    <a:pt x="20641" y="5626"/>
                    <a:pt x="20696" y="5436"/>
                    <a:pt x="20750" y="5273"/>
                  </a:cubicBezTo>
                  <a:cubicBezTo>
                    <a:pt x="20776" y="5271"/>
                    <a:pt x="20805" y="5271"/>
                    <a:pt x="20838" y="5271"/>
                  </a:cubicBezTo>
                  <a:close/>
                  <a:moveTo>
                    <a:pt x="16491" y="25996"/>
                  </a:moveTo>
                  <a:cubicBezTo>
                    <a:pt x="18390" y="26403"/>
                    <a:pt x="20262" y="26810"/>
                    <a:pt x="22133" y="27216"/>
                  </a:cubicBezTo>
                  <a:cubicBezTo>
                    <a:pt x="22947" y="27406"/>
                    <a:pt x="23788" y="27596"/>
                    <a:pt x="24601" y="27813"/>
                  </a:cubicBezTo>
                  <a:cubicBezTo>
                    <a:pt x="25063" y="27922"/>
                    <a:pt x="25144" y="28030"/>
                    <a:pt x="25008" y="28437"/>
                  </a:cubicBezTo>
                  <a:cubicBezTo>
                    <a:pt x="24873" y="28979"/>
                    <a:pt x="24710" y="29468"/>
                    <a:pt x="24574" y="29983"/>
                  </a:cubicBezTo>
                  <a:cubicBezTo>
                    <a:pt x="24478" y="30002"/>
                    <a:pt x="24410" y="30021"/>
                    <a:pt x="24358" y="30021"/>
                  </a:cubicBezTo>
                  <a:cubicBezTo>
                    <a:pt x="24337" y="30021"/>
                    <a:pt x="24319" y="30018"/>
                    <a:pt x="24303" y="30010"/>
                  </a:cubicBezTo>
                  <a:cubicBezTo>
                    <a:pt x="21564" y="29441"/>
                    <a:pt x="18824" y="28844"/>
                    <a:pt x="16085" y="28247"/>
                  </a:cubicBezTo>
                  <a:cubicBezTo>
                    <a:pt x="16030" y="28247"/>
                    <a:pt x="15976" y="28193"/>
                    <a:pt x="15895" y="28139"/>
                  </a:cubicBezTo>
                  <a:cubicBezTo>
                    <a:pt x="15813" y="27379"/>
                    <a:pt x="16139" y="26728"/>
                    <a:pt x="16329" y="26050"/>
                  </a:cubicBezTo>
                  <a:cubicBezTo>
                    <a:pt x="16410" y="26023"/>
                    <a:pt x="16464" y="25996"/>
                    <a:pt x="16491" y="25996"/>
                  </a:cubicBezTo>
                  <a:close/>
                  <a:moveTo>
                    <a:pt x="18046" y="29629"/>
                  </a:moveTo>
                  <a:cubicBezTo>
                    <a:pt x="18647" y="29629"/>
                    <a:pt x="20261" y="29973"/>
                    <a:pt x="21699" y="30417"/>
                  </a:cubicBezTo>
                  <a:cubicBezTo>
                    <a:pt x="21699" y="30715"/>
                    <a:pt x="21455" y="30878"/>
                    <a:pt x="21292" y="31122"/>
                  </a:cubicBezTo>
                  <a:cubicBezTo>
                    <a:pt x="21258" y="31123"/>
                    <a:pt x="21225" y="31124"/>
                    <a:pt x="21191" y="31124"/>
                  </a:cubicBezTo>
                  <a:cubicBezTo>
                    <a:pt x="20172" y="31124"/>
                    <a:pt x="19225" y="30736"/>
                    <a:pt x="18227" y="30526"/>
                  </a:cubicBezTo>
                  <a:cubicBezTo>
                    <a:pt x="18146" y="30200"/>
                    <a:pt x="18065" y="29929"/>
                    <a:pt x="17983" y="29630"/>
                  </a:cubicBezTo>
                  <a:cubicBezTo>
                    <a:pt x="18003" y="29629"/>
                    <a:pt x="18024" y="29629"/>
                    <a:pt x="18046" y="29629"/>
                  </a:cubicBezTo>
                  <a:close/>
                  <a:moveTo>
                    <a:pt x="17169" y="16772"/>
                  </a:moveTo>
                  <a:cubicBezTo>
                    <a:pt x="17260" y="16772"/>
                    <a:pt x="17350" y="16772"/>
                    <a:pt x="17441" y="16774"/>
                  </a:cubicBezTo>
                  <a:cubicBezTo>
                    <a:pt x="17603" y="16774"/>
                    <a:pt x="17766" y="16801"/>
                    <a:pt x="17929" y="16828"/>
                  </a:cubicBezTo>
                  <a:cubicBezTo>
                    <a:pt x="18010" y="16828"/>
                    <a:pt x="18119" y="16882"/>
                    <a:pt x="18200" y="16882"/>
                  </a:cubicBezTo>
                  <a:cubicBezTo>
                    <a:pt x="18309" y="17452"/>
                    <a:pt x="18173" y="18835"/>
                    <a:pt x="17875" y="20056"/>
                  </a:cubicBezTo>
                  <a:cubicBezTo>
                    <a:pt x="17712" y="20083"/>
                    <a:pt x="17522" y="20164"/>
                    <a:pt x="17305" y="20191"/>
                  </a:cubicBezTo>
                  <a:cubicBezTo>
                    <a:pt x="14864" y="20625"/>
                    <a:pt x="12667" y="21629"/>
                    <a:pt x="10714" y="23202"/>
                  </a:cubicBezTo>
                  <a:cubicBezTo>
                    <a:pt x="9656" y="24016"/>
                    <a:pt x="8788" y="25019"/>
                    <a:pt x="8083" y="26159"/>
                  </a:cubicBezTo>
                  <a:cubicBezTo>
                    <a:pt x="7405" y="27298"/>
                    <a:pt x="7025" y="28545"/>
                    <a:pt x="6890" y="29847"/>
                  </a:cubicBezTo>
                  <a:cubicBezTo>
                    <a:pt x="6808" y="30607"/>
                    <a:pt x="6781" y="31366"/>
                    <a:pt x="6835" y="32126"/>
                  </a:cubicBezTo>
                  <a:cubicBezTo>
                    <a:pt x="6917" y="32940"/>
                    <a:pt x="7242" y="33618"/>
                    <a:pt x="7839" y="34187"/>
                  </a:cubicBezTo>
                  <a:cubicBezTo>
                    <a:pt x="8951" y="35245"/>
                    <a:pt x="10172" y="36167"/>
                    <a:pt x="11446" y="37035"/>
                  </a:cubicBezTo>
                  <a:cubicBezTo>
                    <a:pt x="12341" y="37659"/>
                    <a:pt x="13291" y="38229"/>
                    <a:pt x="14186" y="38825"/>
                  </a:cubicBezTo>
                  <a:cubicBezTo>
                    <a:pt x="14528" y="39045"/>
                    <a:pt x="14869" y="39155"/>
                    <a:pt x="15270" y="39155"/>
                  </a:cubicBezTo>
                  <a:cubicBezTo>
                    <a:pt x="15315" y="39155"/>
                    <a:pt x="15360" y="39154"/>
                    <a:pt x="15406" y="39151"/>
                  </a:cubicBezTo>
                  <a:cubicBezTo>
                    <a:pt x="17414" y="39070"/>
                    <a:pt x="19421" y="38961"/>
                    <a:pt x="21428" y="38934"/>
                  </a:cubicBezTo>
                  <a:cubicBezTo>
                    <a:pt x="23001" y="38880"/>
                    <a:pt x="24574" y="38907"/>
                    <a:pt x="26147" y="38880"/>
                  </a:cubicBezTo>
                  <a:cubicBezTo>
                    <a:pt x="26229" y="38880"/>
                    <a:pt x="26310" y="38907"/>
                    <a:pt x="26392" y="38934"/>
                  </a:cubicBezTo>
                  <a:cubicBezTo>
                    <a:pt x="26500" y="39476"/>
                    <a:pt x="26446" y="41212"/>
                    <a:pt x="26283" y="41782"/>
                  </a:cubicBezTo>
                  <a:cubicBezTo>
                    <a:pt x="26202" y="41782"/>
                    <a:pt x="26120" y="41809"/>
                    <a:pt x="26039" y="41809"/>
                  </a:cubicBezTo>
                  <a:cubicBezTo>
                    <a:pt x="25117" y="41863"/>
                    <a:pt x="24222" y="41918"/>
                    <a:pt x="23327" y="41972"/>
                  </a:cubicBezTo>
                  <a:cubicBezTo>
                    <a:pt x="21184" y="42053"/>
                    <a:pt x="19014" y="42162"/>
                    <a:pt x="16871" y="42216"/>
                  </a:cubicBezTo>
                  <a:cubicBezTo>
                    <a:pt x="16564" y="42234"/>
                    <a:pt x="16256" y="42240"/>
                    <a:pt x="15948" y="42240"/>
                  </a:cubicBezTo>
                  <a:cubicBezTo>
                    <a:pt x="15331" y="42240"/>
                    <a:pt x="14710" y="42216"/>
                    <a:pt x="14077" y="42216"/>
                  </a:cubicBezTo>
                  <a:cubicBezTo>
                    <a:pt x="14023" y="42216"/>
                    <a:pt x="13969" y="42189"/>
                    <a:pt x="13833" y="42162"/>
                  </a:cubicBezTo>
                  <a:cubicBezTo>
                    <a:pt x="13752" y="41836"/>
                    <a:pt x="13698" y="41565"/>
                    <a:pt x="13643" y="41294"/>
                  </a:cubicBezTo>
                  <a:cubicBezTo>
                    <a:pt x="13562" y="40968"/>
                    <a:pt x="13454" y="40643"/>
                    <a:pt x="13372" y="40344"/>
                  </a:cubicBezTo>
                  <a:cubicBezTo>
                    <a:pt x="13182" y="39720"/>
                    <a:pt x="12748" y="39395"/>
                    <a:pt x="12152" y="39259"/>
                  </a:cubicBezTo>
                  <a:cubicBezTo>
                    <a:pt x="11664" y="39147"/>
                    <a:pt x="11177" y="39092"/>
                    <a:pt x="10690" y="39092"/>
                  </a:cubicBezTo>
                  <a:cubicBezTo>
                    <a:pt x="10119" y="39092"/>
                    <a:pt x="9549" y="39167"/>
                    <a:pt x="8978" y="39314"/>
                  </a:cubicBezTo>
                  <a:cubicBezTo>
                    <a:pt x="8571" y="39449"/>
                    <a:pt x="8164" y="39612"/>
                    <a:pt x="7785" y="39775"/>
                  </a:cubicBezTo>
                  <a:cubicBezTo>
                    <a:pt x="7107" y="40073"/>
                    <a:pt x="6618" y="40561"/>
                    <a:pt x="6537" y="41375"/>
                  </a:cubicBezTo>
                  <a:cubicBezTo>
                    <a:pt x="6510" y="41538"/>
                    <a:pt x="6456" y="41728"/>
                    <a:pt x="6401" y="41945"/>
                  </a:cubicBezTo>
                  <a:cubicBezTo>
                    <a:pt x="6076" y="41972"/>
                    <a:pt x="5750" y="41999"/>
                    <a:pt x="5428" y="41999"/>
                  </a:cubicBezTo>
                  <a:cubicBezTo>
                    <a:pt x="5106" y="41999"/>
                    <a:pt x="4787" y="41972"/>
                    <a:pt x="4476" y="41890"/>
                  </a:cubicBezTo>
                  <a:cubicBezTo>
                    <a:pt x="3716" y="41701"/>
                    <a:pt x="3174" y="41131"/>
                    <a:pt x="2740" y="40480"/>
                  </a:cubicBezTo>
                  <a:cubicBezTo>
                    <a:pt x="2495" y="40100"/>
                    <a:pt x="2278" y="39666"/>
                    <a:pt x="2143" y="39205"/>
                  </a:cubicBezTo>
                  <a:cubicBezTo>
                    <a:pt x="1627" y="37822"/>
                    <a:pt x="1356" y="36384"/>
                    <a:pt x="1221" y="34920"/>
                  </a:cubicBezTo>
                  <a:cubicBezTo>
                    <a:pt x="1085" y="33753"/>
                    <a:pt x="1058" y="32614"/>
                    <a:pt x="1194" y="31448"/>
                  </a:cubicBezTo>
                  <a:cubicBezTo>
                    <a:pt x="1872" y="26294"/>
                    <a:pt x="4286" y="22199"/>
                    <a:pt x="8680" y="19351"/>
                  </a:cubicBezTo>
                  <a:cubicBezTo>
                    <a:pt x="9195" y="18998"/>
                    <a:pt x="9765" y="18727"/>
                    <a:pt x="10307" y="18483"/>
                  </a:cubicBezTo>
                  <a:cubicBezTo>
                    <a:pt x="11067" y="18157"/>
                    <a:pt x="11853" y="17832"/>
                    <a:pt x="12613" y="17560"/>
                  </a:cubicBezTo>
                  <a:cubicBezTo>
                    <a:pt x="14074" y="16996"/>
                    <a:pt x="15608" y="16772"/>
                    <a:pt x="17169" y="16772"/>
                  </a:cubicBezTo>
                  <a:close/>
                  <a:moveTo>
                    <a:pt x="11031" y="40001"/>
                  </a:moveTo>
                  <a:cubicBezTo>
                    <a:pt x="11241" y="40001"/>
                    <a:pt x="11452" y="40007"/>
                    <a:pt x="11663" y="40019"/>
                  </a:cubicBezTo>
                  <a:cubicBezTo>
                    <a:pt x="12152" y="40046"/>
                    <a:pt x="12504" y="40290"/>
                    <a:pt x="12613" y="40778"/>
                  </a:cubicBezTo>
                  <a:cubicBezTo>
                    <a:pt x="12721" y="41267"/>
                    <a:pt x="12884" y="41755"/>
                    <a:pt x="12938" y="42243"/>
                  </a:cubicBezTo>
                  <a:cubicBezTo>
                    <a:pt x="13020" y="43355"/>
                    <a:pt x="13074" y="44467"/>
                    <a:pt x="13128" y="45661"/>
                  </a:cubicBezTo>
                  <a:cubicBezTo>
                    <a:pt x="12124" y="45701"/>
                    <a:pt x="11134" y="45715"/>
                    <a:pt x="10151" y="45715"/>
                  </a:cubicBezTo>
                  <a:cubicBezTo>
                    <a:pt x="9168" y="45715"/>
                    <a:pt x="8191" y="45701"/>
                    <a:pt x="7215" y="45688"/>
                  </a:cubicBezTo>
                  <a:cubicBezTo>
                    <a:pt x="7188" y="45471"/>
                    <a:pt x="7188" y="45335"/>
                    <a:pt x="7188" y="45199"/>
                  </a:cubicBezTo>
                  <a:cubicBezTo>
                    <a:pt x="7242" y="44196"/>
                    <a:pt x="7269" y="43165"/>
                    <a:pt x="7351" y="42162"/>
                  </a:cubicBezTo>
                  <a:cubicBezTo>
                    <a:pt x="7432" y="40995"/>
                    <a:pt x="7595" y="40805"/>
                    <a:pt x="8707" y="40371"/>
                  </a:cubicBezTo>
                  <a:cubicBezTo>
                    <a:pt x="9477" y="40093"/>
                    <a:pt x="10248" y="40001"/>
                    <a:pt x="11031" y="40001"/>
                  </a:cubicBezTo>
                  <a:close/>
                  <a:moveTo>
                    <a:pt x="5605" y="46570"/>
                  </a:moveTo>
                  <a:cubicBezTo>
                    <a:pt x="6051" y="46570"/>
                    <a:pt x="6497" y="46575"/>
                    <a:pt x="6944" y="46583"/>
                  </a:cubicBezTo>
                  <a:cubicBezTo>
                    <a:pt x="8199" y="46615"/>
                    <a:pt x="9464" y="46628"/>
                    <a:pt x="10726" y="46628"/>
                  </a:cubicBezTo>
                  <a:cubicBezTo>
                    <a:pt x="11619" y="46628"/>
                    <a:pt x="12512" y="46621"/>
                    <a:pt x="13399" y="46610"/>
                  </a:cubicBezTo>
                  <a:cubicBezTo>
                    <a:pt x="13547" y="46608"/>
                    <a:pt x="13695" y="46606"/>
                    <a:pt x="13843" y="46606"/>
                  </a:cubicBezTo>
                  <a:cubicBezTo>
                    <a:pt x="15354" y="46606"/>
                    <a:pt x="16883" y="46723"/>
                    <a:pt x="18390" y="46773"/>
                  </a:cubicBezTo>
                  <a:cubicBezTo>
                    <a:pt x="19475" y="46800"/>
                    <a:pt x="20560" y="46827"/>
                    <a:pt x="21645" y="46827"/>
                  </a:cubicBezTo>
                  <a:cubicBezTo>
                    <a:pt x="22432" y="46854"/>
                    <a:pt x="23218" y="46854"/>
                    <a:pt x="24005" y="46854"/>
                  </a:cubicBezTo>
                  <a:cubicBezTo>
                    <a:pt x="24954" y="46881"/>
                    <a:pt x="25876" y="46935"/>
                    <a:pt x="26826" y="46963"/>
                  </a:cubicBezTo>
                  <a:cubicBezTo>
                    <a:pt x="26934" y="46963"/>
                    <a:pt x="27015" y="46990"/>
                    <a:pt x="27205" y="47017"/>
                  </a:cubicBezTo>
                  <a:cubicBezTo>
                    <a:pt x="27260" y="48807"/>
                    <a:pt x="27260" y="50516"/>
                    <a:pt x="26988" y="52252"/>
                  </a:cubicBezTo>
                  <a:cubicBezTo>
                    <a:pt x="26835" y="52274"/>
                    <a:pt x="26717" y="52313"/>
                    <a:pt x="26591" y="52313"/>
                  </a:cubicBezTo>
                  <a:cubicBezTo>
                    <a:pt x="26561" y="52313"/>
                    <a:pt x="26531" y="52311"/>
                    <a:pt x="26500" y="52306"/>
                  </a:cubicBezTo>
                  <a:cubicBezTo>
                    <a:pt x="25784" y="52263"/>
                    <a:pt x="25072" y="52245"/>
                    <a:pt x="24363" y="52245"/>
                  </a:cubicBezTo>
                  <a:cubicBezTo>
                    <a:pt x="23299" y="52245"/>
                    <a:pt x="22242" y="52284"/>
                    <a:pt x="21184" y="52333"/>
                  </a:cubicBezTo>
                  <a:cubicBezTo>
                    <a:pt x="18804" y="52489"/>
                    <a:pt x="16410" y="52547"/>
                    <a:pt x="14022" y="52547"/>
                  </a:cubicBezTo>
                  <a:cubicBezTo>
                    <a:pt x="13090" y="52547"/>
                    <a:pt x="12158" y="52538"/>
                    <a:pt x="11229" y="52523"/>
                  </a:cubicBezTo>
                  <a:cubicBezTo>
                    <a:pt x="10049" y="52496"/>
                    <a:pt x="8876" y="52489"/>
                    <a:pt x="7707" y="52489"/>
                  </a:cubicBezTo>
                  <a:cubicBezTo>
                    <a:pt x="6537" y="52489"/>
                    <a:pt x="5371" y="52496"/>
                    <a:pt x="4204" y="52496"/>
                  </a:cubicBezTo>
                  <a:cubicBezTo>
                    <a:pt x="3391" y="52496"/>
                    <a:pt x="2577" y="52442"/>
                    <a:pt x="1790" y="52414"/>
                  </a:cubicBezTo>
                  <a:cubicBezTo>
                    <a:pt x="1655" y="52414"/>
                    <a:pt x="1546" y="52387"/>
                    <a:pt x="1465" y="52360"/>
                  </a:cubicBezTo>
                  <a:cubicBezTo>
                    <a:pt x="1356" y="51791"/>
                    <a:pt x="1383" y="48698"/>
                    <a:pt x="1465" y="47342"/>
                  </a:cubicBezTo>
                  <a:cubicBezTo>
                    <a:pt x="1492" y="47017"/>
                    <a:pt x="1736" y="46773"/>
                    <a:pt x="2034" y="46746"/>
                  </a:cubicBezTo>
                  <a:lnTo>
                    <a:pt x="2061" y="46746"/>
                  </a:lnTo>
                  <a:cubicBezTo>
                    <a:pt x="3243" y="46608"/>
                    <a:pt x="4424" y="46570"/>
                    <a:pt x="5605" y="46570"/>
                  </a:cubicBezTo>
                  <a:close/>
                  <a:moveTo>
                    <a:pt x="19301" y="1"/>
                  </a:moveTo>
                  <a:cubicBezTo>
                    <a:pt x="18739" y="1"/>
                    <a:pt x="18496" y="271"/>
                    <a:pt x="18363" y="961"/>
                  </a:cubicBezTo>
                  <a:cubicBezTo>
                    <a:pt x="18227" y="1584"/>
                    <a:pt x="18173" y="2235"/>
                    <a:pt x="18119" y="2859"/>
                  </a:cubicBezTo>
                  <a:cubicBezTo>
                    <a:pt x="18092" y="3212"/>
                    <a:pt x="18092" y="3537"/>
                    <a:pt x="18119" y="3863"/>
                  </a:cubicBezTo>
                  <a:cubicBezTo>
                    <a:pt x="18146" y="4378"/>
                    <a:pt x="18390" y="4758"/>
                    <a:pt x="18933" y="4894"/>
                  </a:cubicBezTo>
                  <a:cubicBezTo>
                    <a:pt x="19204" y="4948"/>
                    <a:pt x="19475" y="5056"/>
                    <a:pt x="19800" y="5138"/>
                  </a:cubicBezTo>
                  <a:cubicBezTo>
                    <a:pt x="19692" y="6033"/>
                    <a:pt x="19611" y="6928"/>
                    <a:pt x="19502" y="7823"/>
                  </a:cubicBezTo>
                  <a:cubicBezTo>
                    <a:pt x="19394" y="8718"/>
                    <a:pt x="19312" y="9613"/>
                    <a:pt x="19204" y="10508"/>
                  </a:cubicBezTo>
                  <a:cubicBezTo>
                    <a:pt x="19095" y="11430"/>
                    <a:pt x="18987" y="12353"/>
                    <a:pt x="18851" y="13248"/>
                  </a:cubicBezTo>
                  <a:cubicBezTo>
                    <a:pt x="18716" y="14143"/>
                    <a:pt x="18634" y="15038"/>
                    <a:pt x="18417" y="15906"/>
                  </a:cubicBezTo>
                  <a:cubicBezTo>
                    <a:pt x="18200" y="15906"/>
                    <a:pt x="18037" y="15933"/>
                    <a:pt x="17875" y="15933"/>
                  </a:cubicBezTo>
                  <a:cubicBezTo>
                    <a:pt x="17727" y="15927"/>
                    <a:pt x="17580" y="15924"/>
                    <a:pt x="17434" y="15924"/>
                  </a:cubicBezTo>
                  <a:cubicBezTo>
                    <a:pt x="16339" y="15924"/>
                    <a:pt x="15262" y="16091"/>
                    <a:pt x="14186" y="16258"/>
                  </a:cubicBezTo>
                  <a:cubicBezTo>
                    <a:pt x="12884" y="16475"/>
                    <a:pt x="11636" y="16991"/>
                    <a:pt x="10416" y="17506"/>
                  </a:cubicBezTo>
                  <a:cubicBezTo>
                    <a:pt x="6022" y="19405"/>
                    <a:pt x="3011" y="22632"/>
                    <a:pt x="1329" y="27081"/>
                  </a:cubicBezTo>
                  <a:cubicBezTo>
                    <a:pt x="407" y="29576"/>
                    <a:pt x="0" y="32153"/>
                    <a:pt x="298" y="34838"/>
                  </a:cubicBezTo>
                  <a:cubicBezTo>
                    <a:pt x="461" y="36411"/>
                    <a:pt x="787" y="37985"/>
                    <a:pt x="1302" y="39476"/>
                  </a:cubicBezTo>
                  <a:cubicBezTo>
                    <a:pt x="1655" y="40426"/>
                    <a:pt x="2170" y="41267"/>
                    <a:pt x="2875" y="41999"/>
                  </a:cubicBezTo>
                  <a:cubicBezTo>
                    <a:pt x="3445" y="42568"/>
                    <a:pt x="4096" y="42867"/>
                    <a:pt x="4909" y="42894"/>
                  </a:cubicBezTo>
                  <a:lnTo>
                    <a:pt x="5750" y="42894"/>
                  </a:lnTo>
                  <a:cubicBezTo>
                    <a:pt x="5913" y="42921"/>
                    <a:pt x="6076" y="42921"/>
                    <a:pt x="6239" y="42948"/>
                  </a:cubicBezTo>
                  <a:cubicBezTo>
                    <a:pt x="6347" y="43626"/>
                    <a:pt x="6293" y="45172"/>
                    <a:pt x="6130" y="45633"/>
                  </a:cubicBezTo>
                  <a:cubicBezTo>
                    <a:pt x="5316" y="45661"/>
                    <a:pt x="4476" y="45661"/>
                    <a:pt x="3662" y="45715"/>
                  </a:cubicBezTo>
                  <a:cubicBezTo>
                    <a:pt x="2902" y="45742"/>
                    <a:pt x="2143" y="45878"/>
                    <a:pt x="1411" y="45959"/>
                  </a:cubicBezTo>
                  <a:cubicBezTo>
                    <a:pt x="977" y="45986"/>
                    <a:pt x="705" y="46230"/>
                    <a:pt x="597" y="46637"/>
                  </a:cubicBezTo>
                  <a:cubicBezTo>
                    <a:pt x="515" y="46908"/>
                    <a:pt x="461" y="47207"/>
                    <a:pt x="461" y="47478"/>
                  </a:cubicBezTo>
                  <a:cubicBezTo>
                    <a:pt x="434" y="48807"/>
                    <a:pt x="407" y="50136"/>
                    <a:pt x="380" y="51465"/>
                  </a:cubicBezTo>
                  <a:cubicBezTo>
                    <a:pt x="380" y="51845"/>
                    <a:pt x="407" y="52225"/>
                    <a:pt x="434" y="52604"/>
                  </a:cubicBezTo>
                  <a:cubicBezTo>
                    <a:pt x="488" y="53201"/>
                    <a:pt x="570" y="53282"/>
                    <a:pt x="1166" y="53282"/>
                  </a:cubicBezTo>
                  <a:cubicBezTo>
                    <a:pt x="2658" y="53310"/>
                    <a:pt x="4150" y="53337"/>
                    <a:pt x="5642" y="53364"/>
                  </a:cubicBezTo>
                  <a:cubicBezTo>
                    <a:pt x="8231" y="53386"/>
                    <a:pt x="10803" y="53425"/>
                    <a:pt x="13371" y="53425"/>
                  </a:cubicBezTo>
                  <a:cubicBezTo>
                    <a:pt x="13977" y="53425"/>
                    <a:pt x="14583" y="53423"/>
                    <a:pt x="15189" y="53418"/>
                  </a:cubicBezTo>
                  <a:cubicBezTo>
                    <a:pt x="17495" y="53418"/>
                    <a:pt x="19773" y="53310"/>
                    <a:pt x="22079" y="53228"/>
                  </a:cubicBezTo>
                  <a:cubicBezTo>
                    <a:pt x="22920" y="53228"/>
                    <a:pt x="23788" y="53201"/>
                    <a:pt x="24629" y="53201"/>
                  </a:cubicBezTo>
                  <a:cubicBezTo>
                    <a:pt x="25198" y="53201"/>
                    <a:pt x="25768" y="53228"/>
                    <a:pt x="26337" y="53255"/>
                  </a:cubicBezTo>
                  <a:cubicBezTo>
                    <a:pt x="26771" y="53255"/>
                    <a:pt x="27178" y="53228"/>
                    <a:pt x="27612" y="53093"/>
                  </a:cubicBezTo>
                  <a:cubicBezTo>
                    <a:pt x="27829" y="52767"/>
                    <a:pt x="27911" y="52387"/>
                    <a:pt x="27965" y="52008"/>
                  </a:cubicBezTo>
                  <a:cubicBezTo>
                    <a:pt x="28236" y="50380"/>
                    <a:pt x="28263" y="48726"/>
                    <a:pt x="28128" y="47044"/>
                  </a:cubicBezTo>
                  <a:cubicBezTo>
                    <a:pt x="28046" y="46312"/>
                    <a:pt x="27721" y="46013"/>
                    <a:pt x="26961" y="45986"/>
                  </a:cubicBezTo>
                  <a:cubicBezTo>
                    <a:pt x="26310" y="45986"/>
                    <a:pt x="25632" y="45986"/>
                    <a:pt x="24981" y="45959"/>
                  </a:cubicBezTo>
                  <a:cubicBezTo>
                    <a:pt x="24032" y="45959"/>
                    <a:pt x="23082" y="45878"/>
                    <a:pt x="22133" y="45878"/>
                  </a:cubicBezTo>
                  <a:cubicBezTo>
                    <a:pt x="21604" y="45864"/>
                    <a:pt x="21069" y="45864"/>
                    <a:pt x="20533" y="45864"/>
                  </a:cubicBezTo>
                  <a:cubicBezTo>
                    <a:pt x="19997" y="45864"/>
                    <a:pt x="19461" y="45864"/>
                    <a:pt x="18933" y="45850"/>
                  </a:cubicBezTo>
                  <a:cubicBezTo>
                    <a:pt x="17441" y="45796"/>
                    <a:pt x="15949" y="45742"/>
                    <a:pt x="14457" y="45661"/>
                  </a:cubicBezTo>
                  <a:cubicBezTo>
                    <a:pt x="14321" y="45661"/>
                    <a:pt x="14186" y="45633"/>
                    <a:pt x="14050" y="45606"/>
                  </a:cubicBezTo>
                  <a:cubicBezTo>
                    <a:pt x="13860" y="44793"/>
                    <a:pt x="13915" y="44033"/>
                    <a:pt x="13915" y="43138"/>
                  </a:cubicBezTo>
                  <a:cubicBezTo>
                    <a:pt x="14132" y="43138"/>
                    <a:pt x="14300" y="43126"/>
                    <a:pt x="14453" y="43126"/>
                  </a:cubicBezTo>
                  <a:cubicBezTo>
                    <a:pt x="14529" y="43126"/>
                    <a:pt x="14602" y="43129"/>
                    <a:pt x="14674" y="43138"/>
                  </a:cubicBezTo>
                  <a:cubicBezTo>
                    <a:pt x="15759" y="43111"/>
                    <a:pt x="16817" y="43138"/>
                    <a:pt x="17875" y="43084"/>
                  </a:cubicBezTo>
                  <a:cubicBezTo>
                    <a:pt x="19529" y="43030"/>
                    <a:pt x="21157" y="42921"/>
                    <a:pt x="22784" y="42840"/>
                  </a:cubicBezTo>
                  <a:cubicBezTo>
                    <a:pt x="23625" y="42785"/>
                    <a:pt x="24493" y="42758"/>
                    <a:pt x="25334" y="42704"/>
                  </a:cubicBezTo>
                  <a:cubicBezTo>
                    <a:pt x="25822" y="42677"/>
                    <a:pt x="26283" y="42596"/>
                    <a:pt x="26744" y="42514"/>
                  </a:cubicBezTo>
                  <a:cubicBezTo>
                    <a:pt x="27070" y="42433"/>
                    <a:pt x="27260" y="42189"/>
                    <a:pt x="27260" y="41836"/>
                  </a:cubicBezTo>
                  <a:cubicBezTo>
                    <a:pt x="27287" y="40887"/>
                    <a:pt x="27341" y="39937"/>
                    <a:pt x="27341" y="38988"/>
                  </a:cubicBezTo>
                  <a:cubicBezTo>
                    <a:pt x="27341" y="38446"/>
                    <a:pt x="27124" y="38147"/>
                    <a:pt x="26527" y="38120"/>
                  </a:cubicBezTo>
                  <a:cubicBezTo>
                    <a:pt x="26283" y="38093"/>
                    <a:pt x="26012" y="38066"/>
                    <a:pt x="25768" y="38066"/>
                  </a:cubicBezTo>
                  <a:cubicBezTo>
                    <a:pt x="25117" y="38039"/>
                    <a:pt x="24493" y="38012"/>
                    <a:pt x="23842" y="38012"/>
                  </a:cubicBezTo>
                  <a:cubicBezTo>
                    <a:pt x="22757" y="38012"/>
                    <a:pt x="21672" y="38039"/>
                    <a:pt x="20560" y="38066"/>
                  </a:cubicBezTo>
                  <a:cubicBezTo>
                    <a:pt x="18770" y="38093"/>
                    <a:pt x="16980" y="38147"/>
                    <a:pt x="15162" y="38202"/>
                  </a:cubicBezTo>
                  <a:cubicBezTo>
                    <a:pt x="14972" y="38202"/>
                    <a:pt x="14728" y="38147"/>
                    <a:pt x="14566" y="38066"/>
                  </a:cubicBezTo>
                  <a:cubicBezTo>
                    <a:pt x="14050" y="37795"/>
                    <a:pt x="13562" y="37523"/>
                    <a:pt x="13101" y="37198"/>
                  </a:cubicBezTo>
                  <a:cubicBezTo>
                    <a:pt x="11473" y="36059"/>
                    <a:pt x="9873" y="34865"/>
                    <a:pt x="8354" y="33536"/>
                  </a:cubicBezTo>
                  <a:cubicBezTo>
                    <a:pt x="7974" y="33211"/>
                    <a:pt x="7785" y="32831"/>
                    <a:pt x="7703" y="32343"/>
                  </a:cubicBezTo>
                  <a:cubicBezTo>
                    <a:pt x="7622" y="31583"/>
                    <a:pt x="7649" y="30824"/>
                    <a:pt x="7703" y="30064"/>
                  </a:cubicBezTo>
                  <a:cubicBezTo>
                    <a:pt x="7920" y="28003"/>
                    <a:pt x="8815" y="26294"/>
                    <a:pt x="10226" y="24857"/>
                  </a:cubicBezTo>
                  <a:cubicBezTo>
                    <a:pt x="12124" y="22904"/>
                    <a:pt x="14457" y="21765"/>
                    <a:pt x="17088" y="21168"/>
                  </a:cubicBezTo>
                  <a:cubicBezTo>
                    <a:pt x="17142" y="21150"/>
                    <a:pt x="17200" y="21144"/>
                    <a:pt x="17261" y="21144"/>
                  </a:cubicBezTo>
                  <a:cubicBezTo>
                    <a:pt x="17383" y="21144"/>
                    <a:pt x="17522" y="21168"/>
                    <a:pt x="17685" y="21168"/>
                  </a:cubicBezTo>
                  <a:cubicBezTo>
                    <a:pt x="17576" y="21873"/>
                    <a:pt x="17495" y="22551"/>
                    <a:pt x="17359" y="23202"/>
                  </a:cubicBezTo>
                  <a:cubicBezTo>
                    <a:pt x="17224" y="23880"/>
                    <a:pt x="17224" y="24558"/>
                    <a:pt x="16952" y="25209"/>
                  </a:cubicBezTo>
                  <a:lnTo>
                    <a:pt x="16193" y="25209"/>
                  </a:lnTo>
                  <a:cubicBezTo>
                    <a:pt x="15840" y="25209"/>
                    <a:pt x="15569" y="25372"/>
                    <a:pt x="15434" y="25725"/>
                  </a:cubicBezTo>
                  <a:cubicBezTo>
                    <a:pt x="15162" y="26484"/>
                    <a:pt x="14945" y="27244"/>
                    <a:pt x="14864" y="28057"/>
                  </a:cubicBezTo>
                  <a:cubicBezTo>
                    <a:pt x="14810" y="28545"/>
                    <a:pt x="14945" y="28817"/>
                    <a:pt x="15434" y="28979"/>
                  </a:cubicBezTo>
                  <a:cubicBezTo>
                    <a:pt x="15759" y="29115"/>
                    <a:pt x="16112" y="29169"/>
                    <a:pt x="16464" y="29251"/>
                  </a:cubicBezTo>
                  <a:cubicBezTo>
                    <a:pt x="16735" y="29278"/>
                    <a:pt x="16871" y="29413"/>
                    <a:pt x="16952" y="29658"/>
                  </a:cubicBezTo>
                  <a:cubicBezTo>
                    <a:pt x="17115" y="30119"/>
                    <a:pt x="17332" y="30526"/>
                    <a:pt x="17522" y="30959"/>
                  </a:cubicBezTo>
                  <a:cubicBezTo>
                    <a:pt x="17658" y="31258"/>
                    <a:pt x="17875" y="31421"/>
                    <a:pt x="18146" y="31502"/>
                  </a:cubicBezTo>
                  <a:cubicBezTo>
                    <a:pt x="19014" y="31692"/>
                    <a:pt x="19855" y="31909"/>
                    <a:pt x="20723" y="32099"/>
                  </a:cubicBezTo>
                  <a:cubicBezTo>
                    <a:pt x="20842" y="32130"/>
                    <a:pt x="20956" y="32146"/>
                    <a:pt x="21064" y="32146"/>
                  </a:cubicBezTo>
                  <a:cubicBezTo>
                    <a:pt x="21423" y="32146"/>
                    <a:pt x="21720" y="31977"/>
                    <a:pt x="21970" y="31665"/>
                  </a:cubicBezTo>
                  <a:cubicBezTo>
                    <a:pt x="22269" y="31312"/>
                    <a:pt x="22567" y="30987"/>
                    <a:pt x="22838" y="30661"/>
                  </a:cubicBezTo>
                  <a:cubicBezTo>
                    <a:pt x="23299" y="30770"/>
                    <a:pt x="23706" y="30851"/>
                    <a:pt x="24140" y="30932"/>
                  </a:cubicBezTo>
                  <a:cubicBezTo>
                    <a:pt x="24497" y="31017"/>
                    <a:pt x="24729" y="31068"/>
                    <a:pt x="24889" y="31068"/>
                  </a:cubicBezTo>
                  <a:cubicBezTo>
                    <a:pt x="25242" y="31068"/>
                    <a:pt x="25254" y="30825"/>
                    <a:pt x="25497" y="30173"/>
                  </a:cubicBezTo>
                  <a:cubicBezTo>
                    <a:pt x="25741" y="29468"/>
                    <a:pt x="25930" y="28762"/>
                    <a:pt x="26093" y="28057"/>
                  </a:cubicBezTo>
                  <a:cubicBezTo>
                    <a:pt x="26256" y="27461"/>
                    <a:pt x="26147" y="27352"/>
                    <a:pt x="25605" y="27162"/>
                  </a:cubicBezTo>
                  <a:cubicBezTo>
                    <a:pt x="25225" y="27054"/>
                    <a:pt x="24818" y="26945"/>
                    <a:pt x="24439" y="26837"/>
                  </a:cubicBezTo>
                  <a:cubicBezTo>
                    <a:pt x="24439" y="26728"/>
                    <a:pt x="24439" y="26647"/>
                    <a:pt x="24439" y="26593"/>
                  </a:cubicBezTo>
                  <a:cubicBezTo>
                    <a:pt x="24791" y="24640"/>
                    <a:pt x="25198" y="22687"/>
                    <a:pt x="25524" y="20707"/>
                  </a:cubicBezTo>
                  <a:cubicBezTo>
                    <a:pt x="25795" y="19188"/>
                    <a:pt x="26012" y="17642"/>
                    <a:pt x="26256" y="16096"/>
                  </a:cubicBezTo>
                  <a:cubicBezTo>
                    <a:pt x="26364" y="15472"/>
                    <a:pt x="26473" y="14875"/>
                    <a:pt x="26554" y="14251"/>
                  </a:cubicBezTo>
                  <a:cubicBezTo>
                    <a:pt x="26798" y="12108"/>
                    <a:pt x="27043" y="9966"/>
                    <a:pt x="27287" y="7823"/>
                  </a:cubicBezTo>
                  <a:cubicBezTo>
                    <a:pt x="27341" y="7443"/>
                    <a:pt x="27395" y="7036"/>
                    <a:pt x="27477" y="6602"/>
                  </a:cubicBezTo>
                  <a:cubicBezTo>
                    <a:pt x="27639" y="6629"/>
                    <a:pt x="27775" y="6629"/>
                    <a:pt x="27911" y="6657"/>
                  </a:cubicBezTo>
                  <a:cubicBezTo>
                    <a:pt x="28128" y="6684"/>
                    <a:pt x="28345" y="6738"/>
                    <a:pt x="28562" y="6765"/>
                  </a:cubicBezTo>
                  <a:cubicBezTo>
                    <a:pt x="28641" y="6771"/>
                    <a:pt x="28715" y="6775"/>
                    <a:pt x="28783" y="6775"/>
                  </a:cubicBezTo>
                  <a:cubicBezTo>
                    <a:pt x="29298" y="6775"/>
                    <a:pt x="29519" y="6583"/>
                    <a:pt x="29782" y="6033"/>
                  </a:cubicBezTo>
                  <a:cubicBezTo>
                    <a:pt x="29863" y="5816"/>
                    <a:pt x="29945" y="5599"/>
                    <a:pt x="30026" y="5382"/>
                  </a:cubicBezTo>
                  <a:cubicBezTo>
                    <a:pt x="30189" y="4812"/>
                    <a:pt x="30352" y="4270"/>
                    <a:pt x="30487" y="3727"/>
                  </a:cubicBezTo>
                  <a:cubicBezTo>
                    <a:pt x="30704" y="2832"/>
                    <a:pt x="30569" y="2588"/>
                    <a:pt x="29701" y="2290"/>
                  </a:cubicBezTo>
                  <a:cubicBezTo>
                    <a:pt x="29375" y="2154"/>
                    <a:pt x="29023" y="2046"/>
                    <a:pt x="28670" y="1991"/>
                  </a:cubicBezTo>
                  <a:cubicBezTo>
                    <a:pt x="26392" y="1449"/>
                    <a:pt x="24113" y="933"/>
                    <a:pt x="21808" y="445"/>
                  </a:cubicBezTo>
                  <a:cubicBezTo>
                    <a:pt x="21130" y="282"/>
                    <a:pt x="20424" y="147"/>
                    <a:pt x="19719" y="38"/>
                  </a:cubicBezTo>
                  <a:cubicBezTo>
                    <a:pt x="19563" y="14"/>
                    <a:pt x="19424" y="1"/>
                    <a:pt x="19301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48"/>
            <p:cNvSpPr/>
            <p:nvPr/>
          </p:nvSpPr>
          <p:spPr>
            <a:xfrm>
              <a:off x="4480600" y="4414538"/>
              <a:ext cx="86150" cy="40025"/>
            </a:xfrm>
            <a:custGeom>
              <a:avLst/>
              <a:gdLst/>
              <a:ahLst/>
              <a:cxnLst/>
              <a:rect l="l" t="t" r="r" b="b"/>
              <a:pathLst>
                <a:path w="3446" h="1601" extrusionOk="0">
                  <a:moveTo>
                    <a:pt x="307" y="1"/>
                  </a:moveTo>
                  <a:cubicBezTo>
                    <a:pt x="151" y="1"/>
                    <a:pt x="0" y="132"/>
                    <a:pt x="0" y="294"/>
                  </a:cubicBezTo>
                  <a:cubicBezTo>
                    <a:pt x="28" y="457"/>
                    <a:pt x="82" y="647"/>
                    <a:pt x="163" y="756"/>
                  </a:cubicBezTo>
                  <a:cubicBezTo>
                    <a:pt x="553" y="1301"/>
                    <a:pt x="1092" y="1598"/>
                    <a:pt x="1852" y="1598"/>
                  </a:cubicBezTo>
                  <a:cubicBezTo>
                    <a:pt x="1886" y="1598"/>
                    <a:pt x="1919" y="1598"/>
                    <a:pt x="1953" y="1596"/>
                  </a:cubicBezTo>
                  <a:cubicBezTo>
                    <a:pt x="1991" y="1599"/>
                    <a:pt x="2030" y="1600"/>
                    <a:pt x="2069" y="1600"/>
                  </a:cubicBezTo>
                  <a:cubicBezTo>
                    <a:pt x="2419" y="1600"/>
                    <a:pt x="2805" y="1491"/>
                    <a:pt x="3147" y="1271"/>
                  </a:cubicBezTo>
                  <a:cubicBezTo>
                    <a:pt x="3309" y="1190"/>
                    <a:pt x="3445" y="1027"/>
                    <a:pt x="3391" y="810"/>
                  </a:cubicBezTo>
                  <a:cubicBezTo>
                    <a:pt x="3348" y="659"/>
                    <a:pt x="3201" y="576"/>
                    <a:pt x="3007" y="576"/>
                  </a:cubicBezTo>
                  <a:cubicBezTo>
                    <a:pt x="2957" y="576"/>
                    <a:pt x="2904" y="582"/>
                    <a:pt x="2848" y="593"/>
                  </a:cubicBezTo>
                  <a:cubicBezTo>
                    <a:pt x="2740" y="620"/>
                    <a:pt x="2631" y="674"/>
                    <a:pt x="2523" y="728"/>
                  </a:cubicBezTo>
                  <a:cubicBezTo>
                    <a:pt x="2318" y="809"/>
                    <a:pt x="2118" y="848"/>
                    <a:pt x="1925" y="848"/>
                  </a:cubicBezTo>
                  <a:cubicBezTo>
                    <a:pt x="1533" y="848"/>
                    <a:pt x="1169" y="685"/>
                    <a:pt x="841" y="376"/>
                  </a:cubicBezTo>
                  <a:cubicBezTo>
                    <a:pt x="706" y="240"/>
                    <a:pt x="597" y="132"/>
                    <a:pt x="461" y="50"/>
                  </a:cubicBezTo>
                  <a:cubicBezTo>
                    <a:pt x="413" y="16"/>
                    <a:pt x="360" y="1"/>
                    <a:pt x="307" y="1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48"/>
            <p:cNvSpPr/>
            <p:nvPr/>
          </p:nvSpPr>
          <p:spPr>
            <a:xfrm>
              <a:off x="4557900" y="4371713"/>
              <a:ext cx="19700" cy="19000"/>
            </a:xfrm>
            <a:custGeom>
              <a:avLst/>
              <a:gdLst/>
              <a:ahLst/>
              <a:cxnLst/>
              <a:rect l="l" t="t" r="r" b="b"/>
              <a:pathLst>
                <a:path w="788" h="760" extrusionOk="0">
                  <a:moveTo>
                    <a:pt x="407" y="0"/>
                  </a:moveTo>
                  <a:cubicBezTo>
                    <a:pt x="190" y="0"/>
                    <a:pt x="0" y="190"/>
                    <a:pt x="28" y="407"/>
                  </a:cubicBezTo>
                  <a:cubicBezTo>
                    <a:pt x="28" y="597"/>
                    <a:pt x="190" y="760"/>
                    <a:pt x="380" y="760"/>
                  </a:cubicBezTo>
                  <a:cubicBezTo>
                    <a:pt x="570" y="760"/>
                    <a:pt x="760" y="624"/>
                    <a:pt x="760" y="407"/>
                  </a:cubicBezTo>
                  <a:cubicBezTo>
                    <a:pt x="787" y="190"/>
                    <a:pt x="624" y="0"/>
                    <a:pt x="407" y="0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48"/>
            <p:cNvSpPr/>
            <p:nvPr/>
          </p:nvSpPr>
          <p:spPr>
            <a:xfrm>
              <a:off x="4491450" y="4357388"/>
              <a:ext cx="19000" cy="17800"/>
            </a:xfrm>
            <a:custGeom>
              <a:avLst/>
              <a:gdLst/>
              <a:ahLst/>
              <a:cxnLst/>
              <a:rect l="l" t="t" r="r" b="b"/>
              <a:pathLst>
                <a:path w="760" h="712" extrusionOk="0">
                  <a:moveTo>
                    <a:pt x="365" y="1"/>
                  </a:moveTo>
                  <a:cubicBezTo>
                    <a:pt x="190" y="1"/>
                    <a:pt x="27" y="153"/>
                    <a:pt x="27" y="329"/>
                  </a:cubicBezTo>
                  <a:cubicBezTo>
                    <a:pt x="0" y="519"/>
                    <a:pt x="163" y="709"/>
                    <a:pt x="353" y="709"/>
                  </a:cubicBezTo>
                  <a:cubicBezTo>
                    <a:pt x="367" y="711"/>
                    <a:pt x="381" y="712"/>
                    <a:pt x="394" y="712"/>
                  </a:cubicBezTo>
                  <a:cubicBezTo>
                    <a:pt x="566" y="712"/>
                    <a:pt x="708" y="559"/>
                    <a:pt x="733" y="383"/>
                  </a:cubicBezTo>
                  <a:cubicBezTo>
                    <a:pt x="760" y="166"/>
                    <a:pt x="597" y="4"/>
                    <a:pt x="407" y="4"/>
                  </a:cubicBezTo>
                  <a:cubicBezTo>
                    <a:pt x="393" y="2"/>
                    <a:pt x="379" y="1"/>
                    <a:pt x="365" y="1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48"/>
            <p:cNvSpPr/>
            <p:nvPr/>
          </p:nvSpPr>
          <p:spPr>
            <a:xfrm>
              <a:off x="4222250" y="4876738"/>
              <a:ext cx="58325" cy="59850"/>
            </a:xfrm>
            <a:custGeom>
              <a:avLst/>
              <a:gdLst/>
              <a:ahLst/>
              <a:cxnLst/>
              <a:rect l="l" t="t" r="r" b="b"/>
              <a:pathLst>
                <a:path w="2333" h="2394" extrusionOk="0">
                  <a:moveTo>
                    <a:pt x="1194" y="983"/>
                  </a:moveTo>
                  <a:cubicBezTo>
                    <a:pt x="1275" y="1064"/>
                    <a:pt x="1329" y="1146"/>
                    <a:pt x="1411" y="1254"/>
                  </a:cubicBezTo>
                  <a:cubicBezTo>
                    <a:pt x="1329" y="1363"/>
                    <a:pt x="1248" y="1444"/>
                    <a:pt x="1167" y="1498"/>
                  </a:cubicBezTo>
                  <a:cubicBezTo>
                    <a:pt x="1157" y="1505"/>
                    <a:pt x="1146" y="1508"/>
                    <a:pt x="1136" y="1508"/>
                  </a:cubicBezTo>
                  <a:cubicBezTo>
                    <a:pt x="1055" y="1508"/>
                    <a:pt x="953" y="1343"/>
                    <a:pt x="977" y="1200"/>
                  </a:cubicBezTo>
                  <a:cubicBezTo>
                    <a:pt x="1031" y="1119"/>
                    <a:pt x="1139" y="1064"/>
                    <a:pt x="1194" y="983"/>
                  </a:cubicBezTo>
                  <a:close/>
                  <a:moveTo>
                    <a:pt x="1200" y="1"/>
                  </a:moveTo>
                  <a:cubicBezTo>
                    <a:pt x="886" y="1"/>
                    <a:pt x="563" y="165"/>
                    <a:pt x="326" y="468"/>
                  </a:cubicBezTo>
                  <a:cubicBezTo>
                    <a:pt x="27" y="902"/>
                    <a:pt x="0" y="1525"/>
                    <a:pt x="271" y="1932"/>
                  </a:cubicBezTo>
                  <a:cubicBezTo>
                    <a:pt x="461" y="2258"/>
                    <a:pt x="733" y="2393"/>
                    <a:pt x="1085" y="2393"/>
                  </a:cubicBezTo>
                  <a:cubicBezTo>
                    <a:pt x="1763" y="2393"/>
                    <a:pt x="2333" y="1742"/>
                    <a:pt x="2279" y="1064"/>
                  </a:cubicBezTo>
                  <a:cubicBezTo>
                    <a:pt x="2224" y="603"/>
                    <a:pt x="1872" y="142"/>
                    <a:pt x="1438" y="34"/>
                  </a:cubicBezTo>
                  <a:cubicBezTo>
                    <a:pt x="1360" y="11"/>
                    <a:pt x="1280" y="1"/>
                    <a:pt x="1200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48"/>
            <p:cNvSpPr/>
            <p:nvPr/>
          </p:nvSpPr>
          <p:spPr>
            <a:xfrm>
              <a:off x="4246050" y="4901288"/>
              <a:ext cx="11475" cy="13150"/>
            </a:xfrm>
            <a:custGeom>
              <a:avLst/>
              <a:gdLst/>
              <a:ahLst/>
              <a:cxnLst/>
              <a:rect l="l" t="t" r="r" b="b"/>
              <a:pathLst>
                <a:path w="459" h="526" extrusionOk="0">
                  <a:moveTo>
                    <a:pt x="242" y="1"/>
                  </a:moveTo>
                  <a:cubicBezTo>
                    <a:pt x="187" y="82"/>
                    <a:pt x="79" y="137"/>
                    <a:pt x="25" y="218"/>
                  </a:cubicBezTo>
                  <a:cubicBezTo>
                    <a:pt x="1" y="361"/>
                    <a:pt x="103" y="526"/>
                    <a:pt x="184" y="526"/>
                  </a:cubicBezTo>
                  <a:cubicBezTo>
                    <a:pt x="194" y="526"/>
                    <a:pt x="205" y="523"/>
                    <a:pt x="215" y="516"/>
                  </a:cubicBezTo>
                  <a:cubicBezTo>
                    <a:pt x="296" y="462"/>
                    <a:pt x="377" y="381"/>
                    <a:pt x="459" y="272"/>
                  </a:cubicBezTo>
                  <a:cubicBezTo>
                    <a:pt x="377" y="164"/>
                    <a:pt x="323" y="82"/>
                    <a:pt x="242" y="1"/>
                  </a:cubicBezTo>
                  <a:close/>
                </a:path>
              </a:pathLst>
            </a:custGeom>
            <a:solidFill>
              <a:srgbClr val="4E8C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7" name="Google Shape;657;p48"/>
          <p:cNvGrpSpPr/>
          <p:nvPr/>
        </p:nvGrpSpPr>
        <p:grpSpPr>
          <a:xfrm>
            <a:off x="613239" y="335363"/>
            <a:ext cx="320453" cy="409255"/>
            <a:chOff x="5905475" y="2032050"/>
            <a:chExt cx="454350" cy="580175"/>
          </a:xfrm>
        </p:grpSpPr>
        <p:sp>
          <p:nvSpPr>
            <p:cNvPr id="658" name="Google Shape;658;p48"/>
            <p:cNvSpPr/>
            <p:nvPr/>
          </p:nvSpPr>
          <p:spPr>
            <a:xfrm>
              <a:off x="6111625" y="2032050"/>
              <a:ext cx="248200" cy="365225"/>
            </a:xfrm>
            <a:custGeom>
              <a:avLst/>
              <a:gdLst/>
              <a:ahLst/>
              <a:cxnLst/>
              <a:rect l="l" t="t" r="r" b="b"/>
              <a:pathLst>
                <a:path w="9928" h="14609" extrusionOk="0">
                  <a:moveTo>
                    <a:pt x="4991" y="3922"/>
                  </a:moveTo>
                  <a:cubicBezTo>
                    <a:pt x="5371" y="4573"/>
                    <a:pt x="5805" y="5196"/>
                    <a:pt x="6266" y="5793"/>
                  </a:cubicBezTo>
                  <a:cubicBezTo>
                    <a:pt x="6835" y="6336"/>
                    <a:pt x="7405" y="6851"/>
                    <a:pt x="8002" y="7312"/>
                  </a:cubicBezTo>
                  <a:cubicBezTo>
                    <a:pt x="6808" y="8234"/>
                    <a:pt x="5805" y="9265"/>
                    <a:pt x="5344" y="10838"/>
                  </a:cubicBezTo>
                  <a:cubicBezTo>
                    <a:pt x="5099" y="10404"/>
                    <a:pt x="4801" y="9970"/>
                    <a:pt x="4476" y="9590"/>
                  </a:cubicBezTo>
                  <a:cubicBezTo>
                    <a:pt x="4150" y="9211"/>
                    <a:pt x="3797" y="8885"/>
                    <a:pt x="3391" y="8587"/>
                  </a:cubicBezTo>
                  <a:cubicBezTo>
                    <a:pt x="3011" y="8289"/>
                    <a:pt x="2550" y="8072"/>
                    <a:pt x="2034" y="7746"/>
                  </a:cubicBezTo>
                  <a:cubicBezTo>
                    <a:pt x="3282" y="6634"/>
                    <a:pt x="4611" y="5685"/>
                    <a:pt x="4991" y="3922"/>
                  </a:cubicBezTo>
                  <a:close/>
                  <a:moveTo>
                    <a:pt x="5296" y="0"/>
                  </a:moveTo>
                  <a:cubicBezTo>
                    <a:pt x="5211" y="0"/>
                    <a:pt x="5124" y="22"/>
                    <a:pt x="5045" y="70"/>
                  </a:cubicBezTo>
                  <a:cubicBezTo>
                    <a:pt x="4638" y="233"/>
                    <a:pt x="4340" y="613"/>
                    <a:pt x="4286" y="1046"/>
                  </a:cubicBezTo>
                  <a:cubicBezTo>
                    <a:pt x="4150" y="1860"/>
                    <a:pt x="3960" y="2674"/>
                    <a:pt x="3825" y="3488"/>
                  </a:cubicBezTo>
                  <a:cubicBezTo>
                    <a:pt x="3689" y="4220"/>
                    <a:pt x="3309" y="4871"/>
                    <a:pt x="2767" y="5359"/>
                  </a:cubicBezTo>
                  <a:cubicBezTo>
                    <a:pt x="2197" y="5875"/>
                    <a:pt x="1600" y="6363"/>
                    <a:pt x="1031" y="6851"/>
                  </a:cubicBezTo>
                  <a:cubicBezTo>
                    <a:pt x="787" y="7041"/>
                    <a:pt x="570" y="7231"/>
                    <a:pt x="353" y="7448"/>
                  </a:cubicBezTo>
                  <a:cubicBezTo>
                    <a:pt x="0" y="7800"/>
                    <a:pt x="109" y="8424"/>
                    <a:pt x="570" y="8614"/>
                  </a:cubicBezTo>
                  <a:cubicBezTo>
                    <a:pt x="895" y="8777"/>
                    <a:pt x="1248" y="8912"/>
                    <a:pt x="1600" y="9021"/>
                  </a:cubicBezTo>
                  <a:cubicBezTo>
                    <a:pt x="2984" y="9536"/>
                    <a:pt x="4069" y="10675"/>
                    <a:pt x="4476" y="12113"/>
                  </a:cubicBezTo>
                  <a:cubicBezTo>
                    <a:pt x="4665" y="12710"/>
                    <a:pt x="4828" y="13306"/>
                    <a:pt x="5018" y="13903"/>
                  </a:cubicBezTo>
                  <a:cubicBezTo>
                    <a:pt x="5127" y="14147"/>
                    <a:pt x="5235" y="14391"/>
                    <a:pt x="5371" y="14608"/>
                  </a:cubicBezTo>
                  <a:cubicBezTo>
                    <a:pt x="5723" y="14283"/>
                    <a:pt x="5967" y="13849"/>
                    <a:pt x="6076" y="13388"/>
                  </a:cubicBezTo>
                  <a:cubicBezTo>
                    <a:pt x="6239" y="12791"/>
                    <a:pt x="6401" y="12221"/>
                    <a:pt x="6510" y="11652"/>
                  </a:cubicBezTo>
                  <a:cubicBezTo>
                    <a:pt x="6808" y="10133"/>
                    <a:pt x="7730" y="9102"/>
                    <a:pt x="8978" y="8289"/>
                  </a:cubicBezTo>
                  <a:cubicBezTo>
                    <a:pt x="9141" y="8153"/>
                    <a:pt x="9331" y="8072"/>
                    <a:pt x="9466" y="7936"/>
                  </a:cubicBezTo>
                  <a:cubicBezTo>
                    <a:pt x="9927" y="7692"/>
                    <a:pt x="9927" y="7068"/>
                    <a:pt x="9521" y="6770"/>
                  </a:cubicBezTo>
                  <a:cubicBezTo>
                    <a:pt x="9358" y="6634"/>
                    <a:pt x="9195" y="6553"/>
                    <a:pt x="9032" y="6417"/>
                  </a:cubicBezTo>
                  <a:cubicBezTo>
                    <a:pt x="8571" y="6092"/>
                    <a:pt x="8110" y="5766"/>
                    <a:pt x="7676" y="5413"/>
                  </a:cubicBezTo>
                  <a:cubicBezTo>
                    <a:pt x="6835" y="4735"/>
                    <a:pt x="6293" y="3759"/>
                    <a:pt x="6130" y="2701"/>
                  </a:cubicBezTo>
                  <a:cubicBezTo>
                    <a:pt x="6049" y="2159"/>
                    <a:pt x="6022" y="1643"/>
                    <a:pt x="5940" y="1101"/>
                  </a:cubicBezTo>
                  <a:cubicBezTo>
                    <a:pt x="5913" y="857"/>
                    <a:pt x="5859" y="585"/>
                    <a:pt x="5778" y="341"/>
                  </a:cubicBezTo>
                  <a:cubicBezTo>
                    <a:pt x="5701" y="130"/>
                    <a:pt x="5502" y="0"/>
                    <a:pt x="5296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48"/>
            <p:cNvSpPr/>
            <p:nvPr/>
          </p:nvSpPr>
          <p:spPr>
            <a:xfrm>
              <a:off x="5905475" y="2353850"/>
              <a:ext cx="173625" cy="258375"/>
            </a:xfrm>
            <a:custGeom>
              <a:avLst/>
              <a:gdLst/>
              <a:ahLst/>
              <a:cxnLst/>
              <a:rect l="l" t="t" r="r" b="b"/>
              <a:pathLst>
                <a:path w="6945" h="10335" extrusionOk="0">
                  <a:moveTo>
                    <a:pt x="3472" y="3147"/>
                  </a:moveTo>
                  <a:cubicBezTo>
                    <a:pt x="3933" y="3798"/>
                    <a:pt x="4449" y="4476"/>
                    <a:pt x="4964" y="5154"/>
                  </a:cubicBezTo>
                  <a:cubicBezTo>
                    <a:pt x="4666" y="5425"/>
                    <a:pt x="4313" y="5696"/>
                    <a:pt x="4042" y="5995"/>
                  </a:cubicBezTo>
                  <a:cubicBezTo>
                    <a:pt x="3771" y="6320"/>
                    <a:pt x="3527" y="6700"/>
                    <a:pt x="3201" y="7161"/>
                  </a:cubicBezTo>
                  <a:lnTo>
                    <a:pt x="3201" y="7188"/>
                  </a:lnTo>
                  <a:cubicBezTo>
                    <a:pt x="2957" y="6402"/>
                    <a:pt x="2496" y="5724"/>
                    <a:pt x="1818" y="5262"/>
                  </a:cubicBezTo>
                  <a:lnTo>
                    <a:pt x="3472" y="3147"/>
                  </a:lnTo>
                  <a:close/>
                  <a:moveTo>
                    <a:pt x="3228" y="0"/>
                  </a:moveTo>
                  <a:cubicBezTo>
                    <a:pt x="3065" y="55"/>
                    <a:pt x="2930" y="163"/>
                    <a:pt x="2876" y="326"/>
                  </a:cubicBezTo>
                  <a:cubicBezTo>
                    <a:pt x="2821" y="516"/>
                    <a:pt x="2794" y="706"/>
                    <a:pt x="2794" y="896"/>
                  </a:cubicBezTo>
                  <a:cubicBezTo>
                    <a:pt x="2740" y="2360"/>
                    <a:pt x="2008" y="3472"/>
                    <a:pt x="896" y="4367"/>
                  </a:cubicBezTo>
                  <a:cubicBezTo>
                    <a:pt x="733" y="4530"/>
                    <a:pt x="516" y="4639"/>
                    <a:pt x="353" y="4801"/>
                  </a:cubicBezTo>
                  <a:cubicBezTo>
                    <a:pt x="0" y="5073"/>
                    <a:pt x="28" y="5615"/>
                    <a:pt x="434" y="5832"/>
                  </a:cubicBezTo>
                  <a:cubicBezTo>
                    <a:pt x="597" y="5941"/>
                    <a:pt x="787" y="6022"/>
                    <a:pt x="977" y="6103"/>
                  </a:cubicBezTo>
                  <a:cubicBezTo>
                    <a:pt x="1601" y="6375"/>
                    <a:pt x="2035" y="6944"/>
                    <a:pt x="2143" y="7595"/>
                  </a:cubicBezTo>
                  <a:cubicBezTo>
                    <a:pt x="2197" y="7893"/>
                    <a:pt x="2279" y="8192"/>
                    <a:pt x="2333" y="8490"/>
                  </a:cubicBezTo>
                  <a:cubicBezTo>
                    <a:pt x="2387" y="8897"/>
                    <a:pt x="2442" y="9331"/>
                    <a:pt x="2550" y="9765"/>
                  </a:cubicBezTo>
                  <a:cubicBezTo>
                    <a:pt x="2604" y="9955"/>
                    <a:pt x="2794" y="10091"/>
                    <a:pt x="2984" y="10335"/>
                  </a:cubicBezTo>
                  <a:cubicBezTo>
                    <a:pt x="3228" y="10145"/>
                    <a:pt x="3445" y="10036"/>
                    <a:pt x="3527" y="9819"/>
                  </a:cubicBezTo>
                  <a:cubicBezTo>
                    <a:pt x="3689" y="9412"/>
                    <a:pt x="3771" y="8978"/>
                    <a:pt x="3879" y="8572"/>
                  </a:cubicBezTo>
                  <a:cubicBezTo>
                    <a:pt x="4313" y="7188"/>
                    <a:pt x="4964" y="5995"/>
                    <a:pt x="6510" y="5561"/>
                  </a:cubicBezTo>
                  <a:cubicBezTo>
                    <a:pt x="6917" y="5452"/>
                    <a:pt x="6944" y="4991"/>
                    <a:pt x="6592" y="4720"/>
                  </a:cubicBezTo>
                  <a:cubicBezTo>
                    <a:pt x="6483" y="4639"/>
                    <a:pt x="6375" y="4557"/>
                    <a:pt x="6266" y="4503"/>
                  </a:cubicBezTo>
                  <a:cubicBezTo>
                    <a:pt x="5425" y="4015"/>
                    <a:pt x="4801" y="3228"/>
                    <a:pt x="4476" y="2306"/>
                  </a:cubicBezTo>
                  <a:cubicBezTo>
                    <a:pt x="4286" y="1845"/>
                    <a:pt x="4150" y="1357"/>
                    <a:pt x="3988" y="896"/>
                  </a:cubicBezTo>
                  <a:cubicBezTo>
                    <a:pt x="3906" y="651"/>
                    <a:pt x="3798" y="407"/>
                    <a:pt x="3635" y="190"/>
                  </a:cubicBezTo>
                  <a:cubicBezTo>
                    <a:pt x="3527" y="55"/>
                    <a:pt x="3391" y="0"/>
                    <a:pt x="3228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48"/>
            <p:cNvSpPr/>
            <p:nvPr/>
          </p:nvSpPr>
          <p:spPr>
            <a:xfrm>
              <a:off x="6111625" y="2032050"/>
              <a:ext cx="248200" cy="365225"/>
            </a:xfrm>
            <a:custGeom>
              <a:avLst/>
              <a:gdLst/>
              <a:ahLst/>
              <a:cxnLst/>
              <a:rect l="l" t="t" r="r" b="b"/>
              <a:pathLst>
                <a:path w="9928" h="14609" extrusionOk="0">
                  <a:moveTo>
                    <a:pt x="4991" y="3922"/>
                  </a:moveTo>
                  <a:cubicBezTo>
                    <a:pt x="5371" y="4573"/>
                    <a:pt x="5805" y="5196"/>
                    <a:pt x="6266" y="5793"/>
                  </a:cubicBezTo>
                  <a:cubicBezTo>
                    <a:pt x="6835" y="6336"/>
                    <a:pt x="7405" y="6851"/>
                    <a:pt x="8002" y="7312"/>
                  </a:cubicBezTo>
                  <a:cubicBezTo>
                    <a:pt x="6808" y="8234"/>
                    <a:pt x="5805" y="9265"/>
                    <a:pt x="5344" y="10838"/>
                  </a:cubicBezTo>
                  <a:cubicBezTo>
                    <a:pt x="5099" y="10404"/>
                    <a:pt x="4801" y="9970"/>
                    <a:pt x="4476" y="9590"/>
                  </a:cubicBezTo>
                  <a:cubicBezTo>
                    <a:pt x="4150" y="9211"/>
                    <a:pt x="3797" y="8885"/>
                    <a:pt x="3391" y="8587"/>
                  </a:cubicBezTo>
                  <a:cubicBezTo>
                    <a:pt x="3011" y="8289"/>
                    <a:pt x="2550" y="8072"/>
                    <a:pt x="2034" y="7746"/>
                  </a:cubicBezTo>
                  <a:cubicBezTo>
                    <a:pt x="3282" y="6634"/>
                    <a:pt x="4611" y="5685"/>
                    <a:pt x="4991" y="3922"/>
                  </a:cubicBezTo>
                  <a:close/>
                  <a:moveTo>
                    <a:pt x="5296" y="0"/>
                  </a:moveTo>
                  <a:cubicBezTo>
                    <a:pt x="5211" y="0"/>
                    <a:pt x="5124" y="22"/>
                    <a:pt x="5045" y="70"/>
                  </a:cubicBezTo>
                  <a:cubicBezTo>
                    <a:pt x="4638" y="233"/>
                    <a:pt x="4340" y="613"/>
                    <a:pt x="4286" y="1046"/>
                  </a:cubicBezTo>
                  <a:cubicBezTo>
                    <a:pt x="4150" y="1860"/>
                    <a:pt x="3960" y="2674"/>
                    <a:pt x="3825" y="3488"/>
                  </a:cubicBezTo>
                  <a:cubicBezTo>
                    <a:pt x="3689" y="4220"/>
                    <a:pt x="3309" y="4871"/>
                    <a:pt x="2767" y="5359"/>
                  </a:cubicBezTo>
                  <a:cubicBezTo>
                    <a:pt x="2197" y="5875"/>
                    <a:pt x="1600" y="6363"/>
                    <a:pt x="1031" y="6851"/>
                  </a:cubicBezTo>
                  <a:cubicBezTo>
                    <a:pt x="787" y="7041"/>
                    <a:pt x="570" y="7231"/>
                    <a:pt x="353" y="7448"/>
                  </a:cubicBezTo>
                  <a:cubicBezTo>
                    <a:pt x="0" y="7800"/>
                    <a:pt x="109" y="8424"/>
                    <a:pt x="570" y="8614"/>
                  </a:cubicBezTo>
                  <a:cubicBezTo>
                    <a:pt x="895" y="8777"/>
                    <a:pt x="1248" y="8912"/>
                    <a:pt x="1600" y="9021"/>
                  </a:cubicBezTo>
                  <a:cubicBezTo>
                    <a:pt x="2984" y="9536"/>
                    <a:pt x="4069" y="10675"/>
                    <a:pt x="4476" y="12113"/>
                  </a:cubicBezTo>
                  <a:cubicBezTo>
                    <a:pt x="4665" y="12710"/>
                    <a:pt x="4828" y="13306"/>
                    <a:pt x="5018" y="13903"/>
                  </a:cubicBezTo>
                  <a:cubicBezTo>
                    <a:pt x="5127" y="14147"/>
                    <a:pt x="5235" y="14391"/>
                    <a:pt x="5371" y="14608"/>
                  </a:cubicBezTo>
                  <a:cubicBezTo>
                    <a:pt x="5723" y="14283"/>
                    <a:pt x="5967" y="13849"/>
                    <a:pt x="6076" y="13388"/>
                  </a:cubicBezTo>
                  <a:cubicBezTo>
                    <a:pt x="6239" y="12791"/>
                    <a:pt x="6401" y="12221"/>
                    <a:pt x="6510" y="11652"/>
                  </a:cubicBezTo>
                  <a:cubicBezTo>
                    <a:pt x="6808" y="10133"/>
                    <a:pt x="7730" y="9102"/>
                    <a:pt x="8978" y="8289"/>
                  </a:cubicBezTo>
                  <a:cubicBezTo>
                    <a:pt x="9141" y="8153"/>
                    <a:pt x="9331" y="8072"/>
                    <a:pt x="9466" y="7936"/>
                  </a:cubicBezTo>
                  <a:cubicBezTo>
                    <a:pt x="9927" y="7692"/>
                    <a:pt x="9927" y="7068"/>
                    <a:pt x="9521" y="6770"/>
                  </a:cubicBezTo>
                  <a:cubicBezTo>
                    <a:pt x="9358" y="6634"/>
                    <a:pt x="9195" y="6553"/>
                    <a:pt x="9032" y="6417"/>
                  </a:cubicBezTo>
                  <a:cubicBezTo>
                    <a:pt x="8571" y="6092"/>
                    <a:pt x="8110" y="5766"/>
                    <a:pt x="7676" y="5413"/>
                  </a:cubicBezTo>
                  <a:cubicBezTo>
                    <a:pt x="6835" y="4735"/>
                    <a:pt x="6293" y="3759"/>
                    <a:pt x="6130" y="2701"/>
                  </a:cubicBezTo>
                  <a:cubicBezTo>
                    <a:pt x="6049" y="2159"/>
                    <a:pt x="6022" y="1643"/>
                    <a:pt x="5940" y="1101"/>
                  </a:cubicBezTo>
                  <a:cubicBezTo>
                    <a:pt x="5913" y="857"/>
                    <a:pt x="5859" y="585"/>
                    <a:pt x="5778" y="341"/>
                  </a:cubicBezTo>
                  <a:cubicBezTo>
                    <a:pt x="5701" y="130"/>
                    <a:pt x="5502" y="0"/>
                    <a:pt x="5296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48"/>
            <p:cNvSpPr/>
            <p:nvPr/>
          </p:nvSpPr>
          <p:spPr>
            <a:xfrm>
              <a:off x="6162475" y="2130075"/>
              <a:ext cx="149200" cy="172950"/>
            </a:xfrm>
            <a:custGeom>
              <a:avLst/>
              <a:gdLst/>
              <a:ahLst/>
              <a:cxnLst/>
              <a:rect l="l" t="t" r="r" b="b"/>
              <a:pathLst>
                <a:path w="5968" h="6918" extrusionOk="0">
                  <a:moveTo>
                    <a:pt x="2957" y="1"/>
                  </a:moveTo>
                  <a:cubicBezTo>
                    <a:pt x="2577" y="1764"/>
                    <a:pt x="1248" y="2713"/>
                    <a:pt x="0" y="3825"/>
                  </a:cubicBezTo>
                  <a:cubicBezTo>
                    <a:pt x="516" y="4151"/>
                    <a:pt x="977" y="4368"/>
                    <a:pt x="1357" y="4666"/>
                  </a:cubicBezTo>
                  <a:cubicBezTo>
                    <a:pt x="1763" y="4964"/>
                    <a:pt x="2116" y="5290"/>
                    <a:pt x="2442" y="5642"/>
                  </a:cubicBezTo>
                  <a:cubicBezTo>
                    <a:pt x="2767" y="6049"/>
                    <a:pt x="3065" y="6483"/>
                    <a:pt x="3310" y="6917"/>
                  </a:cubicBezTo>
                  <a:cubicBezTo>
                    <a:pt x="3771" y="5344"/>
                    <a:pt x="4774" y="4313"/>
                    <a:pt x="5968" y="3391"/>
                  </a:cubicBezTo>
                  <a:cubicBezTo>
                    <a:pt x="5371" y="2930"/>
                    <a:pt x="4801" y="2415"/>
                    <a:pt x="4232" y="1872"/>
                  </a:cubicBezTo>
                  <a:cubicBezTo>
                    <a:pt x="3771" y="1275"/>
                    <a:pt x="3337" y="652"/>
                    <a:pt x="2957" y="1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48"/>
            <p:cNvSpPr/>
            <p:nvPr/>
          </p:nvSpPr>
          <p:spPr>
            <a:xfrm>
              <a:off x="5905475" y="2353850"/>
              <a:ext cx="173625" cy="258375"/>
            </a:xfrm>
            <a:custGeom>
              <a:avLst/>
              <a:gdLst/>
              <a:ahLst/>
              <a:cxnLst/>
              <a:rect l="l" t="t" r="r" b="b"/>
              <a:pathLst>
                <a:path w="6945" h="10335" extrusionOk="0">
                  <a:moveTo>
                    <a:pt x="3472" y="3147"/>
                  </a:moveTo>
                  <a:cubicBezTo>
                    <a:pt x="3933" y="3798"/>
                    <a:pt x="4449" y="4476"/>
                    <a:pt x="4964" y="5154"/>
                  </a:cubicBezTo>
                  <a:cubicBezTo>
                    <a:pt x="4666" y="5425"/>
                    <a:pt x="4313" y="5696"/>
                    <a:pt x="4042" y="5995"/>
                  </a:cubicBezTo>
                  <a:cubicBezTo>
                    <a:pt x="3771" y="6320"/>
                    <a:pt x="3527" y="6700"/>
                    <a:pt x="3201" y="7161"/>
                  </a:cubicBezTo>
                  <a:lnTo>
                    <a:pt x="3201" y="7188"/>
                  </a:lnTo>
                  <a:cubicBezTo>
                    <a:pt x="2957" y="6402"/>
                    <a:pt x="2496" y="5724"/>
                    <a:pt x="1818" y="5262"/>
                  </a:cubicBezTo>
                  <a:lnTo>
                    <a:pt x="3472" y="3147"/>
                  </a:lnTo>
                  <a:close/>
                  <a:moveTo>
                    <a:pt x="3228" y="0"/>
                  </a:moveTo>
                  <a:cubicBezTo>
                    <a:pt x="3065" y="55"/>
                    <a:pt x="2930" y="163"/>
                    <a:pt x="2876" y="326"/>
                  </a:cubicBezTo>
                  <a:cubicBezTo>
                    <a:pt x="2821" y="516"/>
                    <a:pt x="2794" y="706"/>
                    <a:pt x="2794" y="896"/>
                  </a:cubicBezTo>
                  <a:cubicBezTo>
                    <a:pt x="2740" y="2360"/>
                    <a:pt x="2008" y="3472"/>
                    <a:pt x="896" y="4367"/>
                  </a:cubicBezTo>
                  <a:cubicBezTo>
                    <a:pt x="733" y="4530"/>
                    <a:pt x="516" y="4639"/>
                    <a:pt x="353" y="4801"/>
                  </a:cubicBezTo>
                  <a:cubicBezTo>
                    <a:pt x="0" y="5073"/>
                    <a:pt x="28" y="5615"/>
                    <a:pt x="434" y="5832"/>
                  </a:cubicBezTo>
                  <a:cubicBezTo>
                    <a:pt x="597" y="5941"/>
                    <a:pt x="787" y="6022"/>
                    <a:pt x="977" y="6103"/>
                  </a:cubicBezTo>
                  <a:cubicBezTo>
                    <a:pt x="1601" y="6375"/>
                    <a:pt x="2035" y="6944"/>
                    <a:pt x="2143" y="7595"/>
                  </a:cubicBezTo>
                  <a:cubicBezTo>
                    <a:pt x="2197" y="7893"/>
                    <a:pt x="2279" y="8192"/>
                    <a:pt x="2333" y="8490"/>
                  </a:cubicBezTo>
                  <a:cubicBezTo>
                    <a:pt x="2387" y="8897"/>
                    <a:pt x="2442" y="9331"/>
                    <a:pt x="2550" y="9765"/>
                  </a:cubicBezTo>
                  <a:cubicBezTo>
                    <a:pt x="2604" y="9955"/>
                    <a:pt x="2794" y="10091"/>
                    <a:pt x="2984" y="10335"/>
                  </a:cubicBezTo>
                  <a:cubicBezTo>
                    <a:pt x="3228" y="10145"/>
                    <a:pt x="3445" y="10036"/>
                    <a:pt x="3527" y="9819"/>
                  </a:cubicBezTo>
                  <a:cubicBezTo>
                    <a:pt x="3689" y="9412"/>
                    <a:pt x="3771" y="8978"/>
                    <a:pt x="3879" y="8572"/>
                  </a:cubicBezTo>
                  <a:cubicBezTo>
                    <a:pt x="4313" y="7188"/>
                    <a:pt x="4964" y="5995"/>
                    <a:pt x="6510" y="5561"/>
                  </a:cubicBezTo>
                  <a:cubicBezTo>
                    <a:pt x="6917" y="5452"/>
                    <a:pt x="6944" y="4991"/>
                    <a:pt x="6592" y="4720"/>
                  </a:cubicBezTo>
                  <a:cubicBezTo>
                    <a:pt x="6483" y="4639"/>
                    <a:pt x="6375" y="4557"/>
                    <a:pt x="6266" y="4503"/>
                  </a:cubicBezTo>
                  <a:cubicBezTo>
                    <a:pt x="5425" y="4015"/>
                    <a:pt x="4801" y="3228"/>
                    <a:pt x="4476" y="2306"/>
                  </a:cubicBezTo>
                  <a:cubicBezTo>
                    <a:pt x="4286" y="1845"/>
                    <a:pt x="4150" y="1357"/>
                    <a:pt x="3988" y="896"/>
                  </a:cubicBezTo>
                  <a:cubicBezTo>
                    <a:pt x="3906" y="651"/>
                    <a:pt x="3798" y="407"/>
                    <a:pt x="3635" y="190"/>
                  </a:cubicBezTo>
                  <a:cubicBezTo>
                    <a:pt x="3527" y="55"/>
                    <a:pt x="3391" y="0"/>
                    <a:pt x="322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48"/>
            <p:cNvSpPr/>
            <p:nvPr/>
          </p:nvSpPr>
          <p:spPr>
            <a:xfrm>
              <a:off x="5950900" y="2433175"/>
              <a:ext cx="78700" cy="100400"/>
            </a:xfrm>
            <a:custGeom>
              <a:avLst/>
              <a:gdLst/>
              <a:ahLst/>
              <a:cxnLst/>
              <a:rect l="l" t="t" r="r" b="b"/>
              <a:pathLst>
                <a:path w="3148" h="4016" extrusionOk="0">
                  <a:moveTo>
                    <a:pt x="1655" y="1"/>
                  </a:moveTo>
                  <a:lnTo>
                    <a:pt x="1" y="2089"/>
                  </a:lnTo>
                  <a:cubicBezTo>
                    <a:pt x="679" y="2551"/>
                    <a:pt x="1140" y="3229"/>
                    <a:pt x="1384" y="4015"/>
                  </a:cubicBezTo>
                  <a:cubicBezTo>
                    <a:pt x="1710" y="3527"/>
                    <a:pt x="1954" y="3174"/>
                    <a:pt x="2225" y="2849"/>
                  </a:cubicBezTo>
                  <a:cubicBezTo>
                    <a:pt x="2496" y="2523"/>
                    <a:pt x="2849" y="2279"/>
                    <a:pt x="3147" y="1981"/>
                  </a:cubicBezTo>
                  <a:cubicBezTo>
                    <a:pt x="2632" y="1303"/>
                    <a:pt x="2116" y="625"/>
                    <a:pt x="1655" y="1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4" name="Google Shape;664;p48"/>
          <p:cNvGrpSpPr/>
          <p:nvPr/>
        </p:nvGrpSpPr>
        <p:grpSpPr>
          <a:xfrm>
            <a:off x="3692139" y="4354061"/>
            <a:ext cx="110713" cy="138697"/>
            <a:chOff x="7249250" y="2312150"/>
            <a:chExt cx="433317" cy="542846"/>
          </a:xfrm>
        </p:grpSpPr>
        <p:sp>
          <p:nvSpPr>
            <p:cNvPr id="665" name="Google Shape;665;p48"/>
            <p:cNvSpPr/>
            <p:nvPr/>
          </p:nvSpPr>
          <p:spPr>
            <a:xfrm>
              <a:off x="7249250" y="2312150"/>
              <a:ext cx="433317" cy="542846"/>
            </a:xfrm>
            <a:custGeom>
              <a:avLst/>
              <a:gdLst/>
              <a:ahLst/>
              <a:cxnLst/>
              <a:rect l="l" t="t" r="r" b="b"/>
              <a:pathLst>
                <a:path w="9847" h="12336" extrusionOk="0">
                  <a:moveTo>
                    <a:pt x="5127" y="3809"/>
                  </a:moveTo>
                  <a:cubicBezTo>
                    <a:pt x="5886" y="4894"/>
                    <a:pt x="6836" y="5816"/>
                    <a:pt x="7921" y="6576"/>
                  </a:cubicBezTo>
                  <a:cubicBezTo>
                    <a:pt x="7514" y="6928"/>
                    <a:pt x="7026" y="7064"/>
                    <a:pt x="6673" y="7362"/>
                  </a:cubicBezTo>
                  <a:cubicBezTo>
                    <a:pt x="6266" y="7661"/>
                    <a:pt x="5886" y="7986"/>
                    <a:pt x="5534" y="8339"/>
                  </a:cubicBezTo>
                  <a:cubicBezTo>
                    <a:pt x="5208" y="8718"/>
                    <a:pt x="4883" y="9125"/>
                    <a:pt x="4584" y="9559"/>
                  </a:cubicBezTo>
                  <a:cubicBezTo>
                    <a:pt x="4177" y="8366"/>
                    <a:pt x="3391" y="7335"/>
                    <a:pt x="2333" y="6603"/>
                  </a:cubicBezTo>
                  <a:cubicBezTo>
                    <a:pt x="2876" y="6196"/>
                    <a:pt x="3418" y="5789"/>
                    <a:pt x="3906" y="5328"/>
                  </a:cubicBezTo>
                  <a:cubicBezTo>
                    <a:pt x="4340" y="4840"/>
                    <a:pt x="4747" y="4352"/>
                    <a:pt x="5127" y="3809"/>
                  </a:cubicBezTo>
                  <a:close/>
                  <a:moveTo>
                    <a:pt x="4961" y="1"/>
                  </a:moveTo>
                  <a:cubicBezTo>
                    <a:pt x="4799" y="1"/>
                    <a:pt x="4634" y="98"/>
                    <a:pt x="4557" y="283"/>
                  </a:cubicBezTo>
                  <a:cubicBezTo>
                    <a:pt x="4449" y="554"/>
                    <a:pt x="4394" y="825"/>
                    <a:pt x="4394" y="1124"/>
                  </a:cubicBezTo>
                  <a:cubicBezTo>
                    <a:pt x="4259" y="3185"/>
                    <a:pt x="3337" y="4704"/>
                    <a:pt x="1329" y="5491"/>
                  </a:cubicBezTo>
                  <a:cubicBezTo>
                    <a:pt x="1058" y="5572"/>
                    <a:pt x="787" y="5708"/>
                    <a:pt x="516" y="5843"/>
                  </a:cubicBezTo>
                  <a:cubicBezTo>
                    <a:pt x="0" y="6087"/>
                    <a:pt x="0" y="6820"/>
                    <a:pt x="489" y="7064"/>
                  </a:cubicBezTo>
                  <a:cubicBezTo>
                    <a:pt x="597" y="7145"/>
                    <a:pt x="706" y="7227"/>
                    <a:pt x="841" y="7281"/>
                  </a:cubicBezTo>
                  <a:cubicBezTo>
                    <a:pt x="2442" y="8013"/>
                    <a:pt x="3337" y="9288"/>
                    <a:pt x="3662" y="10997"/>
                  </a:cubicBezTo>
                  <a:cubicBezTo>
                    <a:pt x="3689" y="11322"/>
                    <a:pt x="3771" y="11648"/>
                    <a:pt x="3906" y="11946"/>
                  </a:cubicBezTo>
                  <a:cubicBezTo>
                    <a:pt x="3988" y="12136"/>
                    <a:pt x="4205" y="12245"/>
                    <a:pt x="4313" y="12326"/>
                  </a:cubicBezTo>
                  <a:cubicBezTo>
                    <a:pt x="4347" y="12332"/>
                    <a:pt x="4382" y="12335"/>
                    <a:pt x="4416" y="12335"/>
                  </a:cubicBezTo>
                  <a:cubicBezTo>
                    <a:pt x="4677" y="12335"/>
                    <a:pt x="4922" y="12156"/>
                    <a:pt x="5018" y="11892"/>
                  </a:cubicBezTo>
                  <a:cubicBezTo>
                    <a:pt x="5235" y="11458"/>
                    <a:pt x="5425" y="10997"/>
                    <a:pt x="5615" y="10536"/>
                  </a:cubicBezTo>
                  <a:cubicBezTo>
                    <a:pt x="6130" y="9180"/>
                    <a:pt x="7242" y="8122"/>
                    <a:pt x="8626" y="7688"/>
                  </a:cubicBezTo>
                  <a:cubicBezTo>
                    <a:pt x="8870" y="7606"/>
                    <a:pt x="9114" y="7525"/>
                    <a:pt x="9358" y="7389"/>
                  </a:cubicBezTo>
                  <a:cubicBezTo>
                    <a:pt x="9711" y="7227"/>
                    <a:pt x="9846" y="6793"/>
                    <a:pt x="9629" y="6467"/>
                  </a:cubicBezTo>
                  <a:cubicBezTo>
                    <a:pt x="9467" y="6223"/>
                    <a:pt x="9250" y="6006"/>
                    <a:pt x="9006" y="5816"/>
                  </a:cubicBezTo>
                  <a:cubicBezTo>
                    <a:pt x="8436" y="5328"/>
                    <a:pt x="7812" y="4894"/>
                    <a:pt x="7242" y="4379"/>
                  </a:cubicBezTo>
                  <a:cubicBezTo>
                    <a:pt x="6293" y="3565"/>
                    <a:pt x="5751" y="2371"/>
                    <a:pt x="5724" y="1124"/>
                  </a:cubicBezTo>
                  <a:cubicBezTo>
                    <a:pt x="5724" y="771"/>
                    <a:pt x="5588" y="419"/>
                    <a:pt x="5290" y="174"/>
                  </a:cubicBezTo>
                  <a:cubicBezTo>
                    <a:pt x="5208" y="57"/>
                    <a:pt x="5085" y="1"/>
                    <a:pt x="4961" y="1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48"/>
            <p:cNvSpPr/>
            <p:nvPr/>
          </p:nvSpPr>
          <p:spPr>
            <a:xfrm>
              <a:off x="7249250" y="2312150"/>
              <a:ext cx="433317" cy="542846"/>
            </a:xfrm>
            <a:custGeom>
              <a:avLst/>
              <a:gdLst/>
              <a:ahLst/>
              <a:cxnLst/>
              <a:rect l="l" t="t" r="r" b="b"/>
              <a:pathLst>
                <a:path w="9847" h="12336" extrusionOk="0">
                  <a:moveTo>
                    <a:pt x="5127" y="3809"/>
                  </a:moveTo>
                  <a:cubicBezTo>
                    <a:pt x="5886" y="4894"/>
                    <a:pt x="6836" y="5816"/>
                    <a:pt x="7921" y="6576"/>
                  </a:cubicBezTo>
                  <a:cubicBezTo>
                    <a:pt x="7514" y="6928"/>
                    <a:pt x="7026" y="7064"/>
                    <a:pt x="6673" y="7362"/>
                  </a:cubicBezTo>
                  <a:cubicBezTo>
                    <a:pt x="6266" y="7661"/>
                    <a:pt x="5886" y="7986"/>
                    <a:pt x="5534" y="8339"/>
                  </a:cubicBezTo>
                  <a:cubicBezTo>
                    <a:pt x="5208" y="8718"/>
                    <a:pt x="4883" y="9125"/>
                    <a:pt x="4584" y="9559"/>
                  </a:cubicBezTo>
                  <a:cubicBezTo>
                    <a:pt x="4177" y="8366"/>
                    <a:pt x="3391" y="7335"/>
                    <a:pt x="2333" y="6603"/>
                  </a:cubicBezTo>
                  <a:cubicBezTo>
                    <a:pt x="2876" y="6196"/>
                    <a:pt x="3418" y="5789"/>
                    <a:pt x="3906" y="5328"/>
                  </a:cubicBezTo>
                  <a:cubicBezTo>
                    <a:pt x="4340" y="4840"/>
                    <a:pt x="4747" y="4352"/>
                    <a:pt x="5127" y="3809"/>
                  </a:cubicBezTo>
                  <a:close/>
                  <a:moveTo>
                    <a:pt x="4961" y="1"/>
                  </a:moveTo>
                  <a:cubicBezTo>
                    <a:pt x="4799" y="1"/>
                    <a:pt x="4634" y="98"/>
                    <a:pt x="4557" y="283"/>
                  </a:cubicBezTo>
                  <a:cubicBezTo>
                    <a:pt x="4449" y="554"/>
                    <a:pt x="4394" y="825"/>
                    <a:pt x="4394" y="1124"/>
                  </a:cubicBezTo>
                  <a:cubicBezTo>
                    <a:pt x="4259" y="3185"/>
                    <a:pt x="3337" y="4704"/>
                    <a:pt x="1329" y="5491"/>
                  </a:cubicBezTo>
                  <a:cubicBezTo>
                    <a:pt x="1058" y="5572"/>
                    <a:pt x="787" y="5708"/>
                    <a:pt x="516" y="5843"/>
                  </a:cubicBezTo>
                  <a:cubicBezTo>
                    <a:pt x="0" y="6087"/>
                    <a:pt x="0" y="6820"/>
                    <a:pt x="489" y="7064"/>
                  </a:cubicBezTo>
                  <a:cubicBezTo>
                    <a:pt x="597" y="7145"/>
                    <a:pt x="706" y="7227"/>
                    <a:pt x="841" y="7281"/>
                  </a:cubicBezTo>
                  <a:cubicBezTo>
                    <a:pt x="2442" y="8013"/>
                    <a:pt x="3337" y="9288"/>
                    <a:pt x="3662" y="10997"/>
                  </a:cubicBezTo>
                  <a:cubicBezTo>
                    <a:pt x="3689" y="11322"/>
                    <a:pt x="3771" y="11648"/>
                    <a:pt x="3906" y="11946"/>
                  </a:cubicBezTo>
                  <a:cubicBezTo>
                    <a:pt x="3988" y="12136"/>
                    <a:pt x="4205" y="12245"/>
                    <a:pt x="4313" y="12326"/>
                  </a:cubicBezTo>
                  <a:cubicBezTo>
                    <a:pt x="4347" y="12332"/>
                    <a:pt x="4382" y="12335"/>
                    <a:pt x="4416" y="12335"/>
                  </a:cubicBezTo>
                  <a:cubicBezTo>
                    <a:pt x="4677" y="12335"/>
                    <a:pt x="4922" y="12156"/>
                    <a:pt x="5018" y="11892"/>
                  </a:cubicBezTo>
                  <a:cubicBezTo>
                    <a:pt x="5235" y="11458"/>
                    <a:pt x="5425" y="10997"/>
                    <a:pt x="5615" y="10536"/>
                  </a:cubicBezTo>
                  <a:cubicBezTo>
                    <a:pt x="6130" y="9180"/>
                    <a:pt x="7242" y="8122"/>
                    <a:pt x="8626" y="7688"/>
                  </a:cubicBezTo>
                  <a:cubicBezTo>
                    <a:pt x="8870" y="7606"/>
                    <a:pt x="9114" y="7525"/>
                    <a:pt x="9358" y="7389"/>
                  </a:cubicBezTo>
                  <a:cubicBezTo>
                    <a:pt x="9711" y="7227"/>
                    <a:pt x="9846" y="6793"/>
                    <a:pt x="9629" y="6467"/>
                  </a:cubicBezTo>
                  <a:cubicBezTo>
                    <a:pt x="9467" y="6223"/>
                    <a:pt x="9250" y="6006"/>
                    <a:pt x="9006" y="5816"/>
                  </a:cubicBezTo>
                  <a:cubicBezTo>
                    <a:pt x="8436" y="5328"/>
                    <a:pt x="7812" y="4894"/>
                    <a:pt x="7242" y="4379"/>
                  </a:cubicBezTo>
                  <a:cubicBezTo>
                    <a:pt x="6293" y="3565"/>
                    <a:pt x="5751" y="2371"/>
                    <a:pt x="5724" y="1124"/>
                  </a:cubicBezTo>
                  <a:cubicBezTo>
                    <a:pt x="5724" y="771"/>
                    <a:pt x="5588" y="419"/>
                    <a:pt x="5290" y="174"/>
                  </a:cubicBezTo>
                  <a:cubicBezTo>
                    <a:pt x="5208" y="57"/>
                    <a:pt x="5085" y="1"/>
                    <a:pt x="4961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48"/>
            <p:cNvSpPr/>
            <p:nvPr/>
          </p:nvSpPr>
          <p:spPr>
            <a:xfrm>
              <a:off x="7351916" y="2479768"/>
              <a:ext cx="245900" cy="253073"/>
            </a:xfrm>
            <a:custGeom>
              <a:avLst/>
              <a:gdLst/>
              <a:ahLst/>
              <a:cxnLst/>
              <a:rect l="l" t="t" r="r" b="b"/>
              <a:pathLst>
                <a:path w="5588" h="5751" extrusionOk="0">
                  <a:moveTo>
                    <a:pt x="2794" y="0"/>
                  </a:moveTo>
                  <a:cubicBezTo>
                    <a:pt x="2414" y="543"/>
                    <a:pt x="2007" y="1031"/>
                    <a:pt x="1573" y="1519"/>
                  </a:cubicBezTo>
                  <a:cubicBezTo>
                    <a:pt x="1085" y="1980"/>
                    <a:pt x="543" y="2387"/>
                    <a:pt x="0" y="2794"/>
                  </a:cubicBezTo>
                  <a:cubicBezTo>
                    <a:pt x="1058" y="3526"/>
                    <a:pt x="1844" y="4557"/>
                    <a:pt x="2251" y="5750"/>
                  </a:cubicBezTo>
                  <a:cubicBezTo>
                    <a:pt x="2550" y="5316"/>
                    <a:pt x="2875" y="4909"/>
                    <a:pt x="3201" y="4530"/>
                  </a:cubicBezTo>
                  <a:cubicBezTo>
                    <a:pt x="3553" y="4177"/>
                    <a:pt x="3933" y="3852"/>
                    <a:pt x="4340" y="3553"/>
                  </a:cubicBezTo>
                  <a:cubicBezTo>
                    <a:pt x="4693" y="3255"/>
                    <a:pt x="5181" y="3119"/>
                    <a:pt x="5588" y="2767"/>
                  </a:cubicBezTo>
                  <a:cubicBezTo>
                    <a:pt x="4503" y="2007"/>
                    <a:pt x="3553" y="1085"/>
                    <a:pt x="2794" y="0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8" name="Google Shape;668;p48"/>
          <p:cNvGrpSpPr/>
          <p:nvPr/>
        </p:nvGrpSpPr>
        <p:grpSpPr>
          <a:xfrm>
            <a:off x="2484185" y="2906503"/>
            <a:ext cx="790572" cy="1180997"/>
            <a:chOff x="4526725" y="5632238"/>
            <a:chExt cx="659800" cy="966288"/>
          </a:xfrm>
        </p:grpSpPr>
        <p:sp>
          <p:nvSpPr>
            <p:cNvPr id="669" name="Google Shape;669;p48"/>
            <p:cNvSpPr/>
            <p:nvPr/>
          </p:nvSpPr>
          <p:spPr>
            <a:xfrm>
              <a:off x="4526725" y="5632250"/>
              <a:ext cx="659800" cy="966275"/>
            </a:xfrm>
            <a:custGeom>
              <a:avLst/>
              <a:gdLst/>
              <a:ahLst/>
              <a:cxnLst/>
              <a:rect l="l" t="t" r="r" b="b"/>
              <a:pathLst>
                <a:path w="26392" h="38651" extrusionOk="0">
                  <a:moveTo>
                    <a:pt x="8978" y="739"/>
                  </a:moveTo>
                  <a:cubicBezTo>
                    <a:pt x="9059" y="848"/>
                    <a:pt x="9114" y="983"/>
                    <a:pt x="9168" y="1092"/>
                  </a:cubicBezTo>
                  <a:cubicBezTo>
                    <a:pt x="9385" y="1634"/>
                    <a:pt x="9575" y="2177"/>
                    <a:pt x="9792" y="2746"/>
                  </a:cubicBezTo>
                  <a:cubicBezTo>
                    <a:pt x="9819" y="2800"/>
                    <a:pt x="9846" y="2882"/>
                    <a:pt x="9846" y="2936"/>
                  </a:cubicBezTo>
                  <a:cubicBezTo>
                    <a:pt x="9900" y="3072"/>
                    <a:pt x="9819" y="3207"/>
                    <a:pt x="9710" y="3262"/>
                  </a:cubicBezTo>
                  <a:cubicBezTo>
                    <a:pt x="9602" y="3316"/>
                    <a:pt x="9521" y="3343"/>
                    <a:pt x="9412" y="3370"/>
                  </a:cubicBezTo>
                  <a:cubicBezTo>
                    <a:pt x="8300" y="3641"/>
                    <a:pt x="7188" y="3994"/>
                    <a:pt x="6130" y="4428"/>
                  </a:cubicBezTo>
                  <a:cubicBezTo>
                    <a:pt x="4747" y="4916"/>
                    <a:pt x="3363" y="5431"/>
                    <a:pt x="2007" y="5920"/>
                  </a:cubicBezTo>
                  <a:cubicBezTo>
                    <a:pt x="1899" y="5974"/>
                    <a:pt x="1763" y="6001"/>
                    <a:pt x="1655" y="6028"/>
                  </a:cubicBezTo>
                  <a:cubicBezTo>
                    <a:pt x="1275" y="5106"/>
                    <a:pt x="1004" y="4157"/>
                    <a:pt x="841" y="3180"/>
                  </a:cubicBezTo>
                  <a:cubicBezTo>
                    <a:pt x="1627" y="2773"/>
                    <a:pt x="7866" y="875"/>
                    <a:pt x="8978" y="739"/>
                  </a:cubicBezTo>
                  <a:close/>
                  <a:moveTo>
                    <a:pt x="8517" y="4564"/>
                  </a:moveTo>
                  <a:cubicBezTo>
                    <a:pt x="8544" y="4618"/>
                    <a:pt x="8598" y="4672"/>
                    <a:pt x="8625" y="4726"/>
                  </a:cubicBezTo>
                  <a:cubicBezTo>
                    <a:pt x="9385" y="6869"/>
                    <a:pt x="10144" y="8958"/>
                    <a:pt x="10877" y="11100"/>
                  </a:cubicBezTo>
                  <a:cubicBezTo>
                    <a:pt x="11501" y="12918"/>
                    <a:pt x="12043" y="14789"/>
                    <a:pt x="12613" y="16634"/>
                  </a:cubicBezTo>
                  <a:cubicBezTo>
                    <a:pt x="12667" y="16878"/>
                    <a:pt x="12748" y="17095"/>
                    <a:pt x="12830" y="17312"/>
                  </a:cubicBezTo>
                  <a:cubicBezTo>
                    <a:pt x="12924" y="17642"/>
                    <a:pt x="13203" y="17870"/>
                    <a:pt x="13524" y="17870"/>
                  </a:cubicBezTo>
                  <a:cubicBezTo>
                    <a:pt x="13572" y="17870"/>
                    <a:pt x="13621" y="17865"/>
                    <a:pt x="13670" y="17854"/>
                  </a:cubicBezTo>
                  <a:cubicBezTo>
                    <a:pt x="14104" y="17854"/>
                    <a:pt x="14511" y="17800"/>
                    <a:pt x="14918" y="17800"/>
                  </a:cubicBezTo>
                  <a:cubicBezTo>
                    <a:pt x="15118" y="17787"/>
                    <a:pt x="15317" y="17781"/>
                    <a:pt x="15516" y="17781"/>
                  </a:cubicBezTo>
                  <a:cubicBezTo>
                    <a:pt x="16610" y="17781"/>
                    <a:pt x="17682" y="17967"/>
                    <a:pt x="18716" y="18288"/>
                  </a:cubicBezTo>
                  <a:cubicBezTo>
                    <a:pt x="19692" y="18614"/>
                    <a:pt x="20560" y="19102"/>
                    <a:pt x="21347" y="19753"/>
                  </a:cubicBezTo>
                  <a:cubicBezTo>
                    <a:pt x="21564" y="19943"/>
                    <a:pt x="21808" y="20133"/>
                    <a:pt x="22052" y="20350"/>
                  </a:cubicBezTo>
                  <a:cubicBezTo>
                    <a:pt x="22513" y="20784"/>
                    <a:pt x="22947" y="21272"/>
                    <a:pt x="23327" y="21787"/>
                  </a:cubicBezTo>
                  <a:cubicBezTo>
                    <a:pt x="23544" y="22058"/>
                    <a:pt x="23761" y="22302"/>
                    <a:pt x="23978" y="22601"/>
                  </a:cubicBezTo>
                  <a:cubicBezTo>
                    <a:pt x="25442" y="24581"/>
                    <a:pt x="25876" y="27158"/>
                    <a:pt x="25117" y="29545"/>
                  </a:cubicBezTo>
                  <a:cubicBezTo>
                    <a:pt x="24710" y="30874"/>
                    <a:pt x="24059" y="32094"/>
                    <a:pt x="23164" y="33179"/>
                  </a:cubicBezTo>
                  <a:cubicBezTo>
                    <a:pt x="22187" y="34400"/>
                    <a:pt x="20967" y="35430"/>
                    <a:pt x="19611" y="36244"/>
                  </a:cubicBezTo>
                  <a:cubicBezTo>
                    <a:pt x="19475" y="36325"/>
                    <a:pt x="19312" y="36407"/>
                    <a:pt x="19122" y="36488"/>
                  </a:cubicBezTo>
                  <a:cubicBezTo>
                    <a:pt x="17576" y="37139"/>
                    <a:pt x="15949" y="37600"/>
                    <a:pt x="14294" y="37872"/>
                  </a:cubicBezTo>
                  <a:cubicBezTo>
                    <a:pt x="13775" y="37949"/>
                    <a:pt x="13251" y="37986"/>
                    <a:pt x="12729" y="37986"/>
                  </a:cubicBezTo>
                  <a:cubicBezTo>
                    <a:pt x="11968" y="37986"/>
                    <a:pt x="11209" y="37908"/>
                    <a:pt x="10470" y="37763"/>
                  </a:cubicBezTo>
                  <a:cubicBezTo>
                    <a:pt x="9331" y="37546"/>
                    <a:pt x="8273" y="37058"/>
                    <a:pt x="7324" y="36380"/>
                  </a:cubicBezTo>
                  <a:cubicBezTo>
                    <a:pt x="5588" y="35105"/>
                    <a:pt x="4313" y="33288"/>
                    <a:pt x="3716" y="31226"/>
                  </a:cubicBezTo>
                  <a:cubicBezTo>
                    <a:pt x="3065" y="28948"/>
                    <a:pt x="3119" y="26507"/>
                    <a:pt x="3906" y="24255"/>
                  </a:cubicBezTo>
                  <a:cubicBezTo>
                    <a:pt x="4204" y="23496"/>
                    <a:pt x="4611" y="22764"/>
                    <a:pt x="5126" y="22140"/>
                  </a:cubicBezTo>
                  <a:cubicBezTo>
                    <a:pt x="5805" y="21272"/>
                    <a:pt x="6591" y="20539"/>
                    <a:pt x="7486" y="19943"/>
                  </a:cubicBezTo>
                  <a:cubicBezTo>
                    <a:pt x="8002" y="19644"/>
                    <a:pt x="8191" y="19020"/>
                    <a:pt x="7947" y="18478"/>
                  </a:cubicBezTo>
                  <a:cubicBezTo>
                    <a:pt x="6890" y="15657"/>
                    <a:pt x="5805" y="12836"/>
                    <a:pt x="4720" y="10015"/>
                  </a:cubicBezTo>
                  <a:cubicBezTo>
                    <a:pt x="4313" y="8958"/>
                    <a:pt x="3879" y="7927"/>
                    <a:pt x="3445" y="6869"/>
                  </a:cubicBezTo>
                  <a:cubicBezTo>
                    <a:pt x="3363" y="6679"/>
                    <a:pt x="3309" y="6489"/>
                    <a:pt x="3282" y="6272"/>
                  </a:cubicBezTo>
                  <a:cubicBezTo>
                    <a:pt x="4991" y="5594"/>
                    <a:pt x="6727" y="5025"/>
                    <a:pt x="8517" y="4564"/>
                  </a:cubicBezTo>
                  <a:close/>
                  <a:moveTo>
                    <a:pt x="8953" y="0"/>
                  </a:moveTo>
                  <a:cubicBezTo>
                    <a:pt x="8881" y="0"/>
                    <a:pt x="8808" y="11"/>
                    <a:pt x="8734" y="34"/>
                  </a:cubicBezTo>
                  <a:cubicBezTo>
                    <a:pt x="8544" y="61"/>
                    <a:pt x="8327" y="115"/>
                    <a:pt x="8137" y="169"/>
                  </a:cubicBezTo>
                  <a:cubicBezTo>
                    <a:pt x="6293" y="658"/>
                    <a:pt x="4448" y="1173"/>
                    <a:pt x="2604" y="1770"/>
                  </a:cubicBezTo>
                  <a:cubicBezTo>
                    <a:pt x="2116" y="1933"/>
                    <a:pt x="1600" y="2068"/>
                    <a:pt x="1085" y="2204"/>
                  </a:cubicBezTo>
                  <a:cubicBezTo>
                    <a:pt x="868" y="2258"/>
                    <a:pt x="678" y="2339"/>
                    <a:pt x="461" y="2421"/>
                  </a:cubicBezTo>
                  <a:cubicBezTo>
                    <a:pt x="190" y="2475"/>
                    <a:pt x="0" y="2773"/>
                    <a:pt x="81" y="3072"/>
                  </a:cubicBezTo>
                  <a:cubicBezTo>
                    <a:pt x="81" y="3126"/>
                    <a:pt x="109" y="3207"/>
                    <a:pt x="109" y="3262"/>
                  </a:cubicBezTo>
                  <a:cubicBezTo>
                    <a:pt x="298" y="4319"/>
                    <a:pt x="570" y="5350"/>
                    <a:pt x="922" y="6354"/>
                  </a:cubicBezTo>
                  <a:cubicBezTo>
                    <a:pt x="1027" y="6669"/>
                    <a:pt x="1116" y="6789"/>
                    <a:pt x="1353" y="6789"/>
                  </a:cubicBezTo>
                  <a:cubicBezTo>
                    <a:pt x="1422" y="6789"/>
                    <a:pt x="1503" y="6779"/>
                    <a:pt x="1600" y="6761"/>
                  </a:cubicBezTo>
                  <a:cubicBezTo>
                    <a:pt x="1899" y="6733"/>
                    <a:pt x="2197" y="6652"/>
                    <a:pt x="2495" y="6571"/>
                  </a:cubicBezTo>
                  <a:cubicBezTo>
                    <a:pt x="2523" y="6625"/>
                    <a:pt x="2550" y="6679"/>
                    <a:pt x="2577" y="6733"/>
                  </a:cubicBezTo>
                  <a:cubicBezTo>
                    <a:pt x="3119" y="8062"/>
                    <a:pt x="3662" y="9392"/>
                    <a:pt x="4177" y="10748"/>
                  </a:cubicBezTo>
                  <a:cubicBezTo>
                    <a:pt x="5126" y="13216"/>
                    <a:pt x="6049" y="15684"/>
                    <a:pt x="6971" y="18153"/>
                  </a:cubicBezTo>
                  <a:cubicBezTo>
                    <a:pt x="7324" y="19075"/>
                    <a:pt x="7269" y="19292"/>
                    <a:pt x="6483" y="19861"/>
                  </a:cubicBezTo>
                  <a:cubicBezTo>
                    <a:pt x="5750" y="20377"/>
                    <a:pt x="5099" y="21001"/>
                    <a:pt x="4530" y="21706"/>
                  </a:cubicBezTo>
                  <a:cubicBezTo>
                    <a:pt x="3987" y="22411"/>
                    <a:pt x="3526" y="23198"/>
                    <a:pt x="3228" y="24038"/>
                  </a:cubicBezTo>
                  <a:cubicBezTo>
                    <a:pt x="2197" y="26914"/>
                    <a:pt x="2306" y="30060"/>
                    <a:pt x="3553" y="32854"/>
                  </a:cubicBezTo>
                  <a:cubicBezTo>
                    <a:pt x="4204" y="34400"/>
                    <a:pt x="5262" y="35729"/>
                    <a:pt x="6618" y="36705"/>
                  </a:cubicBezTo>
                  <a:cubicBezTo>
                    <a:pt x="7974" y="37736"/>
                    <a:pt x="9602" y="38387"/>
                    <a:pt x="11284" y="38577"/>
                  </a:cubicBezTo>
                  <a:cubicBezTo>
                    <a:pt x="11739" y="38623"/>
                    <a:pt x="12199" y="38650"/>
                    <a:pt x="12658" y="38650"/>
                  </a:cubicBezTo>
                  <a:cubicBezTo>
                    <a:pt x="13266" y="38650"/>
                    <a:pt x="13870" y="38604"/>
                    <a:pt x="14457" y="38495"/>
                  </a:cubicBezTo>
                  <a:cubicBezTo>
                    <a:pt x="15054" y="38414"/>
                    <a:pt x="15623" y="38333"/>
                    <a:pt x="16193" y="38224"/>
                  </a:cubicBezTo>
                  <a:cubicBezTo>
                    <a:pt x="16763" y="38089"/>
                    <a:pt x="17332" y="37926"/>
                    <a:pt x="17902" y="37736"/>
                  </a:cubicBezTo>
                  <a:cubicBezTo>
                    <a:pt x="19041" y="37329"/>
                    <a:pt x="20099" y="36759"/>
                    <a:pt x="21075" y="36027"/>
                  </a:cubicBezTo>
                  <a:cubicBezTo>
                    <a:pt x="21781" y="35566"/>
                    <a:pt x="22459" y="34996"/>
                    <a:pt x="23028" y="34373"/>
                  </a:cubicBezTo>
                  <a:cubicBezTo>
                    <a:pt x="23435" y="33911"/>
                    <a:pt x="23815" y="33396"/>
                    <a:pt x="24195" y="32908"/>
                  </a:cubicBezTo>
                  <a:cubicBezTo>
                    <a:pt x="25008" y="31823"/>
                    <a:pt x="25605" y="30575"/>
                    <a:pt x="25930" y="29273"/>
                  </a:cubicBezTo>
                  <a:cubicBezTo>
                    <a:pt x="26392" y="27402"/>
                    <a:pt x="26229" y="25449"/>
                    <a:pt x="25442" y="23686"/>
                  </a:cubicBezTo>
                  <a:cubicBezTo>
                    <a:pt x="24493" y="21543"/>
                    <a:pt x="22947" y="19916"/>
                    <a:pt x="21075" y="18587"/>
                  </a:cubicBezTo>
                  <a:cubicBezTo>
                    <a:pt x="19855" y="17800"/>
                    <a:pt x="18471" y="17285"/>
                    <a:pt x="17034" y="17149"/>
                  </a:cubicBezTo>
                  <a:cubicBezTo>
                    <a:pt x="16607" y="17100"/>
                    <a:pt x="16186" y="17073"/>
                    <a:pt x="15768" y="17073"/>
                  </a:cubicBezTo>
                  <a:cubicBezTo>
                    <a:pt x="15255" y="17073"/>
                    <a:pt x="14748" y="17114"/>
                    <a:pt x="14240" y="17203"/>
                  </a:cubicBezTo>
                  <a:cubicBezTo>
                    <a:pt x="14189" y="17216"/>
                    <a:pt x="14138" y="17222"/>
                    <a:pt x="14087" y="17222"/>
                  </a:cubicBezTo>
                  <a:cubicBezTo>
                    <a:pt x="13818" y="17222"/>
                    <a:pt x="13572" y="17048"/>
                    <a:pt x="13481" y="16796"/>
                  </a:cubicBezTo>
                  <a:cubicBezTo>
                    <a:pt x="13426" y="16688"/>
                    <a:pt x="13372" y="16579"/>
                    <a:pt x="13345" y="16471"/>
                  </a:cubicBezTo>
                  <a:cubicBezTo>
                    <a:pt x="13182" y="15956"/>
                    <a:pt x="13020" y="15467"/>
                    <a:pt x="12884" y="14952"/>
                  </a:cubicBezTo>
                  <a:cubicBezTo>
                    <a:pt x="11989" y="11833"/>
                    <a:pt x="10931" y="8768"/>
                    <a:pt x="9710" y="5757"/>
                  </a:cubicBezTo>
                  <a:cubicBezTo>
                    <a:pt x="9548" y="5296"/>
                    <a:pt x="9412" y="4808"/>
                    <a:pt x="9358" y="4292"/>
                  </a:cubicBezTo>
                  <a:cubicBezTo>
                    <a:pt x="9466" y="4238"/>
                    <a:pt x="9521" y="4211"/>
                    <a:pt x="9602" y="4211"/>
                  </a:cubicBezTo>
                  <a:cubicBezTo>
                    <a:pt x="9873" y="4102"/>
                    <a:pt x="10144" y="4021"/>
                    <a:pt x="10416" y="3913"/>
                  </a:cubicBezTo>
                  <a:cubicBezTo>
                    <a:pt x="10714" y="3831"/>
                    <a:pt x="10877" y="3533"/>
                    <a:pt x="10768" y="3262"/>
                  </a:cubicBezTo>
                  <a:cubicBezTo>
                    <a:pt x="10714" y="3045"/>
                    <a:pt x="10633" y="2828"/>
                    <a:pt x="10551" y="2638"/>
                  </a:cubicBezTo>
                  <a:cubicBezTo>
                    <a:pt x="10334" y="2068"/>
                    <a:pt x="10090" y="1499"/>
                    <a:pt x="9846" y="929"/>
                  </a:cubicBezTo>
                  <a:cubicBezTo>
                    <a:pt x="9792" y="739"/>
                    <a:pt x="9710" y="576"/>
                    <a:pt x="9602" y="414"/>
                  </a:cubicBezTo>
                  <a:cubicBezTo>
                    <a:pt x="9473" y="156"/>
                    <a:pt x="9225" y="0"/>
                    <a:pt x="8953" y="0"/>
                  </a:cubicBezTo>
                  <a:close/>
                </a:path>
              </a:pathLst>
            </a:custGeom>
            <a:solidFill>
              <a:srgbClr val="1A2646"/>
            </a:solidFill>
            <a:ln w="1143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48"/>
            <p:cNvSpPr/>
            <p:nvPr/>
          </p:nvSpPr>
          <p:spPr>
            <a:xfrm>
              <a:off x="4826425" y="6350750"/>
              <a:ext cx="19700" cy="18225"/>
            </a:xfrm>
            <a:custGeom>
              <a:avLst/>
              <a:gdLst/>
              <a:ahLst/>
              <a:cxnLst/>
              <a:rect l="l" t="t" r="r" b="b"/>
              <a:pathLst>
                <a:path w="788" h="729" extrusionOk="0">
                  <a:moveTo>
                    <a:pt x="381" y="1"/>
                  </a:moveTo>
                  <a:cubicBezTo>
                    <a:pt x="291" y="1"/>
                    <a:pt x="201" y="35"/>
                    <a:pt x="136" y="99"/>
                  </a:cubicBezTo>
                  <a:cubicBezTo>
                    <a:pt x="1" y="262"/>
                    <a:pt x="28" y="479"/>
                    <a:pt x="164" y="588"/>
                  </a:cubicBezTo>
                  <a:cubicBezTo>
                    <a:pt x="241" y="680"/>
                    <a:pt x="344" y="729"/>
                    <a:pt x="443" y="729"/>
                  </a:cubicBezTo>
                  <a:cubicBezTo>
                    <a:pt x="519" y="729"/>
                    <a:pt x="593" y="700"/>
                    <a:pt x="652" y="642"/>
                  </a:cubicBezTo>
                  <a:cubicBezTo>
                    <a:pt x="787" y="506"/>
                    <a:pt x="787" y="262"/>
                    <a:pt x="652" y="126"/>
                  </a:cubicBezTo>
                  <a:cubicBezTo>
                    <a:pt x="581" y="41"/>
                    <a:pt x="480" y="1"/>
                    <a:pt x="381" y="1"/>
                  </a:cubicBezTo>
                  <a:close/>
                </a:path>
              </a:pathLst>
            </a:custGeom>
            <a:solidFill>
              <a:srgbClr val="1A2646"/>
            </a:solidFill>
            <a:ln w="1143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48"/>
            <p:cNvSpPr/>
            <p:nvPr/>
          </p:nvSpPr>
          <p:spPr>
            <a:xfrm>
              <a:off x="4526725" y="5632238"/>
              <a:ext cx="659800" cy="966275"/>
            </a:xfrm>
            <a:custGeom>
              <a:avLst/>
              <a:gdLst/>
              <a:ahLst/>
              <a:cxnLst/>
              <a:rect l="l" t="t" r="r" b="b"/>
              <a:pathLst>
                <a:path w="26392" h="38651" extrusionOk="0">
                  <a:moveTo>
                    <a:pt x="8978" y="739"/>
                  </a:moveTo>
                  <a:cubicBezTo>
                    <a:pt x="9059" y="848"/>
                    <a:pt x="9114" y="983"/>
                    <a:pt x="9168" y="1092"/>
                  </a:cubicBezTo>
                  <a:cubicBezTo>
                    <a:pt x="9385" y="1634"/>
                    <a:pt x="9575" y="2177"/>
                    <a:pt x="9792" y="2746"/>
                  </a:cubicBezTo>
                  <a:cubicBezTo>
                    <a:pt x="9819" y="2800"/>
                    <a:pt x="9846" y="2882"/>
                    <a:pt x="9846" y="2936"/>
                  </a:cubicBezTo>
                  <a:cubicBezTo>
                    <a:pt x="9900" y="3072"/>
                    <a:pt x="9819" y="3207"/>
                    <a:pt x="9710" y="3262"/>
                  </a:cubicBezTo>
                  <a:cubicBezTo>
                    <a:pt x="9602" y="3316"/>
                    <a:pt x="9521" y="3343"/>
                    <a:pt x="9412" y="3370"/>
                  </a:cubicBezTo>
                  <a:cubicBezTo>
                    <a:pt x="8300" y="3641"/>
                    <a:pt x="7188" y="3994"/>
                    <a:pt x="6130" y="4428"/>
                  </a:cubicBezTo>
                  <a:cubicBezTo>
                    <a:pt x="4747" y="4916"/>
                    <a:pt x="3363" y="5431"/>
                    <a:pt x="2007" y="5920"/>
                  </a:cubicBezTo>
                  <a:cubicBezTo>
                    <a:pt x="1899" y="5974"/>
                    <a:pt x="1763" y="6001"/>
                    <a:pt x="1655" y="6028"/>
                  </a:cubicBezTo>
                  <a:cubicBezTo>
                    <a:pt x="1275" y="5106"/>
                    <a:pt x="1004" y="4157"/>
                    <a:pt x="841" y="3180"/>
                  </a:cubicBezTo>
                  <a:cubicBezTo>
                    <a:pt x="1627" y="2773"/>
                    <a:pt x="7866" y="875"/>
                    <a:pt x="8978" y="739"/>
                  </a:cubicBezTo>
                  <a:close/>
                  <a:moveTo>
                    <a:pt x="8517" y="4564"/>
                  </a:moveTo>
                  <a:cubicBezTo>
                    <a:pt x="8544" y="4618"/>
                    <a:pt x="8598" y="4672"/>
                    <a:pt x="8625" y="4726"/>
                  </a:cubicBezTo>
                  <a:cubicBezTo>
                    <a:pt x="9385" y="6869"/>
                    <a:pt x="10144" y="8958"/>
                    <a:pt x="10877" y="11100"/>
                  </a:cubicBezTo>
                  <a:cubicBezTo>
                    <a:pt x="11501" y="12918"/>
                    <a:pt x="12043" y="14789"/>
                    <a:pt x="12613" y="16634"/>
                  </a:cubicBezTo>
                  <a:cubicBezTo>
                    <a:pt x="12667" y="16878"/>
                    <a:pt x="12748" y="17095"/>
                    <a:pt x="12830" y="17312"/>
                  </a:cubicBezTo>
                  <a:cubicBezTo>
                    <a:pt x="12924" y="17642"/>
                    <a:pt x="13203" y="17870"/>
                    <a:pt x="13524" y="17870"/>
                  </a:cubicBezTo>
                  <a:cubicBezTo>
                    <a:pt x="13572" y="17870"/>
                    <a:pt x="13621" y="17865"/>
                    <a:pt x="13670" y="17854"/>
                  </a:cubicBezTo>
                  <a:cubicBezTo>
                    <a:pt x="14104" y="17854"/>
                    <a:pt x="14511" y="17800"/>
                    <a:pt x="14918" y="17800"/>
                  </a:cubicBezTo>
                  <a:cubicBezTo>
                    <a:pt x="15118" y="17787"/>
                    <a:pt x="15317" y="17781"/>
                    <a:pt x="15516" y="17781"/>
                  </a:cubicBezTo>
                  <a:cubicBezTo>
                    <a:pt x="16610" y="17781"/>
                    <a:pt x="17682" y="17967"/>
                    <a:pt x="18716" y="18288"/>
                  </a:cubicBezTo>
                  <a:cubicBezTo>
                    <a:pt x="19692" y="18614"/>
                    <a:pt x="20560" y="19102"/>
                    <a:pt x="21347" y="19753"/>
                  </a:cubicBezTo>
                  <a:cubicBezTo>
                    <a:pt x="21564" y="19943"/>
                    <a:pt x="21808" y="20133"/>
                    <a:pt x="22052" y="20350"/>
                  </a:cubicBezTo>
                  <a:cubicBezTo>
                    <a:pt x="22513" y="20784"/>
                    <a:pt x="22947" y="21272"/>
                    <a:pt x="23327" y="21787"/>
                  </a:cubicBezTo>
                  <a:cubicBezTo>
                    <a:pt x="23544" y="22058"/>
                    <a:pt x="23761" y="22302"/>
                    <a:pt x="23978" y="22601"/>
                  </a:cubicBezTo>
                  <a:cubicBezTo>
                    <a:pt x="25442" y="24581"/>
                    <a:pt x="25876" y="27158"/>
                    <a:pt x="25117" y="29545"/>
                  </a:cubicBezTo>
                  <a:cubicBezTo>
                    <a:pt x="24710" y="30874"/>
                    <a:pt x="24059" y="32094"/>
                    <a:pt x="23164" y="33179"/>
                  </a:cubicBezTo>
                  <a:cubicBezTo>
                    <a:pt x="22187" y="34400"/>
                    <a:pt x="20967" y="35430"/>
                    <a:pt x="19611" y="36244"/>
                  </a:cubicBezTo>
                  <a:cubicBezTo>
                    <a:pt x="19475" y="36325"/>
                    <a:pt x="19312" y="36407"/>
                    <a:pt x="19122" y="36488"/>
                  </a:cubicBezTo>
                  <a:cubicBezTo>
                    <a:pt x="17576" y="37139"/>
                    <a:pt x="15949" y="37600"/>
                    <a:pt x="14294" y="37872"/>
                  </a:cubicBezTo>
                  <a:cubicBezTo>
                    <a:pt x="13775" y="37949"/>
                    <a:pt x="13251" y="37986"/>
                    <a:pt x="12729" y="37986"/>
                  </a:cubicBezTo>
                  <a:cubicBezTo>
                    <a:pt x="11968" y="37986"/>
                    <a:pt x="11209" y="37908"/>
                    <a:pt x="10470" y="37763"/>
                  </a:cubicBezTo>
                  <a:cubicBezTo>
                    <a:pt x="9331" y="37546"/>
                    <a:pt x="8273" y="37058"/>
                    <a:pt x="7324" y="36380"/>
                  </a:cubicBezTo>
                  <a:cubicBezTo>
                    <a:pt x="5588" y="35105"/>
                    <a:pt x="4313" y="33288"/>
                    <a:pt x="3716" y="31226"/>
                  </a:cubicBezTo>
                  <a:cubicBezTo>
                    <a:pt x="3065" y="28948"/>
                    <a:pt x="3119" y="26507"/>
                    <a:pt x="3906" y="24255"/>
                  </a:cubicBezTo>
                  <a:cubicBezTo>
                    <a:pt x="4204" y="23496"/>
                    <a:pt x="4611" y="22764"/>
                    <a:pt x="5126" y="22140"/>
                  </a:cubicBezTo>
                  <a:cubicBezTo>
                    <a:pt x="5805" y="21272"/>
                    <a:pt x="6591" y="20539"/>
                    <a:pt x="7486" y="19943"/>
                  </a:cubicBezTo>
                  <a:cubicBezTo>
                    <a:pt x="8002" y="19644"/>
                    <a:pt x="8191" y="19020"/>
                    <a:pt x="7947" y="18478"/>
                  </a:cubicBezTo>
                  <a:cubicBezTo>
                    <a:pt x="6890" y="15657"/>
                    <a:pt x="5805" y="12836"/>
                    <a:pt x="4720" y="10015"/>
                  </a:cubicBezTo>
                  <a:cubicBezTo>
                    <a:pt x="4313" y="8958"/>
                    <a:pt x="3879" y="7927"/>
                    <a:pt x="3445" y="6869"/>
                  </a:cubicBezTo>
                  <a:cubicBezTo>
                    <a:pt x="3363" y="6679"/>
                    <a:pt x="3309" y="6489"/>
                    <a:pt x="3282" y="6272"/>
                  </a:cubicBezTo>
                  <a:cubicBezTo>
                    <a:pt x="4991" y="5594"/>
                    <a:pt x="6727" y="5025"/>
                    <a:pt x="8517" y="4564"/>
                  </a:cubicBezTo>
                  <a:close/>
                  <a:moveTo>
                    <a:pt x="8953" y="0"/>
                  </a:moveTo>
                  <a:cubicBezTo>
                    <a:pt x="8881" y="0"/>
                    <a:pt x="8808" y="11"/>
                    <a:pt x="8734" y="34"/>
                  </a:cubicBezTo>
                  <a:cubicBezTo>
                    <a:pt x="8544" y="61"/>
                    <a:pt x="8327" y="115"/>
                    <a:pt x="8137" y="169"/>
                  </a:cubicBezTo>
                  <a:cubicBezTo>
                    <a:pt x="6293" y="658"/>
                    <a:pt x="4448" y="1173"/>
                    <a:pt x="2604" y="1770"/>
                  </a:cubicBezTo>
                  <a:cubicBezTo>
                    <a:pt x="2116" y="1933"/>
                    <a:pt x="1600" y="2068"/>
                    <a:pt x="1085" y="2204"/>
                  </a:cubicBezTo>
                  <a:cubicBezTo>
                    <a:pt x="868" y="2258"/>
                    <a:pt x="678" y="2339"/>
                    <a:pt x="461" y="2421"/>
                  </a:cubicBezTo>
                  <a:cubicBezTo>
                    <a:pt x="190" y="2475"/>
                    <a:pt x="0" y="2773"/>
                    <a:pt x="81" y="3072"/>
                  </a:cubicBezTo>
                  <a:cubicBezTo>
                    <a:pt x="81" y="3126"/>
                    <a:pt x="109" y="3207"/>
                    <a:pt x="109" y="3262"/>
                  </a:cubicBezTo>
                  <a:cubicBezTo>
                    <a:pt x="298" y="4319"/>
                    <a:pt x="570" y="5350"/>
                    <a:pt x="922" y="6354"/>
                  </a:cubicBezTo>
                  <a:cubicBezTo>
                    <a:pt x="1027" y="6669"/>
                    <a:pt x="1116" y="6789"/>
                    <a:pt x="1353" y="6789"/>
                  </a:cubicBezTo>
                  <a:cubicBezTo>
                    <a:pt x="1422" y="6789"/>
                    <a:pt x="1503" y="6779"/>
                    <a:pt x="1600" y="6761"/>
                  </a:cubicBezTo>
                  <a:cubicBezTo>
                    <a:pt x="1899" y="6733"/>
                    <a:pt x="2197" y="6652"/>
                    <a:pt x="2495" y="6571"/>
                  </a:cubicBezTo>
                  <a:cubicBezTo>
                    <a:pt x="2523" y="6625"/>
                    <a:pt x="2550" y="6679"/>
                    <a:pt x="2577" y="6733"/>
                  </a:cubicBezTo>
                  <a:cubicBezTo>
                    <a:pt x="3119" y="8062"/>
                    <a:pt x="3662" y="9392"/>
                    <a:pt x="4177" y="10748"/>
                  </a:cubicBezTo>
                  <a:cubicBezTo>
                    <a:pt x="5126" y="13216"/>
                    <a:pt x="6049" y="15684"/>
                    <a:pt x="6971" y="18153"/>
                  </a:cubicBezTo>
                  <a:cubicBezTo>
                    <a:pt x="7324" y="19075"/>
                    <a:pt x="7269" y="19292"/>
                    <a:pt x="6483" y="19861"/>
                  </a:cubicBezTo>
                  <a:cubicBezTo>
                    <a:pt x="5750" y="20377"/>
                    <a:pt x="5099" y="21001"/>
                    <a:pt x="4530" y="21706"/>
                  </a:cubicBezTo>
                  <a:cubicBezTo>
                    <a:pt x="3987" y="22411"/>
                    <a:pt x="3526" y="23198"/>
                    <a:pt x="3228" y="24038"/>
                  </a:cubicBezTo>
                  <a:cubicBezTo>
                    <a:pt x="2197" y="26914"/>
                    <a:pt x="2306" y="30060"/>
                    <a:pt x="3553" y="32854"/>
                  </a:cubicBezTo>
                  <a:cubicBezTo>
                    <a:pt x="4204" y="34400"/>
                    <a:pt x="5262" y="35729"/>
                    <a:pt x="6618" y="36705"/>
                  </a:cubicBezTo>
                  <a:cubicBezTo>
                    <a:pt x="7974" y="37736"/>
                    <a:pt x="9602" y="38387"/>
                    <a:pt x="11284" y="38577"/>
                  </a:cubicBezTo>
                  <a:cubicBezTo>
                    <a:pt x="11739" y="38623"/>
                    <a:pt x="12199" y="38650"/>
                    <a:pt x="12658" y="38650"/>
                  </a:cubicBezTo>
                  <a:cubicBezTo>
                    <a:pt x="13266" y="38650"/>
                    <a:pt x="13870" y="38604"/>
                    <a:pt x="14457" y="38495"/>
                  </a:cubicBezTo>
                  <a:cubicBezTo>
                    <a:pt x="15054" y="38414"/>
                    <a:pt x="15623" y="38333"/>
                    <a:pt x="16193" y="38224"/>
                  </a:cubicBezTo>
                  <a:cubicBezTo>
                    <a:pt x="16763" y="38089"/>
                    <a:pt x="17332" y="37926"/>
                    <a:pt x="17902" y="37736"/>
                  </a:cubicBezTo>
                  <a:cubicBezTo>
                    <a:pt x="19041" y="37329"/>
                    <a:pt x="20099" y="36759"/>
                    <a:pt x="21075" y="36027"/>
                  </a:cubicBezTo>
                  <a:cubicBezTo>
                    <a:pt x="21781" y="35566"/>
                    <a:pt x="22459" y="34996"/>
                    <a:pt x="23028" y="34373"/>
                  </a:cubicBezTo>
                  <a:cubicBezTo>
                    <a:pt x="23435" y="33911"/>
                    <a:pt x="23815" y="33396"/>
                    <a:pt x="24195" y="32908"/>
                  </a:cubicBezTo>
                  <a:cubicBezTo>
                    <a:pt x="25008" y="31823"/>
                    <a:pt x="25605" y="30575"/>
                    <a:pt x="25930" y="29273"/>
                  </a:cubicBezTo>
                  <a:cubicBezTo>
                    <a:pt x="26392" y="27402"/>
                    <a:pt x="26229" y="25449"/>
                    <a:pt x="25442" y="23686"/>
                  </a:cubicBezTo>
                  <a:cubicBezTo>
                    <a:pt x="24493" y="21543"/>
                    <a:pt x="22947" y="19916"/>
                    <a:pt x="21075" y="18587"/>
                  </a:cubicBezTo>
                  <a:cubicBezTo>
                    <a:pt x="19855" y="17800"/>
                    <a:pt x="18471" y="17285"/>
                    <a:pt x="17034" y="17149"/>
                  </a:cubicBezTo>
                  <a:cubicBezTo>
                    <a:pt x="16607" y="17100"/>
                    <a:pt x="16186" y="17073"/>
                    <a:pt x="15768" y="17073"/>
                  </a:cubicBezTo>
                  <a:cubicBezTo>
                    <a:pt x="15255" y="17073"/>
                    <a:pt x="14748" y="17114"/>
                    <a:pt x="14240" y="17203"/>
                  </a:cubicBezTo>
                  <a:cubicBezTo>
                    <a:pt x="14189" y="17216"/>
                    <a:pt x="14138" y="17222"/>
                    <a:pt x="14087" y="17222"/>
                  </a:cubicBezTo>
                  <a:cubicBezTo>
                    <a:pt x="13818" y="17222"/>
                    <a:pt x="13572" y="17048"/>
                    <a:pt x="13481" y="16796"/>
                  </a:cubicBezTo>
                  <a:cubicBezTo>
                    <a:pt x="13426" y="16688"/>
                    <a:pt x="13372" y="16579"/>
                    <a:pt x="13345" y="16471"/>
                  </a:cubicBezTo>
                  <a:cubicBezTo>
                    <a:pt x="13182" y="15956"/>
                    <a:pt x="13020" y="15467"/>
                    <a:pt x="12884" y="14952"/>
                  </a:cubicBezTo>
                  <a:cubicBezTo>
                    <a:pt x="11989" y="11833"/>
                    <a:pt x="10931" y="8768"/>
                    <a:pt x="9710" y="5757"/>
                  </a:cubicBezTo>
                  <a:cubicBezTo>
                    <a:pt x="9548" y="5296"/>
                    <a:pt x="9412" y="4808"/>
                    <a:pt x="9358" y="4292"/>
                  </a:cubicBezTo>
                  <a:cubicBezTo>
                    <a:pt x="9466" y="4238"/>
                    <a:pt x="9521" y="4211"/>
                    <a:pt x="9602" y="4211"/>
                  </a:cubicBezTo>
                  <a:cubicBezTo>
                    <a:pt x="9873" y="4102"/>
                    <a:pt x="10144" y="4021"/>
                    <a:pt x="10416" y="3913"/>
                  </a:cubicBezTo>
                  <a:cubicBezTo>
                    <a:pt x="10714" y="3831"/>
                    <a:pt x="10877" y="3533"/>
                    <a:pt x="10768" y="3262"/>
                  </a:cubicBezTo>
                  <a:cubicBezTo>
                    <a:pt x="10714" y="3045"/>
                    <a:pt x="10633" y="2828"/>
                    <a:pt x="10551" y="2638"/>
                  </a:cubicBezTo>
                  <a:cubicBezTo>
                    <a:pt x="10334" y="2068"/>
                    <a:pt x="10090" y="1499"/>
                    <a:pt x="9846" y="929"/>
                  </a:cubicBezTo>
                  <a:cubicBezTo>
                    <a:pt x="9792" y="739"/>
                    <a:pt x="9710" y="576"/>
                    <a:pt x="9602" y="414"/>
                  </a:cubicBezTo>
                  <a:cubicBezTo>
                    <a:pt x="9473" y="156"/>
                    <a:pt x="9225" y="0"/>
                    <a:pt x="8953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48"/>
            <p:cNvSpPr/>
            <p:nvPr/>
          </p:nvSpPr>
          <p:spPr>
            <a:xfrm>
              <a:off x="4603350" y="5746313"/>
              <a:ext cx="570300" cy="835575"/>
            </a:xfrm>
            <a:custGeom>
              <a:avLst/>
              <a:gdLst/>
              <a:ahLst/>
              <a:cxnLst/>
              <a:rect l="l" t="t" r="r" b="b"/>
              <a:pathLst>
                <a:path w="22812" h="33423" extrusionOk="0">
                  <a:moveTo>
                    <a:pt x="5452" y="1"/>
                  </a:moveTo>
                  <a:cubicBezTo>
                    <a:pt x="3662" y="462"/>
                    <a:pt x="1926" y="1031"/>
                    <a:pt x="217" y="1709"/>
                  </a:cubicBezTo>
                  <a:cubicBezTo>
                    <a:pt x="244" y="1926"/>
                    <a:pt x="298" y="2116"/>
                    <a:pt x="380" y="2306"/>
                  </a:cubicBezTo>
                  <a:cubicBezTo>
                    <a:pt x="814" y="3364"/>
                    <a:pt x="1248" y="4395"/>
                    <a:pt x="1655" y="5452"/>
                  </a:cubicBezTo>
                  <a:cubicBezTo>
                    <a:pt x="2740" y="8273"/>
                    <a:pt x="3825" y="11094"/>
                    <a:pt x="4882" y="13915"/>
                  </a:cubicBezTo>
                  <a:cubicBezTo>
                    <a:pt x="5126" y="14457"/>
                    <a:pt x="4937" y="15081"/>
                    <a:pt x="4421" y="15380"/>
                  </a:cubicBezTo>
                  <a:cubicBezTo>
                    <a:pt x="3526" y="15976"/>
                    <a:pt x="2740" y="16709"/>
                    <a:pt x="2061" y="17577"/>
                  </a:cubicBezTo>
                  <a:cubicBezTo>
                    <a:pt x="1546" y="18201"/>
                    <a:pt x="1139" y="18933"/>
                    <a:pt x="841" y="19692"/>
                  </a:cubicBezTo>
                  <a:cubicBezTo>
                    <a:pt x="54" y="21944"/>
                    <a:pt x="0" y="24385"/>
                    <a:pt x="651" y="26663"/>
                  </a:cubicBezTo>
                  <a:cubicBezTo>
                    <a:pt x="1248" y="28725"/>
                    <a:pt x="2523" y="30542"/>
                    <a:pt x="4259" y="31817"/>
                  </a:cubicBezTo>
                  <a:cubicBezTo>
                    <a:pt x="5208" y="32495"/>
                    <a:pt x="6266" y="32983"/>
                    <a:pt x="7405" y="33200"/>
                  </a:cubicBezTo>
                  <a:cubicBezTo>
                    <a:pt x="8144" y="33345"/>
                    <a:pt x="8903" y="33423"/>
                    <a:pt x="9664" y="33423"/>
                  </a:cubicBezTo>
                  <a:cubicBezTo>
                    <a:pt x="10186" y="33423"/>
                    <a:pt x="10710" y="33386"/>
                    <a:pt x="11229" y="33309"/>
                  </a:cubicBezTo>
                  <a:cubicBezTo>
                    <a:pt x="12884" y="33037"/>
                    <a:pt x="14511" y="32576"/>
                    <a:pt x="16057" y="31925"/>
                  </a:cubicBezTo>
                  <a:cubicBezTo>
                    <a:pt x="16247" y="31844"/>
                    <a:pt x="16410" y="31762"/>
                    <a:pt x="16546" y="31681"/>
                  </a:cubicBezTo>
                  <a:cubicBezTo>
                    <a:pt x="17902" y="30867"/>
                    <a:pt x="19122" y="29837"/>
                    <a:pt x="20099" y="28616"/>
                  </a:cubicBezTo>
                  <a:cubicBezTo>
                    <a:pt x="20994" y="27531"/>
                    <a:pt x="21645" y="26311"/>
                    <a:pt x="22052" y="24982"/>
                  </a:cubicBezTo>
                  <a:cubicBezTo>
                    <a:pt x="22811" y="22595"/>
                    <a:pt x="22377" y="20018"/>
                    <a:pt x="20913" y="18038"/>
                  </a:cubicBezTo>
                  <a:cubicBezTo>
                    <a:pt x="20696" y="17739"/>
                    <a:pt x="20479" y="17495"/>
                    <a:pt x="20262" y="17224"/>
                  </a:cubicBezTo>
                  <a:cubicBezTo>
                    <a:pt x="19882" y="16709"/>
                    <a:pt x="19448" y="16221"/>
                    <a:pt x="18987" y="15787"/>
                  </a:cubicBezTo>
                  <a:cubicBezTo>
                    <a:pt x="18743" y="15570"/>
                    <a:pt x="18499" y="15380"/>
                    <a:pt x="18282" y="15190"/>
                  </a:cubicBezTo>
                  <a:cubicBezTo>
                    <a:pt x="17495" y="14539"/>
                    <a:pt x="16627" y="14051"/>
                    <a:pt x="15651" y="13725"/>
                  </a:cubicBezTo>
                  <a:cubicBezTo>
                    <a:pt x="14617" y="13404"/>
                    <a:pt x="13545" y="13218"/>
                    <a:pt x="12451" y="13218"/>
                  </a:cubicBezTo>
                  <a:cubicBezTo>
                    <a:pt x="12252" y="13218"/>
                    <a:pt x="12053" y="13224"/>
                    <a:pt x="11853" y="13237"/>
                  </a:cubicBezTo>
                  <a:cubicBezTo>
                    <a:pt x="11446" y="13237"/>
                    <a:pt x="11039" y="13291"/>
                    <a:pt x="10605" y="13291"/>
                  </a:cubicBezTo>
                  <a:cubicBezTo>
                    <a:pt x="10556" y="13302"/>
                    <a:pt x="10507" y="13307"/>
                    <a:pt x="10459" y="13307"/>
                  </a:cubicBezTo>
                  <a:cubicBezTo>
                    <a:pt x="10138" y="13307"/>
                    <a:pt x="9859" y="13079"/>
                    <a:pt x="9765" y="12749"/>
                  </a:cubicBezTo>
                  <a:cubicBezTo>
                    <a:pt x="9683" y="12532"/>
                    <a:pt x="9602" y="12315"/>
                    <a:pt x="9548" y="12071"/>
                  </a:cubicBezTo>
                  <a:cubicBezTo>
                    <a:pt x="8978" y="10226"/>
                    <a:pt x="8436" y="8355"/>
                    <a:pt x="7812" y="6537"/>
                  </a:cubicBezTo>
                  <a:cubicBezTo>
                    <a:pt x="7079" y="4395"/>
                    <a:pt x="6320" y="2306"/>
                    <a:pt x="5560" y="163"/>
                  </a:cubicBezTo>
                  <a:cubicBezTo>
                    <a:pt x="5533" y="109"/>
                    <a:pt x="5479" y="55"/>
                    <a:pt x="5452" y="1"/>
                  </a:cubicBezTo>
                  <a:close/>
                </a:path>
              </a:pathLst>
            </a:custGeom>
            <a:solidFill>
              <a:srgbClr val="FFFD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48"/>
            <p:cNvSpPr/>
            <p:nvPr/>
          </p:nvSpPr>
          <p:spPr>
            <a:xfrm>
              <a:off x="4547725" y="5650713"/>
              <a:ext cx="226525" cy="132250"/>
            </a:xfrm>
            <a:custGeom>
              <a:avLst/>
              <a:gdLst/>
              <a:ahLst/>
              <a:cxnLst/>
              <a:rect l="l" t="t" r="r" b="b"/>
              <a:pathLst>
                <a:path w="9061" h="5290" extrusionOk="0">
                  <a:moveTo>
                    <a:pt x="8138" y="0"/>
                  </a:moveTo>
                  <a:cubicBezTo>
                    <a:pt x="7026" y="136"/>
                    <a:pt x="787" y="2034"/>
                    <a:pt x="1" y="2441"/>
                  </a:cubicBezTo>
                  <a:cubicBezTo>
                    <a:pt x="164" y="3418"/>
                    <a:pt x="435" y="4367"/>
                    <a:pt x="815" y="5289"/>
                  </a:cubicBezTo>
                  <a:cubicBezTo>
                    <a:pt x="923" y="5262"/>
                    <a:pt x="1059" y="5235"/>
                    <a:pt x="1167" y="5181"/>
                  </a:cubicBezTo>
                  <a:cubicBezTo>
                    <a:pt x="2523" y="4692"/>
                    <a:pt x="3907" y="4177"/>
                    <a:pt x="5290" y="3689"/>
                  </a:cubicBezTo>
                  <a:cubicBezTo>
                    <a:pt x="6348" y="3255"/>
                    <a:pt x="7460" y="2902"/>
                    <a:pt x="8572" y="2631"/>
                  </a:cubicBezTo>
                  <a:cubicBezTo>
                    <a:pt x="8681" y="2604"/>
                    <a:pt x="8762" y="2577"/>
                    <a:pt x="8870" y="2523"/>
                  </a:cubicBezTo>
                  <a:cubicBezTo>
                    <a:pt x="8979" y="2468"/>
                    <a:pt x="9060" y="2333"/>
                    <a:pt x="9006" y="2197"/>
                  </a:cubicBezTo>
                  <a:cubicBezTo>
                    <a:pt x="9006" y="2143"/>
                    <a:pt x="8979" y="2061"/>
                    <a:pt x="8952" y="2007"/>
                  </a:cubicBezTo>
                  <a:cubicBezTo>
                    <a:pt x="8735" y="1438"/>
                    <a:pt x="8545" y="895"/>
                    <a:pt x="8328" y="353"/>
                  </a:cubicBezTo>
                  <a:cubicBezTo>
                    <a:pt x="8274" y="244"/>
                    <a:pt x="8219" y="109"/>
                    <a:pt x="8138" y="0"/>
                  </a:cubicBezTo>
                  <a:close/>
                </a:path>
              </a:pathLst>
            </a:custGeom>
            <a:solidFill>
              <a:srgbClr val="FFFD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48"/>
            <p:cNvSpPr/>
            <p:nvPr/>
          </p:nvSpPr>
          <p:spPr>
            <a:xfrm>
              <a:off x="4696925" y="6198138"/>
              <a:ext cx="397375" cy="314475"/>
            </a:xfrm>
            <a:custGeom>
              <a:avLst/>
              <a:gdLst/>
              <a:ahLst/>
              <a:cxnLst/>
              <a:rect l="l" t="t" r="r" b="b"/>
              <a:pathLst>
                <a:path w="15895" h="12579" extrusionOk="0">
                  <a:moveTo>
                    <a:pt x="7661" y="0"/>
                  </a:moveTo>
                  <a:cubicBezTo>
                    <a:pt x="6653" y="0"/>
                    <a:pt x="5812" y="412"/>
                    <a:pt x="5181" y="1348"/>
                  </a:cubicBezTo>
                  <a:cubicBezTo>
                    <a:pt x="4882" y="1755"/>
                    <a:pt x="4584" y="2135"/>
                    <a:pt x="4286" y="2542"/>
                  </a:cubicBezTo>
                  <a:cubicBezTo>
                    <a:pt x="4069" y="2921"/>
                    <a:pt x="3689" y="3193"/>
                    <a:pt x="3282" y="3301"/>
                  </a:cubicBezTo>
                  <a:cubicBezTo>
                    <a:pt x="2875" y="3437"/>
                    <a:pt x="2468" y="3572"/>
                    <a:pt x="2089" y="3681"/>
                  </a:cubicBezTo>
                  <a:cubicBezTo>
                    <a:pt x="1872" y="3762"/>
                    <a:pt x="1655" y="3844"/>
                    <a:pt x="1465" y="3925"/>
                  </a:cubicBezTo>
                  <a:cubicBezTo>
                    <a:pt x="434" y="4522"/>
                    <a:pt x="0" y="5796"/>
                    <a:pt x="407" y="6909"/>
                  </a:cubicBezTo>
                  <a:cubicBezTo>
                    <a:pt x="678" y="7560"/>
                    <a:pt x="841" y="8265"/>
                    <a:pt x="922" y="8970"/>
                  </a:cubicBezTo>
                  <a:cubicBezTo>
                    <a:pt x="949" y="9485"/>
                    <a:pt x="1004" y="10001"/>
                    <a:pt x="1085" y="10516"/>
                  </a:cubicBezTo>
                  <a:cubicBezTo>
                    <a:pt x="1166" y="11140"/>
                    <a:pt x="1492" y="11682"/>
                    <a:pt x="1953" y="12116"/>
                  </a:cubicBezTo>
                  <a:cubicBezTo>
                    <a:pt x="2206" y="12350"/>
                    <a:pt x="2529" y="12472"/>
                    <a:pt x="2852" y="12472"/>
                  </a:cubicBezTo>
                  <a:cubicBezTo>
                    <a:pt x="2979" y="12472"/>
                    <a:pt x="3105" y="12453"/>
                    <a:pt x="3228" y="12415"/>
                  </a:cubicBezTo>
                  <a:cubicBezTo>
                    <a:pt x="3499" y="12360"/>
                    <a:pt x="3770" y="12279"/>
                    <a:pt x="4014" y="12198"/>
                  </a:cubicBezTo>
                  <a:cubicBezTo>
                    <a:pt x="4429" y="12068"/>
                    <a:pt x="4855" y="12001"/>
                    <a:pt x="5279" y="12001"/>
                  </a:cubicBezTo>
                  <a:cubicBezTo>
                    <a:pt x="5744" y="12001"/>
                    <a:pt x="6206" y="12082"/>
                    <a:pt x="6646" y="12252"/>
                  </a:cubicBezTo>
                  <a:cubicBezTo>
                    <a:pt x="6971" y="12360"/>
                    <a:pt x="7296" y="12442"/>
                    <a:pt x="7595" y="12523"/>
                  </a:cubicBezTo>
                  <a:cubicBezTo>
                    <a:pt x="7808" y="12559"/>
                    <a:pt x="8021" y="12579"/>
                    <a:pt x="8230" y="12579"/>
                  </a:cubicBezTo>
                  <a:cubicBezTo>
                    <a:pt x="8499" y="12579"/>
                    <a:pt x="8761" y="12545"/>
                    <a:pt x="9005" y="12469"/>
                  </a:cubicBezTo>
                  <a:cubicBezTo>
                    <a:pt x="9412" y="12388"/>
                    <a:pt x="9765" y="12171"/>
                    <a:pt x="10009" y="11845"/>
                  </a:cubicBezTo>
                  <a:cubicBezTo>
                    <a:pt x="10253" y="11547"/>
                    <a:pt x="10443" y="11221"/>
                    <a:pt x="10633" y="10896"/>
                  </a:cubicBezTo>
                  <a:cubicBezTo>
                    <a:pt x="11067" y="10109"/>
                    <a:pt x="11745" y="9485"/>
                    <a:pt x="12559" y="9160"/>
                  </a:cubicBezTo>
                  <a:cubicBezTo>
                    <a:pt x="13047" y="8943"/>
                    <a:pt x="13562" y="8726"/>
                    <a:pt x="14077" y="8509"/>
                  </a:cubicBezTo>
                  <a:cubicBezTo>
                    <a:pt x="14403" y="8373"/>
                    <a:pt x="14701" y="8156"/>
                    <a:pt x="14918" y="7912"/>
                  </a:cubicBezTo>
                  <a:cubicBezTo>
                    <a:pt x="15352" y="7532"/>
                    <a:pt x="15569" y="6963"/>
                    <a:pt x="15515" y="6393"/>
                  </a:cubicBezTo>
                  <a:lnTo>
                    <a:pt x="15515" y="6122"/>
                  </a:lnTo>
                  <a:cubicBezTo>
                    <a:pt x="15461" y="5525"/>
                    <a:pt x="15515" y="4928"/>
                    <a:pt x="15651" y="4332"/>
                  </a:cubicBezTo>
                  <a:cubicBezTo>
                    <a:pt x="15895" y="3247"/>
                    <a:pt x="15596" y="2135"/>
                    <a:pt x="14891" y="1294"/>
                  </a:cubicBezTo>
                  <a:cubicBezTo>
                    <a:pt x="14465" y="726"/>
                    <a:pt x="13811" y="405"/>
                    <a:pt x="13111" y="405"/>
                  </a:cubicBezTo>
                  <a:cubicBezTo>
                    <a:pt x="13009" y="405"/>
                    <a:pt x="12906" y="412"/>
                    <a:pt x="12803" y="426"/>
                  </a:cubicBezTo>
                  <a:lnTo>
                    <a:pt x="12369" y="480"/>
                  </a:lnTo>
                  <a:cubicBezTo>
                    <a:pt x="12020" y="529"/>
                    <a:pt x="11668" y="553"/>
                    <a:pt x="11316" y="553"/>
                  </a:cubicBezTo>
                  <a:cubicBezTo>
                    <a:pt x="10682" y="553"/>
                    <a:pt x="10050" y="474"/>
                    <a:pt x="9439" y="317"/>
                  </a:cubicBezTo>
                  <a:cubicBezTo>
                    <a:pt x="9114" y="209"/>
                    <a:pt x="8761" y="128"/>
                    <a:pt x="8436" y="73"/>
                  </a:cubicBezTo>
                  <a:cubicBezTo>
                    <a:pt x="8168" y="25"/>
                    <a:pt x="7910" y="0"/>
                    <a:pt x="7661" y="0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48"/>
            <p:cNvSpPr/>
            <p:nvPr/>
          </p:nvSpPr>
          <p:spPr>
            <a:xfrm>
              <a:off x="4677250" y="6179488"/>
              <a:ext cx="433325" cy="351025"/>
            </a:xfrm>
            <a:custGeom>
              <a:avLst/>
              <a:gdLst/>
              <a:ahLst/>
              <a:cxnLst/>
              <a:rect l="l" t="t" r="r" b="b"/>
              <a:pathLst>
                <a:path w="17333" h="14041" extrusionOk="0">
                  <a:moveTo>
                    <a:pt x="8448" y="746"/>
                  </a:moveTo>
                  <a:cubicBezTo>
                    <a:pt x="8697" y="746"/>
                    <a:pt x="8955" y="771"/>
                    <a:pt x="9223" y="819"/>
                  </a:cubicBezTo>
                  <a:cubicBezTo>
                    <a:pt x="9548" y="874"/>
                    <a:pt x="9901" y="955"/>
                    <a:pt x="10226" y="1063"/>
                  </a:cubicBezTo>
                  <a:cubicBezTo>
                    <a:pt x="10837" y="1220"/>
                    <a:pt x="11469" y="1299"/>
                    <a:pt x="12103" y="1299"/>
                  </a:cubicBezTo>
                  <a:cubicBezTo>
                    <a:pt x="12455" y="1299"/>
                    <a:pt x="12807" y="1275"/>
                    <a:pt x="13156" y="1226"/>
                  </a:cubicBezTo>
                  <a:lnTo>
                    <a:pt x="13590" y="1172"/>
                  </a:lnTo>
                  <a:cubicBezTo>
                    <a:pt x="13693" y="1158"/>
                    <a:pt x="13796" y="1151"/>
                    <a:pt x="13898" y="1151"/>
                  </a:cubicBezTo>
                  <a:cubicBezTo>
                    <a:pt x="14598" y="1151"/>
                    <a:pt x="15252" y="1472"/>
                    <a:pt x="15678" y="2040"/>
                  </a:cubicBezTo>
                  <a:cubicBezTo>
                    <a:pt x="16383" y="2881"/>
                    <a:pt x="16682" y="3993"/>
                    <a:pt x="16438" y="5078"/>
                  </a:cubicBezTo>
                  <a:cubicBezTo>
                    <a:pt x="16302" y="5674"/>
                    <a:pt x="16248" y="6271"/>
                    <a:pt x="16302" y="6868"/>
                  </a:cubicBezTo>
                  <a:lnTo>
                    <a:pt x="16302" y="7139"/>
                  </a:lnTo>
                  <a:cubicBezTo>
                    <a:pt x="16356" y="7709"/>
                    <a:pt x="16139" y="8278"/>
                    <a:pt x="15705" y="8658"/>
                  </a:cubicBezTo>
                  <a:cubicBezTo>
                    <a:pt x="15488" y="8902"/>
                    <a:pt x="15190" y="9119"/>
                    <a:pt x="14864" y="9255"/>
                  </a:cubicBezTo>
                  <a:cubicBezTo>
                    <a:pt x="14349" y="9472"/>
                    <a:pt x="13861" y="9689"/>
                    <a:pt x="13346" y="9906"/>
                  </a:cubicBezTo>
                  <a:cubicBezTo>
                    <a:pt x="12532" y="10231"/>
                    <a:pt x="11854" y="10855"/>
                    <a:pt x="11420" y="11642"/>
                  </a:cubicBezTo>
                  <a:cubicBezTo>
                    <a:pt x="11230" y="11967"/>
                    <a:pt x="11040" y="12293"/>
                    <a:pt x="10796" y="12591"/>
                  </a:cubicBezTo>
                  <a:cubicBezTo>
                    <a:pt x="10552" y="12917"/>
                    <a:pt x="10199" y="13134"/>
                    <a:pt x="9819" y="13215"/>
                  </a:cubicBezTo>
                  <a:cubicBezTo>
                    <a:pt x="9560" y="13291"/>
                    <a:pt x="9291" y="13325"/>
                    <a:pt x="9019" y="13325"/>
                  </a:cubicBezTo>
                  <a:cubicBezTo>
                    <a:pt x="8808" y="13325"/>
                    <a:pt x="8595" y="13305"/>
                    <a:pt x="8382" y="13269"/>
                  </a:cubicBezTo>
                  <a:cubicBezTo>
                    <a:pt x="8083" y="13188"/>
                    <a:pt x="7758" y="13106"/>
                    <a:pt x="7433" y="12998"/>
                  </a:cubicBezTo>
                  <a:cubicBezTo>
                    <a:pt x="6993" y="12828"/>
                    <a:pt x="6531" y="12747"/>
                    <a:pt x="6066" y="12747"/>
                  </a:cubicBezTo>
                  <a:cubicBezTo>
                    <a:pt x="5642" y="12747"/>
                    <a:pt x="5216" y="12814"/>
                    <a:pt x="4801" y="12944"/>
                  </a:cubicBezTo>
                  <a:cubicBezTo>
                    <a:pt x="4557" y="13025"/>
                    <a:pt x="4286" y="13106"/>
                    <a:pt x="4015" y="13161"/>
                  </a:cubicBezTo>
                  <a:cubicBezTo>
                    <a:pt x="3892" y="13199"/>
                    <a:pt x="3766" y="13218"/>
                    <a:pt x="3639" y="13218"/>
                  </a:cubicBezTo>
                  <a:cubicBezTo>
                    <a:pt x="3316" y="13218"/>
                    <a:pt x="2993" y="13096"/>
                    <a:pt x="2740" y="12862"/>
                  </a:cubicBezTo>
                  <a:cubicBezTo>
                    <a:pt x="2279" y="12428"/>
                    <a:pt x="1953" y="11886"/>
                    <a:pt x="1872" y="11262"/>
                  </a:cubicBezTo>
                  <a:cubicBezTo>
                    <a:pt x="1791" y="10747"/>
                    <a:pt x="1736" y="10231"/>
                    <a:pt x="1709" y="9716"/>
                  </a:cubicBezTo>
                  <a:cubicBezTo>
                    <a:pt x="1628" y="9011"/>
                    <a:pt x="1465" y="8306"/>
                    <a:pt x="1221" y="7655"/>
                  </a:cubicBezTo>
                  <a:cubicBezTo>
                    <a:pt x="787" y="6542"/>
                    <a:pt x="1221" y="5268"/>
                    <a:pt x="2252" y="4671"/>
                  </a:cubicBezTo>
                  <a:cubicBezTo>
                    <a:pt x="2442" y="4590"/>
                    <a:pt x="2659" y="4508"/>
                    <a:pt x="2876" y="4427"/>
                  </a:cubicBezTo>
                  <a:cubicBezTo>
                    <a:pt x="3255" y="4318"/>
                    <a:pt x="3662" y="4183"/>
                    <a:pt x="4069" y="4047"/>
                  </a:cubicBezTo>
                  <a:cubicBezTo>
                    <a:pt x="4476" y="3939"/>
                    <a:pt x="4856" y="3667"/>
                    <a:pt x="5100" y="3288"/>
                  </a:cubicBezTo>
                  <a:cubicBezTo>
                    <a:pt x="5371" y="2881"/>
                    <a:pt x="5669" y="2501"/>
                    <a:pt x="5968" y="2094"/>
                  </a:cubicBezTo>
                  <a:cubicBezTo>
                    <a:pt x="6599" y="1158"/>
                    <a:pt x="7440" y="746"/>
                    <a:pt x="8448" y="746"/>
                  </a:cubicBezTo>
                  <a:close/>
                  <a:moveTo>
                    <a:pt x="8416" y="1"/>
                  </a:moveTo>
                  <a:cubicBezTo>
                    <a:pt x="7447" y="1"/>
                    <a:pt x="6496" y="403"/>
                    <a:pt x="5832" y="1118"/>
                  </a:cubicBezTo>
                  <a:cubicBezTo>
                    <a:pt x="5452" y="1525"/>
                    <a:pt x="5127" y="1959"/>
                    <a:pt x="4829" y="2420"/>
                  </a:cubicBezTo>
                  <a:cubicBezTo>
                    <a:pt x="4476" y="3016"/>
                    <a:pt x="3906" y="3423"/>
                    <a:pt x="3228" y="3586"/>
                  </a:cubicBezTo>
                  <a:cubicBezTo>
                    <a:pt x="2930" y="3667"/>
                    <a:pt x="2632" y="3749"/>
                    <a:pt x="2333" y="3830"/>
                  </a:cubicBezTo>
                  <a:cubicBezTo>
                    <a:pt x="1926" y="3939"/>
                    <a:pt x="1574" y="4156"/>
                    <a:pt x="1303" y="4454"/>
                  </a:cubicBezTo>
                  <a:cubicBezTo>
                    <a:pt x="326" y="5566"/>
                    <a:pt x="1" y="6732"/>
                    <a:pt x="624" y="8089"/>
                  </a:cubicBezTo>
                  <a:cubicBezTo>
                    <a:pt x="814" y="8495"/>
                    <a:pt x="923" y="8956"/>
                    <a:pt x="977" y="9418"/>
                  </a:cubicBezTo>
                  <a:cubicBezTo>
                    <a:pt x="1031" y="10014"/>
                    <a:pt x="1086" y="10638"/>
                    <a:pt x="1140" y="11262"/>
                  </a:cubicBezTo>
                  <a:cubicBezTo>
                    <a:pt x="1221" y="11967"/>
                    <a:pt x="1547" y="12645"/>
                    <a:pt x="2062" y="13161"/>
                  </a:cubicBezTo>
                  <a:cubicBezTo>
                    <a:pt x="2462" y="13621"/>
                    <a:pt x="3040" y="13889"/>
                    <a:pt x="3631" y="13889"/>
                  </a:cubicBezTo>
                  <a:cubicBezTo>
                    <a:pt x="3841" y="13889"/>
                    <a:pt x="4053" y="13856"/>
                    <a:pt x="4259" y="13785"/>
                  </a:cubicBezTo>
                  <a:lnTo>
                    <a:pt x="4937" y="13595"/>
                  </a:lnTo>
                  <a:cubicBezTo>
                    <a:pt x="5270" y="13479"/>
                    <a:pt x="5621" y="13425"/>
                    <a:pt x="5974" y="13425"/>
                  </a:cubicBezTo>
                  <a:cubicBezTo>
                    <a:pt x="6367" y="13425"/>
                    <a:pt x="6762" y="13493"/>
                    <a:pt x="7134" y="13622"/>
                  </a:cubicBezTo>
                  <a:cubicBezTo>
                    <a:pt x="7487" y="13757"/>
                    <a:pt x="7839" y="13866"/>
                    <a:pt x="8192" y="13947"/>
                  </a:cubicBezTo>
                  <a:cubicBezTo>
                    <a:pt x="8463" y="14010"/>
                    <a:pt x="8738" y="14040"/>
                    <a:pt x="9012" y="14040"/>
                  </a:cubicBezTo>
                  <a:cubicBezTo>
                    <a:pt x="9452" y="14040"/>
                    <a:pt x="9890" y="13962"/>
                    <a:pt x="10308" y="13812"/>
                  </a:cubicBezTo>
                  <a:cubicBezTo>
                    <a:pt x="10769" y="13649"/>
                    <a:pt x="11176" y="13351"/>
                    <a:pt x="11474" y="12944"/>
                  </a:cubicBezTo>
                  <a:cubicBezTo>
                    <a:pt x="11664" y="12645"/>
                    <a:pt x="11854" y="12374"/>
                    <a:pt x="12044" y="12076"/>
                  </a:cubicBezTo>
                  <a:cubicBezTo>
                    <a:pt x="12396" y="11370"/>
                    <a:pt x="12993" y="10855"/>
                    <a:pt x="13698" y="10557"/>
                  </a:cubicBezTo>
                  <a:cubicBezTo>
                    <a:pt x="14213" y="10313"/>
                    <a:pt x="14702" y="10096"/>
                    <a:pt x="15217" y="9879"/>
                  </a:cubicBezTo>
                  <a:cubicBezTo>
                    <a:pt x="16383" y="9418"/>
                    <a:pt x="17116" y="8224"/>
                    <a:pt x="16980" y="6949"/>
                  </a:cubicBezTo>
                  <a:cubicBezTo>
                    <a:pt x="16926" y="6325"/>
                    <a:pt x="16953" y="5702"/>
                    <a:pt x="17089" y="5105"/>
                  </a:cubicBezTo>
                  <a:cubicBezTo>
                    <a:pt x="17333" y="4074"/>
                    <a:pt x="17143" y="2989"/>
                    <a:pt x="16546" y="2094"/>
                  </a:cubicBezTo>
                  <a:cubicBezTo>
                    <a:pt x="15913" y="1015"/>
                    <a:pt x="15016" y="423"/>
                    <a:pt x="13837" y="423"/>
                  </a:cubicBezTo>
                  <a:cubicBezTo>
                    <a:pt x="13653" y="423"/>
                    <a:pt x="13462" y="437"/>
                    <a:pt x="13264" y="467"/>
                  </a:cubicBezTo>
                  <a:cubicBezTo>
                    <a:pt x="12876" y="526"/>
                    <a:pt x="12489" y="557"/>
                    <a:pt x="12105" y="557"/>
                  </a:cubicBezTo>
                  <a:cubicBezTo>
                    <a:pt x="11442" y="557"/>
                    <a:pt x="10791" y="466"/>
                    <a:pt x="10172" y="277"/>
                  </a:cubicBezTo>
                  <a:cubicBezTo>
                    <a:pt x="9657" y="114"/>
                    <a:pt x="9114" y="33"/>
                    <a:pt x="8599" y="6"/>
                  </a:cubicBezTo>
                  <a:cubicBezTo>
                    <a:pt x="8538" y="2"/>
                    <a:pt x="8477" y="1"/>
                    <a:pt x="8416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48"/>
            <p:cNvSpPr/>
            <p:nvPr/>
          </p:nvSpPr>
          <p:spPr>
            <a:xfrm>
              <a:off x="4863725" y="6364563"/>
              <a:ext cx="86150" cy="50700"/>
            </a:xfrm>
            <a:custGeom>
              <a:avLst/>
              <a:gdLst/>
              <a:ahLst/>
              <a:cxnLst/>
              <a:rect l="l" t="t" r="r" b="b"/>
              <a:pathLst>
                <a:path w="3446" h="2028" extrusionOk="0">
                  <a:moveTo>
                    <a:pt x="3157" y="1"/>
                  </a:moveTo>
                  <a:cubicBezTo>
                    <a:pt x="3039" y="1"/>
                    <a:pt x="2916" y="53"/>
                    <a:pt x="2849" y="143"/>
                  </a:cubicBezTo>
                  <a:cubicBezTo>
                    <a:pt x="2767" y="252"/>
                    <a:pt x="2713" y="360"/>
                    <a:pt x="2659" y="496"/>
                  </a:cubicBezTo>
                  <a:cubicBezTo>
                    <a:pt x="2550" y="794"/>
                    <a:pt x="2279" y="1038"/>
                    <a:pt x="1954" y="1119"/>
                  </a:cubicBezTo>
                  <a:cubicBezTo>
                    <a:pt x="1742" y="1218"/>
                    <a:pt x="1509" y="1265"/>
                    <a:pt x="1273" y="1265"/>
                  </a:cubicBezTo>
                  <a:cubicBezTo>
                    <a:pt x="1054" y="1265"/>
                    <a:pt x="833" y="1225"/>
                    <a:pt x="624" y="1147"/>
                  </a:cubicBezTo>
                  <a:cubicBezTo>
                    <a:pt x="570" y="1119"/>
                    <a:pt x="516" y="1119"/>
                    <a:pt x="462" y="1092"/>
                  </a:cubicBezTo>
                  <a:cubicBezTo>
                    <a:pt x="439" y="1088"/>
                    <a:pt x="416" y="1086"/>
                    <a:pt x="392" y="1086"/>
                  </a:cubicBezTo>
                  <a:cubicBezTo>
                    <a:pt x="274" y="1086"/>
                    <a:pt x="150" y="1142"/>
                    <a:pt x="82" y="1255"/>
                  </a:cubicBezTo>
                  <a:cubicBezTo>
                    <a:pt x="1" y="1391"/>
                    <a:pt x="28" y="1581"/>
                    <a:pt x="163" y="1689"/>
                  </a:cubicBezTo>
                  <a:cubicBezTo>
                    <a:pt x="299" y="1798"/>
                    <a:pt x="435" y="1879"/>
                    <a:pt x="597" y="1933"/>
                  </a:cubicBezTo>
                  <a:cubicBezTo>
                    <a:pt x="819" y="1997"/>
                    <a:pt x="1045" y="2028"/>
                    <a:pt x="1270" y="2028"/>
                  </a:cubicBezTo>
                  <a:cubicBezTo>
                    <a:pt x="1816" y="2028"/>
                    <a:pt x="2353" y="1845"/>
                    <a:pt x="2794" y="1499"/>
                  </a:cubicBezTo>
                  <a:cubicBezTo>
                    <a:pt x="3147" y="1228"/>
                    <a:pt x="3364" y="794"/>
                    <a:pt x="3418" y="360"/>
                  </a:cubicBezTo>
                  <a:cubicBezTo>
                    <a:pt x="3445" y="197"/>
                    <a:pt x="3364" y="62"/>
                    <a:pt x="3228" y="7"/>
                  </a:cubicBezTo>
                  <a:cubicBezTo>
                    <a:pt x="3205" y="3"/>
                    <a:pt x="3181" y="1"/>
                    <a:pt x="3157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48"/>
            <p:cNvSpPr/>
            <p:nvPr/>
          </p:nvSpPr>
          <p:spPr>
            <a:xfrm>
              <a:off x="4826425" y="6350738"/>
              <a:ext cx="19700" cy="18225"/>
            </a:xfrm>
            <a:custGeom>
              <a:avLst/>
              <a:gdLst/>
              <a:ahLst/>
              <a:cxnLst/>
              <a:rect l="l" t="t" r="r" b="b"/>
              <a:pathLst>
                <a:path w="788" h="729" extrusionOk="0">
                  <a:moveTo>
                    <a:pt x="381" y="1"/>
                  </a:moveTo>
                  <a:cubicBezTo>
                    <a:pt x="291" y="1"/>
                    <a:pt x="201" y="35"/>
                    <a:pt x="136" y="99"/>
                  </a:cubicBezTo>
                  <a:cubicBezTo>
                    <a:pt x="1" y="262"/>
                    <a:pt x="28" y="479"/>
                    <a:pt x="164" y="588"/>
                  </a:cubicBezTo>
                  <a:cubicBezTo>
                    <a:pt x="241" y="680"/>
                    <a:pt x="344" y="729"/>
                    <a:pt x="443" y="729"/>
                  </a:cubicBezTo>
                  <a:cubicBezTo>
                    <a:pt x="519" y="729"/>
                    <a:pt x="593" y="700"/>
                    <a:pt x="652" y="642"/>
                  </a:cubicBezTo>
                  <a:cubicBezTo>
                    <a:pt x="787" y="506"/>
                    <a:pt x="787" y="262"/>
                    <a:pt x="652" y="126"/>
                  </a:cubicBezTo>
                  <a:cubicBezTo>
                    <a:pt x="581" y="41"/>
                    <a:pt x="480" y="1"/>
                    <a:pt x="381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48"/>
            <p:cNvSpPr/>
            <p:nvPr/>
          </p:nvSpPr>
          <p:spPr>
            <a:xfrm>
              <a:off x="4951875" y="6318863"/>
              <a:ext cx="19025" cy="16525"/>
            </a:xfrm>
            <a:custGeom>
              <a:avLst/>
              <a:gdLst/>
              <a:ahLst/>
              <a:cxnLst/>
              <a:rect l="l" t="t" r="r" b="b"/>
              <a:pathLst>
                <a:path w="761" h="661" extrusionOk="0">
                  <a:moveTo>
                    <a:pt x="354" y="1"/>
                  </a:moveTo>
                  <a:cubicBezTo>
                    <a:pt x="263" y="1"/>
                    <a:pt x="174" y="35"/>
                    <a:pt x="109" y="99"/>
                  </a:cubicBezTo>
                  <a:cubicBezTo>
                    <a:pt x="1" y="208"/>
                    <a:pt x="1" y="398"/>
                    <a:pt x="109" y="533"/>
                  </a:cubicBezTo>
                  <a:cubicBezTo>
                    <a:pt x="177" y="618"/>
                    <a:pt x="287" y="661"/>
                    <a:pt x="400" y="661"/>
                  </a:cubicBezTo>
                  <a:cubicBezTo>
                    <a:pt x="468" y="661"/>
                    <a:pt x="536" y="645"/>
                    <a:pt x="597" y="615"/>
                  </a:cubicBezTo>
                  <a:cubicBezTo>
                    <a:pt x="733" y="479"/>
                    <a:pt x="760" y="262"/>
                    <a:pt x="625" y="127"/>
                  </a:cubicBezTo>
                  <a:cubicBezTo>
                    <a:pt x="554" y="42"/>
                    <a:pt x="453" y="1"/>
                    <a:pt x="354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48"/>
            <p:cNvSpPr/>
            <p:nvPr/>
          </p:nvSpPr>
          <p:spPr>
            <a:xfrm>
              <a:off x="4741675" y="6049613"/>
              <a:ext cx="78000" cy="78925"/>
            </a:xfrm>
            <a:custGeom>
              <a:avLst/>
              <a:gdLst/>
              <a:ahLst/>
              <a:cxnLst/>
              <a:rect l="l" t="t" r="r" b="b"/>
              <a:pathLst>
                <a:path w="3120" h="3157" extrusionOk="0">
                  <a:moveTo>
                    <a:pt x="1384" y="698"/>
                  </a:moveTo>
                  <a:cubicBezTo>
                    <a:pt x="2062" y="725"/>
                    <a:pt x="2496" y="1458"/>
                    <a:pt x="2170" y="2054"/>
                  </a:cubicBezTo>
                  <a:cubicBezTo>
                    <a:pt x="2098" y="2343"/>
                    <a:pt x="1857" y="2493"/>
                    <a:pt x="1615" y="2493"/>
                  </a:cubicBezTo>
                  <a:cubicBezTo>
                    <a:pt x="1401" y="2493"/>
                    <a:pt x="1187" y="2377"/>
                    <a:pt x="1085" y="2136"/>
                  </a:cubicBezTo>
                  <a:cubicBezTo>
                    <a:pt x="760" y="1702"/>
                    <a:pt x="895" y="1132"/>
                    <a:pt x="1384" y="698"/>
                  </a:cubicBezTo>
                  <a:close/>
                  <a:moveTo>
                    <a:pt x="1455" y="0"/>
                  </a:moveTo>
                  <a:cubicBezTo>
                    <a:pt x="1248" y="0"/>
                    <a:pt x="1050" y="72"/>
                    <a:pt x="895" y="210"/>
                  </a:cubicBezTo>
                  <a:cubicBezTo>
                    <a:pt x="0" y="915"/>
                    <a:pt x="27" y="2271"/>
                    <a:pt x="923" y="2949"/>
                  </a:cubicBezTo>
                  <a:cubicBezTo>
                    <a:pt x="1140" y="3087"/>
                    <a:pt x="1387" y="3156"/>
                    <a:pt x="1630" y="3156"/>
                  </a:cubicBezTo>
                  <a:cubicBezTo>
                    <a:pt x="1962" y="3156"/>
                    <a:pt x="2288" y="3026"/>
                    <a:pt x="2523" y="2759"/>
                  </a:cubicBezTo>
                  <a:cubicBezTo>
                    <a:pt x="2686" y="2597"/>
                    <a:pt x="2821" y="2380"/>
                    <a:pt x="2875" y="2136"/>
                  </a:cubicBezTo>
                  <a:cubicBezTo>
                    <a:pt x="3120" y="1349"/>
                    <a:pt x="2713" y="481"/>
                    <a:pt x="1953" y="128"/>
                  </a:cubicBezTo>
                  <a:lnTo>
                    <a:pt x="1818" y="74"/>
                  </a:lnTo>
                  <a:cubicBezTo>
                    <a:pt x="1698" y="24"/>
                    <a:pt x="1575" y="0"/>
                    <a:pt x="1455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48"/>
            <p:cNvSpPr/>
            <p:nvPr/>
          </p:nvSpPr>
          <p:spPr>
            <a:xfrm>
              <a:off x="4760650" y="6067738"/>
              <a:ext cx="43425" cy="44325"/>
            </a:xfrm>
            <a:custGeom>
              <a:avLst/>
              <a:gdLst/>
              <a:ahLst/>
              <a:cxnLst/>
              <a:rect l="l" t="t" r="r" b="b"/>
              <a:pathLst>
                <a:path w="1737" h="1773" extrusionOk="0">
                  <a:moveTo>
                    <a:pt x="625" y="0"/>
                  </a:moveTo>
                  <a:cubicBezTo>
                    <a:pt x="136" y="407"/>
                    <a:pt x="1" y="977"/>
                    <a:pt x="326" y="1438"/>
                  </a:cubicBezTo>
                  <a:cubicBezTo>
                    <a:pt x="426" y="1663"/>
                    <a:pt x="636" y="1772"/>
                    <a:pt x="845" y="1772"/>
                  </a:cubicBezTo>
                  <a:cubicBezTo>
                    <a:pt x="1091" y="1772"/>
                    <a:pt x="1338" y="1622"/>
                    <a:pt x="1411" y="1329"/>
                  </a:cubicBezTo>
                  <a:cubicBezTo>
                    <a:pt x="1737" y="733"/>
                    <a:pt x="1303" y="0"/>
                    <a:pt x="625" y="0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48"/>
            <p:cNvSpPr/>
            <p:nvPr/>
          </p:nvSpPr>
          <p:spPr>
            <a:xfrm>
              <a:off x="4731500" y="6161788"/>
              <a:ext cx="61725" cy="59875"/>
            </a:xfrm>
            <a:custGeom>
              <a:avLst/>
              <a:gdLst/>
              <a:ahLst/>
              <a:cxnLst/>
              <a:rect l="l" t="t" r="r" b="b"/>
              <a:pathLst>
                <a:path w="2469" h="2395" extrusionOk="0">
                  <a:moveTo>
                    <a:pt x="1290" y="714"/>
                  </a:moveTo>
                  <a:cubicBezTo>
                    <a:pt x="1339" y="714"/>
                    <a:pt x="1389" y="722"/>
                    <a:pt x="1438" y="741"/>
                  </a:cubicBezTo>
                  <a:cubicBezTo>
                    <a:pt x="1492" y="768"/>
                    <a:pt x="1519" y="795"/>
                    <a:pt x="1547" y="822"/>
                  </a:cubicBezTo>
                  <a:cubicBezTo>
                    <a:pt x="1736" y="985"/>
                    <a:pt x="1764" y="1256"/>
                    <a:pt x="1628" y="1500"/>
                  </a:cubicBezTo>
                  <a:cubicBezTo>
                    <a:pt x="1510" y="1642"/>
                    <a:pt x="1329" y="1722"/>
                    <a:pt x="1141" y="1722"/>
                  </a:cubicBezTo>
                  <a:cubicBezTo>
                    <a:pt x="1113" y="1722"/>
                    <a:pt x="1086" y="1721"/>
                    <a:pt x="1058" y="1717"/>
                  </a:cubicBezTo>
                  <a:cubicBezTo>
                    <a:pt x="1031" y="1717"/>
                    <a:pt x="1031" y="1690"/>
                    <a:pt x="1004" y="1690"/>
                  </a:cubicBezTo>
                  <a:cubicBezTo>
                    <a:pt x="814" y="1500"/>
                    <a:pt x="787" y="1229"/>
                    <a:pt x="896" y="985"/>
                  </a:cubicBezTo>
                  <a:cubicBezTo>
                    <a:pt x="959" y="817"/>
                    <a:pt x="1119" y="714"/>
                    <a:pt x="1290" y="714"/>
                  </a:cubicBezTo>
                  <a:close/>
                  <a:moveTo>
                    <a:pt x="1327" y="1"/>
                  </a:moveTo>
                  <a:cubicBezTo>
                    <a:pt x="1109" y="1"/>
                    <a:pt x="888" y="73"/>
                    <a:pt x="706" y="225"/>
                  </a:cubicBezTo>
                  <a:cubicBezTo>
                    <a:pt x="543" y="361"/>
                    <a:pt x="407" y="497"/>
                    <a:pt x="299" y="659"/>
                  </a:cubicBezTo>
                  <a:cubicBezTo>
                    <a:pt x="0" y="1175"/>
                    <a:pt x="82" y="1826"/>
                    <a:pt x="516" y="2205"/>
                  </a:cubicBezTo>
                  <a:cubicBezTo>
                    <a:pt x="711" y="2332"/>
                    <a:pt x="930" y="2395"/>
                    <a:pt x="1147" y="2395"/>
                  </a:cubicBezTo>
                  <a:cubicBezTo>
                    <a:pt x="1443" y="2395"/>
                    <a:pt x="1734" y="2277"/>
                    <a:pt x="1953" y="2043"/>
                  </a:cubicBezTo>
                  <a:lnTo>
                    <a:pt x="2008" y="2016"/>
                  </a:lnTo>
                  <a:cubicBezTo>
                    <a:pt x="2387" y="1636"/>
                    <a:pt x="2469" y="1039"/>
                    <a:pt x="2225" y="578"/>
                  </a:cubicBezTo>
                  <a:cubicBezTo>
                    <a:pt x="2055" y="204"/>
                    <a:pt x="1693" y="1"/>
                    <a:pt x="1327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48"/>
            <p:cNvSpPr/>
            <p:nvPr/>
          </p:nvSpPr>
          <p:spPr>
            <a:xfrm>
              <a:off x="4751175" y="6179613"/>
              <a:ext cx="24425" cy="25250"/>
            </a:xfrm>
            <a:custGeom>
              <a:avLst/>
              <a:gdLst/>
              <a:ahLst/>
              <a:cxnLst/>
              <a:rect l="l" t="t" r="r" b="b"/>
              <a:pathLst>
                <a:path w="977" h="1010" extrusionOk="0">
                  <a:moveTo>
                    <a:pt x="503" y="1"/>
                  </a:moveTo>
                  <a:cubicBezTo>
                    <a:pt x="332" y="1"/>
                    <a:pt x="172" y="104"/>
                    <a:pt x="109" y="272"/>
                  </a:cubicBezTo>
                  <a:cubicBezTo>
                    <a:pt x="0" y="516"/>
                    <a:pt x="27" y="787"/>
                    <a:pt x="217" y="977"/>
                  </a:cubicBezTo>
                  <a:cubicBezTo>
                    <a:pt x="244" y="977"/>
                    <a:pt x="244" y="1004"/>
                    <a:pt x="271" y="1004"/>
                  </a:cubicBezTo>
                  <a:cubicBezTo>
                    <a:pt x="299" y="1008"/>
                    <a:pt x="326" y="1009"/>
                    <a:pt x="354" y="1009"/>
                  </a:cubicBezTo>
                  <a:cubicBezTo>
                    <a:pt x="542" y="1009"/>
                    <a:pt x="723" y="929"/>
                    <a:pt x="841" y="787"/>
                  </a:cubicBezTo>
                  <a:cubicBezTo>
                    <a:pt x="977" y="543"/>
                    <a:pt x="949" y="272"/>
                    <a:pt x="787" y="109"/>
                  </a:cubicBezTo>
                  <a:cubicBezTo>
                    <a:pt x="732" y="82"/>
                    <a:pt x="705" y="55"/>
                    <a:pt x="651" y="28"/>
                  </a:cubicBezTo>
                  <a:cubicBezTo>
                    <a:pt x="602" y="9"/>
                    <a:pt x="552" y="1"/>
                    <a:pt x="503" y="1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3" name="Google Shape;683;p48"/>
          <p:cNvGrpSpPr/>
          <p:nvPr/>
        </p:nvGrpSpPr>
        <p:grpSpPr>
          <a:xfrm>
            <a:off x="2484163" y="981238"/>
            <a:ext cx="1049025" cy="1334938"/>
            <a:chOff x="2586363" y="5410988"/>
            <a:chExt cx="1049025" cy="1334938"/>
          </a:xfrm>
        </p:grpSpPr>
        <p:sp>
          <p:nvSpPr>
            <p:cNvPr id="684" name="Google Shape;684;p48"/>
            <p:cNvSpPr/>
            <p:nvPr/>
          </p:nvSpPr>
          <p:spPr>
            <a:xfrm>
              <a:off x="2586363" y="5419550"/>
              <a:ext cx="1049025" cy="1326375"/>
            </a:xfrm>
            <a:custGeom>
              <a:avLst/>
              <a:gdLst/>
              <a:ahLst/>
              <a:cxnLst/>
              <a:rect l="l" t="t" r="r" b="b"/>
              <a:pathLst>
                <a:path w="41961" h="53055" extrusionOk="0">
                  <a:moveTo>
                    <a:pt x="32169" y="814"/>
                  </a:moveTo>
                  <a:cubicBezTo>
                    <a:pt x="32223" y="814"/>
                    <a:pt x="32305" y="841"/>
                    <a:pt x="32386" y="868"/>
                  </a:cubicBezTo>
                  <a:cubicBezTo>
                    <a:pt x="34041" y="1492"/>
                    <a:pt x="38760" y="3825"/>
                    <a:pt x="40686" y="4828"/>
                  </a:cubicBezTo>
                  <a:cubicBezTo>
                    <a:pt x="40930" y="4964"/>
                    <a:pt x="41066" y="5262"/>
                    <a:pt x="40957" y="5534"/>
                  </a:cubicBezTo>
                  <a:cubicBezTo>
                    <a:pt x="40767" y="6022"/>
                    <a:pt x="40578" y="6402"/>
                    <a:pt x="40361" y="6836"/>
                  </a:cubicBezTo>
                  <a:cubicBezTo>
                    <a:pt x="40252" y="7080"/>
                    <a:pt x="40116" y="7351"/>
                    <a:pt x="39981" y="7649"/>
                  </a:cubicBezTo>
                  <a:cubicBezTo>
                    <a:pt x="39872" y="7866"/>
                    <a:pt x="39655" y="8029"/>
                    <a:pt x="39411" y="8029"/>
                  </a:cubicBezTo>
                  <a:cubicBezTo>
                    <a:pt x="39303" y="8029"/>
                    <a:pt x="39221" y="8002"/>
                    <a:pt x="39140" y="7948"/>
                  </a:cubicBezTo>
                  <a:cubicBezTo>
                    <a:pt x="38326" y="7568"/>
                    <a:pt x="37485" y="7161"/>
                    <a:pt x="36672" y="6781"/>
                  </a:cubicBezTo>
                  <a:cubicBezTo>
                    <a:pt x="34882" y="5886"/>
                    <a:pt x="32983" y="4964"/>
                    <a:pt x="31084" y="4150"/>
                  </a:cubicBezTo>
                  <a:cubicBezTo>
                    <a:pt x="30759" y="4015"/>
                    <a:pt x="30623" y="3662"/>
                    <a:pt x="30732" y="3309"/>
                  </a:cubicBezTo>
                  <a:cubicBezTo>
                    <a:pt x="30976" y="2550"/>
                    <a:pt x="31328" y="1818"/>
                    <a:pt x="31600" y="1194"/>
                  </a:cubicBezTo>
                  <a:cubicBezTo>
                    <a:pt x="31708" y="977"/>
                    <a:pt x="31925" y="814"/>
                    <a:pt x="32169" y="814"/>
                  </a:cubicBezTo>
                  <a:close/>
                  <a:moveTo>
                    <a:pt x="32628" y="5937"/>
                  </a:moveTo>
                  <a:cubicBezTo>
                    <a:pt x="32647" y="5937"/>
                    <a:pt x="32666" y="5938"/>
                    <a:pt x="32684" y="5940"/>
                  </a:cubicBezTo>
                  <a:cubicBezTo>
                    <a:pt x="32766" y="5940"/>
                    <a:pt x="32874" y="5940"/>
                    <a:pt x="32956" y="5968"/>
                  </a:cubicBezTo>
                  <a:cubicBezTo>
                    <a:pt x="33824" y="6320"/>
                    <a:pt x="35424" y="7080"/>
                    <a:pt x="36482" y="7649"/>
                  </a:cubicBezTo>
                  <a:cubicBezTo>
                    <a:pt x="36834" y="7812"/>
                    <a:pt x="36997" y="8219"/>
                    <a:pt x="36807" y="8571"/>
                  </a:cubicBezTo>
                  <a:cubicBezTo>
                    <a:pt x="36590" y="9005"/>
                    <a:pt x="36373" y="9439"/>
                    <a:pt x="36129" y="9873"/>
                  </a:cubicBezTo>
                  <a:cubicBezTo>
                    <a:pt x="34665" y="12477"/>
                    <a:pt x="33200" y="15108"/>
                    <a:pt x="31681" y="17658"/>
                  </a:cubicBezTo>
                  <a:cubicBezTo>
                    <a:pt x="29592" y="21184"/>
                    <a:pt x="27612" y="24764"/>
                    <a:pt x="25714" y="28372"/>
                  </a:cubicBezTo>
                  <a:cubicBezTo>
                    <a:pt x="25198" y="29267"/>
                    <a:pt x="24764" y="30189"/>
                    <a:pt x="24385" y="31138"/>
                  </a:cubicBezTo>
                  <a:cubicBezTo>
                    <a:pt x="24249" y="31491"/>
                    <a:pt x="24222" y="31844"/>
                    <a:pt x="24303" y="32196"/>
                  </a:cubicBezTo>
                  <a:cubicBezTo>
                    <a:pt x="25253" y="37241"/>
                    <a:pt x="25822" y="42341"/>
                    <a:pt x="25578" y="47494"/>
                  </a:cubicBezTo>
                  <a:cubicBezTo>
                    <a:pt x="25551" y="48199"/>
                    <a:pt x="25578" y="48932"/>
                    <a:pt x="25578" y="49637"/>
                  </a:cubicBezTo>
                  <a:cubicBezTo>
                    <a:pt x="25578" y="50098"/>
                    <a:pt x="25470" y="50586"/>
                    <a:pt x="25280" y="51020"/>
                  </a:cubicBezTo>
                  <a:cubicBezTo>
                    <a:pt x="25018" y="51675"/>
                    <a:pt x="24369" y="52102"/>
                    <a:pt x="23673" y="52102"/>
                  </a:cubicBezTo>
                  <a:cubicBezTo>
                    <a:pt x="23505" y="52102"/>
                    <a:pt x="23333" y="52077"/>
                    <a:pt x="23164" y="52024"/>
                  </a:cubicBezTo>
                  <a:cubicBezTo>
                    <a:pt x="20506" y="51291"/>
                    <a:pt x="17929" y="50261"/>
                    <a:pt x="15488" y="48986"/>
                  </a:cubicBezTo>
                  <a:cubicBezTo>
                    <a:pt x="13318" y="47765"/>
                    <a:pt x="11202" y="46409"/>
                    <a:pt x="9222" y="44917"/>
                  </a:cubicBezTo>
                  <a:cubicBezTo>
                    <a:pt x="7459" y="43643"/>
                    <a:pt x="5805" y="42259"/>
                    <a:pt x="4232" y="40767"/>
                  </a:cubicBezTo>
                  <a:cubicBezTo>
                    <a:pt x="3364" y="39899"/>
                    <a:pt x="2550" y="39004"/>
                    <a:pt x="1682" y="38109"/>
                  </a:cubicBezTo>
                  <a:cubicBezTo>
                    <a:pt x="1546" y="37947"/>
                    <a:pt x="1411" y="37784"/>
                    <a:pt x="1329" y="37567"/>
                  </a:cubicBezTo>
                  <a:cubicBezTo>
                    <a:pt x="868" y="36617"/>
                    <a:pt x="1031" y="35858"/>
                    <a:pt x="1926" y="35261"/>
                  </a:cubicBezTo>
                  <a:cubicBezTo>
                    <a:pt x="2577" y="34827"/>
                    <a:pt x="3255" y="34420"/>
                    <a:pt x="3960" y="34068"/>
                  </a:cubicBezTo>
                  <a:cubicBezTo>
                    <a:pt x="6374" y="32902"/>
                    <a:pt x="8843" y="31871"/>
                    <a:pt x="11392" y="30949"/>
                  </a:cubicBezTo>
                  <a:cubicBezTo>
                    <a:pt x="13074" y="30325"/>
                    <a:pt x="14783" y="29728"/>
                    <a:pt x="16464" y="29131"/>
                  </a:cubicBezTo>
                  <a:cubicBezTo>
                    <a:pt x="16898" y="28969"/>
                    <a:pt x="17278" y="28724"/>
                    <a:pt x="17576" y="28372"/>
                  </a:cubicBezTo>
                  <a:cubicBezTo>
                    <a:pt x="18336" y="27504"/>
                    <a:pt x="19014" y="26582"/>
                    <a:pt x="19638" y="25605"/>
                  </a:cubicBezTo>
                  <a:cubicBezTo>
                    <a:pt x="22649" y="21076"/>
                    <a:pt x="25687" y="16546"/>
                    <a:pt x="28562" y="11908"/>
                  </a:cubicBezTo>
                  <a:cubicBezTo>
                    <a:pt x="29728" y="10009"/>
                    <a:pt x="30949" y="8137"/>
                    <a:pt x="32115" y="6239"/>
                  </a:cubicBezTo>
                  <a:cubicBezTo>
                    <a:pt x="32214" y="6065"/>
                    <a:pt x="32427" y="5937"/>
                    <a:pt x="32628" y="5937"/>
                  </a:cubicBezTo>
                  <a:close/>
                  <a:moveTo>
                    <a:pt x="31600" y="0"/>
                  </a:moveTo>
                  <a:cubicBezTo>
                    <a:pt x="31383" y="0"/>
                    <a:pt x="31274" y="109"/>
                    <a:pt x="31111" y="516"/>
                  </a:cubicBezTo>
                  <a:cubicBezTo>
                    <a:pt x="30786" y="1248"/>
                    <a:pt x="30460" y="2008"/>
                    <a:pt x="30162" y="2740"/>
                  </a:cubicBezTo>
                  <a:lnTo>
                    <a:pt x="29891" y="3418"/>
                  </a:lnTo>
                  <a:cubicBezTo>
                    <a:pt x="29864" y="3526"/>
                    <a:pt x="29836" y="3635"/>
                    <a:pt x="29809" y="3716"/>
                  </a:cubicBezTo>
                  <a:cubicBezTo>
                    <a:pt x="29674" y="4042"/>
                    <a:pt x="29864" y="4422"/>
                    <a:pt x="30216" y="4503"/>
                  </a:cubicBezTo>
                  <a:cubicBezTo>
                    <a:pt x="30487" y="4611"/>
                    <a:pt x="30732" y="4747"/>
                    <a:pt x="31003" y="4883"/>
                  </a:cubicBezTo>
                  <a:cubicBezTo>
                    <a:pt x="31193" y="4964"/>
                    <a:pt x="31301" y="5127"/>
                    <a:pt x="31355" y="5317"/>
                  </a:cubicBezTo>
                  <a:cubicBezTo>
                    <a:pt x="31410" y="5506"/>
                    <a:pt x="31383" y="5696"/>
                    <a:pt x="31301" y="5859"/>
                  </a:cubicBezTo>
                  <a:cubicBezTo>
                    <a:pt x="31138" y="6103"/>
                    <a:pt x="31003" y="6320"/>
                    <a:pt x="30867" y="6564"/>
                  </a:cubicBezTo>
                  <a:cubicBezTo>
                    <a:pt x="30298" y="7432"/>
                    <a:pt x="29755" y="8300"/>
                    <a:pt x="29213" y="9195"/>
                  </a:cubicBezTo>
                  <a:cubicBezTo>
                    <a:pt x="27938" y="11257"/>
                    <a:pt x="26609" y="13372"/>
                    <a:pt x="25280" y="15461"/>
                  </a:cubicBezTo>
                  <a:cubicBezTo>
                    <a:pt x="23842" y="17712"/>
                    <a:pt x="22350" y="19963"/>
                    <a:pt x="20940" y="22160"/>
                  </a:cubicBezTo>
                  <a:cubicBezTo>
                    <a:pt x="20018" y="23571"/>
                    <a:pt x="19095" y="24981"/>
                    <a:pt x="18173" y="26392"/>
                  </a:cubicBezTo>
                  <a:cubicBezTo>
                    <a:pt x="17821" y="26907"/>
                    <a:pt x="17414" y="27395"/>
                    <a:pt x="16953" y="27829"/>
                  </a:cubicBezTo>
                  <a:cubicBezTo>
                    <a:pt x="16681" y="28101"/>
                    <a:pt x="16356" y="28290"/>
                    <a:pt x="16003" y="28399"/>
                  </a:cubicBezTo>
                  <a:cubicBezTo>
                    <a:pt x="13644" y="29158"/>
                    <a:pt x="11175" y="30054"/>
                    <a:pt x="8436" y="31166"/>
                  </a:cubicBezTo>
                  <a:cubicBezTo>
                    <a:pt x="6483" y="31979"/>
                    <a:pt x="4557" y="32793"/>
                    <a:pt x="2957" y="33498"/>
                  </a:cubicBezTo>
                  <a:cubicBezTo>
                    <a:pt x="2062" y="33878"/>
                    <a:pt x="1302" y="34475"/>
                    <a:pt x="705" y="35207"/>
                  </a:cubicBezTo>
                  <a:cubicBezTo>
                    <a:pt x="109" y="35858"/>
                    <a:pt x="0" y="36807"/>
                    <a:pt x="380" y="37567"/>
                  </a:cubicBezTo>
                  <a:cubicBezTo>
                    <a:pt x="651" y="38218"/>
                    <a:pt x="1058" y="38787"/>
                    <a:pt x="1519" y="39276"/>
                  </a:cubicBezTo>
                  <a:cubicBezTo>
                    <a:pt x="2089" y="39845"/>
                    <a:pt x="2658" y="40415"/>
                    <a:pt x="3228" y="40957"/>
                  </a:cubicBezTo>
                  <a:cubicBezTo>
                    <a:pt x="3526" y="41283"/>
                    <a:pt x="3825" y="41581"/>
                    <a:pt x="4123" y="41879"/>
                  </a:cubicBezTo>
                  <a:cubicBezTo>
                    <a:pt x="4313" y="42069"/>
                    <a:pt x="4638" y="42368"/>
                    <a:pt x="4828" y="42558"/>
                  </a:cubicBezTo>
                  <a:cubicBezTo>
                    <a:pt x="6049" y="43588"/>
                    <a:pt x="7405" y="44646"/>
                    <a:pt x="9087" y="45921"/>
                  </a:cubicBezTo>
                  <a:cubicBezTo>
                    <a:pt x="11772" y="47928"/>
                    <a:pt x="14674" y="49637"/>
                    <a:pt x="17739" y="51047"/>
                  </a:cubicBezTo>
                  <a:cubicBezTo>
                    <a:pt x="19611" y="51861"/>
                    <a:pt x="21564" y="52512"/>
                    <a:pt x="23571" y="53000"/>
                  </a:cubicBezTo>
                  <a:cubicBezTo>
                    <a:pt x="23734" y="53027"/>
                    <a:pt x="23923" y="53054"/>
                    <a:pt x="24113" y="53054"/>
                  </a:cubicBezTo>
                  <a:cubicBezTo>
                    <a:pt x="24602" y="53054"/>
                    <a:pt x="25063" y="52892"/>
                    <a:pt x="25442" y="52566"/>
                  </a:cubicBezTo>
                  <a:cubicBezTo>
                    <a:pt x="25849" y="52241"/>
                    <a:pt x="26121" y="51807"/>
                    <a:pt x="26229" y="51291"/>
                  </a:cubicBezTo>
                  <a:cubicBezTo>
                    <a:pt x="26446" y="50640"/>
                    <a:pt x="26527" y="49962"/>
                    <a:pt x="26527" y="49257"/>
                  </a:cubicBezTo>
                  <a:cubicBezTo>
                    <a:pt x="26527" y="48308"/>
                    <a:pt x="26500" y="47169"/>
                    <a:pt x="26446" y="46029"/>
                  </a:cubicBezTo>
                  <a:lnTo>
                    <a:pt x="26446" y="45650"/>
                  </a:lnTo>
                  <a:cubicBezTo>
                    <a:pt x="26365" y="43832"/>
                    <a:pt x="26283" y="41934"/>
                    <a:pt x="26175" y="40062"/>
                  </a:cubicBezTo>
                  <a:lnTo>
                    <a:pt x="26175" y="40008"/>
                  </a:lnTo>
                  <a:cubicBezTo>
                    <a:pt x="26093" y="38164"/>
                    <a:pt x="25904" y="36319"/>
                    <a:pt x="25578" y="34475"/>
                  </a:cubicBezTo>
                  <a:cubicBezTo>
                    <a:pt x="25497" y="34014"/>
                    <a:pt x="25442" y="33498"/>
                    <a:pt x="25388" y="33037"/>
                  </a:cubicBezTo>
                  <a:cubicBezTo>
                    <a:pt x="25334" y="32739"/>
                    <a:pt x="25307" y="32468"/>
                    <a:pt x="25280" y="32196"/>
                  </a:cubicBezTo>
                  <a:cubicBezTo>
                    <a:pt x="25198" y="31735"/>
                    <a:pt x="25280" y="31247"/>
                    <a:pt x="25470" y="30813"/>
                  </a:cubicBezTo>
                  <a:cubicBezTo>
                    <a:pt x="25741" y="30298"/>
                    <a:pt x="26012" y="29755"/>
                    <a:pt x="26283" y="29213"/>
                  </a:cubicBezTo>
                  <a:cubicBezTo>
                    <a:pt x="28155" y="25632"/>
                    <a:pt x="29864" y="22513"/>
                    <a:pt x="31518" y="19746"/>
                  </a:cubicBezTo>
                  <a:lnTo>
                    <a:pt x="32440" y="18173"/>
                  </a:lnTo>
                  <a:cubicBezTo>
                    <a:pt x="34176" y="15217"/>
                    <a:pt x="35994" y="12179"/>
                    <a:pt x="37594" y="9033"/>
                  </a:cubicBezTo>
                  <a:cubicBezTo>
                    <a:pt x="37757" y="8707"/>
                    <a:pt x="38082" y="8517"/>
                    <a:pt x="38435" y="8517"/>
                  </a:cubicBezTo>
                  <a:cubicBezTo>
                    <a:pt x="38570" y="8517"/>
                    <a:pt x="38706" y="8544"/>
                    <a:pt x="38842" y="8599"/>
                  </a:cubicBezTo>
                  <a:lnTo>
                    <a:pt x="38977" y="8653"/>
                  </a:lnTo>
                  <a:lnTo>
                    <a:pt x="39031" y="8680"/>
                  </a:lnTo>
                  <a:cubicBezTo>
                    <a:pt x="39221" y="8761"/>
                    <a:pt x="39438" y="8843"/>
                    <a:pt x="39628" y="8897"/>
                  </a:cubicBezTo>
                  <a:cubicBezTo>
                    <a:pt x="39737" y="8897"/>
                    <a:pt x="39818" y="8924"/>
                    <a:pt x="39899" y="8924"/>
                  </a:cubicBezTo>
                  <a:cubicBezTo>
                    <a:pt x="40089" y="8924"/>
                    <a:pt x="40198" y="8870"/>
                    <a:pt x="40361" y="8544"/>
                  </a:cubicBezTo>
                  <a:cubicBezTo>
                    <a:pt x="40550" y="8083"/>
                    <a:pt x="40740" y="7703"/>
                    <a:pt x="40930" y="7351"/>
                  </a:cubicBezTo>
                  <a:cubicBezTo>
                    <a:pt x="41174" y="6836"/>
                    <a:pt x="41391" y="6374"/>
                    <a:pt x="41662" y="5751"/>
                  </a:cubicBezTo>
                  <a:cubicBezTo>
                    <a:pt x="41771" y="5534"/>
                    <a:pt x="41852" y="5317"/>
                    <a:pt x="41907" y="5100"/>
                  </a:cubicBezTo>
                  <a:cubicBezTo>
                    <a:pt x="41961" y="4828"/>
                    <a:pt x="41825" y="4530"/>
                    <a:pt x="41554" y="4422"/>
                  </a:cubicBezTo>
                  <a:lnTo>
                    <a:pt x="41473" y="4367"/>
                  </a:lnTo>
                  <a:lnTo>
                    <a:pt x="41256" y="4259"/>
                  </a:lnTo>
                  <a:cubicBezTo>
                    <a:pt x="40469" y="3879"/>
                    <a:pt x="39710" y="3445"/>
                    <a:pt x="38950" y="3038"/>
                  </a:cubicBezTo>
                  <a:cubicBezTo>
                    <a:pt x="37296" y="2089"/>
                    <a:pt x="35560" y="1275"/>
                    <a:pt x="33797" y="597"/>
                  </a:cubicBezTo>
                  <a:cubicBezTo>
                    <a:pt x="33200" y="380"/>
                    <a:pt x="32603" y="217"/>
                    <a:pt x="32006" y="55"/>
                  </a:cubicBezTo>
                  <a:cubicBezTo>
                    <a:pt x="31871" y="27"/>
                    <a:pt x="31735" y="0"/>
                    <a:pt x="31600" y="0"/>
                  </a:cubicBezTo>
                  <a:close/>
                </a:path>
              </a:pathLst>
            </a:custGeom>
            <a:solidFill>
              <a:srgbClr val="1A2646"/>
            </a:solidFill>
            <a:ln w="1143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48"/>
            <p:cNvSpPr/>
            <p:nvPr/>
          </p:nvSpPr>
          <p:spPr>
            <a:xfrm>
              <a:off x="2586363" y="5410988"/>
              <a:ext cx="1049025" cy="1326375"/>
            </a:xfrm>
            <a:custGeom>
              <a:avLst/>
              <a:gdLst/>
              <a:ahLst/>
              <a:cxnLst/>
              <a:rect l="l" t="t" r="r" b="b"/>
              <a:pathLst>
                <a:path w="41961" h="53055" extrusionOk="0">
                  <a:moveTo>
                    <a:pt x="32169" y="814"/>
                  </a:moveTo>
                  <a:cubicBezTo>
                    <a:pt x="32223" y="814"/>
                    <a:pt x="32305" y="841"/>
                    <a:pt x="32386" y="868"/>
                  </a:cubicBezTo>
                  <a:cubicBezTo>
                    <a:pt x="34041" y="1492"/>
                    <a:pt x="38760" y="3825"/>
                    <a:pt x="40686" y="4828"/>
                  </a:cubicBezTo>
                  <a:cubicBezTo>
                    <a:pt x="40930" y="4964"/>
                    <a:pt x="41066" y="5262"/>
                    <a:pt x="40957" y="5534"/>
                  </a:cubicBezTo>
                  <a:cubicBezTo>
                    <a:pt x="40767" y="6022"/>
                    <a:pt x="40578" y="6402"/>
                    <a:pt x="40361" y="6836"/>
                  </a:cubicBezTo>
                  <a:cubicBezTo>
                    <a:pt x="40252" y="7080"/>
                    <a:pt x="40116" y="7351"/>
                    <a:pt x="39981" y="7649"/>
                  </a:cubicBezTo>
                  <a:cubicBezTo>
                    <a:pt x="39872" y="7866"/>
                    <a:pt x="39655" y="8029"/>
                    <a:pt x="39411" y="8029"/>
                  </a:cubicBezTo>
                  <a:cubicBezTo>
                    <a:pt x="39303" y="8029"/>
                    <a:pt x="39221" y="8002"/>
                    <a:pt x="39140" y="7948"/>
                  </a:cubicBezTo>
                  <a:cubicBezTo>
                    <a:pt x="38326" y="7568"/>
                    <a:pt x="37485" y="7161"/>
                    <a:pt x="36672" y="6781"/>
                  </a:cubicBezTo>
                  <a:cubicBezTo>
                    <a:pt x="34882" y="5886"/>
                    <a:pt x="32983" y="4964"/>
                    <a:pt x="31084" y="4150"/>
                  </a:cubicBezTo>
                  <a:cubicBezTo>
                    <a:pt x="30759" y="4015"/>
                    <a:pt x="30623" y="3662"/>
                    <a:pt x="30732" y="3309"/>
                  </a:cubicBezTo>
                  <a:cubicBezTo>
                    <a:pt x="30976" y="2550"/>
                    <a:pt x="31328" y="1818"/>
                    <a:pt x="31600" y="1194"/>
                  </a:cubicBezTo>
                  <a:cubicBezTo>
                    <a:pt x="31708" y="977"/>
                    <a:pt x="31925" y="814"/>
                    <a:pt x="32169" y="814"/>
                  </a:cubicBezTo>
                  <a:close/>
                  <a:moveTo>
                    <a:pt x="32628" y="5937"/>
                  </a:moveTo>
                  <a:cubicBezTo>
                    <a:pt x="32647" y="5937"/>
                    <a:pt x="32666" y="5938"/>
                    <a:pt x="32684" y="5940"/>
                  </a:cubicBezTo>
                  <a:cubicBezTo>
                    <a:pt x="32766" y="5940"/>
                    <a:pt x="32874" y="5940"/>
                    <a:pt x="32956" y="5968"/>
                  </a:cubicBezTo>
                  <a:cubicBezTo>
                    <a:pt x="33824" y="6320"/>
                    <a:pt x="35424" y="7080"/>
                    <a:pt x="36482" y="7649"/>
                  </a:cubicBezTo>
                  <a:cubicBezTo>
                    <a:pt x="36834" y="7812"/>
                    <a:pt x="36997" y="8219"/>
                    <a:pt x="36807" y="8571"/>
                  </a:cubicBezTo>
                  <a:cubicBezTo>
                    <a:pt x="36590" y="9005"/>
                    <a:pt x="36373" y="9439"/>
                    <a:pt x="36129" y="9873"/>
                  </a:cubicBezTo>
                  <a:cubicBezTo>
                    <a:pt x="34665" y="12477"/>
                    <a:pt x="33200" y="15108"/>
                    <a:pt x="31681" y="17658"/>
                  </a:cubicBezTo>
                  <a:cubicBezTo>
                    <a:pt x="29592" y="21184"/>
                    <a:pt x="27612" y="24764"/>
                    <a:pt x="25714" y="28372"/>
                  </a:cubicBezTo>
                  <a:cubicBezTo>
                    <a:pt x="25198" y="29267"/>
                    <a:pt x="24764" y="30189"/>
                    <a:pt x="24385" y="31138"/>
                  </a:cubicBezTo>
                  <a:cubicBezTo>
                    <a:pt x="24249" y="31491"/>
                    <a:pt x="24222" y="31844"/>
                    <a:pt x="24303" y="32196"/>
                  </a:cubicBezTo>
                  <a:cubicBezTo>
                    <a:pt x="25253" y="37241"/>
                    <a:pt x="25822" y="42341"/>
                    <a:pt x="25578" y="47494"/>
                  </a:cubicBezTo>
                  <a:cubicBezTo>
                    <a:pt x="25551" y="48199"/>
                    <a:pt x="25578" y="48932"/>
                    <a:pt x="25578" y="49637"/>
                  </a:cubicBezTo>
                  <a:cubicBezTo>
                    <a:pt x="25578" y="50098"/>
                    <a:pt x="25470" y="50586"/>
                    <a:pt x="25280" y="51020"/>
                  </a:cubicBezTo>
                  <a:cubicBezTo>
                    <a:pt x="25018" y="51675"/>
                    <a:pt x="24369" y="52102"/>
                    <a:pt x="23673" y="52102"/>
                  </a:cubicBezTo>
                  <a:cubicBezTo>
                    <a:pt x="23505" y="52102"/>
                    <a:pt x="23333" y="52077"/>
                    <a:pt x="23164" y="52024"/>
                  </a:cubicBezTo>
                  <a:cubicBezTo>
                    <a:pt x="20506" y="51291"/>
                    <a:pt x="17929" y="50261"/>
                    <a:pt x="15488" y="48986"/>
                  </a:cubicBezTo>
                  <a:cubicBezTo>
                    <a:pt x="13318" y="47765"/>
                    <a:pt x="11202" y="46409"/>
                    <a:pt x="9222" y="44917"/>
                  </a:cubicBezTo>
                  <a:cubicBezTo>
                    <a:pt x="7459" y="43643"/>
                    <a:pt x="5805" y="42259"/>
                    <a:pt x="4232" y="40767"/>
                  </a:cubicBezTo>
                  <a:cubicBezTo>
                    <a:pt x="3364" y="39899"/>
                    <a:pt x="2550" y="39004"/>
                    <a:pt x="1682" y="38109"/>
                  </a:cubicBezTo>
                  <a:cubicBezTo>
                    <a:pt x="1546" y="37947"/>
                    <a:pt x="1411" y="37784"/>
                    <a:pt x="1329" y="37567"/>
                  </a:cubicBezTo>
                  <a:cubicBezTo>
                    <a:pt x="868" y="36617"/>
                    <a:pt x="1031" y="35858"/>
                    <a:pt x="1926" y="35261"/>
                  </a:cubicBezTo>
                  <a:cubicBezTo>
                    <a:pt x="2577" y="34827"/>
                    <a:pt x="3255" y="34420"/>
                    <a:pt x="3960" y="34068"/>
                  </a:cubicBezTo>
                  <a:cubicBezTo>
                    <a:pt x="6374" y="32902"/>
                    <a:pt x="8843" y="31871"/>
                    <a:pt x="11392" y="30949"/>
                  </a:cubicBezTo>
                  <a:cubicBezTo>
                    <a:pt x="13074" y="30325"/>
                    <a:pt x="14783" y="29728"/>
                    <a:pt x="16464" y="29131"/>
                  </a:cubicBezTo>
                  <a:cubicBezTo>
                    <a:pt x="16898" y="28969"/>
                    <a:pt x="17278" y="28724"/>
                    <a:pt x="17576" y="28372"/>
                  </a:cubicBezTo>
                  <a:cubicBezTo>
                    <a:pt x="18336" y="27504"/>
                    <a:pt x="19014" y="26582"/>
                    <a:pt x="19638" y="25605"/>
                  </a:cubicBezTo>
                  <a:cubicBezTo>
                    <a:pt x="22649" y="21076"/>
                    <a:pt x="25687" y="16546"/>
                    <a:pt x="28562" y="11908"/>
                  </a:cubicBezTo>
                  <a:cubicBezTo>
                    <a:pt x="29728" y="10009"/>
                    <a:pt x="30949" y="8137"/>
                    <a:pt x="32115" y="6239"/>
                  </a:cubicBezTo>
                  <a:cubicBezTo>
                    <a:pt x="32214" y="6065"/>
                    <a:pt x="32427" y="5937"/>
                    <a:pt x="32628" y="5937"/>
                  </a:cubicBezTo>
                  <a:close/>
                  <a:moveTo>
                    <a:pt x="31600" y="0"/>
                  </a:moveTo>
                  <a:cubicBezTo>
                    <a:pt x="31383" y="0"/>
                    <a:pt x="31274" y="109"/>
                    <a:pt x="31111" y="516"/>
                  </a:cubicBezTo>
                  <a:cubicBezTo>
                    <a:pt x="30786" y="1248"/>
                    <a:pt x="30460" y="2008"/>
                    <a:pt x="30162" y="2740"/>
                  </a:cubicBezTo>
                  <a:lnTo>
                    <a:pt x="29891" y="3418"/>
                  </a:lnTo>
                  <a:cubicBezTo>
                    <a:pt x="29864" y="3526"/>
                    <a:pt x="29836" y="3635"/>
                    <a:pt x="29809" y="3716"/>
                  </a:cubicBezTo>
                  <a:cubicBezTo>
                    <a:pt x="29674" y="4042"/>
                    <a:pt x="29864" y="4422"/>
                    <a:pt x="30216" y="4503"/>
                  </a:cubicBezTo>
                  <a:cubicBezTo>
                    <a:pt x="30487" y="4611"/>
                    <a:pt x="30732" y="4747"/>
                    <a:pt x="31003" y="4883"/>
                  </a:cubicBezTo>
                  <a:cubicBezTo>
                    <a:pt x="31193" y="4964"/>
                    <a:pt x="31301" y="5127"/>
                    <a:pt x="31355" y="5317"/>
                  </a:cubicBezTo>
                  <a:cubicBezTo>
                    <a:pt x="31410" y="5506"/>
                    <a:pt x="31383" y="5696"/>
                    <a:pt x="31301" y="5859"/>
                  </a:cubicBezTo>
                  <a:cubicBezTo>
                    <a:pt x="31138" y="6103"/>
                    <a:pt x="31003" y="6320"/>
                    <a:pt x="30867" y="6564"/>
                  </a:cubicBezTo>
                  <a:cubicBezTo>
                    <a:pt x="30298" y="7432"/>
                    <a:pt x="29755" y="8300"/>
                    <a:pt x="29213" y="9195"/>
                  </a:cubicBezTo>
                  <a:cubicBezTo>
                    <a:pt x="27938" y="11257"/>
                    <a:pt x="26609" y="13372"/>
                    <a:pt x="25280" y="15461"/>
                  </a:cubicBezTo>
                  <a:cubicBezTo>
                    <a:pt x="23842" y="17712"/>
                    <a:pt x="22350" y="19963"/>
                    <a:pt x="20940" y="22160"/>
                  </a:cubicBezTo>
                  <a:cubicBezTo>
                    <a:pt x="20018" y="23571"/>
                    <a:pt x="19095" y="24981"/>
                    <a:pt x="18173" y="26392"/>
                  </a:cubicBezTo>
                  <a:cubicBezTo>
                    <a:pt x="17821" y="26907"/>
                    <a:pt x="17414" y="27395"/>
                    <a:pt x="16953" y="27829"/>
                  </a:cubicBezTo>
                  <a:cubicBezTo>
                    <a:pt x="16681" y="28101"/>
                    <a:pt x="16356" y="28290"/>
                    <a:pt x="16003" y="28399"/>
                  </a:cubicBezTo>
                  <a:cubicBezTo>
                    <a:pt x="13644" y="29158"/>
                    <a:pt x="11175" y="30054"/>
                    <a:pt x="8436" y="31166"/>
                  </a:cubicBezTo>
                  <a:cubicBezTo>
                    <a:pt x="6483" y="31979"/>
                    <a:pt x="4557" y="32793"/>
                    <a:pt x="2957" y="33498"/>
                  </a:cubicBezTo>
                  <a:cubicBezTo>
                    <a:pt x="2062" y="33878"/>
                    <a:pt x="1302" y="34475"/>
                    <a:pt x="705" y="35207"/>
                  </a:cubicBezTo>
                  <a:cubicBezTo>
                    <a:pt x="109" y="35858"/>
                    <a:pt x="0" y="36807"/>
                    <a:pt x="380" y="37567"/>
                  </a:cubicBezTo>
                  <a:cubicBezTo>
                    <a:pt x="651" y="38218"/>
                    <a:pt x="1058" y="38787"/>
                    <a:pt x="1519" y="39276"/>
                  </a:cubicBezTo>
                  <a:cubicBezTo>
                    <a:pt x="2089" y="39845"/>
                    <a:pt x="2658" y="40415"/>
                    <a:pt x="3228" y="40957"/>
                  </a:cubicBezTo>
                  <a:cubicBezTo>
                    <a:pt x="3526" y="41283"/>
                    <a:pt x="3825" y="41581"/>
                    <a:pt x="4123" y="41879"/>
                  </a:cubicBezTo>
                  <a:cubicBezTo>
                    <a:pt x="4313" y="42069"/>
                    <a:pt x="4638" y="42368"/>
                    <a:pt x="4828" y="42558"/>
                  </a:cubicBezTo>
                  <a:cubicBezTo>
                    <a:pt x="6049" y="43588"/>
                    <a:pt x="7405" y="44646"/>
                    <a:pt x="9087" y="45921"/>
                  </a:cubicBezTo>
                  <a:cubicBezTo>
                    <a:pt x="11772" y="47928"/>
                    <a:pt x="14674" y="49637"/>
                    <a:pt x="17739" y="51047"/>
                  </a:cubicBezTo>
                  <a:cubicBezTo>
                    <a:pt x="19611" y="51861"/>
                    <a:pt x="21564" y="52512"/>
                    <a:pt x="23571" y="53000"/>
                  </a:cubicBezTo>
                  <a:cubicBezTo>
                    <a:pt x="23734" y="53027"/>
                    <a:pt x="23923" y="53054"/>
                    <a:pt x="24113" y="53054"/>
                  </a:cubicBezTo>
                  <a:cubicBezTo>
                    <a:pt x="24602" y="53054"/>
                    <a:pt x="25063" y="52892"/>
                    <a:pt x="25442" y="52566"/>
                  </a:cubicBezTo>
                  <a:cubicBezTo>
                    <a:pt x="25849" y="52241"/>
                    <a:pt x="26121" y="51807"/>
                    <a:pt x="26229" y="51291"/>
                  </a:cubicBezTo>
                  <a:cubicBezTo>
                    <a:pt x="26446" y="50640"/>
                    <a:pt x="26527" y="49962"/>
                    <a:pt x="26527" y="49257"/>
                  </a:cubicBezTo>
                  <a:cubicBezTo>
                    <a:pt x="26527" y="48308"/>
                    <a:pt x="26500" y="47169"/>
                    <a:pt x="26446" y="46029"/>
                  </a:cubicBezTo>
                  <a:lnTo>
                    <a:pt x="26446" y="45650"/>
                  </a:lnTo>
                  <a:cubicBezTo>
                    <a:pt x="26365" y="43832"/>
                    <a:pt x="26283" y="41934"/>
                    <a:pt x="26175" y="40062"/>
                  </a:cubicBezTo>
                  <a:lnTo>
                    <a:pt x="26175" y="40008"/>
                  </a:lnTo>
                  <a:cubicBezTo>
                    <a:pt x="26093" y="38164"/>
                    <a:pt x="25904" y="36319"/>
                    <a:pt x="25578" y="34475"/>
                  </a:cubicBezTo>
                  <a:cubicBezTo>
                    <a:pt x="25497" y="34014"/>
                    <a:pt x="25442" y="33498"/>
                    <a:pt x="25388" y="33037"/>
                  </a:cubicBezTo>
                  <a:cubicBezTo>
                    <a:pt x="25334" y="32739"/>
                    <a:pt x="25307" y="32468"/>
                    <a:pt x="25280" y="32196"/>
                  </a:cubicBezTo>
                  <a:cubicBezTo>
                    <a:pt x="25198" y="31735"/>
                    <a:pt x="25280" y="31247"/>
                    <a:pt x="25470" y="30813"/>
                  </a:cubicBezTo>
                  <a:cubicBezTo>
                    <a:pt x="25741" y="30298"/>
                    <a:pt x="26012" y="29755"/>
                    <a:pt x="26283" y="29213"/>
                  </a:cubicBezTo>
                  <a:cubicBezTo>
                    <a:pt x="28155" y="25632"/>
                    <a:pt x="29864" y="22513"/>
                    <a:pt x="31518" y="19746"/>
                  </a:cubicBezTo>
                  <a:lnTo>
                    <a:pt x="32440" y="18173"/>
                  </a:lnTo>
                  <a:cubicBezTo>
                    <a:pt x="34176" y="15217"/>
                    <a:pt x="35994" y="12179"/>
                    <a:pt x="37594" y="9033"/>
                  </a:cubicBezTo>
                  <a:cubicBezTo>
                    <a:pt x="37757" y="8707"/>
                    <a:pt x="38082" y="8517"/>
                    <a:pt x="38435" y="8517"/>
                  </a:cubicBezTo>
                  <a:cubicBezTo>
                    <a:pt x="38570" y="8517"/>
                    <a:pt x="38706" y="8544"/>
                    <a:pt x="38842" y="8599"/>
                  </a:cubicBezTo>
                  <a:lnTo>
                    <a:pt x="38977" y="8653"/>
                  </a:lnTo>
                  <a:lnTo>
                    <a:pt x="39031" y="8680"/>
                  </a:lnTo>
                  <a:cubicBezTo>
                    <a:pt x="39221" y="8761"/>
                    <a:pt x="39438" y="8843"/>
                    <a:pt x="39628" y="8897"/>
                  </a:cubicBezTo>
                  <a:cubicBezTo>
                    <a:pt x="39737" y="8897"/>
                    <a:pt x="39818" y="8924"/>
                    <a:pt x="39899" y="8924"/>
                  </a:cubicBezTo>
                  <a:cubicBezTo>
                    <a:pt x="40089" y="8924"/>
                    <a:pt x="40198" y="8870"/>
                    <a:pt x="40361" y="8544"/>
                  </a:cubicBezTo>
                  <a:cubicBezTo>
                    <a:pt x="40550" y="8083"/>
                    <a:pt x="40740" y="7703"/>
                    <a:pt x="40930" y="7351"/>
                  </a:cubicBezTo>
                  <a:cubicBezTo>
                    <a:pt x="41174" y="6836"/>
                    <a:pt x="41391" y="6374"/>
                    <a:pt x="41662" y="5751"/>
                  </a:cubicBezTo>
                  <a:cubicBezTo>
                    <a:pt x="41771" y="5534"/>
                    <a:pt x="41852" y="5317"/>
                    <a:pt x="41907" y="5100"/>
                  </a:cubicBezTo>
                  <a:cubicBezTo>
                    <a:pt x="41961" y="4828"/>
                    <a:pt x="41825" y="4530"/>
                    <a:pt x="41554" y="4422"/>
                  </a:cubicBezTo>
                  <a:lnTo>
                    <a:pt x="41473" y="4367"/>
                  </a:lnTo>
                  <a:lnTo>
                    <a:pt x="41256" y="4259"/>
                  </a:lnTo>
                  <a:cubicBezTo>
                    <a:pt x="40469" y="3879"/>
                    <a:pt x="39710" y="3445"/>
                    <a:pt x="38950" y="3038"/>
                  </a:cubicBezTo>
                  <a:cubicBezTo>
                    <a:pt x="37296" y="2089"/>
                    <a:pt x="35560" y="1275"/>
                    <a:pt x="33797" y="597"/>
                  </a:cubicBezTo>
                  <a:cubicBezTo>
                    <a:pt x="33200" y="380"/>
                    <a:pt x="32603" y="217"/>
                    <a:pt x="32006" y="55"/>
                  </a:cubicBezTo>
                  <a:cubicBezTo>
                    <a:pt x="31871" y="27"/>
                    <a:pt x="31735" y="0"/>
                    <a:pt x="31600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48"/>
            <p:cNvSpPr/>
            <p:nvPr/>
          </p:nvSpPr>
          <p:spPr>
            <a:xfrm>
              <a:off x="2608738" y="5558713"/>
              <a:ext cx="903250" cy="1154225"/>
            </a:xfrm>
            <a:custGeom>
              <a:avLst/>
              <a:gdLst/>
              <a:ahLst/>
              <a:cxnLst/>
              <a:rect l="l" t="t" r="r" b="b"/>
              <a:pathLst>
                <a:path w="36130" h="46169" extrusionOk="0">
                  <a:moveTo>
                    <a:pt x="31823" y="1"/>
                  </a:moveTo>
                  <a:cubicBezTo>
                    <a:pt x="31601" y="1"/>
                    <a:pt x="31382" y="117"/>
                    <a:pt x="31247" y="330"/>
                  </a:cubicBezTo>
                  <a:cubicBezTo>
                    <a:pt x="30081" y="2201"/>
                    <a:pt x="28887" y="4100"/>
                    <a:pt x="27694" y="5999"/>
                  </a:cubicBezTo>
                  <a:cubicBezTo>
                    <a:pt x="24846" y="10610"/>
                    <a:pt x="21808" y="15139"/>
                    <a:pt x="18770" y="19669"/>
                  </a:cubicBezTo>
                  <a:cubicBezTo>
                    <a:pt x="18146" y="20646"/>
                    <a:pt x="17468" y="21568"/>
                    <a:pt x="16709" y="22463"/>
                  </a:cubicBezTo>
                  <a:cubicBezTo>
                    <a:pt x="16410" y="22788"/>
                    <a:pt x="16031" y="23060"/>
                    <a:pt x="15597" y="23195"/>
                  </a:cubicBezTo>
                  <a:cubicBezTo>
                    <a:pt x="13915" y="23792"/>
                    <a:pt x="12206" y="24389"/>
                    <a:pt x="10524" y="25012"/>
                  </a:cubicBezTo>
                  <a:cubicBezTo>
                    <a:pt x="8002" y="25935"/>
                    <a:pt x="5506" y="26965"/>
                    <a:pt x="3092" y="28132"/>
                  </a:cubicBezTo>
                  <a:cubicBezTo>
                    <a:pt x="2387" y="28484"/>
                    <a:pt x="1709" y="28891"/>
                    <a:pt x="1058" y="29325"/>
                  </a:cubicBezTo>
                  <a:cubicBezTo>
                    <a:pt x="163" y="29922"/>
                    <a:pt x="0" y="30681"/>
                    <a:pt x="461" y="31658"/>
                  </a:cubicBezTo>
                  <a:cubicBezTo>
                    <a:pt x="570" y="31848"/>
                    <a:pt x="678" y="32038"/>
                    <a:pt x="841" y="32173"/>
                  </a:cubicBezTo>
                  <a:cubicBezTo>
                    <a:pt x="1682" y="33068"/>
                    <a:pt x="2523" y="33963"/>
                    <a:pt x="3391" y="34831"/>
                  </a:cubicBezTo>
                  <a:cubicBezTo>
                    <a:pt x="4937" y="36323"/>
                    <a:pt x="6591" y="37706"/>
                    <a:pt x="8354" y="38981"/>
                  </a:cubicBezTo>
                  <a:cubicBezTo>
                    <a:pt x="10362" y="40473"/>
                    <a:pt x="12450" y="41829"/>
                    <a:pt x="14620" y="43050"/>
                  </a:cubicBezTo>
                  <a:cubicBezTo>
                    <a:pt x="17061" y="44352"/>
                    <a:pt x="19638" y="45355"/>
                    <a:pt x="22296" y="46088"/>
                  </a:cubicBezTo>
                  <a:cubicBezTo>
                    <a:pt x="22470" y="46142"/>
                    <a:pt x="22647" y="46168"/>
                    <a:pt x="22821" y="46168"/>
                  </a:cubicBezTo>
                  <a:cubicBezTo>
                    <a:pt x="23512" y="46168"/>
                    <a:pt x="24157" y="45756"/>
                    <a:pt x="24439" y="45084"/>
                  </a:cubicBezTo>
                  <a:cubicBezTo>
                    <a:pt x="24629" y="44650"/>
                    <a:pt x="24710" y="44189"/>
                    <a:pt x="24710" y="43701"/>
                  </a:cubicBezTo>
                  <a:cubicBezTo>
                    <a:pt x="24683" y="42996"/>
                    <a:pt x="24683" y="42290"/>
                    <a:pt x="24710" y="41558"/>
                  </a:cubicBezTo>
                  <a:cubicBezTo>
                    <a:pt x="24981" y="36404"/>
                    <a:pt x="24412" y="31332"/>
                    <a:pt x="23435" y="26260"/>
                  </a:cubicBezTo>
                  <a:cubicBezTo>
                    <a:pt x="23381" y="25908"/>
                    <a:pt x="23408" y="25555"/>
                    <a:pt x="23544" y="25229"/>
                  </a:cubicBezTo>
                  <a:cubicBezTo>
                    <a:pt x="23924" y="24280"/>
                    <a:pt x="24358" y="23358"/>
                    <a:pt x="24846" y="22463"/>
                  </a:cubicBezTo>
                  <a:cubicBezTo>
                    <a:pt x="26744" y="18828"/>
                    <a:pt x="28724" y="15248"/>
                    <a:pt x="30813" y="11749"/>
                  </a:cubicBezTo>
                  <a:cubicBezTo>
                    <a:pt x="32359" y="9172"/>
                    <a:pt x="33797" y="6541"/>
                    <a:pt x="35288" y="3937"/>
                  </a:cubicBezTo>
                  <a:cubicBezTo>
                    <a:pt x="35505" y="3530"/>
                    <a:pt x="35722" y="3096"/>
                    <a:pt x="35967" y="2635"/>
                  </a:cubicBezTo>
                  <a:cubicBezTo>
                    <a:pt x="36129" y="2310"/>
                    <a:pt x="35967" y="1876"/>
                    <a:pt x="35641" y="1740"/>
                  </a:cubicBezTo>
                  <a:cubicBezTo>
                    <a:pt x="34583" y="1171"/>
                    <a:pt x="32956" y="411"/>
                    <a:pt x="32088" y="59"/>
                  </a:cubicBezTo>
                  <a:cubicBezTo>
                    <a:pt x="32002" y="20"/>
                    <a:pt x="31912" y="1"/>
                    <a:pt x="31823" y="1"/>
                  </a:cubicBezTo>
                  <a:close/>
                </a:path>
              </a:pathLst>
            </a:custGeom>
            <a:solidFill>
              <a:srgbClr val="FFFD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48"/>
            <p:cNvSpPr/>
            <p:nvPr/>
          </p:nvSpPr>
          <p:spPr>
            <a:xfrm>
              <a:off x="2710438" y="6272213"/>
              <a:ext cx="442825" cy="353275"/>
            </a:xfrm>
            <a:custGeom>
              <a:avLst/>
              <a:gdLst/>
              <a:ahLst/>
              <a:cxnLst/>
              <a:rect l="l" t="t" r="r" b="b"/>
              <a:pathLst>
                <a:path w="17713" h="14131" extrusionOk="0">
                  <a:moveTo>
                    <a:pt x="6087" y="1"/>
                  </a:moveTo>
                  <a:cubicBezTo>
                    <a:pt x="5993" y="1"/>
                    <a:pt x="5897" y="18"/>
                    <a:pt x="5805" y="53"/>
                  </a:cubicBezTo>
                  <a:lnTo>
                    <a:pt x="5643" y="134"/>
                  </a:lnTo>
                  <a:cubicBezTo>
                    <a:pt x="4992" y="405"/>
                    <a:pt x="4341" y="704"/>
                    <a:pt x="3663" y="1002"/>
                  </a:cubicBezTo>
                  <a:cubicBezTo>
                    <a:pt x="2551" y="1490"/>
                    <a:pt x="1411" y="1951"/>
                    <a:pt x="272" y="2440"/>
                  </a:cubicBezTo>
                  <a:cubicBezTo>
                    <a:pt x="55" y="2548"/>
                    <a:pt x="1" y="2847"/>
                    <a:pt x="164" y="3036"/>
                  </a:cubicBezTo>
                  <a:cubicBezTo>
                    <a:pt x="1384" y="4420"/>
                    <a:pt x="2713" y="5695"/>
                    <a:pt x="4178" y="6807"/>
                  </a:cubicBezTo>
                  <a:cubicBezTo>
                    <a:pt x="6212" y="8271"/>
                    <a:pt x="8301" y="9628"/>
                    <a:pt x="10444" y="10875"/>
                  </a:cubicBezTo>
                  <a:cubicBezTo>
                    <a:pt x="12695" y="12123"/>
                    <a:pt x="15000" y="13208"/>
                    <a:pt x="17387" y="14130"/>
                  </a:cubicBezTo>
                  <a:lnTo>
                    <a:pt x="17414" y="14130"/>
                  </a:lnTo>
                  <a:cubicBezTo>
                    <a:pt x="17496" y="14130"/>
                    <a:pt x="17550" y="14049"/>
                    <a:pt x="17550" y="13940"/>
                  </a:cubicBezTo>
                  <a:cubicBezTo>
                    <a:pt x="17604" y="11635"/>
                    <a:pt x="17659" y="9329"/>
                    <a:pt x="17713" y="6942"/>
                  </a:cubicBezTo>
                  <a:cubicBezTo>
                    <a:pt x="17713" y="6563"/>
                    <a:pt x="17469" y="6237"/>
                    <a:pt x="17116" y="6129"/>
                  </a:cubicBezTo>
                  <a:cubicBezTo>
                    <a:pt x="16818" y="6047"/>
                    <a:pt x="16574" y="5912"/>
                    <a:pt x="16357" y="5722"/>
                  </a:cubicBezTo>
                  <a:cubicBezTo>
                    <a:pt x="16112" y="5505"/>
                    <a:pt x="15868" y="5342"/>
                    <a:pt x="15624" y="5098"/>
                  </a:cubicBezTo>
                  <a:cubicBezTo>
                    <a:pt x="15217" y="4691"/>
                    <a:pt x="14621" y="4447"/>
                    <a:pt x="14024" y="4420"/>
                  </a:cubicBezTo>
                  <a:cubicBezTo>
                    <a:pt x="13726" y="4420"/>
                    <a:pt x="13400" y="4393"/>
                    <a:pt x="13102" y="4365"/>
                  </a:cubicBezTo>
                  <a:cubicBezTo>
                    <a:pt x="12152" y="4284"/>
                    <a:pt x="11284" y="3769"/>
                    <a:pt x="10769" y="2982"/>
                  </a:cubicBezTo>
                  <a:cubicBezTo>
                    <a:pt x="10633" y="2792"/>
                    <a:pt x="10471" y="2602"/>
                    <a:pt x="10308" y="2413"/>
                  </a:cubicBezTo>
                  <a:cubicBezTo>
                    <a:pt x="10064" y="2087"/>
                    <a:pt x="9711" y="1843"/>
                    <a:pt x="9304" y="1789"/>
                  </a:cubicBezTo>
                  <a:cubicBezTo>
                    <a:pt x="8925" y="1707"/>
                    <a:pt x="8545" y="1599"/>
                    <a:pt x="8192" y="1490"/>
                  </a:cubicBezTo>
                  <a:cubicBezTo>
                    <a:pt x="7568" y="1328"/>
                    <a:pt x="7053" y="921"/>
                    <a:pt x="6755" y="378"/>
                  </a:cubicBezTo>
                  <a:cubicBezTo>
                    <a:pt x="6614" y="137"/>
                    <a:pt x="6355" y="1"/>
                    <a:pt x="6087" y="1"/>
                  </a:cubicBezTo>
                  <a:close/>
                </a:path>
              </a:pathLst>
            </a:custGeom>
            <a:solidFill>
              <a:srgbClr val="4E8C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48"/>
            <p:cNvSpPr/>
            <p:nvPr/>
          </p:nvSpPr>
          <p:spPr>
            <a:xfrm>
              <a:off x="2677213" y="6242938"/>
              <a:ext cx="499100" cy="402200"/>
            </a:xfrm>
            <a:custGeom>
              <a:avLst/>
              <a:gdLst/>
              <a:ahLst/>
              <a:cxnLst/>
              <a:rect l="l" t="t" r="r" b="b"/>
              <a:pathLst>
                <a:path w="19964" h="16088" extrusionOk="0">
                  <a:moveTo>
                    <a:pt x="7416" y="1172"/>
                  </a:moveTo>
                  <a:cubicBezTo>
                    <a:pt x="7684" y="1172"/>
                    <a:pt x="7943" y="1308"/>
                    <a:pt x="8084" y="1549"/>
                  </a:cubicBezTo>
                  <a:cubicBezTo>
                    <a:pt x="8382" y="2092"/>
                    <a:pt x="8897" y="2499"/>
                    <a:pt x="9521" y="2661"/>
                  </a:cubicBezTo>
                  <a:cubicBezTo>
                    <a:pt x="9874" y="2770"/>
                    <a:pt x="10254" y="2878"/>
                    <a:pt x="10633" y="2960"/>
                  </a:cubicBezTo>
                  <a:cubicBezTo>
                    <a:pt x="11040" y="3014"/>
                    <a:pt x="11393" y="3258"/>
                    <a:pt x="11637" y="3584"/>
                  </a:cubicBezTo>
                  <a:cubicBezTo>
                    <a:pt x="11800" y="3773"/>
                    <a:pt x="11962" y="3963"/>
                    <a:pt x="12098" y="4153"/>
                  </a:cubicBezTo>
                  <a:cubicBezTo>
                    <a:pt x="12613" y="4940"/>
                    <a:pt x="13481" y="5455"/>
                    <a:pt x="14431" y="5536"/>
                  </a:cubicBezTo>
                  <a:cubicBezTo>
                    <a:pt x="14729" y="5564"/>
                    <a:pt x="15055" y="5591"/>
                    <a:pt x="15353" y="5591"/>
                  </a:cubicBezTo>
                  <a:cubicBezTo>
                    <a:pt x="15950" y="5618"/>
                    <a:pt x="16546" y="5862"/>
                    <a:pt x="16953" y="6269"/>
                  </a:cubicBezTo>
                  <a:cubicBezTo>
                    <a:pt x="17197" y="6513"/>
                    <a:pt x="17441" y="6676"/>
                    <a:pt x="17686" y="6893"/>
                  </a:cubicBezTo>
                  <a:cubicBezTo>
                    <a:pt x="17903" y="7083"/>
                    <a:pt x="18147" y="7218"/>
                    <a:pt x="18445" y="7300"/>
                  </a:cubicBezTo>
                  <a:cubicBezTo>
                    <a:pt x="18798" y="7408"/>
                    <a:pt x="19042" y="7734"/>
                    <a:pt x="19042" y="8113"/>
                  </a:cubicBezTo>
                  <a:cubicBezTo>
                    <a:pt x="18988" y="10500"/>
                    <a:pt x="18933" y="12806"/>
                    <a:pt x="18879" y="15111"/>
                  </a:cubicBezTo>
                  <a:cubicBezTo>
                    <a:pt x="18879" y="15220"/>
                    <a:pt x="18825" y="15301"/>
                    <a:pt x="18743" y="15301"/>
                  </a:cubicBezTo>
                  <a:lnTo>
                    <a:pt x="18716" y="15301"/>
                  </a:lnTo>
                  <a:cubicBezTo>
                    <a:pt x="16329" y="14379"/>
                    <a:pt x="14024" y="13294"/>
                    <a:pt x="11773" y="12046"/>
                  </a:cubicBezTo>
                  <a:cubicBezTo>
                    <a:pt x="9630" y="10799"/>
                    <a:pt x="7541" y="9442"/>
                    <a:pt x="5507" y="7978"/>
                  </a:cubicBezTo>
                  <a:cubicBezTo>
                    <a:pt x="4042" y="6866"/>
                    <a:pt x="2713" y="5591"/>
                    <a:pt x="1493" y="4207"/>
                  </a:cubicBezTo>
                  <a:cubicBezTo>
                    <a:pt x="1330" y="4018"/>
                    <a:pt x="1384" y="3719"/>
                    <a:pt x="1601" y="3611"/>
                  </a:cubicBezTo>
                  <a:cubicBezTo>
                    <a:pt x="2740" y="3122"/>
                    <a:pt x="3880" y="2661"/>
                    <a:pt x="4992" y="2173"/>
                  </a:cubicBezTo>
                  <a:cubicBezTo>
                    <a:pt x="5670" y="1875"/>
                    <a:pt x="6321" y="1576"/>
                    <a:pt x="6972" y="1305"/>
                  </a:cubicBezTo>
                  <a:lnTo>
                    <a:pt x="7134" y="1224"/>
                  </a:lnTo>
                  <a:cubicBezTo>
                    <a:pt x="7226" y="1189"/>
                    <a:pt x="7322" y="1172"/>
                    <a:pt x="7416" y="1172"/>
                  </a:cubicBezTo>
                  <a:close/>
                  <a:moveTo>
                    <a:pt x="8145" y="0"/>
                  </a:moveTo>
                  <a:cubicBezTo>
                    <a:pt x="8086" y="0"/>
                    <a:pt x="8021" y="10"/>
                    <a:pt x="7948" y="30"/>
                  </a:cubicBezTo>
                  <a:cubicBezTo>
                    <a:pt x="7514" y="166"/>
                    <a:pt x="7080" y="329"/>
                    <a:pt x="6673" y="491"/>
                  </a:cubicBezTo>
                  <a:cubicBezTo>
                    <a:pt x="4775" y="1278"/>
                    <a:pt x="2903" y="2065"/>
                    <a:pt x="1032" y="2878"/>
                  </a:cubicBezTo>
                  <a:cubicBezTo>
                    <a:pt x="815" y="2933"/>
                    <a:pt x="625" y="3041"/>
                    <a:pt x="462" y="3177"/>
                  </a:cubicBezTo>
                  <a:cubicBezTo>
                    <a:pt x="28" y="3502"/>
                    <a:pt x="1" y="3801"/>
                    <a:pt x="299" y="4235"/>
                  </a:cubicBezTo>
                  <a:cubicBezTo>
                    <a:pt x="353" y="4289"/>
                    <a:pt x="381" y="4343"/>
                    <a:pt x="435" y="4397"/>
                  </a:cubicBezTo>
                  <a:cubicBezTo>
                    <a:pt x="1004" y="5048"/>
                    <a:pt x="1547" y="5672"/>
                    <a:pt x="2116" y="6296"/>
                  </a:cubicBezTo>
                  <a:cubicBezTo>
                    <a:pt x="3012" y="7218"/>
                    <a:pt x="4015" y="8032"/>
                    <a:pt x="5073" y="8791"/>
                  </a:cubicBezTo>
                  <a:cubicBezTo>
                    <a:pt x="7596" y="10636"/>
                    <a:pt x="10227" y="12290"/>
                    <a:pt x="12993" y="13755"/>
                  </a:cubicBezTo>
                  <a:cubicBezTo>
                    <a:pt x="14648" y="14623"/>
                    <a:pt x="16384" y="15355"/>
                    <a:pt x="18174" y="15925"/>
                  </a:cubicBezTo>
                  <a:cubicBezTo>
                    <a:pt x="18472" y="16006"/>
                    <a:pt x="18825" y="16061"/>
                    <a:pt x="19150" y="16088"/>
                  </a:cubicBezTo>
                  <a:cubicBezTo>
                    <a:pt x="19503" y="16088"/>
                    <a:pt x="19666" y="15898"/>
                    <a:pt x="19747" y="15545"/>
                  </a:cubicBezTo>
                  <a:cubicBezTo>
                    <a:pt x="19774" y="15328"/>
                    <a:pt x="19801" y="15084"/>
                    <a:pt x="19801" y="14840"/>
                  </a:cubicBezTo>
                  <a:cubicBezTo>
                    <a:pt x="19856" y="12562"/>
                    <a:pt x="19910" y="10283"/>
                    <a:pt x="19964" y="8005"/>
                  </a:cubicBezTo>
                  <a:cubicBezTo>
                    <a:pt x="19964" y="7734"/>
                    <a:pt x="19937" y="7462"/>
                    <a:pt x="19910" y="7218"/>
                  </a:cubicBezTo>
                  <a:cubicBezTo>
                    <a:pt x="19856" y="6676"/>
                    <a:pt x="19856" y="6621"/>
                    <a:pt x="19340" y="6567"/>
                  </a:cubicBezTo>
                  <a:cubicBezTo>
                    <a:pt x="18635" y="6459"/>
                    <a:pt x="18011" y="6106"/>
                    <a:pt x="17550" y="5591"/>
                  </a:cubicBezTo>
                  <a:cubicBezTo>
                    <a:pt x="17007" y="5048"/>
                    <a:pt x="16302" y="4750"/>
                    <a:pt x="15543" y="4723"/>
                  </a:cubicBezTo>
                  <a:cubicBezTo>
                    <a:pt x="15190" y="4696"/>
                    <a:pt x="14865" y="4696"/>
                    <a:pt x="14512" y="4641"/>
                  </a:cubicBezTo>
                  <a:cubicBezTo>
                    <a:pt x="13807" y="4614"/>
                    <a:pt x="13183" y="4207"/>
                    <a:pt x="12803" y="3611"/>
                  </a:cubicBezTo>
                  <a:cubicBezTo>
                    <a:pt x="12668" y="3394"/>
                    <a:pt x="12478" y="3204"/>
                    <a:pt x="12315" y="2987"/>
                  </a:cubicBezTo>
                  <a:cubicBezTo>
                    <a:pt x="11990" y="2526"/>
                    <a:pt x="11501" y="2227"/>
                    <a:pt x="10959" y="2092"/>
                  </a:cubicBezTo>
                  <a:cubicBezTo>
                    <a:pt x="10606" y="2010"/>
                    <a:pt x="10227" y="1902"/>
                    <a:pt x="9874" y="1793"/>
                  </a:cubicBezTo>
                  <a:cubicBezTo>
                    <a:pt x="9413" y="1685"/>
                    <a:pt x="9033" y="1387"/>
                    <a:pt x="8843" y="953"/>
                  </a:cubicBezTo>
                  <a:cubicBezTo>
                    <a:pt x="8735" y="736"/>
                    <a:pt x="8653" y="519"/>
                    <a:pt x="8545" y="302"/>
                  </a:cubicBezTo>
                  <a:cubicBezTo>
                    <a:pt x="8442" y="97"/>
                    <a:pt x="8325" y="0"/>
                    <a:pt x="8145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48"/>
            <p:cNvSpPr/>
            <p:nvPr/>
          </p:nvSpPr>
          <p:spPr>
            <a:xfrm>
              <a:off x="2920663" y="6449313"/>
              <a:ext cx="75300" cy="54775"/>
            </a:xfrm>
            <a:custGeom>
              <a:avLst/>
              <a:gdLst/>
              <a:ahLst/>
              <a:cxnLst/>
              <a:rect l="l" t="t" r="r" b="b"/>
              <a:pathLst>
                <a:path w="3012" h="2191" extrusionOk="0">
                  <a:moveTo>
                    <a:pt x="468" y="0"/>
                  </a:moveTo>
                  <a:cubicBezTo>
                    <a:pt x="403" y="0"/>
                    <a:pt x="336" y="16"/>
                    <a:pt x="272" y="48"/>
                  </a:cubicBezTo>
                  <a:cubicBezTo>
                    <a:pt x="82" y="157"/>
                    <a:pt x="0" y="401"/>
                    <a:pt x="82" y="618"/>
                  </a:cubicBezTo>
                  <a:cubicBezTo>
                    <a:pt x="299" y="1133"/>
                    <a:pt x="706" y="1594"/>
                    <a:pt x="1221" y="1838"/>
                  </a:cubicBezTo>
                  <a:cubicBezTo>
                    <a:pt x="1546" y="2028"/>
                    <a:pt x="1926" y="2137"/>
                    <a:pt x="2306" y="2191"/>
                  </a:cubicBezTo>
                  <a:cubicBezTo>
                    <a:pt x="2469" y="2191"/>
                    <a:pt x="2631" y="2164"/>
                    <a:pt x="2794" y="2082"/>
                  </a:cubicBezTo>
                  <a:cubicBezTo>
                    <a:pt x="2903" y="2001"/>
                    <a:pt x="2984" y="1865"/>
                    <a:pt x="3011" y="1730"/>
                  </a:cubicBezTo>
                  <a:cubicBezTo>
                    <a:pt x="2984" y="1594"/>
                    <a:pt x="2903" y="1486"/>
                    <a:pt x="2767" y="1404"/>
                  </a:cubicBezTo>
                  <a:cubicBezTo>
                    <a:pt x="2658" y="1350"/>
                    <a:pt x="2550" y="1296"/>
                    <a:pt x="2441" y="1296"/>
                  </a:cubicBezTo>
                  <a:cubicBezTo>
                    <a:pt x="1736" y="1269"/>
                    <a:pt x="1139" y="862"/>
                    <a:pt x="814" y="238"/>
                  </a:cubicBezTo>
                  <a:cubicBezTo>
                    <a:pt x="757" y="86"/>
                    <a:pt x="620" y="0"/>
                    <a:pt x="46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48"/>
            <p:cNvSpPr/>
            <p:nvPr/>
          </p:nvSpPr>
          <p:spPr>
            <a:xfrm>
              <a:off x="3022363" y="6450338"/>
              <a:ext cx="23775" cy="21375"/>
            </a:xfrm>
            <a:custGeom>
              <a:avLst/>
              <a:gdLst/>
              <a:ahLst/>
              <a:cxnLst/>
              <a:rect l="l" t="t" r="r" b="b"/>
              <a:pathLst>
                <a:path w="951" h="855" extrusionOk="0">
                  <a:moveTo>
                    <a:pt x="479" y="0"/>
                  </a:moveTo>
                  <a:cubicBezTo>
                    <a:pt x="360" y="0"/>
                    <a:pt x="245" y="48"/>
                    <a:pt x="164" y="143"/>
                  </a:cubicBezTo>
                  <a:cubicBezTo>
                    <a:pt x="1" y="305"/>
                    <a:pt x="1" y="550"/>
                    <a:pt x="164" y="712"/>
                  </a:cubicBezTo>
                  <a:cubicBezTo>
                    <a:pt x="245" y="807"/>
                    <a:pt x="360" y="855"/>
                    <a:pt x="479" y="855"/>
                  </a:cubicBezTo>
                  <a:cubicBezTo>
                    <a:pt x="598" y="855"/>
                    <a:pt x="720" y="807"/>
                    <a:pt x="815" y="712"/>
                  </a:cubicBezTo>
                  <a:cubicBezTo>
                    <a:pt x="950" y="550"/>
                    <a:pt x="950" y="305"/>
                    <a:pt x="815" y="143"/>
                  </a:cubicBezTo>
                  <a:cubicBezTo>
                    <a:pt x="720" y="48"/>
                    <a:pt x="598" y="0"/>
                    <a:pt x="479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48"/>
            <p:cNvSpPr/>
            <p:nvPr/>
          </p:nvSpPr>
          <p:spPr>
            <a:xfrm>
              <a:off x="2922013" y="6393213"/>
              <a:ext cx="23750" cy="21300"/>
            </a:xfrm>
            <a:custGeom>
              <a:avLst/>
              <a:gdLst/>
              <a:ahLst/>
              <a:cxnLst/>
              <a:rect l="l" t="t" r="r" b="b"/>
              <a:pathLst>
                <a:path w="950" h="852" extrusionOk="0">
                  <a:moveTo>
                    <a:pt x="479" y="0"/>
                  </a:moveTo>
                  <a:cubicBezTo>
                    <a:pt x="360" y="0"/>
                    <a:pt x="245" y="41"/>
                    <a:pt x="163" y="122"/>
                  </a:cubicBezTo>
                  <a:cubicBezTo>
                    <a:pt x="1" y="285"/>
                    <a:pt x="1" y="556"/>
                    <a:pt x="163" y="719"/>
                  </a:cubicBezTo>
                  <a:cubicBezTo>
                    <a:pt x="248" y="803"/>
                    <a:pt x="369" y="851"/>
                    <a:pt x="488" y="851"/>
                  </a:cubicBezTo>
                  <a:cubicBezTo>
                    <a:pt x="599" y="851"/>
                    <a:pt x="709" y="810"/>
                    <a:pt x="787" y="719"/>
                  </a:cubicBezTo>
                  <a:cubicBezTo>
                    <a:pt x="950" y="556"/>
                    <a:pt x="950" y="312"/>
                    <a:pt x="814" y="122"/>
                  </a:cubicBezTo>
                  <a:cubicBezTo>
                    <a:pt x="719" y="41"/>
                    <a:pt x="597" y="0"/>
                    <a:pt x="479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48"/>
            <p:cNvSpPr/>
            <p:nvPr/>
          </p:nvSpPr>
          <p:spPr>
            <a:xfrm>
              <a:off x="2995963" y="6198838"/>
              <a:ext cx="88825" cy="76375"/>
            </a:xfrm>
            <a:custGeom>
              <a:avLst/>
              <a:gdLst/>
              <a:ahLst/>
              <a:cxnLst/>
              <a:rect l="l" t="t" r="r" b="b"/>
              <a:pathLst>
                <a:path w="3553" h="3055" extrusionOk="0">
                  <a:moveTo>
                    <a:pt x="1554" y="967"/>
                  </a:moveTo>
                  <a:cubicBezTo>
                    <a:pt x="1834" y="967"/>
                    <a:pt x="2129" y="1072"/>
                    <a:pt x="2332" y="1252"/>
                  </a:cubicBezTo>
                  <a:cubicBezTo>
                    <a:pt x="2386" y="1333"/>
                    <a:pt x="2467" y="1415"/>
                    <a:pt x="2494" y="1496"/>
                  </a:cubicBezTo>
                  <a:cubicBezTo>
                    <a:pt x="2630" y="1794"/>
                    <a:pt x="2440" y="2147"/>
                    <a:pt x="2115" y="2174"/>
                  </a:cubicBezTo>
                  <a:cubicBezTo>
                    <a:pt x="2074" y="2179"/>
                    <a:pt x="2034" y="2182"/>
                    <a:pt x="1994" y="2182"/>
                  </a:cubicBezTo>
                  <a:cubicBezTo>
                    <a:pt x="1607" y="2182"/>
                    <a:pt x="1256" y="1949"/>
                    <a:pt x="1084" y="1604"/>
                  </a:cubicBezTo>
                  <a:cubicBezTo>
                    <a:pt x="976" y="1360"/>
                    <a:pt x="1111" y="1062"/>
                    <a:pt x="1382" y="981"/>
                  </a:cubicBezTo>
                  <a:cubicBezTo>
                    <a:pt x="1438" y="971"/>
                    <a:pt x="1496" y="967"/>
                    <a:pt x="1554" y="967"/>
                  </a:cubicBezTo>
                  <a:close/>
                  <a:moveTo>
                    <a:pt x="1518" y="1"/>
                  </a:moveTo>
                  <a:cubicBezTo>
                    <a:pt x="1482" y="1"/>
                    <a:pt x="1446" y="2"/>
                    <a:pt x="1409" y="4"/>
                  </a:cubicBezTo>
                  <a:cubicBezTo>
                    <a:pt x="1395" y="4"/>
                    <a:pt x="1380" y="3"/>
                    <a:pt x="1366" y="3"/>
                  </a:cubicBezTo>
                  <a:cubicBezTo>
                    <a:pt x="600" y="3"/>
                    <a:pt x="1" y="697"/>
                    <a:pt x="80" y="1469"/>
                  </a:cubicBezTo>
                  <a:cubicBezTo>
                    <a:pt x="135" y="1876"/>
                    <a:pt x="325" y="2255"/>
                    <a:pt x="650" y="2527"/>
                  </a:cubicBezTo>
                  <a:cubicBezTo>
                    <a:pt x="1034" y="2872"/>
                    <a:pt x="1527" y="3055"/>
                    <a:pt x="2033" y="3055"/>
                  </a:cubicBezTo>
                  <a:cubicBezTo>
                    <a:pt x="2241" y="3055"/>
                    <a:pt x="2451" y="3024"/>
                    <a:pt x="2657" y="2961"/>
                  </a:cubicBezTo>
                  <a:cubicBezTo>
                    <a:pt x="3091" y="2771"/>
                    <a:pt x="3417" y="2337"/>
                    <a:pt x="3471" y="1849"/>
                  </a:cubicBezTo>
                  <a:cubicBezTo>
                    <a:pt x="3552" y="1415"/>
                    <a:pt x="3362" y="981"/>
                    <a:pt x="2983" y="737"/>
                  </a:cubicBezTo>
                  <a:cubicBezTo>
                    <a:pt x="2847" y="628"/>
                    <a:pt x="2711" y="547"/>
                    <a:pt x="2603" y="411"/>
                  </a:cubicBezTo>
                  <a:cubicBezTo>
                    <a:pt x="2305" y="138"/>
                    <a:pt x="1915" y="1"/>
                    <a:pt x="1518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48"/>
            <p:cNvSpPr/>
            <p:nvPr/>
          </p:nvSpPr>
          <p:spPr>
            <a:xfrm>
              <a:off x="3019663" y="6222988"/>
              <a:ext cx="42075" cy="30400"/>
            </a:xfrm>
            <a:custGeom>
              <a:avLst/>
              <a:gdLst/>
              <a:ahLst/>
              <a:cxnLst/>
              <a:rect l="l" t="t" r="r" b="b"/>
              <a:pathLst>
                <a:path w="1683" h="1216" extrusionOk="0">
                  <a:moveTo>
                    <a:pt x="588" y="1"/>
                  </a:moveTo>
                  <a:cubicBezTo>
                    <a:pt x="528" y="1"/>
                    <a:pt x="468" y="5"/>
                    <a:pt x="407" y="15"/>
                  </a:cubicBezTo>
                  <a:cubicBezTo>
                    <a:pt x="136" y="96"/>
                    <a:pt x="0" y="394"/>
                    <a:pt x="136" y="638"/>
                  </a:cubicBezTo>
                  <a:cubicBezTo>
                    <a:pt x="308" y="983"/>
                    <a:pt x="659" y="1216"/>
                    <a:pt x="1046" y="1216"/>
                  </a:cubicBezTo>
                  <a:cubicBezTo>
                    <a:pt x="1086" y="1216"/>
                    <a:pt x="1126" y="1213"/>
                    <a:pt x="1167" y="1208"/>
                  </a:cubicBezTo>
                  <a:cubicBezTo>
                    <a:pt x="1492" y="1181"/>
                    <a:pt x="1682" y="828"/>
                    <a:pt x="1546" y="530"/>
                  </a:cubicBezTo>
                  <a:cubicBezTo>
                    <a:pt x="1492" y="449"/>
                    <a:pt x="1438" y="367"/>
                    <a:pt x="1384" y="286"/>
                  </a:cubicBezTo>
                  <a:cubicBezTo>
                    <a:pt x="1159" y="106"/>
                    <a:pt x="878" y="1"/>
                    <a:pt x="588" y="1"/>
                  </a:cubicBezTo>
                  <a:close/>
                </a:path>
              </a:pathLst>
            </a:custGeom>
            <a:solidFill>
              <a:srgbClr val="4E8C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48"/>
            <p:cNvSpPr/>
            <p:nvPr/>
          </p:nvSpPr>
          <p:spPr>
            <a:xfrm>
              <a:off x="3108488" y="6151213"/>
              <a:ext cx="63775" cy="60150"/>
            </a:xfrm>
            <a:custGeom>
              <a:avLst/>
              <a:gdLst/>
              <a:ahLst/>
              <a:cxnLst/>
              <a:rect l="l" t="t" r="r" b="b"/>
              <a:pathLst>
                <a:path w="2551" h="2406" extrusionOk="0">
                  <a:moveTo>
                    <a:pt x="1411" y="688"/>
                  </a:moveTo>
                  <a:cubicBezTo>
                    <a:pt x="1637" y="688"/>
                    <a:pt x="1838" y="883"/>
                    <a:pt x="1818" y="1123"/>
                  </a:cubicBezTo>
                  <a:cubicBezTo>
                    <a:pt x="1818" y="1150"/>
                    <a:pt x="1791" y="1177"/>
                    <a:pt x="1791" y="1231"/>
                  </a:cubicBezTo>
                  <a:cubicBezTo>
                    <a:pt x="1740" y="1513"/>
                    <a:pt x="1471" y="1722"/>
                    <a:pt x="1168" y="1722"/>
                  </a:cubicBezTo>
                  <a:cubicBezTo>
                    <a:pt x="1149" y="1722"/>
                    <a:pt x="1131" y="1721"/>
                    <a:pt x="1113" y="1719"/>
                  </a:cubicBezTo>
                  <a:cubicBezTo>
                    <a:pt x="1031" y="1719"/>
                    <a:pt x="869" y="1584"/>
                    <a:pt x="869" y="1557"/>
                  </a:cubicBezTo>
                  <a:cubicBezTo>
                    <a:pt x="896" y="1285"/>
                    <a:pt x="1004" y="1041"/>
                    <a:pt x="1113" y="824"/>
                  </a:cubicBezTo>
                  <a:cubicBezTo>
                    <a:pt x="1140" y="797"/>
                    <a:pt x="1167" y="797"/>
                    <a:pt x="1167" y="770"/>
                  </a:cubicBezTo>
                  <a:cubicBezTo>
                    <a:pt x="1246" y="713"/>
                    <a:pt x="1330" y="688"/>
                    <a:pt x="1411" y="688"/>
                  </a:cubicBezTo>
                  <a:close/>
                  <a:moveTo>
                    <a:pt x="1427" y="0"/>
                  </a:moveTo>
                  <a:cubicBezTo>
                    <a:pt x="1313" y="0"/>
                    <a:pt x="1198" y="21"/>
                    <a:pt x="1086" y="65"/>
                  </a:cubicBezTo>
                  <a:cubicBezTo>
                    <a:pt x="652" y="228"/>
                    <a:pt x="326" y="553"/>
                    <a:pt x="190" y="960"/>
                  </a:cubicBezTo>
                  <a:cubicBezTo>
                    <a:pt x="1" y="1394"/>
                    <a:pt x="163" y="1936"/>
                    <a:pt x="543" y="2208"/>
                  </a:cubicBezTo>
                  <a:cubicBezTo>
                    <a:pt x="679" y="2316"/>
                    <a:pt x="841" y="2370"/>
                    <a:pt x="1031" y="2397"/>
                  </a:cubicBezTo>
                  <a:cubicBezTo>
                    <a:pt x="1081" y="2403"/>
                    <a:pt x="1131" y="2406"/>
                    <a:pt x="1181" y="2406"/>
                  </a:cubicBezTo>
                  <a:cubicBezTo>
                    <a:pt x="1622" y="2406"/>
                    <a:pt x="2065" y="2193"/>
                    <a:pt x="2333" y="1828"/>
                  </a:cubicBezTo>
                  <a:cubicBezTo>
                    <a:pt x="2550" y="1448"/>
                    <a:pt x="2550" y="960"/>
                    <a:pt x="2333" y="607"/>
                  </a:cubicBezTo>
                  <a:cubicBezTo>
                    <a:pt x="2166" y="231"/>
                    <a:pt x="1806" y="0"/>
                    <a:pt x="1427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48"/>
            <p:cNvSpPr/>
            <p:nvPr/>
          </p:nvSpPr>
          <p:spPr>
            <a:xfrm>
              <a:off x="3130188" y="6168388"/>
              <a:ext cx="24250" cy="25875"/>
            </a:xfrm>
            <a:custGeom>
              <a:avLst/>
              <a:gdLst/>
              <a:ahLst/>
              <a:cxnLst/>
              <a:rect l="l" t="t" r="r" b="b"/>
              <a:pathLst>
                <a:path w="970" h="1035" extrusionOk="0">
                  <a:moveTo>
                    <a:pt x="543" y="1"/>
                  </a:moveTo>
                  <a:cubicBezTo>
                    <a:pt x="462" y="1"/>
                    <a:pt x="378" y="26"/>
                    <a:pt x="299" y="83"/>
                  </a:cubicBezTo>
                  <a:cubicBezTo>
                    <a:pt x="299" y="110"/>
                    <a:pt x="272" y="110"/>
                    <a:pt x="245" y="137"/>
                  </a:cubicBezTo>
                  <a:cubicBezTo>
                    <a:pt x="136" y="354"/>
                    <a:pt x="28" y="598"/>
                    <a:pt x="1" y="870"/>
                  </a:cubicBezTo>
                  <a:cubicBezTo>
                    <a:pt x="1" y="897"/>
                    <a:pt x="163" y="1032"/>
                    <a:pt x="245" y="1032"/>
                  </a:cubicBezTo>
                  <a:cubicBezTo>
                    <a:pt x="263" y="1034"/>
                    <a:pt x="281" y="1035"/>
                    <a:pt x="300" y="1035"/>
                  </a:cubicBezTo>
                  <a:cubicBezTo>
                    <a:pt x="603" y="1035"/>
                    <a:pt x="872" y="826"/>
                    <a:pt x="923" y="544"/>
                  </a:cubicBezTo>
                  <a:cubicBezTo>
                    <a:pt x="923" y="490"/>
                    <a:pt x="950" y="463"/>
                    <a:pt x="950" y="436"/>
                  </a:cubicBezTo>
                  <a:cubicBezTo>
                    <a:pt x="970" y="196"/>
                    <a:pt x="769" y="1"/>
                    <a:pt x="543" y="1"/>
                  </a:cubicBezTo>
                  <a:close/>
                </a:path>
              </a:pathLst>
            </a:custGeom>
            <a:solidFill>
              <a:srgbClr val="4E8C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48"/>
            <p:cNvSpPr/>
            <p:nvPr/>
          </p:nvSpPr>
          <p:spPr>
            <a:xfrm>
              <a:off x="3179013" y="5920263"/>
              <a:ext cx="73250" cy="81850"/>
            </a:xfrm>
            <a:custGeom>
              <a:avLst/>
              <a:gdLst/>
              <a:ahLst/>
              <a:cxnLst/>
              <a:rect l="l" t="t" r="r" b="b"/>
              <a:pathLst>
                <a:path w="2930" h="3274" extrusionOk="0">
                  <a:moveTo>
                    <a:pt x="1508" y="946"/>
                  </a:moveTo>
                  <a:cubicBezTo>
                    <a:pt x="1575" y="946"/>
                    <a:pt x="1642" y="969"/>
                    <a:pt x="1709" y="1003"/>
                  </a:cubicBezTo>
                  <a:cubicBezTo>
                    <a:pt x="1926" y="1166"/>
                    <a:pt x="2008" y="1464"/>
                    <a:pt x="1872" y="1708"/>
                  </a:cubicBezTo>
                  <a:cubicBezTo>
                    <a:pt x="1791" y="1979"/>
                    <a:pt x="1574" y="2223"/>
                    <a:pt x="1275" y="2305"/>
                  </a:cubicBezTo>
                  <a:cubicBezTo>
                    <a:pt x="1031" y="2169"/>
                    <a:pt x="923" y="1898"/>
                    <a:pt x="1004" y="1654"/>
                  </a:cubicBezTo>
                  <a:cubicBezTo>
                    <a:pt x="1004" y="1383"/>
                    <a:pt x="1167" y="1139"/>
                    <a:pt x="1384" y="976"/>
                  </a:cubicBezTo>
                  <a:cubicBezTo>
                    <a:pt x="1425" y="955"/>
                    <a:pt x="1467" y="946"/>
                    <a:pt x="1508" y="946"/>
                  </a:cubicBezTo>
                  <a:close/>
                  <a:moveTo>
                    <a:pt x="1535" y="0"/>
                  </a:moveTo>
                  <a:cubicBezTo>
                    <a:pt x="1106" y="0"/>
                    <a:pt x="688" y="216"/>
                    <a:pt x="434" y="596"/>
                  </a:cubicBezTo>
                  <a:cubicBezTo>
                    <a:pt x="136" y="1003"/>
                    <a:pt x="0" y="1491"/>
                    <a:pt x="55" y="2006"/>
                  </a:cubicBezTo>
                  <a:cubicBezTo>
                    <a:pt x="109" y="2549"/>
                    <a:pt x="462" y="3010"/>
                    <a:pt x="977" y="3200"/>
                  </a:cubicBezTo>
                  <a:cubicBezTo>
                    <a:pt x="1097" y="3251"/>
                    <a:pt x="1212" y="3273"/>
                    <a:pt x="1322" y="3273"/>
                  </a:cubicBezTo>
                  <a:cubicBezTo>
                    <a:pt x="1685" y="3273"/>
                    <a:pt x="2007" y="3030"/>
                    <a:pt x="2360" y="2739"/>
                  </a:cubicBezTo>
                  <a:cubicBezTo>
                    <a:pt x="2523" y="2495"/>
                    <a:pt x="2659" y="2278"/>
                    <a:pt x="2767" y="2034"/>
                  </a:cubicBezTo>
                  <a:cubicBezTo>
                    <a:pt x="2848" y="1844"/>
                    <a:pt x="2903" y="1681"/>
                    <a:pt x="2903" y="1491"/>
                  </a:cubicBezTo>
                  <a:cubicBezTo>
                    <a:pt x="2930" y="840"/>
                    <a:pt x="2550" y="352"/>
                    <a:pt x="1899" y="54"/>
                  </a:cubicBezTo>
                  <a:cubicBezTo>
                    <a:pt x="1779" y="18"/>
                    <a:pt x="1656" y="0"/>
                    <a:pt x="1535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48"/>
            <p:cNvSpPr/>
            <p:nvPr/>
          </p:nvSpPr>
          <p:spPr>
            <a:xfrm>
              <a:off x="3202063" y="5943913"/>
              <a:ext cx="27150" cy="33975"/>
            </a:xfrm>
            <a:custGeom>
              <a:avLst/>
              <a:gdLst/>
              <a:ahLst/>
              <a:cxnLst/>
              <a:rect l="l" t="t" r="r" b="b"/>
              <a:pathLst>
                <a:path w="1086" h="1359" extrusionOk="0">
                  <a:moveTo>
                    <a:pt x="586" y="0"/>
                  </a:moveTo>
                  <a:cubicBezTo>
                    <a:pt x="545" y="0"/>
                    <a:pt x="503" y="9"/>
                    <a:pt x="462" y="30"/>
                  </a:cubicBezTo>
                  <a:cubicBezTo>
                    <a:pt x="245" y="193"/>
                    <a:pt x="82" y="437"/>
                    <a:pt x="82" y="708"/>
                  </a:cubicBezTo>
                  <a:cubicBezTo>
                    <a:pt x="1" y="952"/>
                    <a:pt x="109" y="1223"/>
                    <a:pt x="353" y="1359"/>
                  </a:cubicBezTo>
                  <a:cubicBezTo>
                    <a:pt x="652" y="1277"/>
                    <a:pt x="869" y="1033"/>
                    <a:pt x="950" y="762"/>
                  </a:cubicBezTo>
                  <a:cubicBezTo>
                    <a:pt x="1086" y="518"/>
                    <a:pt x="1004" y="220"/>
                    <a:pt x="787" y="57"/>
                  </a:cubicBezTo>
                  <a:cubicBezTo>
                    <a:pt x="720" y="23"/>
                    <a:pt x="653" y="0"/>
                    <a:pt x="586" y="0"/>
                  </a:cubicBezTo>
                  <a:close/>
                </a:path>
              </a:pathLst>
            </a:custGeom>
            <a:solidFill>
              <a:srgbClr val="4E8C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48"/>
            <p:cNvSpPr/>
            <p:nvPr/>
          </p:nvSpPr>
          <p:spPr>
            <a:xfrm>
              <a:off x="3273263" y="5852338"/>
              <a:ext cx="61050" cy="53175"/>
            </a:xfrm>
            <a:custGeom>
              <a:avLst/>
              <a:gdLst/>
              <a:ahLst/>
              <a:cxnLst/>
              <a:rect l="l" t="t" r="r" b="b"/>
              <a:pathLst>
                <a:path w="2442" h="2127" extrusionOk="0">
                  <a:moveTo>
                    <a:pt x="1277" y="588"/>
                  </a:moveTo>
                  <a:cubicBezTo>
                    <a:pt x="1591" y="588"/>
                    <a:pt x="1828" y="1030"/>
                    <a:pt x="1547" y="1333"/>
                  </a:cubicBezTo>
                  <a:lnTo>
                    <a:pt x="1520" y="1360"/>
                  </a:lnTo>
                  <a:cubicBezTo>
                    <a:pt x="1433" y="1436"/>
                    <a:pt x="1341" y="1468"/>
                    <a:pt x="1253" y="1468"/>
                  </a:cubicBezTo>
                  <a:cubicBezTo>
                    <a:pt x="932" y="1468"/>
                    <a:pt x="673" y="1035"/>
                    <a:pt x="950" y="736"/>
                  </a:cubicBezTo>
                  <a:cubicBezTo>
                    <a:pt x="977" y="709"/>
                    <a:pt x="1004" y="682"/>
                    <a:pt x="1031" y="682"/>
                  </a:cubicBezTo>
                  <a:cubicBezTo>
                    <a:pt x="1113" y="616"/>
                    <a:pt x="1198" y="588"/>
                    <a:pt x="1277" y="588"/>
                  </a:cubicBezTo>
                  <a:close/>
                  <a:moveTo>
                    <a:pt x="1296" y="0"/>
                  </a:moveTo>
                  <a:cubicBezTo>
                    <a:pt x="1000" y="0"/>
                    <a:pt x="709" y="109"/>
                    <a:pt x="489" y="329"/>
                  </a:cubicBezTo>
                  <a:cubicBezTo>
                    <a:pt x="55" y="709"/>
                    <a:pt x="1" y="1387"/>
                    <a:pt x="380" y="1821"/>
                  </a:cubicBezTo>
                  <a:cubicBezTo>
                    <a:pt x="625" y="2025"/>
                    <a:pt x="923" y="2126"/>
                    <a:pt x="1221" y="2126"/>
                  </a:cubicBezTo>
                  <a:cubicBezTo>
                    <a:pt x="1520" y="2126"/>
                    <a:pt x="1818" y="2025"/>
                    <a:pt x="2062" y="1821"/>
                  </a:cubicBezTo>
                  <a:cubicBezTo>
                    <a:pt x="2442" y="1387"/>
                    <a:pt x="2442" y="763"/>
                    <a:pt x="2116" y="302"/>
                  </a:cubicBezTo>
                  <a:cubicBezTo>
                    <a:pt x="1876" y="102"/>
                    <a:pt x="1584" y="0"/>
                    <a:pt x="1296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48"/>
            <p:cNvSpPr/>
            <p:nvPr/>
          </p:nvSpPr>
          <p:spPr>
            <a:xfrm>
              <a:off x="3290063" y="5867038"/>
              <a:ext cx="28925" cy="22000"/>
            </a:xfrm>
            <a:custGeom>
              <a:avLst/>
              <a:gdLst/>
              <a:ahLst/>
              <a:cxnLst/>
              <a:rect l="l" t="t" r="r" b="b"/>
              <a:pathLst>
                <a:path w="1157" h="880" extrusionOk="0">
                  <a:moveTo>
                    <a:pt x="605" y="0"/>
                  </a:moveTo>
                  <a:cubicBezTo>
                    <a:pt x="526" y="0"/>
                    <a:pt x="441" y="28"/>
                    <a:pt x="359" y="94"/>
                  </a:cubicBezTo>
                  <a:cubicBezTo>
                    <a:pt x="332" y="94"/>
                    <a:pt x="305" y="121"/>
                    <a:pt x="278" y="148"/>
                  </a:cubicBezTo>
                  <a:cubicBezTo>
                    <a:pt x="1" y="447"/>
                    <a:pt x="260" y="880"/>
                    <a:pt x="581" y="880"/>
                  </a:cubicBezTo>
                  <a:cubicBezTo>
                    <a:pt x="669" y="880"/>
                    <a:pt x="761" y="848"/>
                    <a:pt x="848" y="772"/>
                  </a:cubicBezTo>
                  <a:lnTo>
                    <a:pt x="875" y="745"/>
                  </a:lnTo>
                  <a:cubicBezTo>
                    <a:pt x="1156" y="442"/>
                    <a:pt x="919" y="0"/>
                    <a:pt x="605" y="0"/>
                  </a:cubicBezTo>
                  <a:close/>
                </a:path>
              </a:pathLst>
            </a:custGeom>
            <a:solidFill>
              <a:srgbClr val="4E8C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0" name="Google Shape;700;p48"/>
          <p:cNvGrpSpPr/>
          <p:nvPr/>
        </p:nvGrpSpPr>
        <p:grpSpPr>
          <a:xfrm rot="5973083">
            <a:off x="5773056" y="1813103"/>
            <a:ext cx="330415" cy="269366"/>
            <a:chOff x="5426900" y="3064075"/>
            <a:chExt cx="281450" cy="229525"/>
          </a:xfrm>
        </p:grpSpPr>
        <p:sp>
          <p:nvSpPr>
            <p:cNvPr id="701" name="Google Shape;701;p48"/>
            <p:cNvSpPr/>
            <p:nvPr/>
          </p:nvSpPr>
          <p:spPr>
            <a:xfrm>
              <a:off x="5426900" y="3211925"/>
              <a:ext cx="75975" cy="81675"/>
            </a:xfrm>
            <a:custGeom>
              <a:avLst/>
              <a:gdLst/>
              <a:ahLst/>
              <a:cxnLst/>
              <a:rect l="l" t="t" r="r" b="b"/>
              <a:pathLst>
                <a:path w="3039" h="3267" extrusionOk="0">
                  <a:moveTo>
                    <a:pt x="1589" y="644"/>
                  </a:moveTo>
                  <a:cubicBezTo>
                    <a:pt x="1879" y="644"/>
                    <a:pt x="2168" y="822"/>
                    <a:pt x="2279" y="1141"/>
                  </a:cubicBezTo>
                  <a:cubicBezTo>
                    <a:pt x="2306" y="1195"/>
                    <a:pt x="2334" y="1276"/>
                    <a:pt x="2334" y="1330"/>
                  </a:cubicBezTo>
                  <a:lnTo>
                    <a:pt x="2334" y="1358"/>
                  </a:lnTo>
                  <a:cubicBezTo>
                    <a:pt x="2388" y="1737"/>
                    <a:pt x="2306" y="2117"/>
                    <a:pt x="2062" y="2443"/>
                  </a:cubicBezTo>
                  <a:cubicBezTo>
                    <a:pt x="2023" y="2522"/>
                    <a:pt x="1925" y="2572"/>
                    <a:pt x="1822" y="2572"/>
                  </a:cubicBezTo>
                  <a:cubicBezTo>
                    <a:pt x="1784" y="2572"/>
                    <a:pt x="1746" y="2566"/>
                    <a:pt x="1710" y="2551"/>
                  </a:cubicBezTo>
                  <a:cubicBezTo>
                    <a:pt x="1520" y="2497"/>
                    <a:pt x="1357" y="2443"/>
                    <a:pt x="1194" y="2334"/>
                  </a:cubicBezTo>
                  <a:cubicBezTo>
                    <a:pt x="679" y="2036"/>
                    <a:pt x="598" y="1330"/>
                    <a:pt x="1032" y="924"/>
                  </a:cubicBezTo>
                  <a:cubicBezTo>
                    <a:pt x="1177" y="733"/>
                    <a:pt x="1384" y="644"/>
                    <a:pt x="1589" y="644"/>
                  </a:cubicBezTo>
                  <a:close/>
                  <a:moveTo>
                    <a:pt x="1493" y="0"/>
                  </a:moveTo>
                  <a:cubicBezTo>
                    <a:pt x="1475" y="0"/>
                    <a:pt x="1457" y="1"/>
                    <a:pt x="1438" y="1"/>
                  </a:cubicBezTo>
                  <a:cubicBezTo>
                    <a:pt x="570" y="191"/>
                    <a:pt x="1" y="1005"/>
                    <a:pt x="137" y="1873"/>
                  </a:cubicBezTo>
                  <a:cubicBezTo>
                    <a:pt x="137" y="1927"/>
                    <a:pt x="137" y="1981"/>
                    <a:pt x="164" y="2036"/>
                  </a:cubicBezTo>
                  <a:cubicBezTo>
                    <a:pt x="191" y="2090"/>
                    <a:pt x="218" y="2144"/>
                    <a:pt x="245" y="2198"/>
                  </a:cubicBezTo>
                  <a:cubicBezTo>
                    <a:pt x="516" y="2822"/>
                    <a:pt x="1059" y="3066"/>
                    <a:pt x="1655" y="3256"/>
                  </a:cubicBezTo>
                  <a:cubicBezTo>
                    <a:pt x="1700" y="3263"/>
                    <a:pt x="1744" y="3266"/>
                    <a:pt x="1786" y="3266"/>
                  </a:cubicBezTo>
                  <a:cubicBezTo>
                    <a:pt x="1922" y="3266"/>
                    <a:pt x="2046" y="3231"/>
                    <a:pt x="2171" y="3148"/>
                  </a:cubicBezTo>
                  <a:cubicBezTo>
                    <a:pt x="2334" y="3066"/>
                    <a:pt x="2469" y="2931"/>
                    <a:pt x="2578" y="2795"/>
                  </a:cubicBezTo>
                  <a:cubicBezTo>
                    <a:pt x="2903" y="2361"/>
                    <a:pt x="3039" y="1819"/>
                    <a:pt x="2985" y="1276"/>
                  </a:cubicBezTo>
                  <a:cubicBezTo>
                    <a:pt x="2879" y="535"/>
                    <a:pt x="2230" y="0"/>
                    <a:pt x="1493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48"/>
            <p:cNvSpPr/>
            <p:nvPr/>
          </p:nvSpPr>
          <p:spPr>
            <a:xfrm>
              <a:off x="5592375" y="3064075"/>
              <a:ext cx="61050" cy="63350"/>
            </a:xfrm>
            <a:custGeom>
              <a:avLst/>
              <a:gdLst/>
              <a:ahLst/>
              <a:cxnLst/>
              <a:rect l="l" t="t" r="r" b="b"/>
              <a:pathLst>
                <a:path w="2442" h="2534" extrusionOk="0">
                  <a:moveTo>
                    <a:pt x="1314" y="656"/>
                  </a:moveTo>
                  <a:cubicBezTo>
                    <a:pt x="1583" y="656"/>
                    <a:pt x="1813" y="893"/>
                    <a:pt x="1790" y="1169"/>
                  </a:cubicBezTo>
                  <a:cubicBezTo>
                    <a:pt x="1790" y="1413"/>
                    <a:pt x="1682" y="1630"/>
                    <a:pt x="1519" y="1820"/>
                  </a:cubicBezTo>
                  <a:cubicBezTo>
                    <a:pt x="1439" y="1920"/>
                    <a:pt x="1313" y="1976"/>
                    <a:pt x="1188" y="1976"/>
                  </a:cubicBezTo>
                  <a:cubicBezTo>
                    <a:pt x="1144" y="1976"/>
                    <a:pt x="1100" y="1969"/>
                    <a:pt x="1058" y="1955"/>
                  </a:cubicBezTo>
                  <a:cubicBezTo>
                    <a:pt x="841" y="1901"/>
                    <a:pt x="705" y="1738"/>
                    <a:pt x="651" y="1521"/>
                  </a:cubicBezTo>
                  <a:cubicBezTo>
                    <a:pt x="624" y="1169"/>
                    <a:pt x="841" y="816"/>
                    <a:pt x="1166" y="681"/>
                  </a:cubicBezTo>
                  <a:cubicBezTo>
                    <a:pt x="1216" y="664"/>
                    <a:pt x="1266" y="656"/>
                    <a:pt x="1314" y="656"/>
                  </a:cubicBezTo>
                  <a:close/>
                  <a:moveTo>
                    <a:pt x="1328" y="0"/>
                  </a:moveTo>
                  <a:cubicBezTo>
                    <a:pt x="1200" y="0"/>
                    <a:pt x="1072" y="27"/>
                    <a:pt x="949" y="84"/>
                  </a:cubicBezTo>
                  <a:cubicBezTo>
                    <a:pt x="353" y="355"/>
                    <a:pt x="0" y="952"/>
                    <a:pt x="0" y="1576"/>
                  </a:cubicBezTo>
                  <a:cubicBezTo>
                    <a:pt x="0" y="1684"/>
                    <a:pt x="27" y="1765"/>
                    <a:pt x="54" y="1847"/>
                  </a:cubicBezTo>
                  <a:cubicBezTo>
                    <a:pt x="263" y="2283"/>
                    <a:pt x="710" y="2534"/>
                    <a:pt x="1164" y="2534"/>
                  </a:cubicBezTo>
                  <a:cubicBezTo>
                    <a:pt x="1360" y="2534"/>
                    <a:pt x="1557" y="2487"/>
                    <a:pt x="1736" y="2389"/>
                  </a:cubicBezTo>
                  <a:cubicBezTo>
                    <a:pt x="2197" y="2064"/>
                    <a:pt x="2441" y="1467"/>
                    <a:pt x="2360" y="897"/>
                  </a:cubicBezTo>
                  <a:cubicBezTo>
                    <a:pt x="2306" y="653"/>
                    <a:pt x="2170" y="436"/>
                    <a:pt x="1980" y="274"/>
                  </a:cubicBezTo>
                  <a:cubicBezTo>
                    <a:pt x="1803" y="96"/>
                    <a:pt x="1568" y="0"/>
                    <a:pt x="1328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48"/>
            <p:cNvSpPr/>
            <p:nvPr/>
          </p:nvSpPr>
          <p:spPr>
            <a:xfrm>
              <a:off x="5635775" y="3219375"/>
              <a:ext cx="72575" cy="65775"/>
            </a:xfrm>
            <a:custGeom>
              <a:avLst/>
              <a:gdLst/>
              <a:ahLst/>
              <a:cxnLst/>
              <a:rect l="l" t="t" r="r" b="b"/>
              <a:pathLst>
                <a:path w="2903" h="2631" extrusionOk="0">
                  <a:moveTo>
                    <a:pt x="1532" y="643"/>
                  </a:moveTo>
                  <a:cubicBezTo>
                    <a:pt x="1774" y="643"/>
                    <a:pt x="2017" y="823"/>
                    <a:pt x="2089" y="1087"/>
                  </a:cubicBezTo>
                  <a:cubicBezTo>
                    <a:pt x="2186" y="1575"/>
                    <a:pt x="1822" y="1998"/>
                    <a:pt x="1352" y="1998"/>
                  </a:cubicBezTo>
                  <a:cubicBezTo>
                    <a:pt x="1301" y="1998"/>
                    <a:pt x="1247" y="1993"/>
                    <a:pt x="1193" y="1982"/>
                  </a:cubicBezTo>
                  <a:cubicBezTo>
                    <a:pt x="705" y="1900"/>
                    <a:pt x="543" y="1304"/>
                    <a:pt x="895" y="978"/>
                  </a:cubicBezTo>
                  <a:cubicBezTo>
                    <a:pt x="1031" y="788"/>
                    <a:pt x="1221" y="680"/>
                    <a:pt x="1438" y="653"/>
                  </a:cubicBezTo>
                  <a:cubicBezTo>
                    <a:pt x="1469" y="647"/>
                    <a:pt x="1500" y="643"/>
                    <a:pt x="1532" y="643"/>
                  </a:cubicBezTo>
                  <a:close/>
                  <a:moveTo>
                    <a:pt x="1570" y="1"/>
                  </a:moveTo>
                  <a:cubicBezTo>
                    <a:pt x="836" y="1"/>
                    <a:pt x="213" y="508"/>
                    <a:pt x="54" y="1222"/>
                  </a:cubicBezTo>
                  <a:cubicBezTo>
                    <a:pt x="0" y="1602"/>
                    <a:pt x="109" y="1982"/>
                    <a:pt x="380" y="2253"/>
                  </a:cubicBezTo>
                  <a:cubicBezTo>
                    <a:pt x="601" y="2494"/>
                    <a:pt x="910" y="2631"/>
                    <a:pt x="1232" y="2631"/>
                  </a:cubicBezTo>
                  <a:cubicBezTo>
                    <a:pt x="1346" y="2631"/>
                    <a:pt x="1460" y="2614"/>
                    <a:pt x="1573" y="2579"/>
                  </a:cubicBezTo>
                  <a:cubicBezTo>
                    <a:pt x="2143" y="2551"/>
                    <a:pt x="2631" y="2117"/>
                    <a:pt x="2712" y="1548"/>
                  </a:cubicBezTo>
                  <a:cubicBezTo>
                    <a:pt x="2902" y="788"/>
                    <a:pt x="2387" y="56"/>
                    <a:pt x="1627" y="2"/>
                  </a:cubicBezTo>
                  <a:cubicBezTo>
                    <a:pt x="1608" y="1"/>
                    <a:pt x="1589" y="1"/>
                    <a:pt x="1570" y="1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48"/>
            <p:cNvSpPr/>
            <p:nvPr/>
          </p:nvSpPr>
          <p:spPr>
            <a:xfrm>
              <a:off x="5426900" y="3211925"/>
              <a:ext cx="75975" cy="81675"/>
            </a:xfrm>
            <a:custGeom>
              <a:avLst/>
              <a:gdLst/>
              <a:ahLst/>
              <a:cxnLst/>
              <a:rect l="l" t="t" r="r" b="b"/>
              <a:pathLst>
                <a:path w="3039" h="3267" extrusionOk="0">
                  <a:moveTo>
                    <a:pt x="1589" y="644"/>
                  </a:moveTo>
                  <a:cubicBezTo>
                    <a:pt x="1879" y="644"/>
                    <a:pt x="2168" y="822"/>
                    <a:pt x="2279" y="1141"/>
                  </a:cubicBezTo>
                  <a:cubicBezTo>
                    <a:pt x="2306" y="1195"/>
                    <a:pt x="2334" y="1276"/>
                    <a:pt x="2334" y="1330"/>
                  </a:cubicBezTo>
                  <a:lnTo>
                    <a:pt x="2334" y="1358"/>
                  </a:lnTo>
                  <a:cubicBezTo>
                    <a:pt x="2388" y="1737"/>
                    <a:pt x="2306" y="2117"/>
                    <a:pt x="2062" y="2443"/>
                  </a:cubicBezTo>
                  <a:cubicBezTo>
                    <a:pt x="2023" y="2522"/>
                    <a:pt x="1925" y="2572"/>
                    <a:pt x="1822" y="2572"/>
                  </a:cubicBezTo>
                  <a:cubicBezTo>
                    <a:pt x="1784" y="2572"/>
                    <a:pt x="1746" y="2566"/>
                    <a:pt x="1710" y="2551"/>
                  </a:cubicBezTo>
                  <a:cubicBezTo>
                    <a:pt x="1520" y="2497"/>
                    <a:pt x="1357" y="2443"/>
                    <a:pt x="1194" y="2334"/>
                  </a:cubicBezTo>
                  <a:cubicBezTo>
                    <a:pt x="679" y="2036"/>
                    <a:pt x="598" y="1330"/>
                    <a:pt x="1032" y="924"/>
                  </a:cubicBezTo>
                  <a:cubicBezTo>
                    <a:pt x="1177" y="733"/>
                    <a:pt x="1384" y="644"/>
                    <a:pt x="1589" y="644"/>
                  </a:cubicBezTo>
                  <a:close/>
                  <a:moveTo>
                    <a:pt x="1493" y="0"/>
                  </a:moveTo>
                  <a:cubicBezTo>
                    <a:pt x="1475" y="0"/>
                    <a:pt x="1457" y="1"/>
                    <a:pt x="1438" y="1"/>
                  </a:cubicBezTo>
                  <a:cubicBezTo>
                    <a:pt x="570" y="191"/>
                    <a:pt x="1" y="1005"/>
                    <a:pt x="137" y="1873"/>
                  </a:cubicBezTo>
                  <a:cubicBezTo>
                    <a:pt x="137" y="1927"/>
                    <a:pt x="137" y="1981"/>
                    <a:pt x="164" y="2036"/>
                  </a:cubicBezTo>
                  <a:cubicBezTo>
                    <a:pt x="191" y="2090"/>
                    <a:pt x="218" y="2144"/>
                    <a:pt x="245" y="2198"/>
                  </a:cubicBezTo>
                  <a:cubicBezTo>
                    <a:pt x="516" y="2822"/>
                    <a:pt x="1059" y="3066"/>
                    <a:pt x="1655" y="3256"/>
                  </a:cubicBezTo>
                  <a:cubicBezTo>
                    <a:pt x="1700" y="3263"/>
                    <a:pt x="1744" y="3266"/>
                    <a:pt x="1786" y="3266"/>
                  </a:cubicBezTo>
                  <a:cubicBezTo>
                    <a:pt x="1922" y="3266"/>
                    <a:pt x="2046" y="3231"/>
                    <a:pt x="2171" y="3148"/>
                  </a:cubicBezTo>
                  <a:cubicBezTo>
                    <a:pt x="2334" y="3066"/>
                    <a:pt x="2469" y="2931"/>
                    <a:pt x="2578" y="2795"/>
                  </a:cubicBezTo>
                  <a:cubicBezTo>
                    <a:pt x="2903" y="2361"/>
                    <a:pt x="3039" y="1819"/>
                    <a:pt x="2985" y="1276"/>
                  </a:cubicBezTo>
                  <a:cubicBezTo>
                    <a:pt x="2879" y="535"/>
                    <a:pt x="2230" y="0"/>
                    <a:pt x="1493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48"/>
            <p:cNvSpPr/>
            <p:nvPr/>
          </p:nvSpPr>
          <p:spPr>
            <a:xfrm>
              <a:off x="5441825" y="3228025"/>
              <a:ext cx="44775" cy="48875"/>
            </a:xfrm>
            <a:custGeom>
              <a:avLst/>
              <a:gdLst/>
              <a:ahLst/>
              <a:cxnLst/>
              <a:rect l="l" t="t" r="r" b="b"/>
              <a:pathLst>
                <a:path w="1791" h="1955" extrusionOk="0">
                  <a:moveTo>
                    <a:pt x="992" y="0"/>
                  </a:moveTo>
                  <a:cubicBezTo>
                    <a:pt x="787" y="0"/>
                    <a:pt x="580" y="89"/>
                    <a:pt x="435" y="280"/>
                  </a:cubicBezTo>
                  <a:cubicBezTo>
                    <a:pt x="1" y="686"/>
                    <a:pt x="82" y="1392"/>
                    <a:pt x="597" y="1690"/>
                  </a:cubicBezTo>
                  <a:cubicBezTo>
                    <a:pt x="760" y="1799"/>
                    <a:pt x="923" y="1880"/>
                    <a:pt x="1113" y="1934"/>
                  </a:cubicBezTo>
                  <a:cubicBezTo>
                    <a:pt x="1148" y="1948"/>
                    <a:pt x="1185" y="1955"/>
                    <a:pt x="1221" y="1955"/>
                  </a:cubicBezTo>
                  <a:cubicBezTo>
                    <a:pt x="1325" y="1955"/>
                    <a:pt x="1425" y="1899"/>
                    <a:pt x="1465" y="1799"/>
                  </a:cubicBezTo>
                  <a:cubicBezTo>
                    <a:pt x="1709" y="1473"/>
                    <a:pt x="1791" y="1093"/>
                    <a:pt x="1737" y="714"/>
                  </a:cubicBezTo>
                  <a:cubicBezTo>
                    <a:pt x="1737" y="632"/>
                    <a:pt x="1709" y="578"/>
                    <a:pt x="1682" y="497"/>
                  </a:cubicBezTo>
                  <a:cubicBezTo>
                    <a:pt x="1571" y="178"/>
                    <a:pt x="1282" y="0"/>
                    <a:pt x="9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48"/>
            <p:cNvSpPr/>
            <p:nvPr/>
          </p:nvSpPr>
          <p:spPr>
            <a:xfrm>
              <a:off x="5592375" y="3064075"/>
              <a:ext cx="61050" cy="63350"/>
            </a:xfrm>
            <a:custGeom>
              <a:avLst/>
              <a:gdLst/>
              <a:ahLst/>
              <a:cxnLst/>
              <a:rect l="l" t="t" r="r" b="b"/>
              <a:pathLst>
                <a:path w="2442" h="2534" extrusionOk="0">
                  <a:moveTo>
                    <a:pt x="1314" y="656"/>
                  </a:moveTo>
                  <a:cubicBezTo>
                    <a:pt x="1583" y="656"/>
                    <a:pt x="1813" y="893"/>
                    <a:pt x="1790" y="1169"/>
                  </a:cubicBezTo>
                  <a:cubicBezTo>
                    <a:pt x="1790" y="1413"/>
                    <a:pt x="1682" y="1630"/>
                    <a:pt x="1519" y="1820"/>
                  </a:cubicBezTo>
                  <a:cubicBezTo>
                    <a:pt x="1439" y="1920"/>
                    <a:pt x="1313" y="1976"/>
                    <a:pt x="1188" y="1976"/>
                  </a:cubicBezTo>
                  <a:cubicBezTo>
                    <a:pt x="1144" y="1976"/>
                    <a:pt x="1100" y="1969"/>
                    <a:pt x="1058" y="1955"/>
                  </a:cubicBezTo>
                  <a:cubicBezTo>
                    <a:pt x="841" y="1901"/>
                    <a:pt x="705" y="1738"/>
                    <a:pt x="651" y="1521"/>
                  </a:cubicBezTo>
                  <a:cubicBezTo>
                    <a:pt x="624" y="1169"/>
                    <a:pt x="841" y="816"/>
                    <a:pt x="1166" y="681"/>
                  </a:cubicBezTo>
                  <a:cubicBezTo>
                    <a:pt x="1216" y="664"/>
                    <a:pt x="1266" y="656"/>
                    <a:pt x="1314" y="656"/>
                  </a:cubicBezTo>
                  <a:close/>
                  <a:moveTo>
                    <a:pt x="1328" y="0"/>
                  </a:moveTo>
                  <a:cubicBezTo>
                    <a:pt x="1200" y="0"/>
                    <a:pt x="1072" y="27"/>
                    <a:pt x="949" y="84"/>
                  </a:cubicBezTo>
                  <a:cubicBezTo>
                    <a:pt x="353" y="355"/>
                    <a:pt x="0" y="952"/>
                    <a:pt x="0" y="1576"/>
                  </a:cubicBezTo>
                  <a:cubicBezTo>
                    <a:pt x="0" y="1684"/>
                    <a:pt x="27" y="1765"/>
                    <a:pt x="54" y="1847"/>
                  </a:cubicBezTo>
                  <a:cubicBezTo>
                    <a:pt x="263" y="2283"/>
                    <a:pt x="710" y="2534"/>
                    <a:pt x="1164" y="2534"/>
                  </a:cubicBezTo>
                  <a:cubicBezTo>
                    <a:pt x="1360" y="2534"/>
                    <a:pt x="1557" y="2487"/>
                    <a:pt x="1736" y="2389"/>
                  </a:cubicBezTo>
                  <a:cubicBezTo>
                    <a:pt x="2197" y="2064"/>
                    <a:pt x="2441" y="1467"/>
                    <a:pt x="2360" y="897"/>
                  </a:cubicBezTo>
                  <a:cubicBezTo>
                    <a:pt x="2306" y="653"/>
                    <a:pt x="2170" y="436"/>
                    <a:pt x="1980" y="274"/>
                  </a:cubicBezTo>
                  <a:cubicBezTo>
                    <a:pt x="1803" y="96"/>
                    <a:pt x="1568" y="0"/>
                    <a:pt x="132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48"/>
            <p:cNvSpPr/>
            <p:nvPr/>
          </p:nvSpPr>
          <p:spPr>
            <a:xfrm>
              <a:off x="5607950" y="3080475"/>
              <a:ext cx="29675" cy="33025"/>
            </a:xfrm>
            <a:custGeom>
              <a:avLst/>
              <a:gdLst/>
              <a:ahLst/>
              <a:cxnLst/>
              <a:rect l="l" t="t" r="r" b="b"/>
              <a:pathLst>
                <a:path w="1187" h="1321" extrusionOk="0">
                  <a:moveTo>
                    <a:pt x="691" y="0"/>
                  </a:moveTo>
                  <a:cubicBezTo>
                    <a:pt x="643" y="0"/>
                    <a:pt x="593" y="8"/>
                    <a:pt x="543" y="25"/>
                  </a:cubicBezTo>
                  <a:cubicBezTo>
                    <a:pt x="218" y="160"/>
                    <a:pt x="1" y="513"/>
                    <a:pt x="28" y="865"/>
                  </a:cubicBezTo>
                  <a:cubicBezTo>
                    <a:pt x="55" y="1082"/>
                    <a:pt x="218" y="1245"/>
                    <a:pt x="408" y="1299"/>
                  </a:cubicBezTo>
                  <a:cubicBezTo>
                    <a:pt x="457" y="1313"/>
                    <a:pt x="504" y="1320"/>
                    <a:pt x="549" y="1320"/>
                  </a:cubicBezTo>
                  <a:cubicBezTo>
                    <a:pt x="678" y="1320"/>
                    <a:pt x="788" y="1264"/>
                    <a:pt x="869" y="1164"/>
                  </a:cubicBezTo>
                  <a:cubicBezTo>
                    <a:pt x="1032" y="974"/>
                    <a:pt x="1140" y="757"/>
                    <a:pt x="1140" y="513"/>
                  </a:cubicBezTo>
                  <a:cubicBezTo>
                    <a:pt x="1186" y="237"/>
                    <a:pt x="960" y="0"/>
                    <a:pt x="6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48"/>
            <p:cNvSpPr/>
            <p:nvPr/>
          </p:nvSpPr>
          <p:spPr>
            <a:xfrm>
              <a:off x="5635775" y="3219375"/>
              <a:ext cx="72575" cy="65775"/>
            </a:xfrm>
            <a:custGeom>
              <a:avLst/>
              <a:gdLst/>
              <a:ahLst/>
              <a:cxnLst/>
              <a:rect l="l" t="t" r="r" b="b"/>
              <a:pathLst>
                <a:path w="2903" h="2631" extrusionOk="0">
                  <a:moveTo>
                    <a:pt x="1532" y="643"/>
                  </a:moveTo>
                  <a:cubicBezTo>
                    <a:pt x="1774" y="643"/>
                    <a:pt x="2017" y="823"/>
                    <a:pt x="2089" y="1087"/>
                  </a:cubicBezTo>
                  <a:cubicBezTo>
                    <a:pt x="2186" y="1575"/>
                    <a:pt x="1822" y="1998"/>
                    <a:pt x="1352" y="1998"/>
                  </a:cubicBezTo>
                  <a:cubicBezTo>
                    <a:pt x="1301" y="1998"/>
                    <a:pt x="1247" y="1993"/>
                    <a:pt x="1193" y="1982"/>
                  </a:cubicBezTo>
                  <a:cubicBezTo>
                    <a:pt x="705" y="1900"/>
                    <a:pt x="543" y="1304"/>
                    <a:pt x="895" y="978"/>
                  </a:cubicBezTo>
                  <a:cubicBezTo>
                    <a:pt x="1031" y="788"/>
                    <a:pt x="1221" y="680"/>
                    <a:pt x="1438" y="653"/>
                  </a:cubicBezTo>
                  <a:cubicBezTo>
                    <a:pt x="1469" y="647"/>
                    <a:pt x="1500" y="643"/>
                    <a:pt x="1532" y="643"/>
                  </a:cubicBezTo>
                  <a:close/>
                  <a:moveTo>
                    <a:pt x="1570" y="1"/>
                  </a:moveTo>
                  <a:cubicBezTo>
                    <a:pt x="836" y="1"/>
                    <a:pt x="213" y="508"/>
                    <a:pt x="54" y="1222"/>
                  </a:cubicBezTo>
                  <a:cubicBezTo>
                    <a:pt x="0" y="1602"/>
                    <a:pt x="109" y="1982"/>
                    <a:pt x="380" y="2253"/>
                  </a:cubicBezTo>
                  <a:cubicBezTo>
                    <a:pt x="601" y="2494"/>
                    <a:pt x="910" y="2631"/>
                    <a:pt x="1232" y="2631"/>
                  </a:cubicBezTo>
                  <a:cubicBezTo>
                    <a:pt x="1346" y="2631"/>
                    <a:pt x="1460" y="2614"/>
                    <a:pt x="1573" y="2579"/>
                  </a:cubicBezTo>
                  <a:cubicBezTo>
                    <a:pt x="2143" y="2551"/>
                    <a:pt x="2631" y="2117"/>
                    <a:pt x="2712" y="1548"/>
                  </a:cubicBezTo>
                  <a:cubicBezTo>
                    <a:pt x="2902" y="788"/>
                    <a:pt x="2387" y="56"/>
                    <a:pt x="1627" y="2"/>
                  </a:cubicBezTo>
                  <a:cubicBezTo>
                    <a:pt x="1608" y="1"/>
                    <a:pt x="1589" y="1"/>
                    <a:pt x="1570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48"/>
            <p:cNvSpPr/>
            <p:nvPr/>
          </p:nvSpPr>
          <p:spPr>
            <a:xfrm>
              <a:off x="5648650" y="3235450"/>
              <a:ext cx="41725" cy="33875"/>
            </a:xfrm>
            <a:custGeom>
              <a:avLst/>
              <a:gdLst/>
              <a:ahLst/>
              <a:cxnLst/>
              <a:rect l="l" t="t" r="r" b="b"/>
              <a:pathLst>
                <a:path w="1669" h="1355" extrusionOk="0">
                  <a:moveTo>
                    <a:pt x="1017" y="0"/>
                  </a:moveTo>
                  <a:cubicBezTo>
                    <a:pt x="985" y="0"/>
                    <a:pt x="954" y="4"/>
                    <a:pt x="923" y="10"/>
                  </a:cubicBezTo>
                  <a:cubicBezTo>
                    <a:pt x="706" y="37"/>
                    <a:pt x="489" y="145"/>
                    <a:pt x="353" y="335"/>
                  </a:cubicBezTo>
                  <a:cubicBezTo>
                    <a:pt x="0" y="661"/>
                    <a:pt x="190" y="1257"/>
                    <a:pt x="678" y="1339"/>
                  </a:cubicBezTo>
                  <a:cubicBezTo>
                    <a:pt x="732" y="1350"/>
                    <a:pt x="786" y="1355"/>
                    <a:pt x="837" y="1355"/>
                  </a:cubicBezTo>
                  <a:cubicBezTo>
                    <a:pt x="1307" y="1355"/>
                    <a:pt x="1669" y="932"/>
                    <a:pt x="1546" y="444"/>
                  </a:cubicBezTo>
                  <a:cubicBezTo>
                    <a:pt x="1498" y="180"/>
                    <a:pt x="1259" y="0"/>
                    <a:pt x="10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7" name="Google Shape;777;p50"/>
          <p:cNvGrpSpPr/>
          <p:nvPr/>
        </p:nvGrpSpPr>
        <p:grpSpPr>
          <a:xfrm>
            <a:off x="7334499" y="585203"/>
            <a:ext cx="329404" cy="420627"/>
            <a:chOff x="5905475" y="2032050"/>
            <a:chExt cx="454350" cy="580175"/>
          </a:xfrm>
        </p:grpSpPr>
        <p:sp>
          <p:nvSpPr>
            <p:cNvPr id="778" name="Google Shape;778;p50"/>
            <p:cNvSpPr/>
            <p:nvPr/>
          </p:nvSpPr>
          <p:spPr>
            <a:xfrm>
              <a:off x="6111625" y="2032050"/>
              <a:ext cx="248200" cy="365225"/>
            </a:xfrm>
            <a:custGeom>
              <a:avLst/>
              <a:gdLst/>
              <a:ahLst/>
              <a:cxnLst/>
              <a:rect l="l" t="t" r="r" b="b"/>
              <a:pathLst>
                <a:path w="9928" h="14609" extrusionOk="0">
                  <a:moveTo>
                    <a:pt x="4991" y="3922"/>
                  </a:moveTo>
                  <a:cubicBezTo>
                    <a:pt x="5371" y="4573"/>
                    <a:pt x="5805" y="5196"/>
                    <a:pt x="6266" y="5793"/>
                  </a:cubicBezTo>
                  <a:cubicBezTo>
                    <a:pt x="6835" y="6336"/>
                    <a:pt x="7405" y="6851"/>
                    <a:pt x="8002" y="7312"/>
                  </a:cubicBezTo>
                  <a:cubicBezTo>
                    <a:pt x="6808" y="8234"/>
                    <a:pt x="5805" y="9265"/>
                    <a:pt x="5344" y="10838"/>
                  </a:cubicBezTo>
                  <a:cubicBezTo>
                    <a:pt x="5099" y="10404"/>
                    <a:pt x="4801" y="9970"/>
                    <a:pt x="4476" y="9590"/>
                  </a:cubicBezTo>
                  <a:cubicBezTo>
                    <a:pt x="4150" y="9211"/>
                    <a:pt x="3797" y="8885"/>
                    <a:pt x="3391" y="8587"/>
                  </a:cubicBezTo>
                  <a:cubicBezTo>
                    <a:pt x="3011" y="8289"/>
                    <a:pt x="2550" y="8072"/>
                    <a:pt x="2034" y="7746"/>
                  </a:cubicBezTo>
                  <a:cubicBezTo>
                    <a:pt x="3282" y="6634"/>
                    <a:pt x="4611" y="5685"/>
                    <a:pt x="4991" y="3922"/>
                  </a:cubicBezTo>
                  <a:close/>
                  <a:moveTo>
                    <a:pt x="5296" y="0"/>
                  </a:moveTo>
                  <a:cubicBezTo>
                    <a:pt x="5211" y="0"/>
                    <a:pt x="5124" y="22"/>
                    <a:pt x="5045" y="70"/>
                  </a:cubicBezTo>
                  <a:cubicBezTo>
                    <a:pt x="4638" y="233"/>
                    <a:pt x="4340" y="613"/>
                    <a:pt x="4286" y="1046"/>
                  </a:cubicBezTo>
                  <a:cubicBezTo>
                    <a:pt x="4150" y="1860"/>
                    <a:pt x="3960" y="2674"/>
                    <a:pt x="3825" y="3488"/>
                  </a:cubicBezTo>
                  <a:cubicBezTo>
                    <a:pt x="3689" y="4220"/>
                    <a:pt x="3309" y="4871"/>
                    <a:pt x="2767" y="5359"/>
                  </a:cubicBezTo>
                  <a:cubicBezTo>
                    <a:pt x="2197" y="5875"/>
                    <a:pt x="1600" y="6363"/>
                    <a:pt x="1031" y="6851"/>
                  </a:cubicBezTo>
                  <a:cubicBezTo>
                    <a:pt x="787" y="7041"/>
                    <a:pt x="570" y="7231"/>
                    <a:pt x="353" y="7448"/>
                  </a:cubicBezTo>
                  <a:cubicBezTo>
                    <a:pt x="0" y="7800"/>
                    <a:pt x="109" y="8424"/>
                    <a:pt x="570" y="8614"/>
                  </a:cubicBezTo>
                  <a:cubicBezTo>
                    <a:pt x="895" y="8777"/>
                    <a:pt x="1248" y="8912"/>
                    <a:pt x="1600" y="9021"/>
                  </a:cubicBezTo>
                  <a:cubicBezTo>
                    <a:pt x="2984" y="9536"/>
                    <a:pt x="4069" y="10675"/>
                    <a:pt x="4476" y="12113"/>
                  </a:cubicBezTo>
                  <a:cubicBezTo>
                    <a:pt x="4665" y="12710"/>
                    <a:pt x="4828" y="13306"/>
                    <a:pt x="5018" y="13903"/>
                  </a:cubicBezTo>
                  <a:cubicBezTo>
                    <a:pt x="5127" y="14147"/>
                    <a:pt x="5235" y="14391"/>
                    <a:pt x="5371" y="14608"/>
                  </a:cubicBezTo>
                  <a:cubicBezTo>
                    <a:pt x="5723" y="14283"/>
                    <a:pt x="5967" y="13849"/>
                    <a:pt x="6076" y="13388"/>
                  </a:cubicBezTo>
                  <a:cubicBezTo>
                    <a:pt x="6239" y="12791"/>
                    <a:pt x="6401" y="12221"/>
                    <a:pt x="6510" y="11652"/>
                  </a:cubicBezTo>
                  <a:cubicBezTo>
                    <a:pt x="6808" y="10133"/>
                    <a:pt x="7730" y="9102"/>
                    <a:pt x="8978" y="8289"/>
                  </a:cubicBezTo>
                  <a:cubicBezTo>
                    <a:pt x="9141" y="8153"/>
                    <a:pt x="9331" y="8072"/>
                    <a:pt x="9466" y="7936"/>
                  </a:cubicBezTo>
                  <a:cubicBezTo>
                    <a:pt x="9927" y="7692"/>
                    <a:pt x="9927" y="7068"/>
                    <a:pt x="9521" y="6770"/>
                  </a:cubicBezTo>
                  <a:cubicBezTo>
                    <a:pt x="9358" y="6634"/>
                    <a:pt x="9195" y="6553"/>
                    <a:pt x="9032" y="6417"/>
                  </a:cubicBezTo>
                  <a:cubicBezTo>
                    <a:pt x="8571" y="6092"/>
                    <a:pt x="8110" y="5766"/>
                    <a:pt x="7676" y="5413"/>
                  </a:cubicBezTo>
                  <a:cubicBezTo>
                    <a:pt x="6835" y="4735"/>
                    <a:pt x="6293" y="3759"/>
                    <a:pt x="6130" y="2701"/>
                  </a:cubicBezTo>
                  <a:cubicBezTo>
                    <a:pt x="6049" y="2159"/>
                    <a:pt x="6022" y="1643"/>
                    <a:pt x="5940" y="1101"/>
                  </a:cubicBezTo>
                  <a:cubicBezTo>
                    <a:pt x="5913" y="857"/>
                    <a:pt x="5859" y="585"/>
                    <a:pt x="5778" y="341"/>
                  </a:cubicBezTo>
                  <a:cubicBezTo>
                    <a:pt x="5701" y="130"/>
                    <a:pt x="5502" y="0"/>
                    <a:pt x="5296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50"/>
            <p:cNvSpPr/>
            <p:nvPr/>
          </p:nvSpPr>
          <p:spPr>
            <a:xfrm>
              <a:off x="5905475" y="2353850"/>
              <a:ext cx="173625" cy="258375"/>
            </a:xfrm>
            <a:custGeom>
              <a:avLst/>
              <a:gdLst/>
              <a:ahLst/>
              <a:cxnLst/>
              <a:rect l="l" t="t" r="r" b="b"/>
              <a:pathLst>
                <a:path w="6945" h="10335" extrusionOk="0">
                  <a:moveTo>
                    <a:pt x="3472" y="3147"/>
                  </a:moveTo>
                  <a:cubicBezTo>
                    <a:pt x="3933" y="3798"/>
                    <a:pt x="4449" y="4476"/>
                    <a:pt x="4964" y="5154"/>
                  </a:cubicBezTo>
                  <a:cubicBezTo>
                    <a:pt x="4666" y="5425"/>
                    <a:pt x="4313" y="5696"/>
                    <a:pt x="4042" y="5995"/>
                  </a:cubicBezTo>
                  <a:cubicBezTo>
                    <a:pt x="3771" y="6320"/>
                    <a:pt x="3527" y="6700"/>
                    <a:pt x="3201" y="7161"/>
                  </a:cubicBezTo>
                  <a:lnTo>
                    <a:pt x="3201" y="7188"/>
                  </a:lnTo>
                  <a:cubicBezTo>
                    <a:pt x="2957" y="6402"/>
                    <a:pt x="2496" y="5724"/>
                    <a:pt x="1818" y="5262"/>
                  </a:cubicBezTo>
                  <a:lnTo>
                    <a:pt x="3472" y="3147"/>
                  </a:lnTo>
                  <a:close/>
                  <a:moveTo>
                    <a:pt x="3228" y="0"/>
                  </a:moveTo>
                  <a:cubicBezTo>
                    <a:pt x="3065" y="55"/>
                    <a:pt x="2930" y="163"/>
                    <a:pt x="2876" y="326"/>
                  </a:cubicBezTo>
                  <a:cubicBezTo>
                    <a:pt x="2821" y="516"/>
                    <a:pt x="2794" y="706"/>
                    <a:pt x="2794" y="896"/>
                  </a:cubicBezTo>
                  <a:cubicBezTo>
                    <a:pt x="2740" y="2360"/>
                    <a:pt x="2008" y="3472"/>
                    <a:pt x="896" y="4367"/>
                  </a:cubicBezTo>
                  <a:cubicBezTo>
                    <a:pt x="733" y="4530"/>
                    <a:pt x="516" y="4639"/>
                    <a:pt x="353" y="4801"/>
                  </a:cubicBezTo>
                  <a:cubicBezTo>
                    <a:pt x="0" y="5073"/>
                    <a:pt x="28" y="5615"/>
                    <a:pt x="434" y="5832"/>
                  </a:cubicBezTo>
                  <a:cubicBezTo>
                    <a:pt x="597" y="5941"/>
                    <a:pt x="787" y="6022"/>
                    <a:pt x="977" y="6103"/>
                  </a:cubicBezTo>
                  <a:cubicBezTo>
                    <a:pt x="1601" y="6375"/>
                    <a:pt x="2035" y="6944"/>
                    <a:pt x="2143" y="7595"/>
                  </a:cubicBezTo>
                  <a:cubicBezTo>
                    <a:pt x="2197" y="7893"/>
                    <a:pt x="2279" y="8192"/>
                    <a:pt x="2333" y="8490"/>
                  </a:cubicBezTo>
                  <a:cubicBezTo>
                    <a:pt x="2387" y="8897"/>
                    <a:pt x="2442" y="9331"/>
                    <a:pt x="2550" y="9765"/>
                  </a:cubicBezTo>
                  <a:cubicBezTo>
                    <a:pt x="2604" y="9955"/>
                    <a:pt x="2794" y="10091"/>
                    <a:pt x="2984" y="10335"/>
                  </a:cubicBezTo>
                  <a:cubicBezTo>
                    <a:pt x="3228" y="10145"/>
                    <a:pt x="3445" y="10036"/>
                    <a:pt x="3527" y="9819"/>
                  </a:cubicBezTo>
                  <a:cubicBezTo>
                    <a:pt x="3689" y="9412"/>
                    <a:pt x="3771" y="8978"/>
                    <a:pt x="3879" y="8572"/>
                  </a:cubicBezTo>
                  <a:cubicBezTo>
                    <a:pt x="4313" y="7188"/>
                    <a:pt x="4964" y="5995"/>
                    <a:pt x="6510" y="5561"/>
                  </a:cubicBezTo>
                  <a:cubicBezTo>
                    <a:pt x="6917" y="5452"/>
                    <a:pt x="6944" y="4991"/>
                    <a:pt x="6592" y="4720"/>
                  </a:cubicBezTo>
                  <a:cubicBezTo>
                    <a:pt x="6483" y="4639"/>
                    <a:pt x="6375" y="4557"/>
                    <a:pt x="6266" y="4503"/>
                  </a:cubicBezTo>
                  <a:cubicBezTo>
                    <a:pt x="5425" y="4015"/>
                    <a:pt x="4801" y="3228"/>
                    <a:pt x="4476" y="2306"/>
                  </a:cubicBezTo>
                  <a:cubicBezTo>
                    <a:pt x="4286" y="1845"/>
                    <a:pt x="4150" y="1357"/>
                    <a:pt x="3988" y="896"/>
                  </a:cubicBezTo>
                  <a:cubicBezTo>
                    <a:pt x="3906" y="651"/>
                    <a:pt x="3798" y="407"/>
                    <a:pt x="3635" y="190"/>
                  </a:cubicBezTo>
                  <a:cubicBezTo>
                    <a:pt x="3527" y="55"/>
                    <a:pt x="3391" y="0"/>
                    <a:pt x="3228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50"/>
            <p:cNvSpPr/>
            <p:nvPr/>
          </p:nvSpPr>
          <p:spPr>
            <a:xfrm>
              <a:off x="6111625" y="2032050"/>
              <a:ext cx="248200" cy="365225"/>
            </a:xfrm>
            <a:custGeom>
              <a:avLst/>
              <a:gdLst/>
              <a:ahLst/>
              <a:cxnLst/>
              <a:rect l="l" t="t" r="r" b="b"/>
              <a:pathLst>
                <a:path w="9928" h="14609" extrusionOk="0">
                  <a:moveTo>
                    <a:pt x="4991" y="3922"/>
                  </a:moveTo>
                  <a:cubicBezTo>
                    <a:pt x="5371" y="4573"/>
                    <a:pt x="5805" y="5196"/>
                    <a:pt x="6266" y="5793"/>
                  </a:cubicBezTo>
                  <a:cubicBezTo>
                    <a:pt x="6835" y="6336"/>
                    <a:pt x="7405" y="6851"/>
                    <a:pt x="8002" y="7312"/>
                  </a:cubicBezTo>
                  <a:cubicBezTo>
                    <a:pt x="6808" y="8234"/>
                    <a:pt x="5805" y="9265"/>
                    <a:pt x="5344" y="10838"/>
                  </a:cubicBezTo>
                  <a:cubicBezTo>
                    <a:pt x="5099" y="10404"/>
                    <a:pt x="4801" y="9970"/>
                    <a:pt x="4476" y="9590"/>
                  </a:cubicBezTo>
                  <a:cubicBezTo>
                    <a:pt x="4150" y="9211"/>
                    <a:pt x="3797" y="8885"/>
                    <a:pt x="3391" y="8587"/>
                  </a:cubicBezTo>
                  <a:cubicBezTo>
                    <a:pt x="3011" y="8289"/>
                    <a:pt x="2550" y="8072"/>
                    <a:pt x="2034" y="7746"/>
                  </a:cubicBezTo>
                  <a:cubicBezTo>
                    <a:pt x="3282" y="6634"/>
                    <a:pt x="4611" y="5685"/>
                    <a:pt x="4991" y="3922"/>
                  </a:cubicBezTo>
                  <a:close/>
                  <a:moveTo>
                    <a:pt x="5296" y="0"/>
                  </a:moveTo>
                  <a:cubicBezTo>
                    <a:pt x="5211" y="0"/>
                    <a:pt x="5124" y="22"/>
                    <a:pt x="5045" y="70"/>
                  </a:cubicBezTo>
                  <a:cubicBezTo>
                    <a:pt x="4638" y="233"/>
                    <a:pt x="4340" y="613"/>
                    <a:pt x="4286" y="1046"/>
                  </a:cubicBezTo>
                  <a:cubicBezTo>
                    <a:pt x="4150" y="1860"/>
                    <a:pt x="3960" y="2674"/>
                    <a:pt x="3825" y="3488"/>
                  </a:cubicBezTo>
                  <a:cubicBezTo>
                    <a:pt x="3689" y="4220"/>
                    <a:pt x="3309" y="4871"/>
                    <a:pt x="2767" y="5359"/>
                  </a:cubicBezTo>
                  <a:cubicBezTo>
                    <a:pt x="2197" y="5875"/>
                    <a:pt x="1600" y="6363"/>
                    <a:pt x="1031" y="6851"/>
                  </a:cubicBezTo>
                  <a:cubicBezTo>
                    <a:pt x="787" y="7041"/>
                    <a:pt x="570" y="7231"/>
                    <a:pt x="353" y="7448"/>
                  </a:cubicBezTo>
                  <a:cubicBezTo>
                    <a:pt x="0" y="7800"/>
                    <a:pt x="109" y="8424"/>
                    <a:pt x="570" y="8614"/>
                  </a:cubicBezTo>
                  <a:cubicBezTo>
                    <a:pt x="895" y="8777"/>
                    <a:pt x="1248" y="8912"/>
                    <a:pt x="1600" y="9021"/>
                  </a:cubicBezTo>
                  <a:cubicBezTo>
                    <a:pt x="2984" y="9536"/>
                    <a:pt x="4069" y="10675"/>
                    <a:pt x="4476" y="12113"/>
                  </a:cubicBezTo>
                  <a:cubicBezTo>
                    <a:pt x="4665" y="12710"/>
                    <a:pt x="4828" y="13306"/>
                    <a:pt x="5018" y="13903"/>
                  </a:cubicBezTo>
                  <a:cubicBezTo>
                    <a:pt x="5127" y="14147"/>
                    <a:pt x="5235" y="14391"/>
                    <a:pt x="5371" y="14608"/>
                  </a:cubicBezTo>
                  <a:cubicBezTo>
                    <a:pt x="5723" y="14283"/>
                    <a:pt x="5967" y="13849"/>
                    <a:pt x="6076" y="13388"/>
                  </a:cubicBezTo>
                  <a:cubicBezTo>
                    <a:pt x="6239" y="12791"/>
                    <a:pt x="6401" y="12221"/>
                    <a:pt x="6510" y="11652"/>
                  </a:cubicBezTo>
                  <a:cubicBezTo>
                    <a:pt x="6808" y="10133"/>
                    <a:pt x="7730" y="9102"/>
                    <a:pt x="8978" y="8289"/>
                  </a:cubicBezTo>
                  <a:cubicBezTo>
                    <a:pt x="9141" y="8153"/>
                    <a:pt x="9331" y="8072"/>
                    <a:pt x="9466" y="7936"/>
                  </a:cubicBezTo>
                  <a:cubicBezTo>
                    <a:pt x="9927" y="7692"/>
                    <a:pt x="9927" y="7068"/>
                    <a:pt x="9521" y="6770"/>
                  </a:cubicBezTo>
                  <a:cubicBezTo>
                    <a:pt x="9358" y="6634"/>
                    <a:pt x="9195" y="6553"/>
                    <a:pt x="9032" y="6417"/>
                  </a:cubicBezTo>
                  <a:cubicBezTo>
                    <a:pt x="8571" y="6092"/>
                    <a:pt x="8110" y="5766"/>
                    <a:pt x="7676" y="5413"/>
                  </a:cubicBezTo>
                  <a:cubicBezTo>
                    <a:pt x="6835" y="4735"/>
                    <a:pt x="6293" y="3759"/>
                    <a:pt x="6130" y="2701"/>
                  </a:cubicBezTo>
                  <a:cubicBezTo>
                    <a:pt x="6049" y="2159"/>
                    <a:pt x="6022" y="1643"/>
                    <a:pt x="5940" y="1101"/>
                  </a:cubicBezTo>
                  <a:cubicBezTo>
                    <a:pt x="5913" y="857"/>
                    <a:pt x="5859" y="585"/>
                    <a:pt x="5778" y="341"/>
                  </a:cubicBezTo>
                  <a:cubicBezTo>
                    <a:pt x="5701" y="130"/>
                    <a:pt x="5502" y="0"/>
                    <a:pt x="5296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50"/>
            <p:cNvSpPr/>
            <p:nvPr/>
          </p:nvSpPr>
          <p:spPr>
            <a:xfrm>
              <a:off x="6162475" y="2130075"/>
              <a:ext cx="149200" cy="172950"/>
            </a:xfrm>
            <a:custGeom>
              <a:avLst/>
              <a:gdLst/>
              <a:ahLst/>
              <a:cxnLst/>
              <a:rect l="l" t="t" r="r" b="b"/>
              <a:pathLst>
                <a:path w="5968" h="6918" extrusionOk="0">
                  <a:moveTo>
                    <a:pt x="2957" y="1"/>
                  </a:moveTo>
                  <a:cubicBezTo>
                    <a:pt x="2577" y="1764"/>
                    <a:pt x="1248" y="2713"/>
                    <a:pt x="0" y="3825"/>
                  </a:cubicBezTo>
                  <a:cubicBezTo>
                    <a:pt x="516" y="4151"/>
                    <a:pt x="977" y="4368"/>
                    <a:pt x="1357" y="4666"/>
                  </a:cubicBezTo>
                  <a:cubicBezTo>
                    <a:pt x="1763" y="4964"/>
                    <a:pt x="2116" y="5290"/>
                    <a:pt x="2442" y="5642"/>
                  </a:cubicBezTo>
                  <a:cubicBezTo>
                    <a:pt x="2767" y="6049"/>
                    <a:pt x="3065" y="6483"/>
                    <a:pt x="3310" y="6917"/>
                  </a:cubicBezTo>
                  <a:cubicBezTo>
                    <a:pt x="3771" y="5344"/>
                    <a:pt x="4774" y="4313"/>
                    <a:pt x="5968" y="3391"/>
                  </a:cubicBezTo>
                  <a:cubicBezTo>
                    <a:pt x="5371" y="2930"/>
                    <a:pt x="4801" y="2415"/>
                    <a:pt x="4232" y="1872"/>
                  </a:cubicBezTo>
                  <a:cubicBezTo>
                    <a:pt x="3771" y="1275"/>
                    <a:pt x="3337" y="652"/>
                    <a:pt x="2957" y="1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50"/>
            <p:cNvSpPr/>
            <p:nvPr/>
          </p:nvSpPr>
          <p:spPr>
            <a:xfrm>
              <a:off x="5905475" y="2353850"/>
              <a:ext cx="173625" cy="258375"/>
            </a:xfrm>
            <a:custGeom>
              <a:avLst/>
              <a:gdLst/>
              <a:ahLst/>
              <a:cxnLst/>
              <a:rect l="l" t="t" r="r" b="b"/>
              <a:pathLst>
                <a:path w="6945" h="10335" extrusionOk="0">
                  <a:moveTo>
                    <a:pt x="3472" y="3147"/>
                  </a:moveTo>
                  <a:cubicBezTo>
                    <a:pt x="3933" y="3798"/>
                    <a:pt x="4449" y="4476"/>
                    <a:pt x="4964" y="5154"/>
                  </a:cubicBezTo>
                  <a:cubicBezTo>
                    <a:pt x="4666" y="5425"/>
                    <a:pt x="4313" y="5696"/>
                    <a:pt x="4042" y="5995"/>
                  </a:cubicBezTo>
                  <a:cubicBezTo>
                    <a:pt x="3771" y="6320"/>
                    <a:pt x="3527" y="6700"/>
                    <a:pt x="3201" y="7161"/>
                  </a:cubicBezTo>
                  <a:lnTo>
                    <a:pt x="3201" y="7188"/>
                  </a:lnTo>
                  <a:cubicBezTo>
                    <a:pt x="2957" y="6402"/>
                    <a:pt x="2496" y="5724"/>
                    <a:pt x="1818" y="5262"/>
                  </a:cubicBezTo>
                  <a:lnTo>
                    <a:pt x="3472" y="3147"/>
                  </a:lnTo>
                  <a:close/>
                  <a:moveTo>
                    <a:pt x="3228" y="0"/>
                  </a:moveTo>
                  <a:cubicBezTo>
                    <a:pt x="3065" y="55"/>
                    <a:pt x="2930" y="163"/>
                    <a:pt x="2876" y="326"/>
                  </a:cubicBezTo>
                  <a:cubicBezTo>
                    <a:pt x="2821" y="516"/>
                    <a:pt x="2794" y="706"/>
                    <a:pt x="2794" y="896"/>
                  </a:cubicBezTo>
                  <a:cubicBezTo>
                    <a:pt x="2740" y="2360"/>
                    <a:pt x="2008" y="3472"/>
                    <a:pt x="896" y="4367"/>
                  </a:cubicBezTo>
                  <a:cubicBezTo>
                    <a:pt x="733" y="4530"/>
                    <a:pt x="516" y="4639"/>
                    <a:pt x="353" y="4801"/>
                  </a:cubicBezTo>
                  <a:cubicBezTo>
                    <a:pt x="0" y="5073"/>
                    <a:pt x="28" y="5615"/>
                    <a:pt x="434" y="5832"/>
                  </a:cubicBezTo>
                  <a:cubicBezTo>
                    <a:pt x="597" y="5941"/>
                    <a:pt x="787" y="6022"/>
                    <a:pt x="977" y="6103"/>
                  </a:cubicBezTo>
                  <a:cubicBezTo>
                    <a:pt x="1601" y="6375"/>
                    <a:pt x="2035" y="6944"/>
                    <a:pt x="2143" y="7595"/>
                  </a:cubicBezTo>
                  <a:cubicBezTo>
                    <a:pt x="2197" y="7893"/>
                    <a:pt x="2279" y="8192"/>
                    <a:pt x="2333" y="8490"/>
                  </a:cubicBezTo>
                  <a:cubicBezTo>
                    <a:pt x="2387" y="8897"/>
                    <a:pt x="2442" y="9331"/>
                    <a:pt x="2550" y="9765"/>
                  </a:cubicBezTo>
                  <a:cubicBezTo>
                    <a:pt x="2604" y="9955"/>
                    <a:pt x="2794" y="10091"/>
                    <a:pt x="2984" y="10335"/>
                  </a:cubicBezTo>
                  <a:cubicBezTo>
                    <a:pt x="3228" y="10145"/>
                    <a:pt x="3445" y="10036"/>
                    <a:pt x="3527" y="9819"/>
                  </a:cubicBezTo>
                  <a:cubicBezTo>
                    <a:pt x="3689" y="9412"/>
                    <a:pt x="3771" y="8978"/>
                    <a:pt x="3879" y="8572"/>
                  </a:cubicBezTo>
                  <a:cubicBezTo>
                    <a:pt x="4313" y="7188"/>
                    <a:pt x="4964" y="5995"/>
                    <a:pt x="6510" y="5561"/>
                  </a:cubicBezTo>
                  <a:cubicBezTo>
                    <a:pt x="6917" y="5452"/>
                    <a:pt x="6944" y="4991"/>
                    <a:pt x="6592" y="4720"/>
                  </a:cubicBezTo>
                  <a:cubicBezTo>
                    <a:pt x="6483" y="4639"/>
                    <a:pt x="6375" y="4557"/>
                    <a:pt x="6266" y="4503"/>
                  </a:cubicBezTo>
                  <a:cubicBezTo>
                    <a:pt x="5425" y="4015"/>
                    <a:pt x="4801" y="3228"/>
                    <a:pt x="4476" y="2306"/>
                  </a:cubicBezTo>
                  <a:cubicBezTo>
                    <a:pt x="4286" y="1845"/>
                    <a:pt x="4150" y="1357"/>
                    <a:pt x="3988" y="896"/>
                  </a:cubicBezTo>
                  <a:cubicBezTo>
                    <a:pt x="3906" y="651"/>
                    <a:pt x="3798" y="407"/>
                    <a:pt x="3635" y="190"/>
                  </a:cubicBezTo>
                  <a:cubicBezTo>
                    <a:pt x="3527" y="55"/>
                    <a:pt x="3391" y="0"/>
                    <a:pt x="322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50"/>
            <p:cNvSpPr/>
            <p:nvPr/>
          </p:nvSpPr>
          <p:spPr>
            <a:xfrm>
              <a:off x="5950900" y="2433175"/>
              <a:ext cx="78700" cy="100400"/>
            </a:xfrm>
            <a:custGeom>
              <a:avLst/>
              <a:gdLst/>
              <a:ahLst/>
              <a:cxnLst/>
              <a:rect l="l" t="t" r="r" b="b"/>
              <a:pathLst>
                <a:path w="3148" h="4016" extrusionOk="0">
                  <a:moveTo>
                    <a:pt x="1655" y="1"/>
                  </a:moveTo>
                  <a:lnTo>
                    <a:pt x="1" y="2089"/>
                  </a:lnTo>
                  <a:cubicBezTo>
                    <a:pt x="679" y="2551"/>
                    <a:pt x="1140" y="3229"/>
                    <a:pt x="1384" y="4015"/>
                  </a:cubicBezTo>
                  <a:cubicBezTo>
                    <a:pt x="1710" y="3527"/>
                    <a:pt x="1954" y="3174"/>
                    <a:pt x="2225" y="2849"/>
                  </a:cubicBezTo>
                  <a:cubicBezTo>
                    <a:pt x="2496" y="2523"/>
                    <a:pt x="2849" y="2279"/>
                    <a:pt x="3147" y="1981"/>
                  </a:cubicBezTo>
                  <a:cubicBezTo>
                    <a:pt x="2632" y="1303"/>
                    <a:pt x="2116" y="625"/>
                    <a:pt x="1655" y="1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4" name="Google Shape;784;p50"/>
          <p:cNvGrpSpPr/>
          <p:nvPr/>
        </p:nvGrpSpPr>
        <p:grpSpPr>
          <a:xfrm>
            <a:off x="1411928" y="641852"/>
            <a:ext cx="248477" cy="364003"/>
            <a:chOff x="7509313" y="3231788"/>
            <a:chExt cx="249575" cy="365575"/>
          </a:xfrm>
        </p:grpSpPr>
        <p:sp>
          <p:nvSpPr>
            <p:cNvPr id="785" name="Google Shape;785;p50"/>
            <p:cNvSpPr/>
            <p:nvPr/>
          </p:nvSpPr>
          <p:spPr>
            <a:xfrm>
              <a:off x="7509313" y="3231788"/>
              <a:ext cx="249575" cy="365575"/>
            </a:xfrm>
            <a:custGeom>
              <a:avLst/>
              <a:gdLst/>
              <a:ahLst/>
              <a:cxnLst/>
              <a:rect l="l" t="t" r="r" b="b"/>
              <a:pathLst>
                <a:path w="9983" h="14623" extrusionOk="0">
                  <a:moveTo>
                    <a:pt x="5019" y="3909"/>
                  </a:moveTo>
                  <a:cubicBezTo>
                    <a:pt x="5398" y="4560"/>
                    <a:pt x="5832" y="5184"/>
                    <a:pt x="6293" y="5780"/>
                  </a:cubicBezTo>
                  <a:cubicBezTo>
                    <a:pt x="6836" y="6323"/>
                    <a:pt x="7433" y="6838"/>
                    <a:pt x="8029" y="7326"/>
                  </a:cubicBezTo>
                  <a:cubicBezTo>
                    <a:pt x="6809" y="8222"/>
                    <a:pt x="5805" y="9279"/>
                    <a:pt x="5371" y="10825"/>
                  </a:cubicBezTo>
                  <a:cubicBezTo>
                    <a:pt x="5100" y="10391"/>
                    <a:pt x="4802" y="9985"/>
                    <a:pt x="4503" y="9578"/>
                  </a:cubicBezTo>
                  <a:cubicBezTo>
                    <a:pt x="4178" y="9198"/>
                    <a:pt x="3798" y="8873"/>
                    <a:pt x="3391" y="8574"/>
                  </a:cubicBezTo>
                  <a:cubicBezTo>
                    <a:pt x="3011" y="8303"/>
                    <a:pt x="2577" y="8086"/>
                    <a:pt x="2035" y="7760"/>
                  </a:cubicBezTo>
                  <a:lnTo>
                    <a:pt x="2062" y="7760"/>
                  </a:lnTo>
                  <a:cubicBezTo>
                    <a:pt x="3310" y="6621"/>
                    <a:pt x="4639" y="5672"/>
                    <a:pt x="5019" y="3909"/>
                  </a:cubicBezTo>
                  <a:close/>
                  <a:moveTo>
                    <a:pt x="5342" y="0"/>
                  </a:moveTo>
                  <a:cubicBezTo>
                    <a:pt x="5260" y="0"/>
                    <a:pt x="5177" y="19"/>
                    <a:pt x="5100" y="57"/>
                  </a:cubicBezTo>
                  <a:cubicBezTo>
                    <a:pt x="4693" y="247"/>
                    <a:pt x="4395" y="600"/>
                    <a:pt x="4341" y="1061"/>
                  </a:cubicBezTo>
                  <a:cubicBezTo>
                    <a:pt x="4205" y="1875"/>
                    <a:pt x="4015" y="2688"/>
                    <a:pt x="3852" y="3502"/>
                  </a:cubicBezTo>
                  <a:cubicBezTo>
                    <a:pt x="3717" y="4207"/>
                    <a:pt x="3337" y="4885"/>
                    <a:pt x="2794" y="5374"/>
                  </a:cubicBezTo>
                  <a:cubicBezTo>
                    <a:pt x="2225" y="5889"/>
                    <a:pt x="1628" y="6377"/>
                    <a:pt x="1059" y="6865"/>
                  </a:cubicBezTo>
                  <a:cubicBezTo>
                    <a:pt x="814" y="7055"/>
                    <a:pt x="597" y="7245"/>
                    <a:pt x="380" y="7462"/>
                  </a:cubicBezTo>
                  <a:cubicBezTo>
                    <a:pt x="1" y="7815"/>
                    <a:pt x="109" y="8411"/>
                    <a:pt x="597" y="8628"/>
                  </a:cubicBezTo>
                  <a:cubicBezTo>
                    <a:pt x="923" y="8764"/>
                    <a:pt x="1248" y="8900"/>
                    <a:pt x="1601" y="9035"/>
                  </a:cubicBezTo>
                  <a:cubicBezTo>
                    <a:pt x="3011" y="9524"/>
                    <a:pt x="4096" y="10663"/>
                    <a:pt x="4503" y="12100"/>
                  </a:cubicBezTo>
                  <a:cubicBezTo>
                    <a:pt x="4693" y="12724"/>
                    <a:pt x="4856" y="13321"/>
                    <a:pt x="5046" y="13918"/>
                  </a:cubicBezTo>
                  <a:cubicBezTo>
                    <a:pt x="5154" y="14162"/>
                    <a:pt x="5263" y="14379"/>
                    <a:pt x="5398" y="14623"/>
                  </a:cubicBezTo>
                  <a:cubicBezTo>
                    <a:pt x="5751" y="14297"/>
                    <a:pt x="5995" y="13836"/>
                    <a:pt x="6104" y="13375"/>
                  </a:cubicBezTo>
                  <a:cubicBezTo>
                    <a:pt x="6266" y="12778"/>
                    <a:pt x="6456" y="12209"/>
                    <a:pt x="6565" y="11639"/>
                  </a:cubicBezTo>
                  <a:cubicBezTo>
                    <a:pt x="6863" y="10120"/>
                    <a:pt x="7785" y="9090"/>
                    <a:pt x="9033" y="8276"/>
                  </a:cubicBezTo>
                  <a:cubicBezTo>
                    <a:pt x="9196" y="8167"/>
                    <a:pt x="9358" y="8059"/>
                    <a:pt x="9521" y="7950"/>
                  </a:cubicBezTo>
                  <a:cubicBezTo>
                    <a:pt x="9955" y="7679"/>
                    <a:pt x="9982" y="7055"/>
                    <a:pt x="9575" y="6757"/>
                  </a:cubicBezTo>
                  <a:cubicBezTo>
                    <a:pt x="9413" y="6648"/>
                    <a:pt x="9223" y="6540"/>
                    <a:pt x="9087" y="6431"/>
                  </a:cubicBezTo>
                  <a:cubicBezTo>
                    <a:pt x="8626" y="6079"/>
                    <a:pt x="8138" y="5780"/>
                    <a:pt x="7731" y="5401"/>
                  </a:cubicBezTo>
                  <a:cubicBezTo>
                    <a:pt x="6890" y="4723"/>
                    <a:pt x="6348" y="3773"/>
                    <a:pt x="6185" y="2688"/>
                  </a:cubicBezTo>
                  <a:cubicBezTo>
                    <a:pt x="6104" y="2173"/>
                    <a:pt x="6049" y="1658"/>
                    <a:pt x="5995" y="1115"/>
                  </a:cubicBezTo>
                  <a:cubicBezTo>
                    <a:pt x="5968" y="844"/>
                    <a:pt x="5914" y="600"/>
                    <a:pt x="5832" y="356"/>
                  </a:cubicBezTo>
                  <a:cubicBezTo>
                    <a:pt x="5754" y="122"/>
                    <a:pt x="5551" y="0"/>
                    <a:pt x="5342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50"/>
            <p:cNvSpPr/>
            <p:nvPr/>
          </p:nvSpPr>
          <p:spPr>
            <a:xfrm>
              <a:off x="7509313" y="3231788"/>
              <a:ext cx="249575" cy="365575"/>
            </a:xfrm>
            <a:custGeom>
              <a:avLst/>
              <a:gdLst/>
              <a:ahLst/>
              <a:cxnLst/>
              <a:rect l="l" t="t" r="r" b="b"/>
              <a:pathLst>
                <a:path w="9983" h="14623" extrusionOk="0">
                  <a:moveTo>
                    <a:pt x="5019" y="3909"/>
                  </a:moveTo>
                  <a:cubicBezTo>
                    <a:pt x="5398" y="4560"/>
                    <a:pt x="5832" y="5184"/>
                    <a:pt x="6293" y="5780"/>
                  </a:cubicBezTo>
                  <a:cubicBezTo>
                    <a:pt x="6836" y="6323"/>
                    <a:pt x="7433" y="6838"/>
                    <a:pt x="8029" y="7326"/>
                  </a:cubicBezTo>
                  <a:cubicBezTo>
                    <a:pt x="6809" y="8222"/>
                    <a:pt x="5805" y="9279"/>
                    <a:pt x="5371" y="10825"/>
                  </a:cubicBezTo>
                  <a:cubicBezTo>
                    <a:pt x="5100" y="10391"/>
                    <a:pt x="4802" y="9985"/>
                    <a:pt x="4503" y="9578"/>
                  </a:cubicBezTo>
                  <a:cubicBezTo>
                    <a:pt x="4178" y="9198"/>
                    <a:pt x="3798" y="8873"/>
                    <a:pt x="3391" y="8574"/>
                  </a:cubicBezTo>
                  <a:cubicBezTo>
                    <a:pt x="3011" y="8303"/>
                    <a:pt x="2577" y="8086"/>
                    <a:pt x="2035" y="7760"/>
                  </a:cubicBezTo>
                  <a:lnTo>
                    <a:pt x="2062" y="7760"/>
                  </a:lnTo>
                  <a:cubicBezTo>
                    <a:pt x="3310" y="6621"/>
                    <a:pt x="4639" y="5672"/>
                    <a:pt x="5019" y="3909"/>
                  </a:cubicBezTo>
                  <a:close/>
                  <a:moveTo>
                    <a:pt x="5342" y="0"/>
                  </a:moveTo>
                  <a:cubicBezTo>
                    <a:pt x="5260" y="0"/>
                    <a:pt x="5177" y="19"/>
                    <a:pt x="5100" y="57"/>
                  </a:cubicBezTo>
                  <a:cubicBezTo>
                    <a:pt x="4693" y="247"/>
                    <a:pt x="4395" y="600"/>
                    <a:pt x="4341" y="1061"/>
                  </a:cubicBezTo>
                  <a:cubicBezTo>
                    <a:pt x="4205" y="1875"/>
                    <a:pt x="4015" y="2688"/>
                    <a:pt x="3852" y="3502"/>
                  </a:cubicBezTo>
                  <a:cubicBezTo>
                    <a:pt x="3717" y="4207"/>
                    <a:pt x="3337" y="4885"/>
                    <a:pt x="2794" y="5374"/>
                  </a:cubicBezTo>
                  <a:cubicBezTo>
                    <a:pt x="2225" y="5889"/>
                    <a:pt x="1628" y="6377"/>
                    <a:pt x="1059" y="6865"/>
                  </a:cubicBezTo>
                  <a:cubicBezTo>
                    <a:pt x="814" y="7055"/>
                    <a:pt x="597" y="7245"/>
                    <a:pt x="380" y="7462"/>
                  </a:cubicBezTo>
                  <a:cubicBezTo>
                    <a:pt x="1" y="7815"/>
                    <a:pt x="109" y="8411"/>
                    <a:pt x="597" y="8628"/>
                  </a:cubicBezTo>
                  <a:cubicBezTo>
                    <a:pt x="923" y="8764"/>
                    <a:pt x="1248" y="8900"/>
                    <a:pt x="1601" y="9035"/>
                  </a:cubicBezTo>
                  <a:cubicBezTo>
                    <a:pt x="3011" y="9524"/>
                    <a:pt x="4096" y="10663"/>
                    <a:pt x="4503" y="12100"/>
                  </a:cubicBezTo>
                  <a:cubicBezTo>
                    <a:pt x="4693" y="12724"/>
                    <a:pt x="4856" y="13321"/>
                    <a:pt x="5046" y="13918"/>
                  </a:cubicBezTo>
                  <a:cubicBezTo>
                    <a:pt x="5154" y="14162"/>
                    <a:pt x="5263" y="14379"/>
                    <a:pt x="5398" y="14623"/>
                  </a:cubicBezTo>
                  <a:cubicBezTo>
                    <a:pt x="5751" y="14297"/>
                    <a:pt x="5995" y="13836"/>
                    <a:pt x="6104" y="13375"/>
                  </a:cubicBezTo>
                  <a:cubicBezTo>
                    <a:pt x="6266" y="12778"/>
                    <a:pt x="6456" y="12209"/>
                    <a:pt x="6565" y="11639"/>
                  </a:cubicBezTo>
                  <a:cubicBezTo>
                    <a:pt x="6863" y="10120"/>
                    <a:pt x="7785" y="9090"/>
                    <a:pt x="9033" y="8276"/>
                  </a:cubicBezTo>
                  <a:cubicBezTo>
                    <a:pt x="9196" y="8167"/>
                    <a:pt x="9358" y="8059"/>
                    <a:pt x="9521" y="7950"/>
                  </a:cubicBezTo>
                  <a:cubicBezTo>
                    <a:pt x="9955" y="7679"/>
                    <a:pt x="9982" y="7055"/>
                    <a:pt x="9575" y="6757"/>
                  </a:cubicBezTo>
                  <a:cubicBezTo>
                    <a:pt x="9413" y="6648"/>
                    <a:pt x="9223" y="6540"/>
                    <a:pt x="9087" y="6431"/>
                  </a:cubicBezTo>
                  <a:cubicBezTo>
                    <a:pt x="8626" y="6079"/>
                    <a:pt x="8138" y="5780"/>
                    <a:pt x="7731" y="5401"/>
                  </a:cubicBezTo>
                  <a:cubicBezTo>
                    <a:pt x="6890" y="4723"/>
                    <a:pt x="6348" y="3773"/>
                    <a:pt x="6185" y="2688"/>
                  </a:cubicBezTo>
                  <a:cubicBezTo>
                    <a:pt x="6104" y="2173"/>
                    <a:pt x="6049" y="1658"/>
                    <a:pt x="5995" y="1115"/>
                  </a:cubicBezTo>
                  <a:cubicBezTo>
                    <a:pt x="5968" y="844"/>
                    <a:pt x="5914" y="600"/>
                    <a:pt x="5832" y="356"/>
                  </a:cubicBezTo>
                  <a:cubicBezTo>
                    <a:pt x="5754" y="122"/>
                    <a:pt x="5551" y="0"/>
                    <a:pt x="5342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50"/>
            <p:cNvSpPr/>
            <p:nvPr/>
          </p:nvSpPr>
          <p:spPr>
            <a:xfrm>
              <a:off x="7560863" y="3329488"/>
              <a:ext cx="149200" cy="172950"/>
            </a:xfrm>
            <a:custGeom>
              <a:avLst/>
              <a:gdLst/>
              <a:ahLst/>
              <a:cxnLst/>
              <a:rect l="l" t="t" r="r" b="b"/>
              <a:pathLst>
                <a:path w="5968" h="6918" extrusionOk="0">
                  <a:moveTo>
                    <a:pt x="2957" y="1"/>
                  </a:moveTo>
                  <a:cubicBezTo>
                    <a:pt x="2577" y="1764"/>
                    <a:pt x="1248" y="2713"/>
                    <a:pt x="0" y="3852"/>
                  </a:cubicBezTo>
                  <a:cubicBezTo>
                    <a:pt x="543" y="4178"/>
                    <a:pt x="977" y="4395"/>
                    <a:pt x="1356" y="4666"/>
                  </a:cubicBezTo>
                  <a:cubicBezTo>
                    <a:pt x="1763" y="4965"/>
                    <a:pt x="2116" y="5290"/>
                    <a:pt x="2441" y="5670"/>
                  </a:cubicBezTo>
                  <a:cubicBezTo>
                    <a:pt x="2767" y="6077"/>
                    <a:pt x="3065" y="6483"/>
                    <a:pt x="3309" y="6917"/>
                  </a:cubicBezTo>
                  <a:cubicBezTo>
                    <a:pt x="3770" y="5371"/>
                    <a:pt x="4774" y="4314"/>
                    <a:pt x="5967" y="3418"/>
                  </a:cubicBezTo>
                  <a:cubicBezTo>
                    <a:pt x="5371" y="2930"/>
                    <a:pt x="4801" y="2415"/>
                    <a:pt x="4259" y="1872"/>
                  </a:cubicBezTo>
                  <a:cubicBezTo>
                    <a:pt x="3770" y="1276"/>
                    <a:pt x="3336" y="652"/>
                    <a:pt x="2957" y="1"/>
                  </a:cubicBezTo>
                  <a:close/>
                </a:path>
              </a:pathLst>
            </a:custGeom>
            <a:solidFill>
              <a:srgbClr val="4E8C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4" name="Google Shape;804;p50"/>
          <p:cNvGrpSpPr/>
          <p:nvPr/>
        </p:nvGrpSpPr>
        <p:grpSpPr>
          <a:xfrm rot="5973186">
            <a:off x="1142575" y="4159828"/>
            <a:ext cx="525721" cy="428640"/>
            <a:chOff x="5426900" y="3064075"/>
            <a:chExt cx="281450" cy="229525"/>
          </a:xfrm>
        </p:grpSpPr>
        <p:sp>
          <p:nvSpPr>
            <p:cNvPr id="805" name="Google Shape;805;p50"/>
            <p:cNvSpPr/>
            <p:nvPr/>
          </p:nvSpPr>
          <p:spPr>
            <a:xfrm>
              <a:off x="5426900" y="3211925"/>
              <a:ext cx="75975" cy="81675"/>
            </a:xfrm>
            <a:custGeom>
              <a:avLst/>
              <a:gdLst/>
              <a:ahLst/>
              <a:cxnLst/>
              <a:rect l="l" t="t" r="r" b="b"/>
              <a:pathLst>
                <a:path w="3039" h="3267" extrusionOk="0">
                  <a:moveTo>
                    <a:pt x="1589" y="644"/>
                  </a:moveTo>
                  <a:cubicBezTo>
                    <a:pt x="1879" y="644"/>
                    <a:pt x="2168" y="822"/>
                    <a:pt x="2279" y="1141"/>
                  </a:cubicBezTo>
                  <a:cubicBezTo>
                    <a:pt x="2306" y="1195"/>
                    <a:pt x="2334" y="1276"/>
                    <a:pt x="2334" y="1330"/>
                  </a:cubicBezTo>
                  <a:lnTo>
                    <a:pt x="2334" y="1358"/>
                  </a:lnTo>
                  <a:cubicBezTo>
                    <a:pt x="2388" y="1737"/>
                    <a:pt x="2306" y="2117"/>
                    <a:pt x="2062" y="2443"/>
                  </a:cubicBezTo>
                  <a:cubicBezTo>
                    <a:pt x="2023" y="2522"/>
                    <a:pt x="1925" y="2572"/>
                    <a:pt x="1822" y="2572"/>
                  </a:cubicBezTo>
                  <a:cubicBezTo>
                    <a:pt x="1784" y="2572"/>
                    <a:pt x="1746" y="2566"/>
                    <a:pt x="1710" y="2551"/>
                  </a:cubicBezTo>
                  <a:cubicBezTo>
                    <a:pt x="1520" y="2497"/>
                    <a:pt x="1357" y="2443"/>
                    <a:pt x="1194" y="2334"/>
                  </a:cubicBezTo>
                  <a:cubicBezTo>
                    <a:pt x="679" y="2036"/>
                    <a:pt x="598" y="1330"/>
                    <a:pt x="1032" y="924"/>
                  </a:cubicBezTo>
                  <a:cubicBezTo>
                    <a:pt x="1177" y="733"/>
                    <a:pt x="1384" y="644"/>
                    <a:pt x="1589" y="644"/>
                  </a:cubicBezTo>
                  <a:close/>
                  <a:moveTo>
                    <a:pt x="1493" y="0"/>
                  </a:moveTo>
                  <a:cubicBezTo>
                    <a:pt x="1475" y="0"/>
                    <a:pt x="1457" y="1"/>
                    <a:pt x="1438" y="1"/>
                  </a:cubicBezTo>
                  <a:cubicBezTo>
                    <a:pt x="570" y="191"/>
                    <a:pt x="1" y="1005"/>
                    <a:pt x="137" y="1873"/>
                  </a:cubicBezTo>
                  <a:cubicBezTo>
                    <a:pt x="137" y="1927"/>
                    <a:pt x="137" y="1981"/>
                    <a:pt x="164" y="2036"/>
                  </a:cubicBezTo>
                  <a:cubicBezTo>
                    <a:pt x="191" y="2090"/>
                    <a:pt x="218" y="2144"/>
                    <a:pt x="245" y="2198"/>
                  </a:cubicBezTo>
                  <a:cubicBezTo>
                    <a:pt x="516" y="2822"/>
                    <a:pt x="1059" y="3066"/>
                    <a:pt x="1655" y="3256"/>
                  </a:cubicBezTo>
                  <a:cubicBezTo>
                    <a:pt x="1700" y="3263"/>
                    <a:pt x="1744" y="3266"/>
                    <a:pt x="1786" y="3266"/>
                  </a:cubicBezTo>
                  <a:cubicBezTo>
                    <a:pt x="1922" y="3266"/>
                    <a:pt x="2046" y="3231"/>
                    <a:pt x="2171" y="3148"/>
                  </a:cubicBezTo>
                  <a:cubicBezTo>
                    <a:pt x="2334" y="3066"/>
                    <a:pt x="2469" y="2931"/>
                    <a:pt x="2578" y="2795"/>
                  </a:cubicBezTo>
                  <a:cubicBezTo>
                    <a:pt x="2903" y="2361"/>
                    <a:pt x="3039" y="1819"/>
                    <a:pt x="2985" y="1276"/>
                  </a:cubicBezTo>
                  <a:cubicBezTo>
                    <a:pt x="2879" y="535"/>
                    <a:pt x="2230" y="0"/>
                    <a:pt x="1493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50"/>
            <p:cNvSpPr/>
            <p:nvPr/>
          </p:nvSpPr>
          <p:spPr>
            <a:xfrm>
              <a:off x="5592375" y="3064075"/>
              <a:ext cx="61050" cy="63350"/>
            </a:xfrm>
            <a:custGeom>
              <a:avLst/>
              <a:gdLst/>
              <a:ahLst/>
              <a:cxnLst/>
              <a:rect l="l" t="t" r="r" b="b"/>
              <a:pathLst>
                <a:path w="2442" h="2534" extrusionOk="0">
                  <a:moveTo>
                    <a:pt x="1314" y="656"/>
                  </a:moveTo>
                  <a:cubicBezTo>
                    <a:pt x="1583" y="656"/>
                    <a:pt x="1813" y="893"/>
                    <a:pt x="1790" y="1169"/>
                  </a:cubicBezTo>
                  <a:cubicBezTo>
                    <a:pt x="1790" y="1413"/>
                    <a:pt x="1682" y="1630"/>
                    <a:pt x="1519" y="1820"/>
                  </a:cubicBezTo>
                  <a:cubicBezTo>
                    <a:pt x="1439" y="1920"/>
                    <a:pt x="1313" y="1976"/>
                    <a:pt x="1188" y="1976"/>
                  </a:cubicBezTo>
                  <a:cubicBezTo>
                    <a:pt x="1144" y="1976"/>
                    <a:pt x="1100" y="1969"/>
                    <a:pt x="1058" y="1955"/>
                  </a:cubicBezTo>
                  <a:cubicBezTo>
                    <a:pt x="841" y="1901"/>
                    <a:pt x="705" y="1738"/>
                    <a:pt x="651" y="1521"/>
                  </a:cubicBezTo>
                  <a:cubicBezTo>
                    <a:pt x="624" y="1169"/>
                    <a:pt x="841" y="816"/>
                    <a:pt x="1166" y="681"/>
                  </a:cubicBezTo>
                  <a:cubicBezTo>
                    <a:pt x="1216" y="664"/>
                    <a:pt x="1266" y="656"/>
                    <a:pt x="1314" y="656"/>
                  </a:cubicBezTo>
                  <a:close/>
                  <a:moveTo>
                    <a:pt x="1328" y="0"/>
                  </a:moveTo>
                  <a:cubicBezTo>
                    <a:pt x="1200" y="0"/>
                    <a:pt x="1072" y="27"/>
                    <a:pt x="949" y="84"/>
                  </a:cubicBezTo>
                  <a:cubicBezTo>
                    <a:pt x="353" y="355"/>
                    <a:pt x="0" y="952"/>
                    <a:pt x="0" y="1576"/>
                  </a:cubicBezTo>
                  <a:cubicBezTo>
                    <a:pt x="0" y="1684"/>
                    <a:pt x="27" y="1765"/>
                    <a:pt x="54" y="1847"/>
                  </a:cubicBezTo>
                  <a:cubicBezTo>
                    <a:pt x="263" y="2283"/>
                    <a:pt x="710" y="2534"/>
                    <a:pt x="1164" y="2534"/>
                  </a:cubicBezTo>
                  <a:cubicBezTo>
                    <a:pt x="1360" y="2534"/>
                    <a:pt x="1557" y="2487"/>
                    <a:pt x="1736" y="2389"/>
                  </a:cubicBezTo>
                  <a:cubicBezTo>
                    <a:pt x="2197" y="2064"/>
                    <a:pt x="2441" y="1467"/>
                    <a:pt x="2360" y="897"/>
                  </a:cubicBezTo>
                  <a:cubicBezTo>
                    <a:pt x="2306" y="653"/>
                    <a:pt x="2170" y="436"/>
                    <a:pt x="1980" y="274"/>
                  </a:cubicBezTo>
                  <a:cubicBezTo>
                    <a:pt x="1803" y="96"/>
                    <a:pt x="1568" y="0"/>
                    <a:pt x="1328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50"/>
            <p:cNvSpPr/>
            <p:nvPr/>
          </p:nvSpPr>
          <p:spPr>
            <a:xfrm>
              <a:off x="5635775" y="3219375"/>
              <a:ext cx="72575" cy="65775"/>
            </a:xfrm>
            <a:custGeom>
              <a:avLst/>
              <a:gdLst/>
              <a:ahLst/>
              <a:cxnLst/>
              <a:rect l="l" t="t" r="r" b="b"/>
              <a:pathLst>
                <a:path w="2903" h="2631" extrusionOk="0">
                  <a:moveTo>
                    <a:pt x="1532" y="643"/>
                  </a:moveTo>
                  <a:cubicBezTo>
                    <a:pt x="1774" y="643"/>
                    <a:pt x="2017" y="823"/>
                    <a:pt x="2089" y="1087"/>
                  </a:cubicBezTo>
                  <a:cubicBezTo>
                    <a:pt x="2186" y="1575"/>
                    <a:pt x="1822" y="1998"/>
                    <a:pt x="1352" y="1998"/>
                  </a:cubicBezTo>
                  <a:cubicBezTo>
                    <a:pt x="1301" y="1998"/>
                    <a:pt x="1247" y="1993"/>
                    <a:pt x="1193" y="1982"/>
                  </a:cubicBezTo>
                  <a:cubicBezTo>
                    <a:pt x="705" y="1900"/>
                    <a:pt x="543" y="1304"/>
                    <a:pt x="895" y="978"/>
                  </a:cubicBezTo>
                  <a:cubicBezTo>
                    <a:pt x="1031" y="788"/>
                    <a:pt x="1221" y="680"/>
                    <a:pt x="1438" y="653"/>
                  </a:cubicBezTo>
                  <a:cubicBezTo>
                    <a:pt x="1469" y="647"/>
                    <a:pt x="1500" y="643"/>
                    <a:pt x="1532" y="643"/>
                  </a:cubicBezTo>
                  <a:close/>
                  <a:moveTo>
                    <a:pt x="1570" y="1"/>
                  </a:moveTo>
                  <a:cubicBezTo>
                    <a:pt x="836" y="1"/>
                    <a:pt x="213" y="508"/>
                    <a:pt x="54" y="1222"/>
                  </a:cubicBezTo>
                  <a:cubicBezTo>
                    <a:pt x="0" y="1602"/>
                    <a:pt x="109" y="1982"/>
                    <a:pt x="380" y="2253"/>
                  </a:cubicBezTo>
                  <a:cubicBezTo>
                    <a:pt x="601" y="2494"/>
                    <a:pt x="910" y="2631"/>
                    <a:pt x="1232" y="2631"/>
                  </a:cubicBezTo>
                  <a:cubicBezTo>
                    <a:pt x="1346" y="2631"/>
                    <a:pt x="1460" y="2614"/>
                    <a:pt x="1573" y="2579"/>
                  </a:cubicBezTo>
                  <a:cubicBezTo>
                    <a:pt x="2143" y="2551"/>
                    <a:pt x="2631" y="2117"/>
                    <a:pt x="2712" y="1548"/>
                  </a:cubicBezTo>
                  <a:cubicBezTo>
                    <a:pt x="2902" y="788"/>
                    <a:pt x="2387" y="56"/>
                    <a:pt x="1627" y="2"/>
                  </a:cubicBezTo>
                  <a:cubicBezTo>
                    <a:pt x="1608" y="1"/>
                    <a:pt x="1589" y="1"/>
                    <a:pt x="1570" y="1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50"/>
            <p:cNvSpPr/>
            <p:nvPr/>
          </p:nvSpPr>
          <p:spPr>
            <a:xfrm>
              <a:off x="5426900" y="3211925"/>
              <a:ext cx="75975" cy="81675"/>
            </a:xfrm>
            <a:custGeom>
              <a:avLst/>
              <a:gdLst/>
              <a:ahLst/>
              <a:cxnLst/>
              <a:rect l="l" t="t" r="r" b="b"/>
              <a:pathLst>
                <a:path w="3039" h="3267" extrusionOk="0">
                  <a:moveTo>
                    <a:pt x="1589" y="644"/>
                  </a:moveTo>
                  <a:cubicBezTo>
                    <a:pt x="1879" y="644"/>
                    <a:pt x="2168" y="822"/>
                    <a:pt x="2279" y="1141"/>
                  </a:cubicBezTo>
                  <a:cubicBezTo>
                    <a:pt x="2306" y="1195"/>
                    <a:pt x="2334" y="1276"/>
                    <a:pt x="2334" y="1330"/>
                  </a:cubicBezTo>
                  <a:lnTo>
                    <a:pt x="2334" y="1358"/>
                  </a:lnTo>
                  <a:cubicBezTo>
                    <a:pt x="2388" y="1737"/>
                    <a:pt x="2306" y="2117"/>
                    <a:pt x="2062" y="2443"/>
                  </a:cubicBezTo>
                  <a:cubicBezTo>
                    <a:pt x="2023" y="2522"/>
                    <a:pt x="1925" y="2572"/>
                    <a:pt x="1822" y="2572"/>
                  </a:cubicBezTo>
                  <a:cubicBezTo>
                    <a:pt x="1784" y="2572"/>
                    <a:pt x="1746" y="2566"/>
                    <a:pt x="1710" y="2551"/>
                  </a:cubicBezTo>
                  <a:cubicBezTo>
                    <a:pt x="1520" y="2497"/>
                    <a:pt x="1357" y="2443"/>
                    <a:pt x="1194" y="2334"/>
                  </a:cubicBezTo>
                  <a:cubicBezTo>
                    <a:pt x="679" y="2036"/>
                    <a:pt x="598" y="1330"/>
                    <a:pt x="1032" y="924"/>
                  </a:cubicBezTo>
                  <a:cubicBezTo>
                    <a:pt x="1177" y="733"/>
                    <a:pt x="1384" y="644"/>
                    <a:pt x="1589" y="644"/>
                  </a:cubicBezTo>
                  <a:close/>
                  <a:moveTo>
                    <a:pt x="1493" y="0"/>
                  </a:moveTo>
                  <a:cubicBezTo>
                    <a:pt x="1475" y="0"/>
                    <a:pt x="1457" y="1"/>
                    <a:pt x="1438" y="1"/>
                  </a:cubicBezTo>
                  <a:cubicBezTo>
                    <a:pt x="570" y="191"/>
                    <a:pt x="1" y="1005"/>
                    <a:pt x="137" y="1873"/>
                  </a:cubicBezTo>
                  <a:cubicBezTo>
                    <a:pt x="137" y="1927"/>
                    <a:pt x="137" y="1981"/>
                    <a:pt x="164" y="2036"/>
                  </a:cubicBezTo>
                  <a:cubicBezTo>
                    <a:pt x="191" y="2090"/>
                    <a:pt x="218" y="2144"/>
                    <a:pt x="245" y="2198"/>
                  </a:cubicBezTo>
                  <a:cubicBezTo>
                    <a:pt x="516" y="2822"/>
                    <a:pt x="1059" y="3066"/>
                    <a:pt x="1655" y="3256"/>
                  </a:cubicBezTo>
                  <a:cubicBezTo>
                    <a:pt x="1700" y="3263"/>
                    <a:pt x="1744" y="3266"/>
                    <a:pt x="1786" y="3266"/>
                  </a:cubicBezTo>
                  <a:cubicBezTo>
                    <a:pt x="1922" y="3266"/>
                    <a:pt x="2046" y="3231"/>
                    <a:pt x="2171" y="3148"/>
                  </a:cubicBezTo>
                  <a:cubicBezTo>
                    <a:pt x="2334" y="3066"/>
                    <a:pt x="2469" y="2931"/>
                    <a:pt x="2578" y="2795"/>
                  </a:cubicBezTo>
                  <a:cubicBezTo>
                    <a:pt x="2903" y="2361"/>
                    <a:pt x="3039" y="1819"/>
                    <a:pt x="2985" y="1276"/>
                  </a:cubicBezTo>
                  <a:cubicBezTo>
                    <a:pt x="2879" y="535"/>
                    <a:pt x="2230" y="0"/>
                    <a:pt x="1493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50"/>
            <p:cNvSpPr/>
            <p:nvPr/>
          </p:nvSpPr>
          <p:spPr>
            <a:xfrm>
              <a:off x="5441825" y="3228025"/>
              <a:ext cx="44775" cy="48875"/>
            </a:xfrm>
            <a:custGeom>
              <a:avLst/>
              <a:gdLst/>
              <a:ahLst/>
              <a:cxnLst/>
              <a:rect l="l" t="t" r="r" b="b"/>
              <a:pathLst>
                <a:path w="1791" h="1955" extrusionOk="0">
                  <a:moveTo>
                    <a:pt x="992" y="0"/>
                  </a:moveTo>
                  <a:cubicBezTo>
                    <a:pt x="787" y="0"/>
                    <a:pt x="580" y="89"/>
                    <a:pt x="435" y="280"/>
                  </a:cubicBezTo>
                  <a:cubicBezTo>
                    <a:pt x="1" y="686"/>
                    <a:pt x="82" y="1392"/>
                    <a:pt x="597" y="1690"/>
                  </a:cubicBezTo>
                  <a:cubicBezTo>
                    <a:pt x="760" y="1799"/>
                    <a:pt x="923" y="1880"/>
                    <a:pt x="1113" y="1934"/>
                  </a:cubicBezTo>
                  <a:cubicBezTo>
                    <a:pt x="1148" y="1948"/>
                    <a:pt x="1185" y="1955"/>
                    <a:pt x="1221" y="1955"/>
                  </a:cubicBezTo>
                  <a:cubicBezTo>
                    <a:pt x="1325" y="1955"/>
                    <a:pt x="1425" y="1899"/>
                    <a:pt x="1465" y="1799"/>
                  </a:cubicBezTo>
                  <a:cubicBezTo>
                    <a:pt x="1709" y="1473"/>
                    <a:pt x="1791" y="1093"/>
                    <a:pt x="1737" y="714"/>
                  </a:cubicBezTo>
                  <a:cubicBezTo>
                    <a:pt x="1737" y="632"/>
                    <a:pt x="1709" y="578"/>
                    <a:pt x="1682" y="497"/>
                  </a:cubicBezTo>
                  <a:cubicBezTo>
                    <a:pt x="1571" y="178"/>
                    <a:pt x="1282" y="0"/>
                    <a:pt x="992" y="0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50"/>
            <p:cNvSpPr/>
            <p:nvPr/>
          </p:nvSpPr>
          <p:spPr>
            <a:xfrm>
              <a:off x="5592375" y="3064075"/>
              <a:ext cx="61050" cy="63350"/>
            </a:xfrm>
            <a:custGeom>
              <a:avLst/>
              <a:gdLst/>
              <a:ahLst/>
              <a:cxnLst/>
              <a:rect l="l" t="t" r="r" b="b"/>
              <a:pathLst>
                <a:path w="2442" h="2534" extrusionOk="0">
                  <a:moveTo>
                    <a:pt x="1314" y="656"/>
                  </a:moveTo>
                  <a:cubicBezTo>
                    <a:pt x="1583" y="656"/>
                    <a:pt x="1813" y="893"/>
                    <a:pt x="1790" y="1169"/>
                  </a:cubicBezTo>
                  <a:cubicBezTo>
                    <a:pt x="1790" y="1413"/>
                    <a:pt x="1682" y="1630"/>
                    <a:pt x="1519" y="1820"/>
                  </a:cubicBezTo>
                  <a:cubicBezTo>
                    <a:pt x="1439" y="1920"/>
                    <a:pt x="1313" y="1976"/>
                    <a:pt x="1188" y="1976"/>
                  </a:cubicBezTo>
                  <a:cubicBezTo>
                    <a:pt x="1144" y="1976"/>
                    <a:pt x="1100" y="1969"/>
                    <a:pt x="1058" y="1955"/>
                  </a:cubicBezTo>
                  <a:cubicBezTo>
                    <a:pt x="841" y="1901"/>
                    <a:pt x="705" y="1738"/>
                    <a:pt x="651" y="1521"/>
                  </a:cubicBezTo>
                  <a:cubicBezTo>
                    <a:pt x="624" y="1169"/>
                    <a:pt x="841" y="816"/>
                    <a:pt x="1166" y="681"/>
                  </a:cubicBezTo>
                  <a:cubicBezTo>
                    <a:pt x="1216" y="664"/>
                    <a:pt x="1266" y="656"/>
                    <a:pt x="1314" y="656"/>
                  </a:cubicBezTo>
                  <a:close/>
                  <a:moveTo>
                    <a:pt x="1328" y="0"/>
                  </a:moveTo>
                  <a:cubicBezTo>
                    <a:pt x="1200" y="0"/>
                    <a:pt x="1072" y="27"/>
                    <a:pt x="949" y="84"/>
                  </a:cubicBezTo>
                  <a:cubicBezTo>
                    <a:pt x="353" y="355"/>
                    <a:pt x="0" y="952"/>
                    <a:pt x="0" y="1576"/>
                  </a:cubicBezTo>
                  <a:cubicBezTo>
                    <a:pt x="0" y="1684"/>
                    <a:pt x="27" y="1765"/>
                    <a:pt x="54" y="1847"/>
                  </a:cubicBezTo>
                  <a:cubicBezTo>
                    <a:pt x="263" y="2283"/>
                    <a:pt x="710" y="2534"/>
                    <a:pt x="1164" y="2534"/>
                  </a:cubicBezTo>
                  <a:cubicBezTo>
                    <a:pt x="1360" y="2534"/>
                    <a:pt x="1557" y="2487"/>
                    <a:pt x="1736" y="2389"/>
                  </a:cubicBezTo>
                  <a:cubicBezTo>
                    <a:pt x="2197" y="2064"/>
                    <a:pt x="2441" y="1467"/>
                    <a:pt x="2360" y="897"/>
                  </a:cubicBezTo>
                  <a:cubicBezTo>
                    <a:pt x="2306" y="653"/>
                    <a:pt x="2170" y="436"/>
                    <a:pt x="1980" y="274"/>
                  </a:cubicBezTo>
                  <a:cubicBezTo>
                    <a:pt x="1803" y="96"/>
                    <a:pt x="1568" y="0"/>
                    <a:pt x="132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50"/>
            <p:cNvSpPr/>
            <p:nvPr/>
          </p:nvSpPr>
          <p:spPr>
            <a:xfrm>
              <a:off x="5607950" y="3080475"/>
              <a:ext cx="29675" cy="33025"/>
            </a:xfrm>
            <a:custGeom>
              <a:avLst/>
              <a:gdLst/>
              <a:ahLst/>
              <a:cxnLst/>
              <a:rect l="l" t="t" r="r" b="b"/>
              <a:pathLst>
                <a:path w="1187" h="1321" extrusionOk="0">
                  <a:moveTo>
                    <a:pt x="691" y="0"/>
                  </a:moveTo>
                  <a:cubicBezTo>
                    <a:pt x="643" y="0"/>
                    <a:pt x="593" y="8"/>
                    <a:pt x="543" y="25"/>
                  </a:cubicBezTo>
                  <a:cubicBezTo>
                    <a:pt x="218" y="160"/>
                    <a:pt x="1" y="513"/>
                    <a:pt x="28" y="865"/>
                  </a:cubicBezTo>
                  <a:cubicBezTo>
                    <a:pt x="55" y="1082"/>
                    <a:pt x="218" y="1245"/>
                    <a:pt x="408" y="1299"/>
                  </a:cubicBezTo>
                  <a:cubicBezTo>
                    <a:pt x="457" y="1313"/>
                    <a:pt x="504" y="1320"/>
                    <a:pt x="549" y="1320"/>
                  </a:cubicBezTo>
                  <a:cubicBezTo>
                    <a:pt x="678" y="1320"/>
                    <a:pt x="788" y="1264"/>
                    <a:pt x="869" y="1164"/>
                  </a:cubicBezTo>
                  <a:cubicBezTo>
                    <a:pt x="1032" y="974"/>
                    <a:pt x="1140" y="757"/>
                    <a:pt x="1140" y="513"/>
                  </a:cubicBezTo>
                  <a:cubicBezTo>
                    <a:pt x="1186" y="237"/>
                    <a:pt x="960" y="0"/>
                    <a:pt x="691" y="0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50"/>
            <p:cNvSpPr/>
            <p:nvPr/>
          </p:nvSpPr>
          <p:spPr>
            <a:xfrm>
              <a:off x="5635775" y="3219375"/>
              <a:ext cx="72575" cy="65775"/>
            </a:xfrm>
            <a:custGeom>
              <a:avLst/>
              <a:gdLst/>
              <a:ahLst/>
              <a:cxnLst/>
              <a:rect l="l" t="t" r="r" b="b"/>
              <a:pathLst>
                <a:path w="2903" h="2631" extrusionOk="0">
                  <a:moveTo>
                    <a:pt x="1532" y="643"/>
                  </a:moveTo>
                  <a:cubicBezTo>
                    <a:pt x="1774" y="643"/>
                    <a:pt x="2017" y="823"/>
                    <a:pt x="2089" y="1087"/>
                  </a:cubicBezTo>
                  <a:cubicBezTo>
                    <a:pt x="2186" y="1575"/>
                    <a:pt x="1822" y="1998"/>
                    <a:pt x="1352" y="1998"/>
                  </a:cubicBezTo>
                  <a:cubicBezTo>
                    <a:pt x="1301" y="1998"/>
                    <a:pt x="1247" y="1993"/>
                    <a:pt x="1193" y="1982"/>
                  </a:cubicBezTo>
                  <a:cubicBezTo>
                    <a:pt x="705" y="1900"/>
                    <a:pt x="543" y="1304"/>
                    <a:pt x="895" y="978"/>
                  </a:cubicBezTo>
                  <a:cubicBezTo>
                    <a:pt x="1031" y="788"/>
                    <a:pt x="1221" y="680"/>
                    <a:pt x="1438" y="653"/>
                  </a:cubicBezTo>
                  <a:cubicBezTo>
                    <a:pt x="1469" y="647"/>
                    <a:pt x="1500" y="643"/>
                    <a:pt x="1532" y="643"/>
                  </a:cubicBezTo>
                  <a:close/>
                  <a:moveTo>
                    <a:pt x="1570" y="1"/>
                  </a:moveTo>
                  <a:cubicBezTo>
                    <a:pt x="836" y="1"/>
                    <a:pt x="213" y="508"/>
                    <a:pt x="54" y="1222"/>
                  </a:cubicBezTo>
                  <a:cubicBezTo>
                    <a:pt x="0" y="1602"/>
                    <a:pt x="109" y="1982"/>
                    <a:pt x="380" y="2253"/>
                  </a:cubicBezTo>
                  <a:cubicBezTo>
                    <a:pt x="601" y="2494"/>
                    <a:pt x="910" y="2631"/>
                    <a:pt x="1232" y="2631"/>
                  </a:cubicBezTo>
                  <a:cubicBezTo>
                    <a:pt x="1346" y="2631"/>
                    <a:pt x="1460" y="2614"/>
                    <a:pt x="1573" y="2579"/>
                  </a:cubicBezTo>
                  <a:cubicBezTo>
                    <a:pt x="2143" y="2551"/>
                    <a:pt x="2631" y="2117"/>
                    <a:pt x="2712" y="1548"/>
                  </a:cubicBezTo>
                  <a:cubicBezTo>
                    <a:pt x="2902" y="788"/>
                    <a:pt x="2387" y="56"/>
                    <a:pt x="1627" y="2"/>
                  </a:cubicBezTo>
                  <a:cubicBezTo>
                    <a:pt x="1608" y="1"/>
                    <a:pt x="1589" y="1"/>
                    <a:pt x="1570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50"/>
            <p:cNvSpPr/>
            <p:nvPr/>
          </p:nvSpPr>
          <p:spPr>
            <a:xfrm>
              <a:off x="5648650" y="3235450"/>
              <a:ext cx="41725" cy="33875"/>
            </a:xfrm>
            <a:custGeom>
              <a:avLst/>
              <a:gdLst/>
              <a:ahLst/>
              <a:cxnLst/>
              <a:rect l="l" t="t" r="r" b="b"/>
              <a:pathLst>
                <a:path w="1669" h="1355" extrusionOk="0">
                  <a:moveTo>
                    <a:pt x="1017" y="0"/>
                  </a:moveTo>
                  <a:cubicBezTo>
                    <a:pt x="985" y="0"/>
                    <a:pt x="954" y="4"/>
                    <a:pt x="923" y="10"/>
                  </a:cubicBezTo>
                  <a:cubicBezTo>
                    <a:pt x="706" y="37"/>
                    <a:pt x="489" y="145"/>
                    <a:pt x="353" y="335"/>
                  </a:cubicBezTo>
                  <a:cubicBezTo>
                    <a:pt x="0" y="661"/>
                    <a:pt x="190" y="1257"/>
                    <a:pt x="678" y="1339"/>
                  </a:cubicBezTo>
                  <a:cubicBezTo>
                    <a:pt x="732" y="1350"/>
                    <a:pt x="786" y="1355"/>
                    <a:pt x="837" y="1355"/>
                  </a:cubicBezTo>
                  <a:cubicBezTo>
                    <a:pt x="1307" y="1355"/>
                    <a:pt x="1669" y="932"/>
                    <a:pt x="1546" y="444"/>
                  </a:cubicBezTo>
                  <a:cubicBezTo>
                    <a:pt x="1498" y="180"/>
                    <a:pt x="1259" y="0"/>
                    <a:pt x="1017" y="0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36F2A180-7129-F5BB-589E-8E0B7B87A2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397" y="363669"/>
            <a:ext cx="3165873" cy="16807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D1B85D8-C920-C3B1-754B-7EBD646EC0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3354" y="415678"/>
            <a:ext cx="3048000" cy="162877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20029B7-5965-0931-FB84-882B9B9F75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397" y="2576161"/>
            <a:ext cx="3165873" cy="19490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2BEE4A5-0E76-0C45-2BBD-D519A311F6BF}"/>
              </a:ext>
            </a:extLst>
          </p:cNvPr>
          <p:cNvSpPr txBox="1"/>
          <p:nvPr/>
        </p:nvSpPr>
        <p:spPr>
          <a:xfrm>
            <a:off x="501044" y="2193483"/>
            <a:ext cx="41679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chemeClr val="accent2">
                    <a:lumMod val="50000"/>
                  </a:schemeClr>
                </a:solidFill>
              </a:rPr>
              <a:t>Lực kéo của người tác dụng lên sợi dây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1CFF2DF-51A1-9535-CBE3-CCF58D623078}"/>
              </a:ext>
            </a:extLst>
          </p:cNvPr>
          <p:cNvSpPr txBox="1"/>
          <p:nvPr/>
        </p:nvSpPr>
        <p:spPr>
          <a:xfrm>
            <a:off x="4757623" y="2187788"/>
            <a:ext cx="43863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chemeClr val="accent2">
                    <a:lumMod val="50000"/>
                  </a:schemeClr>
                </a:solidFill>
              </a:rPr>
              <a:t>Lực đẩy của mặt vợt tác dụng lên quả cầu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9BADEEF-DFEC-5B06-518B-1539FE099435}"/>
              </a:ext>
            </a:extLst>
          </p:cNvPr>
          <p:cNvSpPr txBox="1"/>
          <p:nvPr/>
        </p:nvSpPr>
        <p:spPr>
          <a:xfrm>
            <a:off x="501043" y="4649419"/>
            <a:ext cx="41679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chemeClr val="accent2">
                    <a:lumMod val="50000"/>
                  </a:schemeClr>
                </a:solidFill>
              </a:rPr>
              <a:t>Lực đẩy của người tác dụng lên xe rác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778BF84-45B1-8210-16DC-31ABE0E6A1E9}"/>
              </a:ext>
            </a:extLst>
          </p:cNvPr>
          <p:cNvSpPr txBox="1"/>
          <p:nvPr/>
        </p:nvSpPr>
        <p:spPr>
          <a:xfrm>
            <a:off x="4786598" y="4649419"/>
            <a:ext cx="43574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chemeClr val="accent2">
                    <a:lumMod val="50000"/>
                  </a:schemeClr>
                </a:solidFill>
              </a:rPr>
              <a:t>Lực hút của nam châm lên các viên bi sắt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9550100E-AF06-7561-6F74-764BD954F0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75173" y="2559193"/>
            <a:ext cx="3262430" cy="194906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D43BC64-8E0A-4A86-78D4-718034A1A477}"/>
              </a:ext>
            </a:extLst>
          </p:cNvPr>
          <p:cNvSpPr txBox="1"/>
          <p:nvPr/>
        </p:nvSpPr>
        <p:spPr>
          <a:xfrm>
            <a:off x="947377" y="2195413"/>
            <a:ext cx="7704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rgbClr val="FF0000"/>
                </a:solidFill>
              </a:rPr>
              <a:t>kéo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575C2AE-D298-FC90-1B14-80D6ED4FF7E8}"/>
              </a:ext>
            </a:extLst>
          </p:cNvPr>
          <p:cNvSpPr txBox="1"/>
          <p:nvPr/>
        </p:nvSpPr>
        <p:spPr>
          <a:xfrm>
            <a:off x="5147238" y="2171326"/>
            <a:ext cx="7704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rgbClr val="FF0000"/>
                </a:solidFill>
              </a:rPr>
              <a:t> đẩy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D532F4-3EBF-CE63-02B7-7AC4FC5CFF24}"/>
              </a:ext>
            </a:extLst>
          </p:cNvPr>
          <p:cNvSpPr txBox="1"/>
          <p:nvPr/>
        </p:nvSpPr>
        <p:spPr>
          <a:xfrm>
            <a:off x="896651" y="4649419"/>
            <a:ext cx="7704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rgbClr val="FF0000"/>
                </a:solidFill>
              </a:rPr>
              <a:t> đẩy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0CFAC41-3A37-3F2F-D7D4-90FB886BDD2F}"/>
              </a:ext>
            </a:extLst>
          </p:cNvPr>
          <p:cNvSpPr txBox="1"/>
          <p:nvPr/>
        </p:nvSpPr>
        <p:spPr>
          <a:xfrm>
            <a:off x="5185674" y="4649419"/>
            <a:ext cx="7704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rgbClr val="FF0000"/>
                </a:solidFill>
              </a:rPr>
              <a:t> hút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" grpId="0"/>
      <p:bldP spid="3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Google Shape;716;p49"/>
          <p:cNvSpPr txBox="1">
            <a:spLocks noGrp="1"/>
          </p:cNvSpPr>
          <p:nvPr>
            <p:ph type="subTitle" idx="1"/>
          </p:nvPr>
        </p:nvSpPr>
        <p:spPr>
          <a:xfrm>
            <a:off x="721904" y="899887"/>
            <a:ext cx="7834804" cy="169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/>
            <a:r>
              <a:rPr lang="en" sz="3200" dirty="0">
                <a:latin typeface="#9Slide03 AllRoundGothic" panose="020B0703020202020104" pitchFamily="34" charset="0"/>
                <a:ea typeface="Comfortaa SemiBold"/>
                <a:cs typeface="Comfortaa SemiBold"/>
                <a:sym typeface="Comfortaa SemiBold"/>
              </a:rPr>
              <a:t>“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  <a:cs typeface="Times New Roman" panose="02020603050405020304" pitchFamily="18" charset="0"/>
              </a:rPr>
              <a:t>Khi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  <a:cs typeface="Times New Roman" panose="02020603050405020304" pitchFamily="18" charset="0"/>
              </a:rPr>
              <a:t> A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#9Slide03 AllRoundGothic" panose="020B0703020202020104" pitchFamily="34" charset="0"/>
                <a:cs typeface="Times New Roman" panose="02020603050405020304" pitchFamily="18" charset="0"/>
              </a:rPr>
              <a:t>đẩy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  <a:cs typeface="Times New Roman" panose="02020603050405020304" pitchFamily="18" charset="0"/>
              </a:rPr>
              <a:t>hoặc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#9Slide03 AllRoundGothic" panose="020B0703020202020104" pitchFamily="34" charset="0"/>
                <a:cs typeface="Times New Roman" panose="02020603050405020304" pitchFamily="18" charset="0"/>
              </a:rPr>
              <a:t>kéo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  <a:cs typeface="Times New Roman" panose="02020603050405020304" pitchFamily="18" charset="0"/>
              </a:rPr>
              <a:t> B ta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  <a:cs typeface="Times New Roman" panose="02020603050405020304" pitchFamily="18" charset="0"/>
              </a:rPr>
              <a:t>nói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  <a:cs typeface="Times New Roman" panose="02020603050405020304" pitchFamily="18" charset="0"/>
              </a:rPr>
              <a:t> A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#9Slide03 AllRoundGothic" panose="020B0703020202020104" pitchFamily="34" charset="0"/>
                <a:cs typeface="Times New Roman" panose="02020603050405020304" pitchFamily="18" charset="0"/>
              </a:rPr>
              <a:t>tác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#9Slide03 AllRoundGothic" panose="020B07030202020201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#9Slide03 AllRoundGothic" panose="020B0703020202020104" pitchFamily="34" charset="0"/>
                <a:cs typeface="Times New Roman" panose="02020603050405020304" pitchFamily="18" charset="0"/>
              </a:rPr>
              <a:t>dụng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#9Slide03 AllRoundGothic" panose="020B07030202020201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#9Slide03 AllRoundGothic" panose="020B0703020202020104" pitchFamily="34" charset="0"/>
                <a:cs typeface="Times New Roman" panose="02020603050405020304" pitchFamily="18" charset="0"/>
              </a:rPr>
              <a:t>lực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latin typeface="#9Slide03 AllRoundGothic" panose="020B07030202020201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  <a:cs typeface="Times New Roman" panose="02020603050405020304" pitchFamily="18" charset="0"/>
              </a:rPr>
              <a:t>lên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  <a:cs typeface="Times New Roman" panose="02020603050405020304" pitchFamily="18" charset="0"/>
              </a:rPr>
              <a:t> B.”</a:t>
            </a:r>
          </a:p>
        </p:txBody>
      </p:sp>
      <p:grpSp>
        <p:nvGrpSpPr>
          <p:cNvPr id="717" name="Google Shape;717;p49"/>
          <p:cNvGrpSpPr/>
          <p:nvPr/>
        </p:nvGrpSpPr>
        <p:grpSpPr>
          <a:xfrm>
            <a:off x="291298" y="154771"/>
            <a:ext cx="1119757" cy="830619"/>
            <a:chOff x="6224675" y="2055325"/>
            <a:chExt cx="920550" cy="682850"/>
          </a:xfrm>
        </p:grpSpPr>
        <p:sp>
          <p:nvSpPr>
            <p:cNvPr id="718" name="Google Shape;718;p49"/>
            <p:cNvSpPr/>
            <p:nvPr/>
          </p:nvSpPr>
          <p:spPr>
            <a:xfrm>
              <a:off x="6225025" y="2055525"/>
              <a:ext cx="920200" cy="682650"/>
            </a:xfrm>
            <a:custGeom>
              <a:avLst/>
              <a:gdLst/>
              <a:ahLst/>
              <a:cxnLst/>
              <a:rect l="l" t="t" r="r" b="b"/>
              <a:pathLst>
                <a:path w="36808" h="27306" extrusionOk="0">
                  <a:moveTo>
                    <a:pt x="31985" y="9664"/>
                  </a:moveTo>
                  <a:cubicBezTo>
                    <a:pt x="32506" y="9664"/>
                    <a:pt x="33094" y="9778"/>
                    <a:pt x="33607" y="10000"/>
                  </a:cubicBezTo>
                  <a:cubicBezTo>
                    <a:pt x="33010" y="10705"/>
                    <a:pt x="32305" y="11139"/>
                    <a:pt x="31492" y="11573"/>
                  </a:cubicBezTo>
                  <a:cubicBezTo>
                    <a:pt x="31383" y="10922"/>
                    <a:pt x="31275" y="10353"/>
                    <a:pt x="31166" y="9783"/>
                  </a:cubicBezTo>
                  <a:cubicBezTo>
                    <a:pt x="31397" y="9703"/>
                    <a:pt x="31679" y="9664"/>
                    <a:pt x="31985" y="9664"/>
                  </a:cubicBezTo>
                  <a:close/>
                  <a:moveTo>
                    <a:pt x="4313" y="16754"/>
                  </a:moveTo>
                  <a:cubicBezTo>
                    <a:pt x="4395" y="17161"/>
                    <a:pt x="4449" y="17486"/>
                    <a:pt x="4530" y="17920"/>
                  </a:cubicBezTo>
                  <a:cubicBezTo>
                    <a:pt x="4178" y="17893"/>
                    <a:pt x="3907" y="17812"/>
                    <a:pt x="3825" y="17514"/>
                  </a:cubicBezTo>
                  <a:cubicBezTo>
                    <a:pt x="3744" y="17188"/>
                    <a:pt x="3988" y="16971"/>
                    <a:pt x="4313" y="16754"/>
                  </a:cubicBezTo>
                  <a:close/>
                  <a:moveTo>
                    <a:pt x="17356" y="963"/>
                  </a:moveTo>
                  <a:cubicBezTo>
                    <a:pt x="19494" y="963"/>
                    <a:pt x="21581" y="1369"/>
                    <a:pt x="23571" y="2134"/>
                  </a:cubicBezTo>
                  <a:cubicBezTo>
                    <a:pt x="24358" y="2433"/>
                    <a:pt x="25036" y="2894"/>
                    <a:pt x="25687" y="3409"/>
                  </a:cubicBezTo>
                  <a:cubicBezTo>
                    <a:pt x="27152" y="4603"/>
                    <a:pt x="28237" y="6067"/>
                    <a:pt x="29213" y="7668"/>
                  </a:cubicBezTo>
                  <a:cubicBezTo>
                    <a:pt x="29945" y="8888"/>
                    <a:pt x="30325" y="10217"/>
                    <a:pt x="30461" y="11628"/>
                  </a:cubicBezTo>
                  <a:cubicBezTo>
                    <a:pt x="30461" y="11763"/>
                    <a:pt x="30461" y="11899"/>
                    <a:pt x="30461" y="12089"/>
                  </a:cubicBezTo>
                  <a:cubicBezTo>
                    <a:pt x="30244" y="12224"/>
                    <a:pt x="30027" y="12360"/>
                    <a:pt x="29783" y="12469"/>
                  </a:cubicBezTo>
                  <a:cubicBezTo>
                    <a:pt x="27640" y="13553"/>
                    <a:pt x="25416" y="14394"/>
                    <a:pt x="23110" y="15072"/>
                  </a:cubicBezTo>
                  <a:cubicBezTo>
                    <a:pt x="19313" y="16212"/>
                    <a:pt x="15488" y="17215"/>
                    <a:pt x="11583" y="17812"/>
                  </a:cubicBezTo>
                  <a:cubicBezTo>
                    <a:pt x="10009" y="18056"/>
                    <a:pt x="8436" y="18219"/>
                    <a:pt x="6836" y="18219"/>
                  </a:cubicBezTo>
                  <a:cubicBezTo>
                    <a:pt x="6429" y="18219"/>
                    <a:pt x="6022" y="18192"/>
                    <a:pt x="5588" y="18164"/>
                  </a:cubicBezTo>
                  <a:cubicBezTo>
                    <a:pt x="5371" y="17622"/>
                    <a:pt x="5290" y="17134"/>
                    <a:pt x="5263" y="16646"/>
                  </a:cubicBezTo>
                  <a:cubicBezTo>
                    <a:pt x="5046" y="13960"/>
                    <a:pt x="5615" y="11411"/>
                    <a:pt x="6673" y="8942"/>
                  </a:cubicBezTo>
                  <a:cubicBezTo>
                    <a:pt x="7541" y="6908"/>
                    <a:pt x="8843" y="5199"/>
                    <a:pt x="10579" y="3789"/>
                  </a:cubicBezTo>
                  <a:cubicBezTo>
                    <a:pt x="11745" y="2867"/>
                    <a:pt x="12993" y="2026"/>
                    <a:pt x="14403" y="1483"/>
                  </a:cubicBezTo>
                  <a:cubicBezTo>
                    <a:pt x="15217" y="1158"/>
                    <a:pt x="16085" y="995"/>
                    <a:pt x="16953" y="968"/>
                  </a:cubicBezTo>
                  <a:cubicBezTo>
                    <a:pt x="17088" y="965"/>
                    <a:pt x="17222" y="963"/>
                    <a:pt x="17356" y="963"/>
                  </a:cubicBezTo>
                  <a:close/>
                  <a:moveTo>
                    <a:pt x="32874" y="7977"/>
                  </a:moveTo>
                  <a:cubicBezTo>
                    <a:pt x="33209" y="7977"/>
                    <a:pt x="33544" y="8014"/>
                    <a:pt x="33878" y="8102"/>
                  </a:cubicBezTo>
                  <a:cubicBezTo>
                    <a:pt x="34258" y="8210"/>
                    <a:pt x="34638" y="8346"/>
                    <a:pt x="34990" y="8536"/>
                  </a:cubicBezTo>
                  <a:cubicBezTo>
                    <a:pt x="35479" y="8780"/>
                    <a:pt x="35696" y="9214"/>
                    <a:pt x="35696" y="9756"/>
                  </a:cubicBezTo>
                  <a:cubicBezTo>
                    <a:pt x="35723" y="10299"/>
                    <a:pt x="35533" y="10787"/>
                    <a:pt x="35289" y="11248"/>
                  </a:cubicBezTo>
                  <a:cubicBezTo>
                    <a:pt x="34801" y="12224"/>
                    <a:pt x="34123" y="13092"/>
                    <a:pt x="33309" y="13852"/>
                  </a:cubicBezTo>
                  <a:cubicBezTo>
                    <a:pt x="31383" y="15615"/>
                    <a:pt x="29213" y="16971"/>
                    <a:pt x="26745" y="17812"/>
                  </a:cubicBezTo>
                  <a:cubicBezTo>
                    <a:pt x="23192" y="19005"/>
                    <a:pt x="19611" y="19982"/>
                    <a:pt x="15950" y="20633"/>
                  </a:cubicBezTo>
                  <a:cubicBezTo>
                    <a:pt x="14783" y="20850"/>
                    <a:pt x="13617" y="20985"/>
                    <a:pt x="12423" y="21121"/>
                  </a:cubicBezTo>
                  <a:cubicBezTo>
                    <a:pt x="10850" y="21311"/>
                    <a:pt x="9277" y="21446"/>
                    <a:pt x="7677" y="21474"/>
                  </a:cubicBezTo>
                  <a:cubicBezTo>
                    <a:pt x="7464" y="21478"/>
                    <a:pt x="7251" y="21481"/>
                    <a:pt x="7037" y="21481"/>
                  </a:cubicBezTo>
                  <a:cubicBezTo>
                    <a:pt x="6023" y="21481"/>
                    <a:pt x="5001" y="21412"/>
                    <a:pt x="4015" y="21121"/>
                  </a:cubicBezTo>
                  <a:cubicBezTo>
                    <a:pt x="3256" y="20931"/>
                    <a:pt x="2550" y="20633"/>
                    <a:pt x="1926" y="20117"/>
                  </a:cubicBezTo>
                  <a:cubicBezTo>
                    <a:pt x="1167" y="19466"/>
                    <a:pt x="950" y="18680"/>
                    <a:pt x="1194" y="17758"/>
                  </a:cubicBezTo>
                  <a:cubicBezTo>
                    <a:pt x="1438" y="16781"/>
                    <a:pt x="1981" y="16022"/>
                    <a:pt x="2794" y="15479"/>
                  </a:cubicBezTo>
                  <a:cubicBezTo>
                    <a:pt x="3039" y="15316"/>
                    <a:pt x="3283" y="15181"/>
                    <a:pt x="3527" y="15072"/>
                  </a:cubicBezTo>
                  <a:cubicBezTo>
                    <a:pt x="3717" y="14964"/>
                    <a:pt x="3934" y="14910"/>
                    <a:pt x="4151" y="14855"/>
                  </a:cubicBezTo>
                  <a:cubicBezTo>
                    <a:pt x="4341" y="15100"/>
                    <a:pt x="4259" y="15371"/>
                    <a:pt x="4232" y="15588"/>
                  </a:cubicBezTo>
                  <a:cubicBezTo>
                    <a:pt x="3961" y="15832"/>
                    <a:pt x="3662" y="16049"/>
                    <a:pt x="3445" y="16293"/>
                  </a:cubicBezTo>
                  <a:cubicBezTo>
                    <a:pt x="2523" y="17269"/>
                    <a:pt x="2822" y="18381"/>
                    <a:pt x="4124" y="18734"/>
                  </a:cubicBezTo>
                  <a:cubicBezTo>
                    <a:pt x="5053" y="18983"/>
                    <a:pt x="6020" y="19100"/>
                    <a:pt x="6993" y="19100"/>
                  </a:cubicBezTo>
                  <a:cubicBezTo>
                    <a:pt x="7185" y="19100"/>
                    <a:pt x="7376" y="19096"/>
                    <a:pt x="7568" y="19087"/>
                  </a:cubicBezTo>
                  <a:cubicBezTo>
                    <a:pt x="9982" y="19005"/>
                    <a:pt x="12369" y="18598"/>
                    <a:pt x="14756" y="18137"/>
                  </a:cubicBezTo>
                  <a:cubicBezTo>
                    <a:pt x="18065" y="17514"/>
                    <a:pt x="21320" y="16564"/>
                    <a:pt x="24575" y="15588"/>
                  </a:cubicBezTo>
                  <a:cubicBezTo>
                    <a:pt x="26202" y="15127"/>
                    <a:pt x="27803" y="14476"/>
                    <a:pt x="29322" y="13716"/>
                  </a:cubicBezTo>
                  <a:cubicBezTo>
                    <a:pt x="30922" y="12930"/>
                    <a:pt x="32441" y="12007"/>
                    <a:pt x="33851" y="10922"/>
                  </a:cubicBezTo>
                  <a:cubicBezTo>
                    <a:pt x="34068" y="10760"/>
                    <a:pt x="34258" y="10570"/>
                    <a:pt x="34394" y="10353"/>
                  </a:cubicBezTo>
                  <a:cubicBezTo>
                    <a:pt x="34692" y="9919"/>
                    <a:pt x="34584" y="9458"/>
                    <a:pt x="34123" y="9214"/>
                  </a:cubicBezTo>
                  <a:cubicBezTo>
                    <a:pt x="33824" y="9051"/>
                    <a:pt x="33499" y="8942"/>
                    <a:pt x="33173" y="8915"/>
                  </a:cubicBezTo>
                  <a:cubicBezTo>
                    <a:pt x="32522" y="8834"/>
                    <a:pt x="31871" y="8807"/>
                    <a:pt x="31193" y="8780"/>
                  </a:cubicBezTo>
                  <a:cubicBezTo>
                    <a:pt x="30868" y="8753"/>
                    <a:pt x="30868" y="8780"/>
                    <a:pt x="30759" y="8319"/>
                  </a:cubicBezTo>
                  <a:cubicBezTo>
                    <a:pt x="31474" y="8135"/>
                    <a:pt x="32176" y="7977"/>
                    <a:pt x="32874" y="7977"/>
                  </a:cubicBezTo>
                  <a:close/>
                  <a:moveTo>
                    <a:pt x="30379" y="17161"/>
                  </a:moveTo>
                  <a:lnTo>
                    <a:pt x="30379" y="17161"/>
                  </a:lnTo>
                  <a:cubicBezTo>
                    <a:pt x="30108" y="18924"/>
                    <a:pt x="29430" y="20334"/>
                    <a:pt x="28399" y="21582"/>
                  </a:cubicBezTo>
                  <a:cubicBezTo>
                    <a:pt x="27559" y="22586"/>
                    <a:pt x="26555" y="23427"/>
                    <a:pt x="25443" y="24132"/>
                  </a:cubicBezTo>
                  <a:cubicBezTo>
                    <a:pt x="23788" y="25190"/>
                    <a:pt x="21998" y="25868"/>
                    <a:pt x="20018" y="26139"/>
                  </a:cubicBezTo>
                  <a:cubicBezTo>
                    <a:pt x="18928" y="26288"/>
                    <a:pt x="17838" y="26414"/>
                    <a:pt x="16727" y="26414"/>
                  </a:cubicBezTo>
                  <a:cubicBezTo>
                    <a:pt x="16621" y="26414"/>
                    <a:pt x="16516" y="26412"/>
                    <a:pt x="16411" y="26410"/>
                  </a:cubicBezTo>
                  <a:cubicBezTo>
                    <a:pt x="13319" y="26302"/>
                    <a:pt x="10687" y="25081"/>
                    <a:pt x="8436" y="22993"/>
                  </a:cubicBezTo>
                  <a:cubicBezTo>
                    <a:pt x="8301" y="22884"/>
                    <a:pt x="8192" y="22721"/>
                    <a:pt x="8056" y="22586"/>
                  </a:cubicBezTo>
                  <a:cubicBezTo>
                    <a:pt x="8192" y="22396"/>
                    <a:pt x="8382" y="22450"/>
                    <a:pt x="8518" y="22423"/>
                  </a:cubicBezTo>
                  <a:cubicBezTo>
                    <a:pt x="10959" y="22287"/>
                    <a:pt x="13400" y="22070"/>
                    <a:pt x="15787" y="21663"/>
                  </a:cubicBezTo>
                  <a:cubicBezTo>
                    <a:pt x="18770" y="21148"/>
                    <a:pt x="21673" y="20416"/>
                    <a:pt x="24548" y="19548"/>
                  </a:cubicBezTo>
                  <a:cubicBezTo>
                    <a:pt x="25823" y="19168"/>
                    <a:pt x="27125" y="18843"/>
                    <a:pt x="28291" y="18219"/>
                  </a:cubicBezTo>
                  <a:cubicBezTo>
                    <a:pt x="28752" y="18002"/>
                    <a:pt x="29186" y="17785"/>
                    <a:pt x="29620" y="17541"/>
                  </a:cubicBezTo>
                  <a:cubicBezTo>
                    <a:pt x="29837" y="17432"/>
                    <a:pt x="30054" y="17324"/>
                    <a:pt x="30379" y="17161"/>
                  </a:cubicBezTo>
                  <a:close/>
                  <a:moveTo>
                    <a:pt x="17547" y="0"/>
                  </a:moveTo>
                  <a:cubicBezTo>
                    <a:pt x="16359" y="0"/>
                    <a:pt x="15205" y="200"/>
                    <a:pt x="14051" y="615"/>
                  </a:cubicBezTo>
                  <a:cubicBezTo>
                    <a:pt x="12749" y="1104"/>
                    <a:pt x="11610" y="1836"/>
                    <a:pt x="10498" y="2677"/>
                  </a:cubicBezTo>
                  <a:cubicBezTo>
                    <a:pt x="8490" y="4223"/>
                    <a:pt x="6917" y="6122"/>
                    <a:pt x="5887" y="8454"/>
                  </a:cubicBezTo>
                  <a:cubicBezTo>
                    <a:pt x="5236" y="9973"/>
                    <a:pt x="4747" y="11546"/>
                    <a:pt x="4503" y="13201"/>
                  </a:cubicBezTo>
                  <a:cubicBezTo>
                    <a:pt x="4476" y="13391"/>
                    <a:pt x="4422" y="13553"/>
                    <a:pt x="4368" y="13743"/>
                  </a:cubicBezTo>
                  <a:cubicBezTo>
                    <a:pt x="4042" y="13852"/>
                    <a:pt x="3744" y="13933"/>
                    <a:pt x="3473" y="14042"/>
                  </a:cubicBezTo>
                  <a:cubicBezTo>
                    <a:pt x="1737" y="14720"/>
                    <a:pt x="597" y="15913"/>
                    <a:pt x="218" y="17785"/>
                  </a:cubicBezTo>
                  <a:cubicBezTo>
                    <a:pt x="1" y="18978"/>
                    <a:pt x="380" y="19928"/>
                    <a:pt x="1221" y="20714"/>
                  </a:cubicBezTo>
                  <a:cubicBezTo>
                    <a:pt x="1954" y="21392"/>
                    <a:pt x="2794" y="21772"/>
                    <a:pt x="3717" y="22043"/>
                  </a:cubicBezTo>
                  <a:cubicBezTo>
                    <a:pt x="4530" y="22260"/>
                    <a:pt x="5344" y="22369"/>
                    <a:pt x="6185" y="22423"/>
                  </a:cubicBezTo>
                  <a:cubicBezTo>
                    <a:pt x="6592" y="22423"/>
                    <a:pt x="6863" y="22586"/>
                    <a:pt x="7161" y="22884"/>
                  </a:cubicBezTo>
                  <a:cubicBezTo>
                    <a:pt x="9792" y="25759"/>
                    <a:pt x="13047" y="27251"/>
                    <a:pt x="16953" y="27305"/>
                  </a:cubicBezTo>
                  <a:cubicBezTo>
                    <a:pt x="18092" y="27305"/>
                    <a:pt x="19177" y="27170"/>
                    <a:pt x="20289" y="27007"/>
                  </a:cubicBezTo>
                  <a:cubicBezTo>
                    <a:pt x="23273" y="26600"/>
                    <a:pt x="25850" y="25325"/>
                    <a:pt x="28020" y="23264"/>
                  </a:cubicBezTo>
                  <a:cubicBezTo>
                    <a:pt x="29864" y="21528"/>
                    <a:pt x="31030" y="19439"/>
                    <a:pt x="31356" y="16917"/>
                  </a:cubicBezTo>
                  <a:cubicBezTo>
                    <a:pt x="31383" y="16646"/>
                    <a:pt x="31492" y="16429"/>
                    <a:pt x="31736" y="16293"/>
                  </a:cubicBezTo>
                  <a:cubicBezTo>
                    <a:pt x="31925" y="16184"/>
                    <a:pt x="32061" y="16076"/>
                    <a:pt x="32224" y="15967"/>
                  </a:cubicBezTo>
                  <a:cubicBezTo>
                    <a:pt x="33607" y="15018"/>
                    <a:pt x="34719" y="13798"/>
                    <a:pt x="35696" y="12441"/>
                  </a:cubicBezTo>
                  <a:cubicBezTo>
                    <a:pt x="36157" y="11790"/>
                    <a:pt x="36482" y="11085"/>
                    <a:pt x="36645" y="10326"/>
                  </a:cubicBezTo>
                  <a:cubicBezTo>
                    <a:pt x="36808" y="9431"/>
                    <a:pt x="36482" y="8237"/>
                    <a:pt x="35397" y="7668"/>
                  </a:cubicBezTo>
                  <a:cubicBezTo>
                    <a:pt x="34665" y="7288"/>
                    <a:pt x="33906" y="7098"/>
                    <a:pt x="33092" y="7044"/>
                  </a:cubicBezTo>
                  <a:cubicBezTo>
                    <a:pt x="33025" y="7042"/>
                    <a:pt x="32958" y="7041"/>
                    <a:pt x="32891" y="7041"/>
                  </a:cubicBezTo>
                  <a:cubicBezTo>
                    <a:pt x="32016" y="7041"/>
                    <a:pt x="31182" y="7208"/>
                    <a:pt x="30325" y="7586"/>
                  </a:cubicBezTo>
                  <a:cubicBezTo>
                    <a:pt x="30190" y="7369"/>
                    <a:pt x="30081" y="7234"/>
                    <a:pt x="30000" y="7071"/>
                  </a:cubicBezTo>
                  <a:cubicBezTo>
                    <a:pt x="28996" y="5254"/>
                    <a:pt x="27586" y="3789"/>
                    <a:pt x="25985" y="2514"/>
                  </a:cubicBezTo>
                  <a:cubicBezTo>
                    <a:pt x="25307" y="1944"/>
                    <a:pt x="24548" y="1510"/>
                    <a:pt x="23707" y="1212"/>
                  </a:cubicBezTo>
                  <a:cubicBezTo>
                    <a:pt x="21944" y="507"/>
                    <a:pt x="20072" y="127"/>
                    <a:pt x="18174" y="19"/>
                  </a:cubicBezTo>
                  <a:cubicBezTo>
                    <a:pt x="17964" y="7"/>
                    <a:pt x="17755" y="0"/>
                    <a:pt x="17547" y="0"/>
                  </a:cubicBezTo>
                  <a:close/>
                </a:path>
              </a:pathLst>
            </a:custGeom>
            <a:solidFill>
              <a:srgbClr val="ED6A30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19" name="Google Shape;719;p49"/>
            <p:cNvGrpSpPr/>
            <p:nvPr/>
          </p:nvGrpSpPr>
          <p:grpSpPr>
            <a:xfrm>
              <a:off x="6224675" y="2055325"/>
              <a:ext cx="920225" cy="682650"/>
              <a:chOff x="2734175" y="518275"/>
              <a:chExt cx="920225" cy="682650"/>
            </a:xfrm>
          </p:grpSpPr>
          <p:sp>
            <p:nvSpPr>
              <p:cNvPr id="720" name="Google Shape;720;p49"/>
              <p:cNvSpPr/>
              <p:nvPr/>
            </p:nvSpPr>
            <p:spPr>
              <a:xfrm>
                <a:off x="2734175" y="518275"/>
                <a:ext cx="920225" cy="682650"/>
              </a:xfrm>
              <a:custGeom>
                <a:avLst/>
                <a:gdLst/>
                <a:ahLst/>
                <a:cxnLst/>
                <a:rect l="l" t="t" r="r" b="b"/>
                <a:pathLst>
                  <a:path w="36809" h="27306" extrusionOk="0">
                    <a:moveTo>
                      <a:pt x="31950" y="9657"/>
                    </a:moveTo>
                    <a:cubicBezTo>
                      <a:pt x="32482" y="9657"/>
                      <a:pt x="33096" y="9771"/>
                      <a:pt x="33607" y="10001"/>
                    </a:cubicBezTo>
                    <a:cubicBezTo>
                      <a:pt x="33011" y="10706"/>
                      <a:pt x="32306" y="11140"/>
                      <a:pt x="31492" y="11574"/>
                    </a:cubicBezTo>
                    <a:cubicBezTo>
                      <a:pt x="31383" y="10923"/>
                      <a:pt x="31275" y="10326"/>
                      <a:pt x="31193" y="9756"/>
                    </a:cubicBezTo>
                    <a:cubicBezTo>
                      <a:pt x="31402" y="9690"/>
                      <a:pt x="31664" y="9657"/>
                      <a:pt x="31950" y="9657"/>
                    </a:cubicBezTo>
                    <a:close/>
                    <a:moveTo>
                      <a:pt x="4341" y="16754"/>
                    </a:moveTo>
                    <a:cubicBezTo>
                      <a:pt x="4395" y="17161"/>
                      <a:pt x="4476" y="17487"/>
                      <a:pt x="4531" y="17894"/>
                    </a:cubicBezTo>
                    <a:cubicBezTo>
                      <a:pt x="4178" y="17866"/>
                      <a:pt x="3907" y="17785"/>
                      <a:pt x="3825" y="17514"/>
                    </a:cubicBezTo>
                    <a:cubicBezTo>
                      <a:pt x="3771" y="17188"/>
                      <a:pt x="3988" y="16971"/>
                      <a:pt x="4341" y="16754"/>
                    </a:cubicBezTo>
                    <a:close/>
                    <a:moveTo>
                      <a:pt x="17383" y="964"/>
                    </a:moveTo>
                    <a:cubicBezTo>
                      <a:pt x="19518" y="964"/>
                      <a:pt x="21581" y="1369"/>
                      <a:pt x="23572" y="2135"/>
                    </a:cubicBezTo>
                    <a:cubicBezTo>
                      <a:pt x="24358" y="2433"/>
                      <a:pt x="25063" y="2867"/>
                      <a:pt x="25714" y="3410"/>
                    </a:cubicBezTo>
                    <a:cubicBezTo>
                      <a:pt x="27152" y="4576"/>
                      <a:pt x="28264" y="6068"/>
                      <a:pt x="29213" y="7668"/>
                    </a:cubicBezTo>
                    <a:cubicBezTo>
                      <a:pt x="29946" y="8861"/>
                      <a:pt x="30325" y="10190"/>
                      <a:pt x="30461" y="11601"/>
                    </a:cubicBezTo>
                    <a:cubicBezTo>
                      <a:pt x="30461" y="11737"/>
                      <a:pt x="30461" y="11899"/>
                      <a:pt x="30461" y="12089"/>
                    </a:cubicBezTo>
                    <a:cubicBezTo>
                      <a:pt x="30244" y="12198"/>
                      <a:pt x="30027" y="12333"/>
                      <a:pt x="29810" y="12469"/>
                    </a:cubicBezTo>
                    <a:cubicBezTo>
                      <a:pt x="27640" y="13527"/>
                      <a:pt x="25416" y="14395"/>
                      <a:pt x="23111" y="15073"/>
                    </a:cubicBezTo>
                    <a:cubicBezTo>
                      <a:pt x="19340" y="16212"/>
                      <a:pt x="15489" y="17188"/>
                      <a:pt x="11583" y="17812"/>
                    </a:cubicBezTo>
                    <a:cubicBezTo>
                      <a:pt x="10010" y="18056"/>
                      <a:pt x="8437" y="18192"/>
                      <a:pt x="6836" y="18219"/>
                    </a:cubicBezTo>
                    <a:cubicBezTo>
                      <a:pt x="6429" y="18219"/>
                      <a:pt x="6050" y="18165"/>
                      <a:pt x="5588" y="18165"/>
                    </a:cubicBezTo>
                    <a:cubicBezTo>
                      <a:pt x="5372" y="17622"/>
                      <a:pt x="5317" y="17134"/>
                      <a:pt x="5263" y="16619"/>
                    </a:cubicBezTo>
                    <a:cubicBezTo>
                      <a:pt x="5073" y="13934"/>
                      <a:pt x="5616" y="11411"/>
                      <a:pt x="6673" y="8943"/>
                    </a:cubicBezTo>
                    <a:cubicBezTo>
                      <a:pt x="7541" y="6881"/>
                      <a:pt x="8870" y="5173"/>
                      <a:pt x="10579" y="3789"/>
                    </a:cubicBezTo>
                    <a:cubicBezTo>
                      <a:pt x="11746" y="2840"/>
                      <a:pt x="12993" y="2026"/>
                      <a:pt x="14404" y="1484"/>
                    </a:cubicBezTo>
                    <a:cubicBezTo>
                      <a:pt x="15245" y="1158"/>
                      <a:pt x="16085" y="995"/>
                      <a:pt x="16981" y="968"/>
                    </a:cubicBezTo>
                    <a:cubicBezTo>
                      <a:pt x="17115" y="965"/>
                      <a:pt x="17249" y="964"/>
                      <a:pt x="17383" y="964"/>
                    </a:cubicBezTo>
                    <a:close/>
                    <a:moveTo>
                      <a:pt x="32888" y="7977"/>
                    </a:moveTo>
                    <a:cubicBezTo>
                      <a:pt x="33225" y="7977"/>
                      <a:pt x="33562" y="8014"/>
                      <a:pt x="33906" y="8102"/>
                    </a:cubicBezTo>
                    <a:cubicBezTo>
                      <a:pt x="34286" y="8210"/>
                      <a:pt x="34665" y="8346"/>
                      <a:pt x="35018" y="8536"/>
                    </a:cubicBezTo>
                    <a:cubicBezTo>
                      <a:pt x="35479" y="8780"/>
                      <a:pt x="35723" y="9214"/>
                      <a:pt x="35723" y="9756"/>
                    </a:cubicBezTo>
                    <a:cubicBezTo>
                      <a:pt x="35723" y="10299"/>
                      <a:pt x="35560" y="10787"/>
                      <a:pt x="35316" y="11248"/>
                    </a:cubicBezTo>
                    <a:cubicBezTo>
                      <a:pt x="34801" y="12225"/>
                      <a:pt x="34123" y="13093"/>
                      <a:pt x="33336" y="13825"/>
                    </a:cubicBezTo>
                    <a:cubicBezTo>
                      <a:pt x="31410" y="15588"/>
                      <a:pt x="29241" y="16971"/>
                      <a:pt x="26745" y="17812"/>
                    </a:cubicBezTo>
                    <a:cubicBezTo>
                      <a:pt x="23219" y="19006"/>
                      <a:pt x="19612" y="19955"/>
                      <a:pt x="15950" y="20633"/>
                    </a:cubicBezTo>
                    <a:cubicBezTo>
                      <a:pt x="14783" y="20823"/>
                      <a:pt x="13617" y="20986"/>
                      <a:pt x="12451" y="21121"/>
                    </a:cubicBezTo>
                    <a:cubicBezTo>
                      <a:pt x="10851" y="21284"/>
                      <a:pt x="9277" y="21420"/>
                      <a:pt x="7704" y="21474"/>
                    </a:cubicBezTo>
                    <a:cubicBezTo>
                      <a:pt x="7487" y="21479"/>
                      <a:pt x="7270" y="21482"/>
                      <a:pt x="7055" y="21482"/>
                    </a:cubicBezTo>
                    <a:cubicBezTo>
                      <a:pt x="6031" y="21482"/>
                      <a:pt x="5023" y="21413"/>
                      <a:pt x="4015" y="21121"/>
                    </a:cubicBezTo>
                    <a:cubicBezTo>
                      <a:pt x="3256" y="20904"/>
                      <a:pt x="2551" y="20606"/>
                      <a:pt x="1954" y="20091"/>
                    </a:cubicBezTo>
                    <a:cubicBezTo>
                      <a:pt x="1194" y="19467"/>
                      <a:pt x="977" y="18680"/>
                      <a:pt x="1194" y="17731"/>
                    </a:cubicBezTo>
                    <a:cubicBezTo>
                      <a:pt x="1439" y="16782"/>
                      <a:pt x="1981" y="16022"/>
                      <a:pt x="2795" y="15480"/>
                    </a:cubicBezTo>
                    <a:cubicBezTo>
                      <a:pt x="3039" y="15317"/>
                      <a:pt x="3283" y="15181"/>
                      <a:pt x="3554" y="15046"/>
                    </a:cubicBezTo>
                    <a:cubicBezTo>
                      <a:pt x="3744" y="14964"/>
                      <a:pt x="3934" y="14910"/>
                      <a:pt x="4151" y="14829"/>
                    </a:cubicBezTo>
                    <a:cubicBezTo>
                      <a:pt x="4368" y="15100"/>
                      <a:pt x="4259" y="15344"/>
                      <a:pt x="4259" y="15588"/>
                    </a:cubicBezTo>
                    <a:cubicBezTo>
                      <a:pt x="3961" y="15832"/>
                      <a:pt x="3690" y="16049"/>
                      <a:pt x="3446" y="16293"/>
                    </a:cubicBezTo>
                    <a:cubicBezTo>
                      <a:pt x="2523" y="17270"/>
                      <a:pt x="2822" y="18382"/>
                      <a:pt x="4124" y="18734"/>
                    </a:cubicBezTo>
                    <a:cubicBezTo>
                      <a:pt x="5076" y="18984"/>
                      <a:pt x="6028" y="19101"/>
                      <a:pt x="6995" y="19101"/>
                    </a:cubicBezTo>
                    <a:cubicBezTo>
                      <a:pt x="7186" y="19101"/>
                      <a:pt x="7377" y="19096"/>
                      <a:pt x="7569" y="19087"/>
                    </a:cubicBezTo>
                    <a:cubicBezTo>
                      <a:pt x="10010" y="18979"/>
                      <a:pt x="12369" y="18572"/>
                      <a:pt x="14756" y="18138"/>
                    </a:cubicBezTo>
                    <a:cubicBezTo>
                      <a:pt x="18093" y="17487"/>
                      <a:pt x="21347" y="16565"/>
                      <a:pt x="24575" y="15588"/>
                    </a:cubicBezTo>
                    <a:cubicBezTo>
                      <a:pt x="26230" y="15100"/>
                      <a:pt x="27803" y="14476"/>
                      <a:pt x="29349" y="13717"/>
                    </a:cubicBezTo>
                    <a:cubicBezTo>
                      <a:pt x="30949" y="12930"/>
                      <a:pt x="32441" y="11981"/>
                      <a:pt x="33852" y="10896"/>
                    </a:cubicBezTo>
                    <a:cubicBezTo>
                      <a:pt x="34069" y="10760"/>
                      <a:pt x="34258" y="10543"/>
                      <a:pt x="34394" y="10353"/>
                    </a:cubicBezTo>
                    <a:cubicBezTo>
                      <a:pt x="34692" y="9919"/>
                      <a:pt x="34584" y="9458"/>
                      <a:pt x="34123" y="9214"/>
                    </a:cubicBezTo>
                    <a:cubicBezTo>
                      <a:pt x="33852" y="9051"/>
                      <a:pt x="33499" y="8943"/>
                      <a:pt x="33173" y="8916"/>
                    </a:cubicBezTo>
                    <a:cubicBezTo>
                      <a:pt x="32523" y="8834"/>
                      <a:pt x="31872" y="8807"/>
                      <a:pt x="31193" y="8780"/>
                    </a:cubicBezTo>
                    <a:cubicBezTo>
                      <a:pt x="30895" y="8753"/>
                      <a:pt x="30895" y="8780"/>
                      <a:pt x="30759" y="8319"/>
                    </a:cubicBezTo>
                    <a:cubicBezTo>
                      <a:pt x="31492" y="8136"/>
                      <a:pt x="32188" y="7977"/>
                      <a:pt x="32888" y="7977"/>
                    </a:cubicBezTo>
                    <a:close/>
                    <a:moveTo>
                      <a:pt x="30380" y="17161"/>
                    </a:moveTo>
                    <a:cubicBezTo>
                      <a:pt x="30108" y="18924"/>
                      <a:pt x="29430" y="20335"/>
                      <a:pt x="28400" y="21555"/>
                    </a:cubicBezTo>
                    <a:cubicBezTo>
                      <a:pt x="27559" y="22559"/>
                      <a:pt x="26555" y="23427"/>
                      <a:pt x="25443" y="24105"/>
                    </a:cubicBezTo>
                    <a:cubicBezTo>
                      <a:pt x="23789" y="25163"/>
                      <a:pt x="21998" y="25868"/>
                      <a:pt x="20046" y="26112"/>
                    </a:cubicBezTo>
                    <a:cubicBezTo>
                      <a:pt x="18988" y="26253"/>
                      <a:pt x="17952" y="26394"/>
                      <a:pt x="16918" y="26394"/>
                    </a:cubicBezTo>
                    <a:cubicBezTo>
                      <a:pt x="16758" y="26394"/>
                      <a:pt x="16598" y="26391"/>
                      <a:pt x="16438" y="26383"/>
                    </a:cubicBezTo>
                    <a:cubicBezTo>
                      <a:pt x="13319" y="26302"/>
                      <a:pt x="10688" y="25081"/>
                      <a:pt x="8437" y="22993"/>
                    </a:cubicBezTo>
                    <a:cubicBezTo>
                      <a:pt x="8301" y="22857"/>
                      <a:pt x="8192" y="22722"/>
                      <a:pt x="8057" y="22559"/>
                    </a:cubicBezTo>
                    <a:cubicBezTo>
                      <a:pt x="8143" y="22438"/>
                      <a:pt x="8251" y="22416"/>
                      <a:pt x="8354" y="22416"/>
                    </a:cubicBezTo>
                    <a:cubicBezTo>
                      <a:pt x="8412" y="22416"/>
                      <a:pt x="8469" y="22423"/>
                      <a:pt x="8518" y="22423"/>
                    </a:cubicBezTo>
                    <a:cubicBezTo>
                      <a:pt x="10959" y="22288"/>
                      <a:pt x="13400" y="22044"/>
                      <a:pt x="15787" y="21637"/>
                    </a:cubicBezTo>
                    <a:cubicBezTo>
                      <a:pt x="18771" y="21148"/>
                      <a:pt x="21673" y="20416"/>
                      <a:pt x="24575" y="19548"/>
                    </a:cubicBezTo>
                    <a:cubicBezTo>
                      <a:pt x="25823" y="19141"/>
                      <a:pt x="27125" y="18816"/>
                      <a:pt x="28318" y="18219"/>
                    </a:cubicBezTo>
                    <a:cubicBezTo>
                      <a:pt x="28752" y="17975"/>
                      <a:pt x="29186" y="17758"/>
                      <a:pt x="29647" y="17541"/>
                    </a:cubicBezTo>
                    <a:cubicBezTo>
                      <a:pt x="29837" y="17433"/>
                      <a:pt x="30054" y="17324"/>
                      <a:pt x="30380" y="17161"/>
                    </a:cubicBezTo>
                    <a:close/>
                    <a:moveTo>
                      <a:pt x="17547" y="1"/>
                    </a:moveTo>
                    <a:cubicBezTo>
                      <a:pt x="16360" y="1"/>
                      <a:pt x="15209" y="200"/>
                      <a:pt x="14078" y="616"/>
                    </a:cubicBezTo>
                    <a:cubicBezTo>
                      <a:pt x="12749" y="1104"/>
                      <a:pt x="11610" y="1836"/>
                      <a:pt x="10525" y="2677"/>
                    </a:cubicBezTo>
                    <a:cubicBezTo>
                      <a:pt x="8491" y="4223"/>
                      <a:pt x="6945" y="6095"/>
                      <a:pt x="5914" y="8455"/>
                    </a:cubicBezTo>
                    <a:cubicBezTo>
                      <a:pt x="5236" y="9973"/>
                      <a:pt x="4748" y="11547"/>
                      <a:pt x="4504" y="13201"/>
                    </a:cubicBezTo>
                    <a:cubicBezTo>
                      <a:pt x="4476" y="13391"/>
                      <a:pt x="4422" y="13554"/>
                      <a:pt x="4368" y="13744"/>
                    </a:cubicBezTo>
                    <a:cubicBezTo>
                      <a:pt x="4070" y="13852"/>
                      <a:pt x="3744" y="13934"/>
                      <a:pt x="3473" y="14042"/>
                    </a:cubicBezTo>
                    <a:cubicBezTo>
                      <a:pt x="1737" y="14720"/>
                      <a:pt x="598" y="15886"/>
                      <a:pt x="218" y="17785"/>
                    </a:cubicBezTo>
                    <a:cubicBezTo>
                      <a:pt x="1" y="18951"/>
                      <a:pt x="381" y="19928"/>
                      <a:pt x="1249" y="20714"/>
                    </a:cubicBezTo>
                    <a:cubicBezTo>
                      <a:pt x="1954" y="21393"/>
                      <a:pt x="2822" y="21772"/>
                      <a:pt x="3744" y="22016"/>
                    </a:cubicBezTo>
                    <a:cubicBezTo>
                      <a:pt x="4531" y="22261"/>
                      <a:pt x="5372" y="22369"/>
                      <a:pt x="6185" y="22396"/>
                    </a:cubicBezTo>
                    <a:cubicBezTo>
                      <a:pt x="6592" y="22423"/>
                      <a:pt x="6890" y="22586"/>
                      <a:pt x="7162" y="22884"/>
                    </a:cubicBezTo>
                    <a:cubicBezTo>
                      <a:pt x="9793" y="25760"/>
                      <a:pt x="13048" y="27251"/>
                      <a:pt x="16981" y="27306"/>
                    </a:cubicBezTo>
                    <a:cubicBezTo>
                      <a:pt x="18093" y="27306"/>
                      <a:pt x="19178" y="27170"/>
                      <a:pt x="20290" y="27007"/>
                    </a:cubicBezTo>
                    <a:cubicBezTo>
                      <a:pt x="23273" y="26600"/>
                      <a:pt x="25850" y="25326"/>
                      <a:pt x="28020" y="23264"/>
                    </a:cubicBezTo>
                    <a:cubicBezTo>
                      <a:pt x="29864" y="21528"/>
                      <a:pt x="31031" y="19440"/>
                      <a:pt x="31356" y="16917"/>
                    </a:cubicBezTo>
                    <a:cubicBezTo>
                      <a:pt x="31410" y="16646"/>
                      <a:pt x="31492" y="16429"/>
                      <a:pt x="31763" y="16293"/>
                    </a:cubicBezTo>
                    <a:cubicBezTo>
                      <a:pt x="31926" y="16185"/>
                      <a:pt x="32061" y="16076"/>
                      <a:pt x="32224" y="15968"/>
                    </a:cubicBezTo>
                    <a:cubicBezTo>
                      <a:pt x="33607" y="15018"/>
                      <a:pt x="34720" y="13798"/>
                      <a:pt x="35696" y="12442"/>
                    </a:cubicBezTo>
                    <a:cubicBezTo>
                      <a:pt x="36157" y="11791"/>
                      <a:pt x="36483" y="11086"/>
                      <a:pt x="36645" y="10299"/>
                    </a:cubicBezTo>
                    <a:cubicBezTo>
                      <a:pt x="36808" y="9431"/>
                      <a:pt x="36483" y="8238"/>
                      <a:pt x="35398" y="7668"/>
                    </a:cubicBezTo>
                    <a:cubicBezTo>
                      <a:pt x="34692" y="7288"/>
                      <a:pt x="33906" y="7071"/>
                      <a:pt x="33092" y="7044"/>
                    </a:cubicBezTo>
                    <a:cubicBezTo>
                      <a:pt x="33027" y="7042"/>
                      <a:pt x="32962" y="7041"/>
                      <a:pt x="32896" y="7041"/>
                    </a:cubicBezTo>
                    <a:cubicBezTo>
                      <a:pt x="32039" y="7041"/>
                      <a:pt x="31182" y="7208"/>
                      <a:pt x="30325" y="7587"/>
                    </a:cubicBezTo>
                    <a:cubicBezTo>
                      <a:pt x="30190" y="7370"/>
                      <a:pt x="30081" y="7234"/>
                      <a:pt x="30000" y="7071"/>
                    </a:cubicBezTo>
                    <a:cubicBezTo>
                      <a:pt x="28996" y="5227"/>
                      <a:pt x="27586" y="3789"/>
                      <a:pt x="25986" y="2487"/>
                    </a:cubicBezTo>
                    <a:cubicBezTo>
                      <a:pt x="25308" y="1945"/>
                      <a:pt x="24548" y="1511"/>
                      <a:pt x="23707" y="1185"/>
                    </a:cubicBezTo>
                    <a:cubicBezTo>
                      <a:pt x="21944" y="507"/>
                      <a:pt x="20100" y="128"/>
                      <a:pt x="18174" y="19"/>
                    </a:cubicBezTo>
                    <a:cubicBezTo>
                      <a:pt x="17964" y="7"/>
                      <a:pt x="17755" y="1"/>
                      <a:pt x="17547" y="1"/>
                    </a:cubicBezTo>
                    <a:close/>
                  </a:path>
                </a:pathLst>
              </a:custGeom>
              <a:solidFill>
                <a:srgbClr val="1A26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1" name="Google Shape;721;p49"/>
              <p:cNvSpPr/>
              <p:nvPr/>
            </p:nvSpPr>
            <p:spPr>
              <a:xfrm>
                <a:off x="2861000" y="542350"/>
                <a:ext cx="634725" cy="431425"/>
              </a:xfrm>
              <a:custGeom>
                <a:avLst/>
                <a:gdLst/>
                <a:ahLst/>
                <a:cxnLst/>
                <a:rect l="l" t="t" r="r" b="b"/>
                <a:pathLst>
                  <a:path w="25389" h="17257" extrusionOk="0">
                    <a:moveTo>
                      <a:pt x="12310" y="1"/>
                    </a:moveTo>
                    <a:cubicBezTo>
                      <a:pt x="12176" y="1"/>
                      <a:pt x="12042" y="2"/>
                      <a:pt x="11908" y="5"/>
                    </a:cubicBezTo>
                    <a:cubicBezTo>
                      <a:pt x="11012" y="32"/>
                      <a:pt x="10172" y="195"/>
                      <a:pt x="9331" y="521"/>
                    </a:cubicBezTo>
                    <a:cubicBezTo>
                      <a:pt x="7920" y="1063"/>
                      <a:pt x="6673" y="1877"/>
                      <a:pt x="5506" y="2826"/>
                    </a:cubicBezTo>
                    <a:cubicBezTo>
                      <a:pt x="3797" y="4210"/>
                      <a:pt x="2468" y="5918"/>
                      <a:pt x="1600" y="7980"/>
                    </a:cubicBezTo>
                    <a:cubicBezTo>
                      <a:pt x="543" y="10448"/>
                      <a:pt x="0" y="12971"/>
                      <a:pt x="190" y="15656"/>
                    </a:cubicBezTo>
                    <a:cubicBezTo>
                      <a:pt x="244" y="16171"/>
                      <a:pt x="299" y="16659"/>
                      <a:pt x="515" y="17202"/>
                    </a:cubicBezTo>
                    <a:cubicBezTo>
                      <a:pt x="977" y="17202"/>
                      <a:pt x="1356" y="17256"/>
                      <a:pt x="1763" y="17256"/>
                    </a:cubicBezTo>
                    <a:cubicBezTo>
                      <a:pt x="3364" y="17229"/>
                      <a:pt x="4937" y="17093"/>
                      <a:pt x="6510" y="16849"/>
                    </a:cubicBezTo>
                    <a:cubicBezTo>
                      <a:pt x="10416" y="16225"/>
                      <a:pt x="14267" y="15249"/>
                      <a:pt x="18038" y="14110"/>
                    </a:cubicBezTo>
                    <a:cubicBezTo>
                      <a:pt x="20343" y="13432"/>
                      <a:pt x="22567" y="12564"/>
                      <a:pt x="24737" y="11506"/>
                    </a:cubicBezTo>
                    <a:cubicBezTo>
                      <a:pt x="24954" y="11370"/>
                      <a:pt x="25171" y="11235"/>
                      <a:pt x="25388" y="11126"/>
                    </a:cubicBezTo>
                    <a:cubicBezTo>
                      <a:pt x="25388" y="10936"/>
                      <a:pt x="25388" y="10774"/>
                      <a:pt x="25388" y="10638"/>
                    </a:cubicBezTo>
                    <a:cubicBezTo>
                      <a:pt x="25252" y="9227"/>
                      <a:pt x="24873" y="7898"/>
                      <a:pt x="24140" y="6705"/>
                    </a:cubicBezTo>
                    <a:cubicBezTo>
                      <a:pt x="23191" y="5105"/>
                      <a:pt x="22079" y="3613"/>
                      <a:pt x="20641" y="2447"/>
                    </a:cubicBezTo>
                    <a:cubicBezTo>
                      <a:pt x="19990" y="1904"/>
                      <a:pt x="19285" y="1470"/>
                      <a:pt x="18499" y="1172"/>
                    </a:cubicBezTo>
                    <a:cubicBezTo>
                      <a:pt x="16508" y="406"/>
                      <a:pt x="14445" y="1"/>
                      <a:pt x="123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2" name="Google Shape;722;p49"/>
              <p:cNvSpPr/>
              <p:nvPr/>
            </p:nvSpPr>
            <p:spPr>
              <a:xfrm>
                <a:off x="2758600" y="717700"/>
                <a:ext cx="868675" cy="337625"/>
              </a:xfrm>
              <a:custGeom>
                <a:avLst/>
                <a:gdLst/>
                <a:ahLst/>
                <a:cxnLst/>
                <a:rect l="l" t="t" r="r" b="b"/>
                <a:pathLst>
                  <a:path w="34747" h="13505" extrusionOk="0">
                    <a:moveTo>
                      <a:pt x="31911" y="0"/>
                    </a:moveTo>
                    <a:cubicBezTo>
                      <a:pt x="31211" y="0"/>
                      <a:pt x="30515" y="159"/>
                      <a:pt x="29782" y="342"/>
                    </a:cubicBezTo>
                    <a:cubicBezTo>
                      <a:pt x="29918" y="803"/>
                      <a:pt x="29918" y="776"/>
                      <a:pt x="30216" y="803"/>
                    </a:cubicBezTo>
                    <a:cubicBezTo>
                      <a:pt x="30895" y="830"/>
                      <a:pt x="31546" y="857"/>
                      <a:pt x="32196" y="939"/>
                    </a:cubicBezTo>
                    <a:cubicBezTo>
                      <a:pt x="32522" y="966"/>
                      <a:pt x="32875" y="1074"/>
                      <a:pt x="33146" y="1237"/>
                    </a:cubicBezTo>
                    <a:cubicBezTo>
                      <a:pt x="33607" y="1481"/>
                      <a:pt x="33715" y="1942"/>
                      <a:pt x="33417" y="2376"/>
                    </a:cubicBezTo>
                    <a:cubicBezTo>
                      <a:pt x="33281" y="2566"/>
                      <a:pt x="33092" y="2783"/>
                      <a:pt x="32875" y="2919"/>
                    </a:cubicBezTo>
                    <a:cubicBezTo>
                      <a:pt x="31464" y="4004"/>
                      <a:pt x="29972" y="4953"/>
                      <a:pt x="28372" y="5740"/>
                    </a:cubicBezTo>
                    <a:cubicBezTo>
                      <a:pt x="26826" y="6499"/>
                      <a:pt x="25253" y="7123"/>
                      <a:pt x="23598" y="7611"/>
                    </a:cubicBezTo>
                    <a:cubicBezTo>
                      <a:pt x="20370" y="8588"/>
                      <a:pt x="17116" y="9510"/>
                      <a:pt x="13779" y="10161"/>
                    </a:cubicBezTo>
                    <a:cubicBezTo>
                      <a:pt x="11392" y="10595"/>
                      <a:pt x="9033" y="11002"/>
                      <a:pt x="6592" y="11110"/>
                    </a:cubicBezTo>
                    <a:cubicBezTo>
                      <a:pt x="6400" y="11119"/>
                      <a:pt x="6209" y="11124"/>
                      <a:pt x="6018" y="11124"/>
                    </a:cubicBezTo>
                    <a:cubicBezTo>
                      <a:pt x="5051" y="11124"/>
                      <a:pt x="4099" y="11007"/>
                      <a:pt x="3147" y="10757"/>
                    </a:cubicBezTo>
                    <a:cubicBezTo>
                      <a:pt x="1845" y="10405"/>
                      <a:pt x="1546" y="9293"/>
                      <a:pt x="2469" y="8316"/>
                    </a:cubicBezTo>
                    <a:cubicBezTo>
                      <a:pt x="2713" y="8072"/>
                      <a:pt x="2984" y="7855"/>
                      <a:pt x="3282" y="7611"/>
                    </a:cubicBezTo>
                    <a:cubicBezTo>
                      <a:pt x="3282" y="7367"/>
                      <a:pt x="3391" y="7123"/>
                      <a:pt x="3174" y="6852"/>
                    </a:cubicBezTo>
                    <a:cubicBezTo>
                      <a:pt x="2957" y="6933"/>
                      <a:pt x="2767" y="6987"/>
                      <a:pt x="2577" y="7069"/>
                    </a:cubicBezTo>
                    <a:cubicBezTo>
                      <a:pt x="2306" y="7204"/>
                      <a:pt x="2062" y="7340"/>
                      <a:pt x="1818" y="7503"/>
                    </a:cubicBezTo>
                    <a:cubicBezTo>
                      <a:pt x="1004" y="8045"/>
                      <a:pt x="462" y="8805"/>
                      <a:pt x="217" y="9754"/>
                    </a:cubicBezTo>
                    <a:cubicBezTo>
                      <a:pt x="0" y="10703"/>
                      <a:pt x="217" y="11490"/>
                      <a:pt x="977" y="12114"/>
                    </a:cubicBezTo>
                    <a:cubicBezTo>
                      <a:pt x="1574" y="12629"/>
                      <a:pt x="2279" y="12927"/>
                      <a:pt x="3038" y="13144"/>
                    </a:cubicBezTo>
                    <a:cubicBezTo>
                      <a:pt x="4046" y="13436"/>
                      <a:pt x="5054" y="13505"/>
                      <a:pt x="6078" y="13505"/>
                    </a:cubicBezTo>
                    <a:cubicBezTo>
                      <a:pt x="6293" y="13505"/>
                      <a:pt x="6510" y="13502"/>
                      <a:pt x="6727" y="13497"/>
                    </a:cubicBezTo>
                    <a:cubicBezTo>
                      <a:pt x="8300" y="13443"/>
                      <a:pt x="9874" y="13307"/>
                      <a:pt x="11474" y="13144"/>
                    </a:cubicBezTo>
                    <a:cubicBezTo>
                      <a:pt x="12640" y="13009"/>
                      <a:pt x="13806" y="12846"/>
                      <a:pt x="14973" y="12656"/>
                    </a:cubicBezTo>
                    <a:cubicBezTo>
                      <a:pt x="18635" y="11978"/>
                      <a:pt x="22242" y="11029"/>
                      <a:pt x="25768" y="9835"/>
                    </a:cubicBezTo>
                    <a:cubicBezTo>
                      <a:pt x="28264" y="8994"/>
                      <a:pt x="30433" y="7611"/>
                      <a:pt x="32359" y="5848"/>
                    </a:cubicBezTo>
                    <a:cubicBezTo>
                      <a:pt x="33146" y="5116"/>
                      <a:pt x="33824" y="4248"/>
                      <a:pt x="34339" y="3271"/>
                    </a:cubicBezTo>
                    <a:cubicBezTo>
                      <a:pt x="34583" y="2810"/>
                      <a:pt x="34746" y="2322"/>
                      <a:pt x="34746" y="1779"/>
                    </a:cubicBezTo>
                    <a:cubicBezTo>
                      <a:pt x="34746" y="1237"/>
                      <a:pt x="34502" y="803"/>
                      <a:pt x="34041" y="559"/>
                    </a:cubicBezTo>
                    <a:cubicBezTo>
                      <a:pt x="33688" y="369"/>
                      <a:pt x="33309" y="233"/>
                      <a:pt x="32929" y="125"/>
                    </a:cubicBezTo>
                    <a:cubicBezTo>
                      <a:pt x="32585" y="37"/>
                      <a:pt x="32248" y="0"/>
                      <a:pt x="319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3" name="Google Shape;723;p49"/>
              <p:cNvSpPr/>
              <p:nvPr/>
            </p:nvSpPr>
            <p:spPr>
              <a:xfrm>
                <a:off x="2935575" y="947300"/>
                <a:ext cx="558100" cy="230850"/>
              </a:xfrm>
              <a:custGeom>
                <a:avLst/>
                <a:gdLst/>
                <a:ahLst/>
                <a:cxnLst/>
                <a:rect l="l" t="t" r="r" b="b"/>
                <a:pathLst>
                  <a:path w="22324" h="9234" extrusionOk="0">
                    <a:moveTo>
                      <a:pt x="22324" y="0"/>
                    </a:moveTo>
                    <a:lnTo>
                      <a:pt x="22324" y="0"/>
                    </a:lnTo>
                    <a:cubicBezTo>
                      <a:pt x="21998" y="163"/>
                      <a:pt x="21781" y="272"/>
                      <a:pt x="21591" y="380"/>
                    </a:cubicBezTo>
                    <a:cubicBezTo>
                      <a:pt x="21130" y="597"/>
                      <a:pt x="20696" y="814"/>
                      <a:pt x="20262" y="1058"/>
                    </a:cubicBezTo>
                    <a:cubicBezTo>
                      <a:pt x="19069" y="1655"/>
                      <a:pt x="17767" y="1980"/>
                      <a:pt x="16519" y="2387"/>
                    </a:cubicBezTo>
                    <a:cubicBezTo>
                      <a:pt x="13617" y="3255"/>
                      <a:pt x="10715" y="3987"/>
                      <a:pt x="7731" y="4476"/>
                    </a:cubicBezTo>
                    <a:cubicBezTo>
                      <a:pt x="5344" y="4883"/>
                      <a:pt x="2903" y="5127"/>
                      <a:pt x="462" y="5262"/>
                    </a:cubicBezTo>
                    <a:cubicBezTo>
                      <a:pt x="413" y="5262"/>
                      <a:pt x="356" y="5255"/>
                      <a:pt x="298" y="5255"/>
                    </a:cubicBezTo>
                    <a:cubicBezTo>
                      <a:pt x="195" y="5255"/>
                      <a:pt x="87" y="5277"/>
                      <a:pt x="1" y="5398"/>
                    </a:cubicBezTo>
                    <a:cubicBezTo>
                      <a:pt x="136" y="5561"/>
                      <a:pt x="245" y="5696"/>
                      <a:pt x="381" y="5832"/>
                    </a:cubicBezTo>
                    <a:cubicBezTo>
                      <a:pt x="2632" y="7920"/>
                      <a:pt x="5263" y="9141"/>
                      <a:pt x="8382" y="9222"/>
                    </a:cubicBezTo>
                    <a:cubicBezTo>
                      <a:pt x="8542" y="9230"/>
                      <a:pt x="8702" y="9233"/>
                      <a:pt x="8862" y="9233"/>
                    </a:cubicBezTo>
                    <a:cubicBezTo>
                      <a:pt x="9896" y="9233"/>
                      <a:pt x="10932" y="9092"/>
                      <a:pt x="11990" y="8951"/>
                    </a:cubicBezTo>
                    <a:cubicBezTo>
                      <a:pt x="13942" y="8707"/>
                      <a:pt x="15733" y="8002"/>
                      <a:pt x="17387" y="6944"/>
                    </a:cubicBezTo>
                    <a:cubicBezTo>
                      <a:pt x="18499" y="6266"/>
                      <a:pt x="19503" y="5398"/>
                      <a:pt x="20344" y="4394"/>
                    </a:cubicBezTo>
                    <a:cubicBezTo>
                      <a:pt x="21374" y="3174"/>
                      <a:pt x="22052" y="1763"/>
                      <a:pt x="2232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4" name="Google Shape;724;p49"/>
              <p:cNvSpPr/>
              <p:nvPr/>
            </p:nvSpPr>
            <p:spPr>
              <a:xfrm>
                <a:off x="2949825" y="683425"/>
                <a:ext cx="162775" cy="215100"/>
              </a:xfrm>
              <a:custGeom>
                <a:avLst/>
                <a:gdLst/>
                <a:ahLst/>
                <a:cxnLst/>
                <a:rect l="l" t="t" r="r" b="b"/>
                <a:pathLst>
                  <a:path w="6511" h="8604" extrusionOk="0">
                    <a:moveTo>
                      <a:pt x="3890" y="885"/>
                    </a:moveTo>
                    <a:cubicBezTo>
                      <a:pt x="4205" y="885"/>
                      <a:pt x="4524" y="1055"/>
                      <a:pt x="4828" y="1387"/>
                    </a:cubicBezTo>
                    <a:cubicBezTo>
                      <a:pt x="5262" y="1876"/>
                      <a:pt x="5534" y="2418"/>
                      <a:pt x="5479" y="3069"/>
                    </a:cubicBezTo>
                    <a:cubicBezTo>
                      <a:pt x="5344" y="4832"/>
                      <a:pt x="4611" y="6297"/>
                      <a:pt x="3092" y="7273"/>
                    </a:cubicBezTo>
                    <a:cubicBezTo>
                      <a:pt x="2821" y="7463"/>
                      <a:pt x="2496" y="7572"/>
                      <a:pt x="2170" y="7626"/>
                    </a:cubicBezTo>
                    <a:cubicBezTo>
                      <a:pt x="2067" y="7650"/>
                      <a:pt x="1970" y="7663"/>
                      <a:pt x="1880" y="7663"/>
                    </a:cubicBezTo>
                    <a:cubicBezTo>
                      <a:pt x="1470" y="7663"/>
                      <a:pt x="1192" y="7414"/>
                      <a:pt x="1058" y="6948"/>
                    </a:cubicBezTo>
                    <a:cubicBezTo>
                      <a:pt x="1004" y="6704"/>
                      <a:pt x="977" y="6460"/>
                      <a:pt x="950" y="6297"/>
                    </a:cubicBezTo>
                    <a:cubicBezTo>
                      <a:pt x="1085" y="4371"/>
                      <a:pt x="1736" y="2744"/>
                      <a:pt x="3011" y="1360"/>
                    </a:cubicBezTo>
                    <a:cubicBezTo>
                      <a:pt x="3290" y="1042"/>
                      <a:pt x="3588" y="885"/>
                      <a:pt x="3890" y="885"/>
                    </a:cubicBezTo>
                    <a:close/>
                    <a:moveTo>
                      <a:pt x="3867" y="1"/>
                    </a:moveTo>
                    <a:cubicBezTo>
                      <a:pt x="3315" y="1"/>
                      <a:pt x="2764" y="225"/>
                      <a:pt x="2333" y="682"/>
                    </a:cubicBezTo>
                    <a:cubicBezTo>
                      <a:pt x="895" y="2201"/>
                      <a:pt x="163" y="4046"/>
                      <a:pt x="0" y="6107"/>
                    </a:cubicBezTo>
                    <a:cubicBezTo>
                      <a:pt x="0" y="6649"/>
                      <a:pt x="55" y="7165"/>
                      <a:pt x="299" y="7626"/>
                    </a:cubicBezTo>
                    <a:cubicBezTo>
                      <a:pt x="570" y="8141"/>
                      <a:pt x="950" y="8521"/>
                      <a:pt x="1546" y="8575"/>
                    </a:cubicBezTo>
                    <a:cubicBezTo>
                      <a:pt x="1671" y="8594"/>
                      <a:pt x="1796" y="8603"/>
                      <a:pt x="1921" y="8603"/>
                    </a:cubicBezTo>
                    <a:cubicBezTo>
                      <a:pt x="2149" y="8603"/>
                      <a:pt x="2377" y="8574"/>
                      <a:pt x="2604" y="8521"/>
                    </a:cubicBezTo>
                    <a:cubicBezTo>
                      <a:pt x="3337" y="8358"/>
                      <a:pt x="3933" y="7951"/>
                      <a:pt x="4476" y="7409"/>
                    </a:cubicBezTo>
                    <a:cubicBezTo>
                      <a:pt x="5615" y="6297"/>
                      <a:pt x="6239" y="4914"/>
                      <a:pt x="6402" y="3340"/>
                    </a:cubicBezTo>
                    <a:cubicBezTo>
                      <a:pt x="6510" y="2310"/>
                      <a:pt x="6130" y="1415"/>
                      <a:pt x="5425" y="682"/>
                    </a:cubicBezTo>
                    <a:cubicBezTo>
                      <a:pt x="4988" y="231"/>
                      <a:pt x="4427" y="1"/>
                      <a:pt x="3867" y="1"/>
                    </a:cubicBezTo>
                    <a:close/>
                  </a:path>
                </a:pathLst>
              </a:custGeom>
              <a:solidFill>
                <a:srgbClr val="1A26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5" name="Google Shape;725;p49"/>
              <p:cNvSpPr/>
              <p:nvPr/>
            </p:nvSpPr>
            <p:spPr>
              <a:xfrm>
                <a:off x="2973550" y="705550"/>
                <a:ext cx="114625" cy="169450"/>
              </a:xfrm>
              <a:custGeom>
                <a:avLst/>
                <a:gdLst/>
                <a:ahLst/>
                <a:cxnLst/>
                <a:rect l="l" t="t" r="r" b="b"/>
                <a:pathLst>
                  <a:path w="4585" h="6778" extrusionOk="0">
                    <a:moveTo>
                      <a:pt x="2941" y="0"/>
                    </a:moveTo>
                    <a:cubicBezTo>
                      <a:pt x="2639" y="0"/>
                      <a:pt x="2341" y="157"/>
                      <a:pt x="2062" y="475"/>
                    </a:cubicBezTo>
                    <a:cubicBezTo>
                      <a:pt x="787" y="1859"/>
                      <a:pt x="136" y="3486"/>
                      <a:pt x="1" y="5412"/>
                    </a:cubicBezTo>
                    <a:cubicBezTo>
                      <a:pt x="28" y="5575"/>
                      <a:pt x="55" y="5819"/>
                      <a:pt x="109" y="6063"/>
                    </a:cubicBezTo>
                    <a:cubicBezTo>
                      <a:pt x="243" y="6529"/>
                      <a:pt x="521" y="6778"/>
                      <a:pt x="931" y="6778"/>
                    </a:cubicBezTo>
                    <a:cubicBezTo>
                      <a:pt x="1021" y="6778"/>
                      <a:pt x="1118" y="6765"/>
                      <a:pt x="1221" y="6741"/>
                    </a:cubicBezTo>
                    <a:cubicBezTo>
                      <a:pt x="1547" y="6687"/>
                      <a:pt x="1872" y="6578"/>
                      <a:pt x="2143" y="6388"/>
                    </a:cubicBezTo>
                    <a:cubicBezTo>
                      <a:pt x="3662" y="5412"/>
                      <a:pt x="4395" y="3947"/>
                      <a:pt x="4530" y="2184"/>
                    </a:cubicBezTo>
                    <a:cubicBezTo>
                      <a:pt x="4585" y="1533"/>
                      <a:pt x="4313" y="991"/>
                      <a:pt x="3879" y="502"/>
                    </a:cubicBezTo>
                    <a:cubicBezTo>
                      <a:pt x="3575" y="170"/>
                      <a:pt x="3256" y="0"/>
                      <a:pt x="29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6" name="Google Shape;726;p49"/>
              <p:cNvSpPr/>
              <p:nvPr/>
            </p:nvSpPr>
            <p:spPr>
              <a:xfrm>
                <a:off x="3126800" y="597075"/>
                <a:ext cx="80725" cy="84250"/>
              </a:xfrm>
              <a:custGeom>
                <a:avLst/>
                <a:gdLst/>
                <a:ahLst/>
                <a:cxnLst/>
                <a:rect l="l" t="t" r="r" b="b"/>
                <a:pathLst>
                  <a:path w="3229" h="3370" extrusionOk="0">
                    <a:moveTo>
                      <a:pt x="1690" y="801"/>
                    </a:moveTo>
                    <a:cubicBezTo>
                      <a:pt x="1762" y="801"/>
                      <a:pt x="1838" y="819"/>
                      <a:pt x="1926" y="854"/>
                    </a:cubicBezTo>
                    <a:cubicBezTo>
                      <a:pt x="2225" y="1017"/>
                      <a:pt x="2360" y="1180"/>
                      <a:pt x="2360" y="1587"/>
                    </a:cubicBezTo>
                    <a:cubicBezTo>
                      <a:pt x="2306" y="1939"/>
                      <a:pt x="2143" y="2292"/>
                      <a:pt x="1764" y="2482"/>
                    </a:cubicBezTo>
                    <a:cubicBezTo>
                      <a:pt x="1666" y="2543"/>
                      <a:pt x="1563" y="2571"/>
                      <a:pt x="1459" y="2571"/>
                    </a:cubicBezTo>
                    <a:cubicBezTo>
                      <a:pt x="1332" y="2571"/>
                      <a:pt x="1205" y="2529"/>
                      <a:pt x="1086" y="2455"/>
                    </a:cubicBezTo>
                    <a:cubicBezTo>
                      <a:pt x="869" y="2319"/>
                      <a:pt x="814" y="2102"/>
                      <a:pt x="842" y="1858"/>
                    </a:cubicBezTo>
                    <a:cubicBezTo>
                      <a:pt x="923" y="1559"/>
                      <a:pt x="1031" y="1261"/>
                      <a:pt x="1248" y="1044"/>
                    </a:cubicBezTo>
                    <a:cubicBezTo>
                      <a:pt x="1413" y="879"/>
                      <a:pt x="1541" y="801"/>
                      <a:pt x="1690" y="801"/>
                    </a:cubicBezTo>
                    <a:close/>
                    <a:moveTo>
                      <a:pt x="1556" y="0"/>
                    </a:moveTo>
                    <a:cubicBezTo>
                      <a:pt x="1312" y="0"/>
                      <a:pt x="1079" y="39"/>
                      <a:pt x="896" y="122"/>
                    </a:cubicBezTo>
                    <a:cubicBezTo>
                      <a:pt x="814" y="176"/>
                      <a:pt x="679" y="258"/>
                      <a:pt x="625" y="339"/>
                    </a:cubicBezTo>
                    <a:cubicBezTo>
                      <a:pt x="326" y="854"/>
                      <a:pt x="28" y="1370"/>
                      <a:pt x="28" y="1858"/>
                    </a:cubicBezTo>
                    <a:cubicBezTo>
                      <a:pt x="1" y="2672"/>
                      <a:pt x="326" y="3078"/>
                      <a:pt x="977" y="3295"/>
                    </a:cubicBezTo>
                    <a:cubicBezTo>
                      <a:pt x="1142" y="3345"/>
                      <a:pt x="1305" y="3369"/>
                      <a:pt x="1463" y="3369"/>
                    </a:cubicBezTo>
                    <a:cubicBezTo>
                      <a:pt x="1824" y="3369"/>
                      <a:pt x="2159" y="3242"/>
                      <a:pt x="2442" y="2997"/>
                    </a:cubicBezTo>
                    <a:cubicBezTo>
                      <a:pt x="2957" y="2590"/>
                      <a:pt x="3201" y="2021"/>
                      <a:pt x="3228" y="1370"/>
                    </a:cubicBezTo>
                    <a:cubicBezTo>
                      <a:pt x="3228" y="1017"/>
                      <a:pt x="3120" y="691"/>
                      <a:pt x="2849" y="420"/>
                    </a:cubicBezTo>
                    <a:cubicBezTo>
                      <a:pt x="2561" y="151"/>
                      <a:pt x="2036" y="0"/>
                      <a:pt x="1556" y="0"/>
                    </a:cubicBezTo>
                    <a:close/>
                  </a:path>
                </a:pathLst>
              </a:custGeom>
              <a:solidFill>
                <a:srgbClr val="1A26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7" name="Google Shape;727;p49"/>
              <p:cNvSpPr/>
              <p:nvPr/>
            </p:nvSpPr>
            <p:spPr>
              <a:xfrm>
                <a:off x="3147150" y="617075"/>
                <a:ext cx="38675" cy="44275"/>
              </a:xfrm>
              <a:custGeom>
                <a:avLst/>
                <a:gdLst/>
                <a:ahLst/>
                <a:cxnLst/>
                <a:rect l="l" t="t" r="r" b="b"/>
                <a:pathLst>
                  <a:path w="1547" h="1771" extrusionOk="0">
                    <a:moveTo>
                      <a:pt x="876" y="1"/>
                    </a:moveTo>
                    <a:cubicBezTo>
                      <a:pt x="727" y="1"/>
                      <a:pt x="599" y="79"/>
                      <a:pt x="434" y="244"/>
                    </a:cubicBezTo>
                    <a:cubicBezTo>
                      <a:pt x="217" y="461"/>
                      <a:pt x="109" y="759"/>
                      <a:pt x="28" y="1058"/>
                    </a:cubicBezTo>
                    <a:cubicBezTo>
                      <a:pt x="0" y="1302"/>
                      <a:pt x="55" y="1519"/>
                      <a:pt x="272" y="1655"/>
                    </a:cubicBezTo>
                    <a:cubicBezTo>
                      <a:pt x="391" y="1729"/>
                      <a:pt x="518" y="1771"/>
                      <a:pt x="645" y="1771"/>
                    </a:cubicBezTo>
                    <a:cubicBezTo>
                      <a:pt x="749" y="1771"/>
                      <a:pt x="852" y="1743"/>
                      <a:pt x="950" y="1682"/>
                    </a:cubicBezTo>
                    <a:cubicBezTo>
                      <a:pt x="1329" y="1492"/>
                      <a:pt x="1492" y="1139"/>
                      <a:pt x="1546" y="787"/>
                    </a:cubicBezTo>
                    <a:cubicBezTo>
                      <a:pt x="1546" y="380"/>
                      <a:pt x="1411" y="217"/>
                      <a:pt x="1112" y="54"/>
                    </a:cubicBezTo>
                    <a:cubicBezTo>
                      <a:pt x="1024" y="19"/>
                      <a:pt x="948" y="1"/>
                      <a:pt x="87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8" name="Google Shape;728;p49"/>
              <p:cNvSpPr/>
              <p:nvPr/>
            </p:nvSpPr>
            <p:spPr>
              <a:xfrm>
                <a:off x="3263775" y="715375"/>
                <a:ext cx="96875" cy="95250"/>
              </a:xfrm>
              <a:custGeom>
                <a:avLst/>
                <a:gdLst/>
                <a:ahLst/>
                <a:cxnLst/>
                <a:rect l="l" t="t" r="r" b="b"/>
                <a:pathLst>
                  <a:path w="3875" h="3810" extrusionOk="0">
                    <a:moveTo>
                      <a:pt x="2089" y="543"/>
                    </a:moveTo>
                    <a:cubicBezTo>
                      <a:pt x="2767" y="788"/>
                      <a:pt x="2930" y="1032"/>
                      <a:pt x="2794" y="1601"/>
                    </a:cubicBezTo>
                    <a:cubicBezTo>
                      <a:pt x="2713" y="2008"/>
                      <a:pt x="2523" y="2415"/>
                      <a:pt x="2198" y="2686"/>
                    </a:cubicBezTo>
                    <a:cubicBezTo>
                      <a:pt x="2062" y="2822"/>
                      <a:pt x="1845" y="2930"/>
                      <a:pt x="1655" y="2985"/>
                    </a:cubicBezTo>
                    <a:cubicBezTo>
                      <a:pt x="1605" y="2996"/>
                      <a:pt x="1557" y="3002"/>
                      <a:pt x="1511" y="3002"/>
                    </a:cubicBezTo>
                    <a:cubicBezTo>
                      <a:pt x="1232" y="3002"/>
                      <a:pt x="1035" y="2799"/>
                      <a:pt x="1059" y="2496"/>
                    </a:cubicBezTo>
                    <a:cubicBezTo>
                      <a:pt x="1059" y="2171"/>
                      <a:pt x="1167" y="1845"/>
                      <a:pt x="1276" y="1547"/>
                    </a:cubicBezTo>
                    <a:cubicBezTo>
                      <a:pt x="1465" y="1140"/>
                      <a:pt x="1791" y="842"/>
                      <a:pt x="2089" y="543"/>
                    </a:cubicBezTo>
                    <a:close/>
                    <a:moveTo>
                      <a:pt x="2104" y="0"/>
                    </a:moveTo>
                    <a:cubicBezTo>
                      <a:pt x="2081" y="0"/>
                      <a:pt x="2058" y="0"/>
                      <a:pt x="2035" y="1"/>
                    </a:cubicBezTo>
                    <a:cubicBezTo>
                      <a:pt x="1927" y="28"/>
                      <a:pt x="1655" y="28"/>
                      <a:pt x="1438" y="137"/>
                    </a:cubicBezTo>
                    <a:cubicBezTo>
                      <a:pt x="462" y="706"/>
                      <a:pt x="1" y="1981"/>
                      <a:pt x="272" y="2903"/>
                    </a:cubicBezTo>
                    <a:cubicBezTo>
                      <a:pt x="408" y="3419"/>
                      <a:pt x="814" y="3717"/>
                      <a:pt x="1357" y="3798"/>
                    </a:cubicBezTo>
                    <a:cubicBezTo>
                      <a:pt x="1423" y="3806"/>
                      <a:pt x="1489" y="3810"/>
                      <a:pt x="1553" y="3810"/>
                    </a:cubicBezTo>
                    <a:cubicBezTo>
                      <a:pt x="1935" y="3810"/>
                      <a:pt x="2280" y="3674"/>
                      <a:pt x="2605" y="3419"/>
                    </a:cubicBezTo>
                    <a:cubicBezTo>
                      <a:pt x="3147" y="2985"/>
                      <a:pt x="3445" y="2388"/>
                      <a:pt x="3608" y="1737"/>
                    </a:cubicBezTo>
                    <a:cubicBezTo>
                      <a:pt x="3874" y="699"/>
                      <a:pt x="3305" y="0"/>
                      <a:pt x="2104" y="0"/>
                    </a:cubicBezTo>
                    <a:close/>
                  </a:path>
                </a:pathLst>
              </a:custGeom>
              <a:solidFill>
                <a:srgbClr val="1A26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9" name="Google Shape;729;p49"/>
              <p:cNvSpPr/>
              <p:nvPr/>
            </p:nvSpPr>
            <p:spPr>
              <a:xfrm>
                <a:off x="3289650" y="728950"/>
                <a:ext cx="47400" cy="61475"/>
              </a:xfrm>
              <a:custGeom>
                <a:avLst/>
                <a:gdLst/>
                <a:ahLst/>
                <a:cxnLst/>
                <a:rect l="l" t="t" r="r" b="b"/>
                <a:pathLst>
                  <a:path w="1896" h="2459" extrusionOk="0">
                    <a:moveTo>
                      <a:pt x="1054" y="0"/>
                    </a:moveTo>
                    <a:cubicBezTo>
                      <a:pt x="756" y="299"/>
                      <a:pt x="430" y="597"/>
                      <a:pt x="241" y="1004"/>
                    </a:cubicBezTo>
                    <a:cubicBezTo>
                      <a:pt x="132" y="1302"/>
                      <a:pt x="24" y="1628"/>
                      <a:pt x="24" y="1953"/>
                    </a:cubicBezTo>
                    <a:cubicBezTo>
                      <a:pt x="0" y="2256"/>
                      <a:pt x="197" y="2459"/>
                      <a:pt x="476" y="2459"/>
                    </a:cubicBezTo>
                    <a:cubicBezTo>
                      <a:pt x="522" y="2459"/>
                      <a:pt x="570" y="2453"/>
                      <a:pt x="620" y="2442"/>
                    </a:cubicBezTo>
                    <a:cubicBezTo>
                      <a:pt x="810" y="2387"/>
                      <a:pt x="1027" y="2279"/>
                      <a:pt x="1163" y="2143"/>
                    </a:cubicBezTo>
                    <a:cubicBezTo>
                      <a:pt x="1488" y="1872"/>
                      <a:pt x="1678" y="1465"/>
                      <a:pt x="1759" y="1058"/>
                    </a:cubicBezTo>
                    <a:cubicBezTo>
                      <a:pt x="1895" y="489"/>
                      <a:pt x="1732" y="245"/>
                      <a:pt x="105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0" name="Google Shape;730;p49"/>
              <p:cNvSpPr/>
              <p:nvPr/>
            </p:nvSpPr>
            <p:spPr>
              <a:xfrm>
                <a:off x="3166125" y="1076575"/>
                <a:ext cx="66500" cy="62200"/>
              </a:xfrm>
              <a:custGeom>
                <a:avLst/>
                <a:gdLst/>
                <a:ahLst/>
                <a:cxnLst/>
                <a:rect l="l" t="t" r="r" b="b"/>
                <a:pathLst>
                  <a:path w="2660" h="2488" extrusionOk="0">
                    <a:moveTo>
                      <a:pt x="1737" y="824"/>
                    </a:moveTo>
                    <a:lnTo>
                      <a:pt x="1737" y="824"/>
                    </a:lnTo>
                    <a:cubicBezTo>
                      <a:pt x="1655" y="1420"/>
                      <a:pt x="1520" y="1556"/>
                      <a:pt x="977" y="1583"/>
                    </a:cubicBezTo>
                    <a:cubicBezTo>
                      <a:pt x="1086" y="1203"/>
                      <a:pt x="1384" y="1041"/>
                      <a:pt x="1737" y="824"/>
                    </a:cubicBezTo>
                    <a:close/>
                    <a:moveTo>
                      <a:pt x="1801" y="0"/>
                    </a:moveTo>
                    <a:cubicBezTo>
                      <a:pt x="1685" y="0"/>
                      <a:pt x="1563" y="21"/>
                      <a:pt x="1438" y="64"/>
                    </a:cubicBezTo>
                    <a:cubicBezTo>
                      <a:pt x="950" y="254"/>
                      <a:pt x="570" y="552"/>
                      <a:pt x="272" y="986"/>
                    </a:cubicBezTo>
                    <a:cubicBezTo>
                      <a:pt x="1" y="1366"/>
                      <a:pt x="1" y="1773"/>
                      <a:pt x="272" y="2098"/>
                    </a:cubicBezTo>
                    <a:cubicBezTo>
                      <a:pt x="482" y="2350"/>
                      <a:pt x="756" y="2488"/>
                      <a:pt x="1069" y="2488"/>
                    </a:cubicBezTo>
                    <a:cubicBezTo>
                      <a:pt x="1162" y="2488"/>
                      <a:pt x="1258" y="2476"/>
                      <a:pt x="1357" y="2451"/>
                    </a:cubicBezTo>
                    <a:cubicBezTo>
                      <a:pt x="1791" y="2315"/>
                      <a:pt x="2171" y="2071"/>
                      <a:pt x="2442" y="1692"/>
                    </a:cubicBezTo>
                    <a:cubicBezTo>
                      <a:pt x="2578" y="1475"/>
                      <a:pt x="2632" y="1203"/>
                      <a:pt x="2659" y="1095"/>
                    </a:cubicBezTo>
                    <a:lnTo>
                      <a:pt x="2659" y="878"/>
                    </a:lnTo>
                    <a:cubicBezTo>
                      <a:pt x="2637" y="335"/>
                      <a:pt x="2267" y="0"/>
                      <a:pt x="1801" y="0"/>
                    </a:cubicBezTo>
                    <a:close/>
                  </a:path>
                </a:pathLst>
              </a:custGeom>
              <a:solidFill>
                <a:srgbClr val="1A26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1" name="Google Shape;731;p49"/>
              <p:cNvSpPr/>
              <p:nvPr/>
            </p:nvSpPr>
            <p:spPr>
              <a:xfrm>
                <a:off x="3190550" y="1097150"/>
                <a:ext cx="19000" cy="19025"/>
              </a:xfrm>
              <a:custGeom>
                <a:avLst/>
                <a:gdLst/>
                <a:ahLst/>
                <a:cxnLst/>
                <a:rect l="l" t="t" r="r" b="b"/>
                <a:pathLst>
                  <a:path w="760" h="761" extrusionOk="0">
                    <a:moveTo>
                      <a:pt x="760" y="1"/>
                    </a:moveTo>
                    <a:cubicBezTo>
                      <a:pt x="407" y="218"/>
                      <a:pt x="109" y="380"/>
                      <a:pt x="0" y="760"/>
                    </a:cubicBezTo>
                    <a:cubicBezTo>
                      <a:pt x="543" y="733"/>
                      <a:pt x="678" y="597"/>
                      <a:pt x="76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2" name="Google Shape;732;p49"/>
              <p:cNvSpPr/>
              <p:nvPr/>
            </p:nvSpPr>
            <p:spPr>
              <a:xfrm>
                <a:off x="3290900" y="1044950"/>
                <a:ext cx="61725" cy="55625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225" extrusionOk="0">
                    <a:moveTo>
                      <a:pt x="1547" y="624"/>
                    </a:moveTo>
                    <a:lnTo>
                      <a:pt x="1547" y="624"/>
                    </a:lnTo>
                    <a:cubicBezTo>
                      <a:pt x="1492" y="1221"/>
                      <a:pt x="1438" y="1275"/>
                      <a:pt x="977" y="1275"/>
                    </a:cubicBezTo>
                    <a:cubicBezTo>
                      <a:pt x="1031" y="1004"/>
                      <a:pt x="1248" y="868"/>
                      <a:pt x="1547" y="624"/>
                    </a:cubicBezTo>
                    <a:close/>
                    <a:moveTo>
                      <a:pt x="1682" y="0"/>
                    </a:moveTo>
                    <a:cubicBezTo>
                      <a:pt x="1113" y="81"/>
                      <a:pt x="570" y="298"/>
                      <a:pt x="245" y="814"/>
                    </a:cubicBezTo>
                    <a:cubicBezTo>
                      <a:pt x="55" y="1085"/>
                      <a:pt x="1" y="1411"/>
                      <a:pt x="163" y="1736"/>
                    </a:cubicBezTo>
                    <a:cubicBezTo>
                      <a:pt x="353" y="2089"/>
                      <a:pt x="679" y="2197"/>
                      <a:pt x="1004" y="2224"/>
                    </a:cubicBezTo>
                    <a:cubicBezTo>
                      <a:pt x="1655" y="2224"/>
                      <a:pt x="2306" y="1682"/>
                      <a:pt x="2415" y="1085"/>
                    </a:cubicBezTo>
                    <a:cubicBezTo>
                      <a:pt x="2469" y="732"/>
                      <a:pt x="2388" y="434"/>
                      <a:pt x="2116" y="190"/>
                    </a:cubicBezTo>
                    <a:cubicBezTo>
                      <a:pt x="2008" y="109"/>
                      <a:pt x="1818" y="0"/>
                      <a:pt x="1682" y="0"/>
                    </a:cubicBezTo>
                    <a:close/>
                  </a:path>
                </a:pathLst>
              </a:custGeom>
              <a:solidFill>
                <a:srgbClr val="1A26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3" name="Google Shape;733;p49"/>
              <p:cNvSpPr/>
              <p:nvPr/>
            </p:nvSpPr>
            <p:spPr>
              <a:xfrm>
                <a:off x="3315325" y="1060525"/>
                <a:ext cx="14250" cy="16300"/>
              </a:xfrm>
              <a:custGeom>
                <a:avLst/>
                <a:gdLst/>
                <a:ahLst/>
                <a:cxnLst/>
                <a:rect l="l" t="t" r="r" b="b"/>
                <a:pathLst>
                  <a:path w="570" h="652" extrusionOk="0">
                    <a:moveTo>
                      <a:pt x="570" y="1"/>
                    </a:moveTo>
                    <a:lnTo>
                      <a:pt x="570" y="1"/>
                    </a:lnTo>
                    <a:cubicBezTo>
                      <a:pt x="271" y="245"/>
                      <a:pt x="54" y="381"/>
                      <a:pt x="0" y="652"/>
                    </a:cubicBezTo>
                    <a:cubicBezTo>
                      <a:pt x="461" y="652"/>
                      <a:pt x="515" y="598"/>
                      <a:pt x="57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34" name="Google Shape;734;p49"/>
          <p:cNvGrpSpPr/>
          <p:nvPr/>
        </p:nvGrpSpPr>
        <p:grpSpPr>
          <a:xfrm>
            <a:off x="7889396" y="0"/>
            <a:ext cx="1254604" cy="1291974"/>
            <a:chOff x="5047850" y="2794950"/>
            <a:chExt cx="1095150" cy="1047150"/>
          </a:xfrm>
        </p:grpSpPr>
        <p:sp>
          <p:nvSpPr>
            <p:cNvPr id="735" name="Google Shape;735;p49"/>
            <p:cNvSpPr/>
            <p:nvPr/>
          </p:nvSpPr>
          <p:spPr>
            <a:xfrm>
              <a:off x="5047850" y="2794950"/>
              <a:ext cx="1095150" cy="1047150"/>
            </a:xfrm>
            <a:custGeom>
              <a:avLst/>
              <a:gdLst/>
              <a:ahLst/>
              <a:cxnLst/>
              <a:rect l="l" t="t" r="r" b="b"/>
              <a:pathLst>
                <a:path w="43806" h="41886" extrusionOk="0">
                  <a:moveTo>
                    <a:pt x="11284" y="6001"/>
                  </a:moveTo>
                  <a:cubicBezTo>
                    <a:pt x="11501" y="6489"/>
                    <a:pt x="11664" y="6869"/>
                    <a:pt x="11827" y="7276"/>
                  </a:cubicBezTo>
                  <a:cubicBezTo>
                    <a:pt x="11935" y="7493"/>
                    <a:pt x="11935" y="7737"/>
                    <a:pt x="11745" y="7927"/>
                  </a:cubicBezTo>
                  <a:cubicBezTo>
                    <a:pt x="11176" y="8496"/>
                    <a:pt x="10606" y="9039"/>
                    <a:pt x="10009" y="9636"/>
                  </a:cubicBezTo>
                  <a:cubicBezTo>
                    <a:pt x="9602" y="9283"/>
                    <a:pt x="9196" y="8985"/>
                    <a:pt x="8762" y="8632"/>
                  </a:cubicBezTo>
                  <a:cubicBezTo>
                    <a:pt x="9602" y="7764"/>
                    <a:pt x="10389" y="6923"/>
                    <a:pt x="11284" y="6001"/>
                  </a:cubicBezTo>
                  <a:close/>
                  <a:moveTo>
                    <a:pt x="8138" y="9229"/>
                  </a:moveTo>
                  <a:cubicBezTo>
                    <a:pt x="8545" y="9608"/>
                    <a:pt x="8924" y="9961"/>
                    <a:pt x="9331" y="10341"/>
                  </a:cubicBezTo>
                  <a:cubicBezTo>
                    <a:pt x="8707" y="10992"/>
                    <a:pt x="8084" y="11588"/>
                    <a:pt x="7460" y="12239"/>
                  </a:cubicBezTo>
                  <a:cubicBezTo>
                    <a:pt x="6782" y="11995"/>
                    <a:pt x="6510" y="11805"/>
                    <a:pt x="6049" y="11399"/>
                  </a:cubicBezTo>
                  <a:cubicBezTo>
                    <a:pt x="6727" y="10666"/>
                    <a:pt x="7460" y="9988"/>
                    <a:pt x="8138" y="9229"/>
                  </a:cubicBezTo>
                  <a:close/>
                  <a:moveTo>
                    <a:pt x="8984" y="881"/>
                  </a:moveTo>
                  <a:cubicBezTo>
                    <a:pt x="9035" y="881"/>
                    <a:pt x="9087" y="888"/>
                    <a:pt x="9141" y="902"/>
                  </a:cubicBezTo>
                  <a:cubicBezTo>
                    <a:pt x="9304" y="956"/>
                    <a:pt x="9494" y="1010"/>
                    <a:pt x="9657" y="1092"/>
                  </a:cubicBezTo>
                  <a:cubicBezTo>
                    <a:pt x="10687" y="1607"/>
                    <a:pt x="11637" y="2231"/>
                    <a:pt x="12505" y="2963"/>
                  </a:cubicBezTo>
                  <a:cubicBezTo>
                    <a:pt x="12993" y="3370"/>
                    <a:pt x="13346" y="3885"/>
                    <a:pt x="13644" y="4428"/>
                  </a:cubicBezTo>
                  <a:cubicBezTo>
                    <a:pt x="14241" y="5513"/>
                    <a:pt x="14566" y="6679"/>
                    <a:pt x="14729" y="7927"/>
                  </a:cubicBezTo>
                  <a:cubicBezTo>
                    <a:pt x="14865" y="9066"/>
                    <a:pt x="14919" y="10205"/>
                    <a:pt x="14729" y="11317"/>
                  </a:cubicBezTo>
                  <a:cubicBezTo>
                    <a:pt x="14675" y="11561"/>
                    <a:pt x="14620" y="11778"/>
                    <a:pt x="14566" y="11995"/>
                  </a:cubicBezTo>
                  <a:cubicBezTo>
                    <a:pt x="14051" y="12131"/>
                    <a:pt x="13590" y="12348"/>
                    <a:pt x="13047" y="12402"/>
                  </a:cubicBezTo>
                  <a:cubicBezTo>
                    <a:pt x="13074" y="12050"/>
                    <a:pt x="13101" y="11751"/>
                    <a:pt x="13129" y="11453"/>
                  </a:cubicBezTo>
                  <a:cubicBezTo>
                    <a:pt x="13264" y="10287"/>
                    <a:pt x="13237" y="9147"/>
                    <a:pt x="12993" y="7981"/>
                  </a:cubicBezTo>
                  <a:cubicBezTo>
                    <a:pt x="12722" y="6625"/>
                    <a:pt x="12071" y="5404"/>
                    <a:pt x="11176" y="4346"/>
                  </a:cubicBezTo>
                  <a:cubicBezTo>
                    <a:pt x="10715" y="3777"/>
                    <a:pt x="10172" y="3289"/>
                    <a:pt x="9630" y="2773"/>
                  </a:cubicBezTo>
                  <a:cubicBezTo>
                    <a:pt x="9413" y="2529"/>
                    <a:pt x="9141" y="2339"/>
                    <a:pt x="8897" y="2095"/>
                  </a:cubicBezTo>
                  <a:cubicBezTo>
                    <a:pt x="8762" y="1960"/>
                    <a:pt x="8653" y="1824"/>
                    <a:pt x="8572" y="1661"/>
                  </a:cubicBezTo>
                  <a:cubicBezTo>
                    <a:pt x="8463" y="1444"/>
                    <a:pt x="8436" y="1227"/>
                    <a:pt x="8599" y="1064"/>
                  </a:cubicBezTo>
                  <a:cubicBezTo>
                    <a:pt x="8701" y="942"/>
                    <a:pt x="8833" y="881"/>
                    <a:pt x="8984" y="881"/>
                  </a:cubicBezTo>
                  <a:close/>
                  <a:moveTo>
                    <a:pt x="12125" y="8578"/>
                  </a:moveTo>
                  <a:cubicBezTo>
                    <a:pt x="12450" y="10042"/>
                    <a:pt x="12179" y="11371"/>
                    <a:pt x="12125" y="12728"/>
                  </a:cubicBezTo>
                  <a:cubicBezTo>
                    <a:pt x="11488" y="12904"/>
                    <a:pt x="10871" y="13012"/>
                    <a:pt x="10250" y="13012"/>
                  </a:cubicBezTo>
                  <a:cubicBezTo>
                    <a:pt x="9630" y="13012"/>
                    <a:pt x="9006" y="12904"/>
                    <a:pt x="8355" y="12646"/>
                  </a:cubicBezTo>
                  <a:cubicBezTo>
                    <a:pt x="9630" y="11290"/>
                    <a:pt x="10959" y="10097"/>
                    <a:pt x="12125" y="8578"/>
                  </a:cubicBezTo>
                  <a:close/>
                  <a:moveTo>
                    <a:pt x="20615" y="15738"/>
                  </a:moveTo>
                  <a:cubicBezTo>
                    <a:pt x="21130" y="15766"/>
                    <a:pt x="21591" y="16037"/>
                    <a:pt x="22134" y="16362"/>
                  </a:cubicBezTo>
                  <a:cubicBezTo>
                    <a:pt x="21347" y="17122"/>
                    <a:pt x="20615" y="17800"/>
                    <a:pt x="19855" y="18505"/>
                  </a:cubicBezTo>
                  <a:cubicBezTo>
                    <a:pt x="19448" y="18315"/>
                    <a:pt x="19177" y="18017"/>
                    <a:pt x="18825" y="17773"/>
                  </a:cubicBezTo>
                  <a:cubicBezTo>
                    <a:pt x="19123" y="17176"/>
                    <a:pt x="19638" y="16579"/>
                    <a:pt x="20615" y="15738"/>
                  </a:cubicBezTo>
                  <a:close/>
                  <a:moveTo>
                    <a:pt x="18084" y="15371"/>
                  </a:moveTo>
                  <a:cubicBezTo>
                    <a:pt x="18810" y="15371"/>
                    <a:pt x="18960" y="15431"/>
                    <a:pt x="19340" y="15576"/>
                  </a:cubicBezTo>
                  <a:cubicBezTo>
                    <a:pt x="18336" y="16823"/>
                    <a:pt x="17251" y="17990"/>
                    <a:pt x="15977" y="19129"/>
                  </a:cubicBezTo>
                  <a:cubicBezTo>
                    <a:pt x="15570" y="17908"/>
                    <a:pt x="15353" y="16796"/>
                    <a:pt x="15353" y="15603"/>
                  </a:cubicBezTo>
                  <a:cubicBezTo>
                    <a:pt x="15597" y="15434"/>
                    <a:pt x="15867" y="15408"/>
                    <a:pt x="16127" y="15408"/>
                  </a:cubicBezTo>
                  <a:cubicBezTo>
                    <a:pt x="16243" y="15408"/>
                    <a:pt x="16356" y="15413"/>
                    <a:pt x="16465" y="15413"/>
                  </a:cubicBezTo>
                  <a:cubicBezTo>
                    <a:pt x="17215" y="15386"/>
                    <a:pt x="17722" y="15371"/>
                    <a:pt x="18084" y="15371"/>
                  </a:cubicBezTo>
                  <a:close/>
                  <a:moveTo>
                    <a:pt x="18201" y="18369"/>
                  </a:moveTo>
                  <a:cubicBezTo>
                    <a:pt x="18499" y="18614"/>
                    <a:pt x="18797" y="18885"/>
                    <a:pt x="19150" y="19156"/>
                  </a:cubicBezTo>
                  <a:cubicBezTo>
                    <a:pt x="18418" y="19861"/>
                    <a:pt x="17685" y="20512"/>
                    <a:pt x="16953" y="21217"/>
                  </a:cubicBezTo>
                  <a:cubicBezTo>
                    <a:pt x="16655" y="20892"/>
                    <a:pt x="16492" y="20566"/>
                    <a:pt x="16356" y="20160"/>
                  </a:cubicBezTo>
                  <a:cubicBezTo>
                    <a:pt x="16926" y="19563"/>
                    <a:pt x="17468" y="18912"/>
                    <a:pt x="18201" y="18369"/>
                  </a:cubicBezTo>
                  <a:close/>
                  <a:moveTo>
                    <a:pt x="25741" y="19346"/>
                  </a:moveTo>
                  <a:cubicBezTo>
                    <a:pt x="25904" y="19590"/>
                    <a:pt x="26012" y="19807"/>
                    <a:pt x="26148" y="20024"/>
                  </a:cubicBezTo>
                  <a:cubicBezTo>
                    <a:pt x="25633" y="20892"/>
                    <a:pt x="24873" y="21489"/>
                    <a:pt x="24249" y="22248"/>
                  </a:cubicBezTo>
                  <a:cubicBezTo>
                    <a:pt x="23897" y="22031"/>
                    <a:pt x="23626" y="21814"/>
                    <a:pt x="23273" y="21570"/>
                  </a:cubicBezTo>
                  <a:cubicBezTo>
                    <a:pt x="24114" y="20838"/>
                    <a:pt x="24900" y="20105"/>
                    <a:pt x="25741" y="19346"/>
                  </a:cubicBezTo>
                  <a:close/>
                  <a:moveTo>
                    <a:pt x="22975" y="16823"/>
                  </a:moveTo>
                  <a:cubicBezTo>
                    <a:pt x="23788" y="17339"/>
                    <a:pt x="24548" y="17881"/>
                    <a:pt x="25226" y="18641"/>
                  </a:cubicBezTo>
                  <a:cubicBezTo>
                    <a:pt x="23246" y="20349"/>
                    <a:pt x="21293" y="22031"/>
                    <a:pt x="19340" y="23686"/>
                  </a:cubicBezTo>
                  <a:cubicBezTo>
                    <a:pt x="18580" y="23279"/>
                    <a:pt x="17957" y="22736"/>
                    <a:pt x="17523" y="22004"/>
                  </a:cubicBezTo>
                  <a:cubicBezTo>
                    <a:pt x="19313" y="20295"/>
                    <a:pt x="21130" y="18586"/>
                    <a:pt x="22975" y="16823"/>
                  </a:cubicBezTo>
                  <a:close/>
                  <a:moveTo>
                    <a:pt x="22649" y="22167"/>
                  </a:moveTo>
                  <a:cubicBezTo>
                    <a:pt x="22920" y="22411"/>
                    <a:pt x="23219" y="22628"/>
                    <a:pt x="23517" y="22899"/>
                  </a:cubicBezTo>
                  <a:cubicBezTo>
                    <a:pt x="22920" y="23523"/>
                    <a:pt x="22351" y="24093"/>
                    <a:pt x="21673" y="24744"/>
                  </a:cubicBezTo>
                  <a:cubicBezTo>
                    <a:pt x="21239" y="24744"/>
                    <a:pt x="20805" y="24472"/>
                    <a:pt x="20344" y="24255"/>
                  </a:cubicBezTo>
                  <a:cubicBezTo>
                    <a:pt x="20615" y="23794"/>
                    <a:pt x="21862" y="22655"/>
                    <a:pt x="22649" y="22167"/>
                  </a:cubicBezTo>
                  <a:close/>
                  <a:moveTo>
                    <a:pt x="26528" y="20919"/>
                  </a:moveTo>
                  <a:cubicBezTo>
                    <a:pt x="26989" y="21597"/>
                    <a:pt x="26962" y="22330"/>
                    <a:pt x="27043" y="23008"/>
                  </a:cubicBezTo>
                  <a:cubicBezTo>
                    <a:pt x="27152" y="23659"/>
                    <a:pt x="27152" y="24310"/>
                    <a:pt x="26989" y="24988"/>
                  </a:cubicBezTo>
                  <a:cubicBezTo>
                    <a:pt x="26197" y="25049"/>
                    <a:pt x="25422" y="25084"/>
                    <a:pt x="24640" y="25084"/>
                  </a:cubicBezTo>
                  <a:cubicBezTo>
                    <a:pt x="24030" y="25084"/>
                    <a:pt x="23415" y="25062"/>
                    <a:pt x="22785" y="25015"/>
                  </a:cubicBezTo>
                  <a:cubicBezTo>
                    <a:pt x="23002" y="24608"/>
                    <a:pt x="23300" y="24418"/>
                    <a:pt x="23571" y="24201"/>
                  </a:cubicBezTo>
                  <a:cubicBezTo>
                    <a:pt x="23843" y="23930"/>
                    <a:pt x="24141" y="23713"/>
                    <a:pt x="24412" y="23442"/>
                  </a:cubicBezTo>
                  <a:cubicBezTo>
                    <a:pt x="24683" y="23197"/>
                    <a:pt x="24900" y="22953"/>
                    <a:pt x="25144" y="22682"/>
                  </a:cubicBezTo>
                  <a:cubicBezTo>
                    <a:pt x="25389" y="22384"/>
                    <a:pt x="25633" y="22113"/>
                    <a:pt x="25877" y="21814"/>
                  </a:cubicBezTo>
                  <a:cubicBezTo>
                    <a:pt x="26094" y="21543"/>
                    <a:pt x="26284" y="21245"/>
                    <a:pt x="26528" y="20919"/>
                  </a:cubicBezTo>
                  <a:close/>
                  <a:moveTo>
                    <a:pt x="14431" y="15657"/>
                  </a:moveTo>
                  <a:cubicBezTo>
                    <a:pt x="14458" y="15928"/>
                    <a:pt x="14485" y="16118"/>
                    <a:pt x="14512" y="16335"/>
                  </a:cubicBezTo>
                  <a:cubicBezTo>
                    <a:pt x="14593" y="17664"/>
                    <a:pt x="14919" y="18912"/>
                    <a:pt x="15407" y="20132"/>
                  </a:cubicBezTo>
                  <a:cubicBezTo>
                    <a:pt x="16682" y="23387"/>
                    <a:pt x="19096" y="25286"/>
                    <a:pt x="22513" y="25883"/>
                  </a:cubicBezTo>
                  <a:cubicBezTo>
                    <a:pt x="22959" y="25957"/>
                    <a:pt x="23409" y="25975"/>
                    <a:pt x="23863" y="25975"/>
                  </a:cubicBezTo>
                  <a:cubicBezTo>
                    <a:pt x="24283" y="25975"/>
                    <a:pt x="24705" y="25959"/>
                    <a:pt x="25128" y="25959"/>
                  </a:cubicBezTo>
                  <a:cubicBezTo>
                    <a:pt x="25251" y="25959"/>
                    <a:pt x="25374" y="25961"/>
                    <a:pt x="25497" y="25964"/>
                  </a:cubicBezTo>
                  <a:cubicBezTo>
                    <a:pt x="25844" y="25964"/>
                    <a:pt x="26191" y="25929"/>
                    <a:pt x="26566" y="25929"/>
                  </a:cubicBezTo>
                  <a:cubicBezTo>
                    <a:pt x="26660" y="25929"/>
                    <a:pt x="26756" y="25932"/>
                    <a:pt x="26853" y="25937"/>
                  </a:cubicBezTo>
                  <a:cubicBezTo>
                    <a:pt x="26826" y="26696"/>
                    <a:pt x="26663" y="27347"/>
                    <a:pt x="26392" y="28025"/>
                  </a:cubicBezTo>
                  <a:cubicBezTo>
                    <a:pt x="26014" y="28050"/>
                    <a:pt x="25642" y="28063"/>
                    <a:pt x="25272" y="28063"/>
                  </a:cubicBezTo>
                  <a:cubicBezTo>
                    <a:pt x="24820" y="28063"/>
                    <a:pt x="24372" y="28043"/>
                    <a:pt x="23924" y="27998"/>
                  </a:cubicBezTo>
                  <a:cubicBezTo>
                    <a:pt x="22758" y="27890"/>
                    <a:pt x="21618" y="27700"/>
                    <a:pt x="20506" y="27320"/>
                  </a:cubicBezTo>
                  <a:cubicBezTo>
                    <a:pt x="19693" y="27049"/>
                    <a:pt x="18906" y="26696"/>
                    <a:pt x="18174" y="26262"/>
                  </a:cubicBezTo>
                  <a:cubicBezTo>
                    <a:pt x="16302" y="25150"/>
                    <a:pt x="14973" y="23604"/>
                    <a:pt x="14132" y="21624"/>
                  </a:cubicBezTo>
                  <a:cubicBezTo>
                    <a:pt x="13454" y="19970"/>
                    <a:pt x="13074" y="18288"/>
                    <a:pt x="13129" y="16498"/>
                  </a:cubicBezTo>
                  <a:cubicBezTo>
                    <a:pt x="13156" y="16417"/>
                    <a:pt x="13156" y="16308"/>
                    <a:pt x="13156" y="16227"/>
                  </a:cubicBezTo>
                  <a:cubicBezTo>
                    <a:pt x="13156" y="16172"/>
                    <a:pt x="13183" y="16118"/>
                    <a:pt x="13237" y="15955"/>
                  </a:cubicBezTo>
                  <a:cubicBezTo>
                    <a:pt x="13590" y="15874"/>
                    <a:pt x="13969" y="15766"/>
                    <a:pt x="14431" y="15657"/>
                  </a:cubicBezTo>
                  <a:close/>
                  <a:moveTo>
                    <a:pt x="30715" y="28466"/>
                  </a:moveTo>
                  <a:cubicBezTo>
                    <a:pt x="30881" y="28466"/>
                    <a:pt x="31044" y="28487"/>
                    <a:pt x="31193" y="28487"/>
                  </a:cubicBezTo>
                  <a:cubicBezTo>
                    <a:pt x="31302" y="28478"/>
                    <a:pt x="31410" y="28475"/>
                    <a:pt x="31519" y="28475"/>
                  </a:cubicBezTo>
                  <a:cubicBezTo>
                    <a:pt x="31736" y="28475"/>
                    <a:pt x="31953" y="28487"/>
                    <a:pt x="32170" y="28487"/>
                  </a:cubicBezTo>
                  <a:cubicBezTo>
                    <a:pt x="32197" y="28541"/>
                    <a:pt x="32197" y="28568"/>
                    <a:pt x="32197" y="28622"/>
                  </a:cubicBezTo>
                  <a:cubicBezTo>
                    <a:pt x="31437" y="29246"/>
                    <a:pt x="30678" y="29870"/>
                    <a:pt x="29918" y="30521"/>
                  </a:cubicBezTo>
                  <a:cubicBezTo>
                    <a:pt x="29891" y="30534"/>
                    <a:pt x="29864" y="30534"/>
                    <a:pt x="29840" y="30534"/>
                  </a:cubicBezTo>
                  <a:cubicBezTo>
                    <a:pt x="29817" y="30534"/>
                    <a:pt x="29796" y="30534"/>
                    <a:pt x="29783" y="30548"/>
                  </a:cubicBezTo>
                  <a:cubicBezTo>
                    <a:pt x="29756" y="30494"/>
                    <a:pt x="29728" y="30440"/>
                    <a:pt x="29728" y="30412"/>
                  </a:cubicBezTo>
                  <a:cubicBezTo>
                    <a:pt x="29891" y="29816"/>
                    <a:pt x="30054" y="29192"/>
                    <a:pt x="30217" y="28568"/>
                  </a:cubicBezTo>
                  <a:cubicBezTo>
                    <a:pt x="30379" y="28487"/>
                    <a:pt x="30549" y="28466"/>
                    <a:pt x="30715" y="28466"/>
                  </a:cubicBezTo>
                  <a:close/>
                  <a:moveTo>
                    <a:pt x="33417" y="28649"/>
                  </a:moveTo>
                  <a:cubicBezTo>
                    <a:pt x="33878" y="28758"/>
                    <a:pt x="34339" y="28812"/>
                    <a:pt x="34773" y="29056"/>
                  </a:cubicBezTo>
                  <a:cubicBezTo>
                    <a:pt x="34394" y="29544"/>
                    <a:pt x="33471" y="30358"/>
                    <a:pt x="32576" y="30928"/>
                  </a:cubicBezTo>
                  <a:cubicBezTo>
                    <a:pt x="32468" y="30819"/>
                    <a:pt x="32332" y="30684"/>
                    <a:pt x="32224" y="30548"/>
                  </a:cubicBezTo>
                  <a:cubicBezTo>
                    <a:pt x="32088" y="30412"/>
                    <a:pt x="31980" y="30277"/>
                    <a:pt x="31817" y="30114"/>
                  </a:cubicBezTo>
                  <a:cubicBezTo>
                    <a:pt x="32359" y="29599"/>
                    <a:pt x="32875" y="29138"/>
                    <a:pt x="33417" y="28649"/>
                  </a:cubicBezTo>
                  <a:close/>
                  <a:moveTo>
                    <a:pt x="31085" y="30738"/>
                  </a:moveTo>
                  <a:cubicBezTo>
                    <a:pt x="31329" y="31009"/>
                    <a:pt x="31573" y="31253"/>
                    <a:pt x="31844" y="31552"/>
                  </a:cubicBezTo>
                  <a:cubicBezTo>
                    <a:pt x="31193" y="32148"/>
                    <a:pt x="30515" y="32637"/>
                    <a:pt x="29810" y="33152"/>
                  </a:cubicBezTo>
                  <a:cubicBezTo>
                    <a:pt x="29566" y="32854"/>
                    <a:pt x="29511" y="32555"/>
                    <a:pt x="29511" y="32257"/>
                  </a:cubicBezTo>
                  <a:cubicBezTo>
                    <a:pt x="29539" y="32121"/>
                    <a:pt x="29593" y="31958"/>
                    <a:pt x="29674" y="31877"/>
                  </a:cubicBezTo>
                  <a:cubicBezTo>
                    <a:pt x="30108" y="31470"/>
                    <a:pt x="30542" y="31090"/>
                    <a:pt x="31085" y="30738"/>
                  </a:cubicBezTo>
                  <a:close/>
                  <a:moveTo>
                    <a:pt x="32303" y="25454"/>
                  </a:moveTo>
                  <a:cubicBezTo>
                    <a:pt x="33960" y="25454"/>
                    <a:pt x="35574" y="25769"/>
                    <a:pt x="37106" y="26588"/>
                  </a:cubicBezTo>
                  <a:cubicBezTo>
                    <a:pt x="38598" y="27402"/>
                    <a:pt x="39927" y="28405"/>
                    <a:pt x="41012" y="29734"/>
                  </a:cubicBezTo>
                  <a:cubicBezTo>
                    <a:pt x="41446" y="30250"/>
                    <a:pt x="41880" y="30738"/>
                    <a:pt x="42314" y="31226"/>
                  </a:cubicBezTo>
                  <a:cubicBezTo>
                    <a:pt x="42694" y="31687"/>
                    <a:pt x="42883" y="32203"/>
                    <a:pt x="42802" y="32826"/>
                  </a:cubicBezTo>
                  <a:cubicBezTo>
                    <a:pt x="42775" y="33071"/>
                    <a:pt x="42666" y="33315"/>
                    <a:pt x="42477" y="33505"/>
                  </a:cubicBezTo>
                  <a:cubicBezTo>
                    <a:pt x="42296" y="33700"/>
                    <a:pt x="42107" y="33795"/>
                    <a:pt x="41910" y="33795"/>
                  </a:cubicBezTo>
                  <a:cubicBezTo>
                    <a:pt x="41752" y="33795"/>
                    <a:pt x="41588" y="33734"/>
                    <a:pt x="41419" y="33613"/>
                  </a:cubicBezTo>
                  <a:cubicBezTo>
                    <a:pt x="40985" y="33342"/>
                    <a:pt x="40659" y="32989"/>
                    <a:pt x="40388" y="32555"/>
                  </a:cubicBezTo>
                  <a:cubicBezTo>
                    <a:pt x="39629" y="31470"/>
                    <a:pt x="38706" y="30575"/>
                    <a:pt x="37730" y="29707"/>
                  </a:cubicBezTo>
                  <a:cubicBezTo>
                    <a:pt x="36509" y="28595"/>
                    <a:pt x="35072" y="27998"/>
                    <a:pt x="33471" y="27727"/>
                  </a:cubicBezTo>
                  <a:cubicBezTo>
                    <a:pt x="32883" y="27622"/>
                    <a:pt x="32278" y="27582"/>
                    <a:pt x="31669" y="27582"/>
                  </a:cubicBezTo>
                  <a:cubicBezTo>
                    <a:pt x="31492" y="27582"/>
                    <a:pt x="31316" y="27585"/>
                    <a:pt x="31139" y="27592"/>
                  </a:cubicBezTo>
                  <a:lnTo>
                    <a:pt x="30434" y="27592"/>
                  </a:lnTo>
                  <a:cubicBezTo>
                    <a:pt x="30542" y="26859"/>
                    <a:pt x="30623" y="26208"/>
                    <a:pt x="30705" y="25611"/>
                  </a:cubicBezTo>
                  <a:cubicBezTo>
                    <a:pt x="30786" y="25557"/>
                    <a:pt x="30813" y="25530"/>
                    <a:pt x="30840" y="25530"/>
                  </a:cubicBezTo>
                  <a:cubicBezTo>
                    <a:pt x="31331" y="25481"/>
                    <a:pt x="31819" y="25454"/>
                    <a:pt x="32303" y="25454"/>
                  </a:cubicBezTo>
                  <a:close/>
                  <a:moveTo>
                    <a:pt x="38272" y="31606"/>
                  </a:moveTo>
                  <a:cubicBezTo>
                    <a:pt x="38598" y="31769"/>
                    <a:pt x="38788" y="32067"/>
                    <a:pt x="39005" y="32338"/>
                  </a:cubicBezTo>
                  <a:cubicBezTo>
                    <a:pt x="38625" y="32799"/>
                    <a:pt x="36401" y="34671"/>
                    <a:pt x="35858" y="34996"/>
                  </a:cubicBezTo>
                  <a:cubicBezTo>
                    <a:pt x="35641" y="34752"/>
                    <a:pt x="35397" y="34508"/>
                    <a:pt x="35207" y="34291"/>
                  </a:cubicBezTo>
                  <a:cubicBezTo>
                    <a:pt x="35235" y="34210"/>
                    <a:pt x="35235" y="34155"/>
                    <a:pt x="35262" y="34128"/>
                  </a:cubicBezTo>
                  <a:cubicBezTo>
                    <a:pt x="36265" y="33315"/>
                    <a:pt x="37269" y="32474"/>
                    <a:pt x="38272" y="31606"/>
                  </a:cubicBezTo>
                  <a:close/>
                  <a:moveTo>
                    <a:pt x="35614" y="29463"/>
                  </a:moveTo>
                  <a:cubicBezTo>
                    <a:pt x="36238" y="29653"/>
                    <a:pt x="36970" y="30195"/>
                    <a:pt x="37621" y="30955"/>
                  </a:cubicBezTo>
                  <a:cubicBezTo>
                    <a:pt x="37540" y="31063"/>
                    <a:pt x="37432" y="31199"/>
                    <a:pt x="37323" y="31307"/>
                  </a:cubicBezTo>
                  <a:cubicBezTo>
                    <a:pt x="35777" y="32609"/>
                    <a:pt x="34204" y="33911"/>
                    <a:pt x="32631" y="35240"/>
                  </a:cubicBezTo>
                  <a:cubicBezTo>
                    <a:pt x="32251" y="35566"/>
                    <a:pt x="31844" y="35891"/>
                    <a:pt x="31356" y="36271"/>
                  </a:cubicBezTo>
                  <a:cubicBezTo>
                    <a:pt x="30840" y="35512"/>
                    <a:pt x="30434" y="34806"/>
                    <a:pt x="30135" y="33993"/>
                  </a:cubicBezTo>
                  <a:cubicBezTo>
                    <a:pt x="32061" y="32582"/>
                    <a:pt x="33933" y="31145"/>
                    <a:pt x="35614" y="29463"/>
                  </a:cubicBezTo>
                  <a:close/>
                  <a:moveTo>
                    <a:pt x="34529" y="34834"/>
                  </a:moveTo>
                  <a:cubicBezTo>
                    <a:pt x="34746" y="35105"/>
                    <a:pt x="34936" y="35322"/>
                    <a:pt x="35126" y="35566"/>
                  </a:cubicBezTo>
                  <a:cubicBezTo>
                    <a:pt x="34746" y="36081"/>
                    <a:pt x="33200" y="37275"/>
                    <a:pt x="32441" y="37654"/>
                  </a:cubicBezTo>
                  <a:cubicBezTo>
                    <a:pt x="32278" y="37465"/>
                    <a:pt x="32088" y="37248"/>
                    <a:pt x="31925" y="37031"/>
                  </a:cubicBezTo>
                  <a:cubicBezTo>
                    <a:pt x="32251" y="36651"/>
                    <a:pt x="33851" y="35268"/>
                    <a:pt x="34529" y="34834"/>
                  </a:cubicBezTo>
                  <a:close/>
                  <a:moveTo>
                    <a:pt x="1740" y="9986"/>
                  </a:moveTo>
                  <a:cubicBezTo>
                    <a:pt x="1817" y="9986"/>
                    <a:pt x="1897" y="9996"/>
                    <a:pt x="1981" y="10015"/>
                  </a:cubicBezTo>
                  <a:cubicBezTo>
                    <a:pt x="2279" y="10097"/>
                    <a:pt x="2577" y="10205"/>
                    <a:pt x="2822" y="10368"/>
                  </a:cubicBezTo>
                  <a:cubicBezTo>
                    <a:pt x="3310" y="10666"/>
                    <a:pt x="3771" y="10992"/>
                    <a:pt x="4232" y="11317"/>
                  </a:cubicBezTo>
                  <a:cubicBezTo>
                    <a:pt x="4910" y="11805"/>
                    <a:pt x="5534" y="12294"/>
                    <a:pt x="6212" y="12728"/>
                  </a:cubicBezTo>
                  <a:cubicBezTo>
                    <a:pt x="6809" y="13135"/>
                    <a:pt x="7460" y="13406"/>
                    <a:pt x="8138" y="13623"/>
                  </a:cubicBezTo>
                  <a:cubicBezTo>
                    <a:pt x="8794" y="13841"/>
                    <a:pt x="9450" y="13961"/>
                    <a:pt x="10106" y="13961"/>
                  </a:cubicBezTo>
                  <a:cubicBezTo>
                    <a:pt x="10589" y="13961"/>
                    <a:pt x="11072" y="13896"/>
                    <a:pt x="11555" y="13758"/>
                  </a:cubicBezTo>
                  <a:cubicBezTo>
                    <a:pt x="12423" y="13514"/>
                    <a:pt x="13291" y="13270"/>
                    <a:pt x="14159" y="13053"/>
                  </a:cubicBezTo>
                  <a:cubicBezTo>
                    <a:pt x="15842" y="12633"/>
                    <a:pt x="17524" y="12353"/>
                    <a:pt x="19242" y="12353"/>
                  </a:cubicBezTo>
                  <a:cubicBezTo>
                    <a:pt x="19518" y="12353"/>
                    <a:pt x="19794" y="12360"/>
                    <a:pt x="20072" y="12375"/>
                  </a:cubicBezTo>
                  <a:cubicBezTo>
                    <a:pt x="21645" y="12484"/>
                    <a:pt x="23083" y="12918"/>
                    <a:pt x="24466" y="13650"/>
                  </a:cubicBezTo>
                  <a:cubicBezTo>
                    <a:pt x="26121" y="14518"/>
                    <a:pt x="27369" y="15766"/>
                    <a:pt x="28182" y="17447"/>
                  </a:cubicBezTo>
                  <a:cubicBezTo>
                    <a:pt x="28643" y="18397"/>
                    <a:pt x="29105" y="19373"/>
                    <a:pt x="29457" y="20377"/>
                  </a:cubicBezTo>
                  <a:cubicBezTo>
                    <a:pt x="29647" y="20865"/>
                    <a:pt x="29728" y="21434"/>
                    <a:pt x="29783" y="21977"/>
                  </a:cubicBezTo>
                  <a:cubicBezTo>
                    <a:pt x="29837" y="22574"/>
                    <a:pt x="29837" y="23143"/>
                    <a:pt x="29864" y="23740"/>
                  </a:cubicBezTo>
                  <a:cubicBezTo>
                    <a:pt x="29837" y="25720"/>
                    <a:pt x="29539" y="27673"/>
                    <a:pt x="28996" y="29572"/>
                  </a:cubicBezTo>
                  <a:cubicBezTo>
                    <a:pt x="28860" y="30087"/>
                    <a:pt x="28752" y="30602"/>
                    <a:pt x="28643" y="31118"/>
                  </a:cubicBezTo>
                  <a:cubicBezTo>
                    <a:pt x="28481" y="31986"/>
                    <a:pt x="28643" y="32854"/>
                    <a:pt x="28996" y="33667"/>
                  </a:cubicBezTo>
                  <a:cubicBezTo>
                    <a:pt x="29674" y="35349"/>
                    <a:pt x="30569" y="36922"/>
                    <a:pt x="31817" y="38251"/>
                  </a:cubicBezTo>
                  <a:cubicBezTo>
                    <a:pt x="32088" y="38550"/>
                    <a:pt x="32387" y="38821"/>
                    <a:pt x="32685" y="39092"/>
                  </a:cubicBezTo>
                  <a:cubicBezTo>
                    <a:pt x="33038" y="39472"/>
                    <a:pt x="33390" y="39879"/>
                    <a:pt x="33526" y="40394"/>
                  </a:cubicBezTo>
                  <a:cubicBezTo>
                    <a:pt x="33634" y="40719"/>
                    <a:pt x="33499" y="40964"/>
                    <a:pt x="33146" y="40991"/>
                  </a:cubicBezTo>
                  <a:cubicBezTo>
                    <a:pt x="33065" y="40997"/>
                    <a:pt x="32982" y="41001"/>
                    <a:pt x="32898" y="41001"/>
                  </a:cubicBezTo>
                  <a:cubicBezTo>
                    <a:pt x="32648" y="41001"/>
                    <a:pt x="32393" y="40970"/>
                    <a:pt x="32170" y="40909"/>
                  </a:cubicBezTo>
                  <a:cubicBezTo>
                    <a:pt x="31627" y="40774"/>
                    <a:pt x="31166" y="40475"/>
                    <a:pt x="30759" y="40096"/>
                  </a:cubicBezTo>
                  <a:cubicBezTo>
                    <a:pt x="30244" y="39607"/>
                    <a:pt x="29728" y="39119"/>
                    <a:pt x="29267" y="38577"/>
                  </a:cubicBezTo>
                  <a:cubicBezTo>
                    <a:pt x="28454" y="37600"/>
                    <a:pt x="27803" y="36488"/>
                    <a:pt x="27233" y="35349"/>
                  </a:cubicBezTo>
                  <a:cubicBezTo>
                    <a:pt x="26636" y="34155"/>
                    <a:pt x="26474" y="32908"/>
                    <a:pt x="26636" y="31606"/>
                  </a:cubicBezTo>
                  <a:cubicBezTo>
                    <a:pt x="26799" y="30440"/>
                    <a:pt x="27070" y="29273"/>
                    <a:pt x="27369" y="28134"/>
                  </a:cubicBezTo>
                  <a:cubicBezTo>
                    <a:pt x="27748" y="26724"/>
                    <a:pt x="27992" y="25259"/>
                    <a:pt x="27992" y="23794"/>
                  </a:cubicBezTo>
                  <a:cubicBezTo>
                    <a:pt x="27992" y="20838"/>
                    <a:pt x="26799" y="18478"/>
                    <a:pt x="24412" y="16715"/>
                  </a:cubicBezTo>
                  <a:cubicBezTo>
                    <a:pt x="23110" y="15766"/>
                    <a:pt x="21700" y="14979"/>
                    <a:pt x="20072" y="14708"/>
                  </a:cubicBezTo>
                  <a:cubicBezTo>
                    <a:pt x="19222" y="14563"/>
                    <a:pt x="18373" y="14503"/>
                    <a:pt x="17523" y="14503"/>
                  </a:cubicBezTo>
                  <a:cubicBezTo>
                    <a:pt x="17098" y="14503"/>
                    <a:pt x="16673" y="14518"/>
                    <a:pt x="16248" y="14545"/>
                  </a:cubicBezTo>
                  <a:cubicBezTo>
                    <a:pt x="14783" y="14653"/>
                    <a:pt x="13400" y="15033"/>
                    <a:pt x="12017" y="15440"/>
                  </a:cubicBezTo>
                  <a:cubicBezTo>
                    <a:pt x="11393" y="15603"/>
                    <a:pt x="10796" y="15793"/>
                    <a:pt x="10172" y="15928"/>
                  </a:cubicBezTo>
                  <a:cubicBezTo>
                    <a:pt x="9654" y="16042"/>
                    <a:pt x="9148" y="16097"/>
                    <a:pt x="8656" y="16097"/>
                  </a:cubicBezTo>
                  <a:cubicBezTo>
                    <a:pt x="7038" y="16097"/>
                    <a:pt x="5563" y="15504"/>
                    <a:pt x="4232" y="14464"/>
                  </a:cubicBezTo>
                  <a:cubicBezTo>
                    <a:pt x="3147" y="13650"/>
                    <a:pt x="2225" y="12646"/>
                    <a:pt x="1357" y="11616"/>
                  </a:cubicBezTo>
                  <a:cubicBezTo>
                    <a:pt x="1275" y="11507"/>
                    <a:pt x="1167" y="11399"/>
                    <a:pt x="1113" y="11263"/>
                  </a:cubicBezTo>
                  <a:cubicBezTo>
                    <a:pt x="923" y="10965"/>
                    <a:pt x="896" y="10639"/>
                    <a:pt x="1113" y="10341"/>
                  </a:cubicBezTo>
                  <a:cubicBezTo>
                    <a:pt x="1278" y="10092"/>
                    <a:pt x="1492" y="9986"/>
                    <a:pt x="1740" y="9986"/>
                  </a:cubicBezTo>
                  <a:close/>
                  <a:moveTo>
                    <a:pt x="8962" y="0"/>
                  </a:moveTo>
                  <a:cubicBezTo>
                    <a:pt x="8093" y="0"/>
                    <a:pt x="7485" y="793"/>
                    <a:pt x="7704" y="1715"/>
                  </a:cubicBezTo>
                  <a:cubicBezTo>
                    <a:pt x="7785" y="2041"/>
                    <a:pt x="7948" y="2312"/>
                    <a:pt x="8192" y="2556"/>
                  </a:cubicBezTo>
                  <a:cubicBezTo>
                    <a:pt x="8463" y="2800"/>
                    <a:pt x="8735" y="3044"/>
                    <a:pt x="8979" y="3289"/>
                  </a:cubicBezTo>
                  <a:cubicBezTo>
                    <a:pt x="9467" y="3777"/>
                    <a:pt x="9955" y="4265"/>
                    <a:pt x="10416" y="4753"/>
                  </a:cubicBezTo>
                  <a:cubicBezTo>
                    <a:pt x="10552" y="4889"/>
                    <a:pt x="10633" y="5079"/>
                    <a:pt x="10769" y="5269"/>
                  </a:cubicBezTo>
                  <a:cubicBezTo>
                    <a:pt x="8924" y="7140"/>
                    <a:pt x="7107" y="8985"/>
                    <a:pt x="5236" y="10883"/>
                  </a:cubicBezTo>
                  <a:cubicBezTo>
                    <a:pt x="5073" y="10748"/>
                    <a:pt x="4883" y="10612"/>
                    <a:pt x="4693" y="10504"/>
                  </a:cubicBezTo>
                  <a:cubicBezTo>
                    <a:pt x="4232" y="10205"/>
                    <a:pt x="3798" y="9880"/>
                    <a:pt x="3337" y="9608"/>
                  </a:cubicBezTo>
                  <a:cubicBezTo>
                    <a:pt x="2984" y="9419"/>
                    <a:pt x="2605" y="9283"/>
                    <a:pt x="2198" y="9147"/>
                  </a:cubicBezTo>
                  <a:cubicBezTo>
                    <a:pt x="2066" y="9106"/>
                    <a:pt x="1932" y="9088"/>
                    <a:pt x="1798" y="9088"/>
                  </a:cubicBezTo>
                  <a:cubicBezTo>
                    <a:pt x="1489" y="9088"/>
                    <a:pt x="1179" y="9186"/>
                    <a:pt x="896" y="9337"/>
                  </a:cubicBezTo>
                  <a:cubicBezTo>
                    <a:pt x="272" y="9663"/>
                    <a:pt x="1" y="10232"/>
                    <a:pt x="82" y="10910"/>
                  </a:cubicBezTo>
                  <a:cubicBezTo>
                    <a:pt x="163" y="11371"/>
                    <a:pt x="326" y="11778"/>
                    <a:pt x="652" y="12131"/>
                  </a:cubicBezTo>
                  <a:cubicBezTo>
                    <a:pt x="1275" y="12809"/>
                    <a:pt x="1872" y="13514"/>
                    <a:pt x="2523" y="14165"/>
                  </a:cubicBezTo>
                  <a:cubicBezTo>
                    <a:pt x="3174" y="14843"/>
                    <a:pt x="3934" y="15386"/>
                    <a:pt x="4747" y="15793"/>
                  </a:cubicBezTo>
                  <a:cubicBezTo>
                    <a:pt x="6037" y="16470"/>
                    <a:pt x="7379" y="16901"/>
                    <a:pt x="8788" y="16901"/>
                  </a:cubicBezTo>
                  <a:cubicBezTo>
                    <a:pt x="9128" y="16901"/>
                    <a:pt x="9472" y="16876"/>
                    <a:pt x="9819" y="16823"/>
                  </a:cubicBezTo>
                  <a:cubicBezTo>
                    <a:pt x="10443" y="16715"/>
                    <a:pt x="11040" y="16552"/>
                    <a:pt x="11637" y="16417"/>
                  </a:cubicBezTo>
                  <a:cubicBezTo>
                    <a:pt x="11827" y="16389"/>
                    <a:pt x="12017" y="16335"/>
                    <a:pt x="12288" y="16281"/>
                  </a:cubicBezTo>
                  <a:cubicBezTo>
                    <a:pt x="12288" y="16552"/>
                    <a:pt x="12288" y="16715"/>
                    <a:pt x="12288" y="16905"/>
                  </a:cubicBezTo>
                  <a:cubicBezTo>
                    <a:pt x="12234" y="17881"/>
                    <a:pt x="12369" y="18858"/>
                    <a:pt x="12586" y="19807"/>
                  </a:cubicBezTo>
                  <a:cubicBezTo>
                    <a:pt x="12993" y="21462"/>
                    <a:pt x="13644" y="23008"/>
                    <a:pt x="14675" y="24364"/>
                  </a:cubicBezTo>
                  <a:cubicBezTo>
                    <a:pt x="16031" y="26127"/>
                    <a:pt x="17821" y="27293"/>
                    <a:pt x="19882" y="28053"/>
                  </a:cubicBezTo>
                  <a:cubicBezTo>
                    <a:pt x="21592" y="28674"/>
                    <a:pt x="23350" y="28950"/>
                    <a:pt x="25159" y="28950"/>
                  </a:cubicBezTo>
                  <a:cubicBezTo>
                    <a:pt x="25244" y="28950"/>
                    <a:pt x="25330" y="28949"/>
                    <a:pt x="25416" y="28948"/>
                  </a:cubicBezTo>
                  <a:cubicBezTo>
                    <a:pt x="25555" y="28948"/>
                    <a:pt x="25695" y="28912"/>
                    <a:pt x="25839" y="28912"/>
                  </a:cubicBezTo>
                  <a:cubicBezTo>
                    <a:pt x="25948" y="28912"/>
                    <a:pt x="26059" y="28932"/>
                    <a:pt x="26175" y="29002"/>
                  </a:cubicBezTo>
                  <a:cubicBezTo>
                    <a:pt x="26148" y="29219"/>
                    <a:pt x="26094" y="29409"/>
                    <a:pt x="26067" y="29572"/>
                  </a:cubicBezTo>
                  <a:cubicBezTo>
                    <a:pt x="25958" y="30223"/>
                    <a:pt x="25823" y="30846"/>
                    <a:pt x="25768" y="31470"/>
                  </a:cubicBezTo>
                  <a:cubicBezTo>
                    <a:pt x="25714" y="32121"/>
                    <a:pt x="25714" y="32799"/>
                    <a:pt x="25741" y="33450"/>
                  </a:cubicBezTo>
                  <a:cubicBezTo>
                    <a:pt x="25741" y="34128"/>
                    <a:pt x="26067" y="34698"/>
                    <a:pt x="26311" y="35295"/>
                  </a:cubicBezTo>
                  <a:cubicBezTo>
                    <a:pt x="27206" y="37410"/>
                    <a:pt x="28454" y="39282"/>
                    <a:pt x="30244" y="40801"/>
                  </a:cubicBezTo>
                  <a:cubicBezTo>
                    <a:pt x="30732" y="41235"/>
                    <a:pt x="31302" y="41587"/>
                    <a:pt x="31953" y="41750"/>
                  </a:cubicBezTo>
                  <a:cubicBezTo>
                    <a:pt x="32332" y="41832"/>
                    <a:pt x="32766" y="41886"/>
                    <a:pt x="33146" y="41886"/>
                  </a:cubicBezTo>
                  <a:cubicBezTo>
                    <a:pt x="33987" y="41832"/>
                    <a:pt x="34475" y="41235"/>
                    <a:pt x="34421" y="40394"/>
                  </a:cubicBezTo>
                  <a:cubicBezTo>
                    <a:pt x="34394" y="39770"/>
                    <a:pt x="34068" y="39282"/>
                    <a:pt x="33661" y="38821"/>
                  </a:cubicBezTo>
                  <a:cubicBezTo>
                    <a:pt x="33526" y="38685"/>
                    <a:pt x="33390" y="38550"/>
                    <a:pt x="33227" y="38387"/>
                  </a:cubicBezTo>
                  <a:cubicBezTo>
                    <a:pt x="34339" y="37465"/>
                    <a:pt x="35424" y="36624"/>
                    <a:pt x="36455" y="35729"/>
                  </a:cubicBezTo>
                  <a:cubicBezTo>
                    <a:pt x="37513" y="34861"/>
                    <a:pt x="38544" y="33966"/>
                    <a:pt x="39574" y="33098"/>
                  </a:cubicBezTo>
                  <a:cubicBezTo>
                    <a:pt x="40063" y="33532"/>
                    <a:pt x="40469" y="33938"/>
                    <a:pt x="40931" y="34318"/>
                  </a:cubicBezTo>
                  <a:cubicBezTo>
                    <a:pt x="41243" y="34552"/>
                    <a:pt x="41580" y="34668"/>
                    <a:pt x="41915" y="34668"/>
                  </a:cubicBezTo>
                  <a:cubicBezTo>
                    <a:pt x="42279" y="34668"/>
                    <a:pt x="42640" y="34532"/>
                    <a:pt x="42965" y="34264"/>
                  </a:cubicBezTo>
                  <a:cubicBezTo>
                    <a:pt x="43562" y="33749"/>
                    <a:pt x="43806" y="33071"/>
                    <a:pt x="43724" y="32284"/>
                  </a:cubicBezTo>
                  <a:cubicBezTo>
                    <a:pt x="43643" y="31524"/>
                    <a:pt x="43236" y="30901"/>
                    <a:pt x="42748" y="30331"/>
                  </a:cubicBezTo>
                  <a:cubicBezTo>
                    <a:pt x="42422" y="29951"/>
                    <a:pt x="42070" y="29544"/>
                    <a:pt x="41744" y="29138"/>
                  </a:cubicBezTo>
                  <a:cubicBezTo>
                    <a:pt x="40334" y="27402"/>
                    <a:pt x="38544" y="26127"/>
                    <a:pt x="36455" y="25286"/>
                  </a:cubicBezTo>
                  <a:cubicBezTo>
                    <a:pt x="35150" y="24759"/>
                    <a:pt x="33806" y="24561"/>
                    <a:pt x="32424" y="24561"/>
                  </a:cubicBezTo>
                  <a:cubicBezTo>
                    <a:pt x="32169" y="24561"/>
                    <a:pt x="31912" y="24568"/>
                    <a:pt x="31654" y="24581"/>
                  </a:cubicBezTo>
                  <a:lnTo>
                    <a:pt x="30840" y="24581"/>
                  </a:lnTo>
                  <a:cubicBezTo>
                    <a:pt x="30813" y="24310"/>
                    <a:pt x="30813" y="24065"/>
                    <a:pt x="30813" y="23848"/>
                  </a:cubicBezTo>
                  <a:cubicBezTo>
                    <a:pt x="30759" y="23035"/>
                    <a:pt x="30759" y="22194"/>
                    <a:pt x="30623" y="21380"/>
                  </a:cubicBezTo>
                  <a:cubicBezTo>
                    <a:pt x="30217" y="19265"/>
                    <a:pt x="29322" y="17366"/>
                    <a:pt x="28128" y="15603"/>
                  </a:cubicBezTo>
                  <a:cubicBezTo>
                    <a:pt x="27504" y="14681"/>
                    <a:pt x="26718" y="13948"/>
                    <a:pt x="25795" y="13324"/>
                  </a:cubicBezTo>
                  <a:cubicBezTo>
                    <a:pt x="24738" y="12619"/>
                    <a:pt x="23571" y="12131"/>
                    <a:pt x="22378" y="11805"/>
                  </a:cubicBezTo>
                  <a:cubicBezTo>
                    <a:pt x="21808" y="11643"/>
                    <a:pt x="21212" y="11588"/>
                    <a:pt x="20615" y="11507"/>
                  </a:cubicBezTo>
                  <a:cubicBezTo>
                    <a:pt x="20117" y="11445"/>
                    <a:pt x="19620" y="11418"/>
                    <a:pt x="19124" y="11418"/>
                  </a:cubicBezTo>
                  <a:cubicBezTo>
                    <a:pt x="18104" y="11418"/>
                    <a:pt x="17088" y="11533"/>
                    <a:pt x="16085" y="11697"/>
                  </a:cubicBezTo>
                  <a:cubicBezTo>
                    <a:pt x="15949" y="11724"/>
                    <a:pt x="15814" y="11724"/>
                    <a:pt x="15624" y="11751"/>
                  </a:cubicBezTo>
                  <a:cubicBezTo>
                    <a:pt x="15624" y="11453"/>
                    <a:pt x="15651" y="11236"/>
                    <a:pt x="15678" y="11019"/>
                  </a:cubicBezTo>
                  <a:cubicBezTo>
                    <a:pt x="15977" y="8551"/>
                    <a:pt x="15597" y="6218"/>
                    <a:pt x="14458" y="4048"/>
                  </a:cubicBezTo>
                  <a:cubicBezTo>
                    <a:pt x="14159" y="3506"/>
                    <a:pt x="13834" y="2963"/>
                    <a:pt x="13346" y="2583"/>
                  </a:cubicBezTo>
                  <a:cubicBezTo>
                    <a:pt x="12505" y="1851"/>
                    <a:pt x="11664" y="1119"/>
                    <a:pt x="10660" y="603"/>
                  </a:cubicBezTo>
                  <a:cubicBezTo>
                    <a:pt x="10226" y="359"/>
                    <a:pt x="9765" y="142"/>
                    <a:pt x="9277" y="34"/>
                  </a:cubicBezTo>
                  <a:cubicBezTo>
                    <a:pt x="9169" y="11"/>
                    <a:pt x="9064" y="0"/>
                    <a:pt x="8962" y="0"/>
                  </a:cubicBezTo>
                  <a:close/>
                </a:path>
              </a:pathLst>
            </a:custGeom>
            <a:solidFill>
              <a:srgbClr val="FECA2A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49"/>
            <p:cNvSpPr/>
            <p:nvPr/>
          </p:nvSpPr>
          <p:spPr>
            <a:xfrm>
              <a:off x="5047850" y="2794975"/>
              <a:ext cx="1095150" cy="1046675"/>
            </a:xfrm>
            <a:custGeom>
              <a:avLst/>
              <a:gdLst/>
              <a:ahLst/>
              <a:cxnLst/>
              <a:rect l="l" t="t" r="r" b="b"/>
              <a:pathLst>
                <a:path w="43806" h="41867" extrusionOk="0">
                  <a:moveTo>
                    <a:pt x="11284" y="5974"/>
                  </a:moveTo>
                  <a:cubicBezTo>
                    <a:pt x="11501" y="6490"/>
                    <a:pt x="11691" y="6869"/>
                    <a:pt x="11854" y="7249"/>
                  </a:cubicBezTo>
                  <a:cubicBezTo>
                    <a:pt x="11935" y="7493"/>
                    <a:pt x="11935" y="7737"/>
                    <a:pt x="11746" y="7927"/>
                  </a:cubicBezTo>
                  <a:cubicBezTo>
                    <a:pt x="11176" y="8470"/>
                    <a:pt x="10606" y="9039"/>
                    <a:pt x="10010" y="9609"/>
                  </a:cubicBezTo>
                  <a:cubicBezTo>
                    <a:pt x="9603" y="9283"/>
                    <a:pt x="9196" y="8958"/>
                    <a:pt x="8762" y="8605"/>
                  </a:cubicBezTo>
                  <a:cubicBezTo>
                    <a:pt x="9603" y="7737"/>
                    <a:pt x="10389" y="6924"/>
                    <a:pt x="11284" y="5974"/>
                  </a:cubicBezTo>
                  <a:close/>
                  <a:moveTo>
                    <a:pt x="8138" y="9202"/>
                  </a:moveTo>
                  <a:cubicBezTo>
                    <a:pt x="8572" y="9609"/>
                    <a:pt x="8925" y="9934"/>
                    <a:pt x="9359" y="10341"/>
                  </a:cubicBezTo>
                  <a:cubicBezTo>
                    <a:pt x="8708" y="10965"/>
                    <a:pt x="8111" y="11589"/>
                    <a:pt x="7460" y="12240"/>
                  </a:cubicBezTo>
                  <a:cubicBezTo>
                    <a:pt x="6782" y="11996"/>
                    <a:pt x="6511" y="11806"/>
                    <a:pt x="6077" y="11399"/>
                  </a:cubicBezTo>
                  <a:cubicBezTo>
                    <a:pt x="6728" y="10639"/>
                    <a:pt x="7460" y="9989"/>
                    <a:pt x="8138" y="9202"/>
                  </a:cubicBezTo>
                  <a:close/>
                  <a:moveTo>
                    <a:pt x="8971" y="877"/>
                  </a:moveTo>
                  <a:cubicBezTo>
                    <a:pt x="9027" y="877"/>
                    <a:pt x="9084" y="886"/>
                    <a:pt x="9142" y="902"/>
                  </a:cubicBezTo>
                  <a:cubicBezTo>
                    <a:pt x="9332" y="956"/>
                    <a:pt x="9494" y="1011"/>
                    <a:pt x="9684" y="1092"/>
                  </a:cubicBezTo>
                  <a:cubicBezTo>
                    <a:pt x="10688" y="1607"/>
                    <a:pt x="11637" y="2231"/>
                    <a:pt x="12505" y="2963"/>
                  </a:cubicBezTo>
                  <a:cubicBezTo>
                    <a:pt x="12993" y="3370"/>
                    <a:pt x="13346" y="3886"/>
                    <a:pt x="13644" y="4428"/>
                  </a:cubicBezTo>
                  <a:cubicBezTo>
                    <a:pt x="14241" y="5513"/>
                    <a:pt x="14594" y="6679"/>
                    <a:pt x="14729" y="7927"/>
                  </a:cubicBezTo>
                  <a:cubicBezTo>
                    <a:pt x="14865" y="9066"/>
                    <a:pt x="14919" y="10206"/>
                    <a:pt x="14729" y="11318"/>
                  </a:cubicBezTo>
                  <a:cubicBezTo>
                    <a:pt x="14675" y="11562"/>
                    <a:pt x="14621" y="11779"/>
                    <a:pt x="14566" y="11996"/>
                  </a:cubicBezTo>
                  <a:cubicBezTo>
                    <a:pt x="14051" y="12131"/>
                    <a:pt x="13617" y="12348"/>
                    <a:pt x="13048" y="12403"/>
                  </a:cubicBezTo>
                  <a:cubicBezTo>
                    <a:pt x="13075" y="12050"/>
                    <a:pt x="13102" y="11752"/>
                    <a:pt x="13129" y="11453"/>
                  </a:cubicBezTo>
                  <a:cubicBezTo>
                    <a:pt x="13265" y="10287"/>
                    <a:pt x="13237" y="9121"/>
                    <a:pt x="13020" y="7981"/>
                  </a:cubicBezTo>
                  <a:cubicBezTo>
                    <a:pt x="12722" y="6598"/>
                    <a:pt x="12098" y="5405"/>
                    <a:pt x="11203" y="4320"/>
                  </a:cubicBezTo>
                  <a:cubicBezTo>
                    <a:pt x="10715" y="3777"/>
                    <a:pt x="10172" y="3262"/>
                    <a:pt x="9657" y="2774"/>
                  </a:cubicBezTo>
                  <a:cubicBezTo>
                    <a:pt x="9413" y="2529"/>
                    <a:pt x="9142" y="2340"/>
                    <a:pt x="8925" y="2096"/>
                  </a:cubicBezTo>
                  <a:cubicBezTo>
                    <a:pt x="8789" y="1960"/>
                    <a:pt x="8653" y="1797"/>
                    <a:pt x="8572" y="1634"/>
                  </a:cubicBezTo>
                  <a:cubicBezTo>
                    <a:pt x="8464" y="1445"/>
                    <a:pt x="8464" y="1228"/>
                    <a:pt x="8626" y="1038"/>
                  </a:cubicBezTo>
                  <a:cubicBezTo>
                    <a:pt x="8721" y="924"/>
                    <a:pt x="8842" y="877"/>
                    <a:pt x="8971" y="877"/>
                  </a:cubicBezTo>
                  <a:close/>
                  <a:moveTo>
                    <a:pt x="12125" y="8551"/>
                  </a:moveTo>
                  <a:cubicBezTo>
                    <a:pt x="12478" y="10016"/>
                    <a:pt x="12207" y="11345"/>
                    <a:pt x="12125" y="12728"/>
                  </a:cubicBezTo>
                  <a:cubicBezTo>
                    <a:pt x="11501" y="12904"/>
                    <a:pt x="10884" y="13013"/>
                    <a:pt x="10261" y="13013"/>
                  </a:cubicBezTo>
                  <a:cubicBezTo>
                    <a:pt x="9637" y="13013"/>
                    <a:pt x="9006" y="12904"/>
                    <a:pt x="8355" y="12647"/>
                  </a:cubicBezTo>
                  <a:cubicBezTo>
                    <a:pt x="9630" y="11290"/>
                    <a:pt x="10959" y="10097"/>
                    <a:pt x="12125" y="8551"/>
                  </a:cubicBezTo>
                  <a:close/>
                  <a:moveTo>
                    <a:pt x="20615" y="15712"/>
                  </a:moveTo>
                  <a:cubicBezTo>
                    <a:pt x="21130" y="15766"/>
                    <a:pt x="21592" y="16037"/>
                    <a:pt x="22161" y="16335"/>
                  </a:cubicBezTo>
                  <a:cubicBezTo>
                    <a:pt x="21347" y="17095"/>
                    <a:pt x="20615" y="17800"/>
                    <a:pt x="19856" y="18505"/>
                  </a:cubicBezTo>
                  <a:cubicBezTo>
                    <a:pt x="19449" y="18316"/>
                    <a:pt x="19178" y="18017"/>
                    <a:pt x="18852" y="17773"/>
                  </a:cubicBezTo>
                  <a:cubicBezTo>
                    <a:pt x="19123" y="17176"/>
                    <a:pt x="19639" y="16580"/>
                    <a:pt x="20615" y="15712"/>
                  </a:cubicBezTo>
                  <a:close/>
                  <a:moveTo>
                    <a:pt x="18187" y="15365"/>
                  </a:moveTo>
                  <a:cubicBezTo>
                    <a:pt x="18825" y="15365"/>
                    <a:pt x="18979" y="15421"/>
                    <a:pt x="19340" y="15576"/>
                  </a:cubicBezTo>
                  <a:cubicBezTo>
                    <a:pt x="18337" y="16824"/>
                    <a:pt x="17252" y="17963"/>
                    <a:pt x="16004" y="19129"/>
                  </a:cubicBezTo>
                  <a:cubicBezTo>
                    <a:pt x="15597" y="17909"/>
                    <a:pt x="15353" y="16769"/>
                    <a:pt x="15380" y="15603"/>
                  </a:cubicBezTo>
                  <a:cubicBezTo>
                    <a:pt x="15624" y="15434"/>
                    <a:pt x="15881" y="15408"/>
                    <a:pt x="16134" y="15408"/>
                  </a:cubicBezTo>
                  <a:cubicBezTo>
                    <a:pt x="16246" y="15408"/>
                    <a:pt x="16357" y="15413"/>
                    <a:pt x="16465" y="15413"/>
                  </a:cubicBezTo>
                  <a:cubicBezTo>
                    <a:pt x="17289" y="15384"/>
                    <a:pt x="17819" y="15365"/>
                    <a:pt x="18187" y="15365"/>
                  </a:cubicBezTo>
                  <a:close/>
                  <a:moveTo>
                    <a:pt x="18201" y="18370"/>
                  </a:moveTo>
                  <a:cubicBezTo>
                    <a:pt x="18499" y="18614"/>
                    <a:pt x="18825" y="18858"/>
                    <a:pt x="19178" y="19156"/>
                  </a:cubicBezTo>
                  <a:cubicBezTo>
                    <a:pt x="18418" y="19834"/>
                    <a:pt x="17686" y="20513"/>
                    <a:pt x="16953" y="21191"/>
                  </a:cubicBezTo>
                  <a:cubicBezTo>
                    <a:pt x="16655" y="20892"/>
                    <a:pt x="16519" y="20540"/>
                    <a:pt x="16357" y="20160"/>
                  </a:cubicBezTo>
                  <a:cubicBezTo>
                    <a:pt x="16926" y="19536"/>
                    <a:pt x="17496" y="18912"/>
                    <a:pt x="18201" y="18370"/>
                  </a:cubicBezTo>
                  <a:close/>
                  <a:moveTo>
                    <a:pt x="25741" y="19319"/>
                  </a:moveTo>
                  <a:cubicBezTo>
                    <a:pt x="25904" y="19590"/>
                    <a:pt x="26040" y="19780"/>
                    <a:pt x="26148" y="19997"/>
                  </a:cubicBezTo>
                  <a:cubicBezTo>
                    <a:pt x="25633" y="20865"/>
                    <a:pt x="24874" y="21489"/>
                    <a:pt x="24250" y="22248"/>
                  </a:cubicBezTo>
                  <a:cubicBezTo>
                    <a:pt x="23897" y="22004"/>
                    <a:pt x="23626" y="21815"/>
                    <a:pt x="23273" y="21570"/>
                  </a:cubicBezTo>
                  <a:cubicBezTo>
                    <a:pt x="24114" y="20811"/>
                    <a:pt x="24901" y="20106"/>
                    <a:pt x="25741" y="19319"/>
                  </a:cubicBezTo>
                  <a:close/>
                  <a:moveTo>
                    <a:pt x="22975" y="16824"/>
                  </a:moveTo>
                  <a:cubicBezTo>
                    <a:pt x="23816" y="17312"/>
                    <a:pt x="24548" y="17882"/>
                    <a:pt x="25226" y="18641"/>
                  </a:cubicBezTo>
                  <a:cubicBezTo>
                    <a:pt x="23246" y="20350"/>
                    <a:pt x="21293" y="22004"/>
                    <a:pt x="19340" y="23686"/>
                  </a:cubicBezTo>
                  <a:cubicBezTo>
                    <a:pt x="18581" y="23279"/>
                    <a:pt x="17957" y="22710"/>
                    <a:pt x="17523" y="22004"/>
                  </a:cubicBezTo>
                  <a:cubicBezTo>
                    <a:pt x="19313" y="20296"/>
                    <a:pt x="21130" y="18587"/>
                    <a:pt x="22975" y="16824"/>
                  </a:cubicBezTo>
                  <a:close/>
                  <a:moveTo>
                    <a:pt x="22676" y="22167"/>
                  </a:moveTo>
                  <a:cubicBezTo>
                    <a:pt x="22948" y="22384"/>
                    <a:pt x="23219" y="22628"/>
                    <a:pt x="23517" y="22899"/>
                  </a:cubicBezTo>
                  <a:cubicBezTo>
                    <a:pt x="22921" y="23496"/>
                    <a:pt x="22351" y="24093"/>
                    <a:pt x="21700" y="24744"/>
                  </a:cubicBezTo>
                  <a:cubicBezTo>
                    <a:pt x="21266" y="24744"/>
                    <a:pt x="20832" y="24473"/>
                    <a:pt x="20344" y="24256"/>
                  </a:cubicBezTo>
                  <a:cubicBezTo>
                    <a:pt x="20615" y="23795"/>
                    <a:pt x="21890" y="22655"/>
                    <a:pt x="22676" y="22167"/>
                  </a:cubicBezTo>
                  <a:close/>
                  <a:moveTo>
                    <a:pt x="26528" y="20919"/>
                  </a:moveTo>
                  <a:cubicBezTo>
                    <a:pt x="26989" y="21598"/>
                    <a:pt x="26962" y="22303"/>
                    <a:pt x="27071" y="23008"/>
                  </a:cubicBezTo>
                  <a:cubicBezTo>
                    <a:pt x="27152" y="23659"/>
                    <a:pt x="27179" y="24310"/>
                    <a:pt x="26989" y="24988"/>
                  </a:cubicBezTo>
                  <a:cubicBezTo>
                    <a:pt x="26185" y="25035"/>
                    <a:pt x="25391" y="25064"/>
                    <a:pt x="24578" y="25064"/>
                  </a:cubicBezTo>
                  <a:cubicBezTo>
                    <a:pt x="23993" y="25064"/>
                    <a:pt x="23398" y="25049"/>
                    <a:pt x="22785" y="25015"/>
                  </a:cubicBezTo>
                  <a:cubicBezTo>
                    <a:pt x="23002" y="24608"/>
                    <a:pt x="23327" y="24418"/>
                    <a:pt x="23572" y="24201"/>
                  </a:cubicBezTo>
                  <a:cubicBezTo>
                    <a:pt x="23843" y="23930"/>
                    <a:pt x="24141" y="23713"/>
                    <a:pt x="24412" y="23442"/>
                  </a:cubicBezTo>
                  <a:cubicBezTo>
                    <a:pt x="24684" y="23198"/>
                    <a:pt x="24928" y="22927"/>
                    <a:pt x="25145" y="22682"/>
                  </a:cubicBezTo>
                  <a:cubicBezTo>
                    <a:pt x="25416" y="22384"/>
                    <a:pt x="25633" y="22086"/>
                    <a:pt x="25877" y="21787"/>
                  </a:cubicBezTo>
                  <a:cubicBezTo>
                    <a:pt x="26094" y="21516"/>
                    <a:pt x="26284" y="21245"/>
                    <a:pt x="26528" y="20919"/>
                  </a:cubicBezTo>
                  <a:close/>
                  <a:moveTo>
                    <a:pt x="14431" y="15630"/>
                  </a:moveTo>
                  <a:cubicBezTo>
                    <a:pt x="14458" y="15929"/>
                    <a:pt x="14512" y="16119"/>
                    <a:pt x="14512" y="16335"/>
                  </a:cubicBezTo>
                  <a:cubicBezTo>
                    <a:pt x="14594" y="17637"/>
                    <a:pt x="14919" y="18912"/>
                    <a:pt x="15407" y="20133"/>
                  </a:cubicBezTo>
                  <a:cubicBezTo>
                    <a:pt x="16682" y="23388"/>
                    <a:pt x="19096" y="25286"/>
                    <a:pt x="22514" y="25856"/>
                  </a:cubicBezTo>
                  <a:cubicBezTo>
                    <a:pt x="23060" y="25947"/>
                    <a:pt x="23614" y="25962"/>
                    <a:pt x="24172" y="25962"/>
                  </a:cubicBezTo>
                  <a:cubicBezTo>
                    <a:pt x="24438" y="25962"/>
                    <a:pt x="24705" y="25958"/>
                    <a:pt x="24972" y="25958"/>
                  </a:cubicBezTo>
                  <a:cubicBezTo>
                    <a:pt x="25147" y="25958"/>
                    <a:pt x="25322" y="25960"/>
                    <a:pt x="25497" y="25964"/>
                  </a:cubicBezTo>
                  <a:cubicBezTo>
                    <a:pt x="25845" y="25964"/>
                    <a:pt x="26209" y="25930"/>
                    <a:pt x="26577" y="25930"/>
                  </a:cubicBezTo>
                  <a:cubicBezTo>
                    <a:pt x="26669" y="25930"/>
                    <a:pt x="26761" y="25932"/>
                    <a:pt x="26854" y="25937"/>
                  </a:cubicBezTo>
                  <a:cubicBezTo>
                    <a:pt x="26826" y="26670"/>
                    <a:pt x="26664" y="27321"/>
                    <a:pt x="26420" y="28026"/>
                  </a:cubicBezTo>
                  <a:cubicBezTo>
                    <a:pt x="26042" y="28050"/>
                    <a:pt x="25664" y="28064"/>
                    <a:pt x="25288" y="28064"/>
                  </a:cubicBezTo>
                  <a:cubicBezTo>
                    <a:pt x="24828" y="28064"/>
                    <a:pt x="24372" y="28044"/>
                    <a:pt x="23924" y="27999"/>
                  </a:cubicBezTo>
                  <a:cubicBezTo>
                    <a:pt x="22758" y="27890"/>
                    <a:pt x="21619" y="27673"/>
                    <a:pt x="20507" y="27294"/>
                  </a:cubicBezTo>
                  <a:cubicBezTo>
                    <a:pt x="19693" y="27022"/>
                    <a:pt x="18933" y="26670"/>
                    <a:pt x="18174" y="26236"/>
                  </a:cubicBezTo>
                  <a:cubicBezTo>
                    <a:pt x="16330" y="25151"/>
                    <a:pt x="14973" y="23605"/>
                    <a:pt x="14132" y="21625"/>
                  </a:cubicBezTo>
                  <a:cubicBezTo>
                    <a:pt x="13454" y="19970"/>
                    <a:pt x="13075" y="18288"/>
                    <a:pt x="13156" y="16498"/>
                  </a:cubicBezTo>
                  <a:cubicBezTo>
                    <a:pt x="13156" y="16390"/>
                    <a:pt x="13156" y="16308"/>
                    <a:pt x="13156" y="16200"/>
                  </a:cubicBezTo>
                  <a:cubicBezTo>
                    <a:pt x="13156" y="16173"/>
                    <a:pt x="13183" y="16119"/>
                    <a:pt x="13237" y="15956"/>
                  </a:cubicBezTo>
                  <a:cubicBezTo>
                    <a:pt x="13617" y="15847"/>
                    <a:pt x="13997" y="15766"/>
                    <a:pt x="14431" y="15630"/>
                  </a:cubicBezTo>
                  <a:close/>
                  <a:moveTo>
                    <a:pt x="31221" y="28460"/>
                  </a:moveTo>
                  <a:cubicBezTo>
                    <a:pt x="31546" y="28460"/>
                    <a:pt x="31871" y="28487"/>
                    <a:pt x="32197" y="28487"/>
                  </a:cubicBezTo>
                  <a:cubicBezTo>
                    <a:pt x="32197" y="28514"/>
                    <a:pt x="32197" y="28568"/>
                    <a:pt x="32197" y="28623"/>
                  </a:cubicBezTo>
                  <a:cubicBezTo>
                    <a:pt x="31438" y="29246"/>
                    <a:pt x="30678" y="29870"/>
                    <a:pt x="29919" y="30494"/>
                  </a:cubicBezTo>
                  <a:cubicBezTo>
                    <a:pt x="29891" y="30521"/>
                    <a:pt x="29837" y="30521"/>
                    <a:pt x="29783" y="30521"/>
                  </a:cubicBezTo>
                  <a:cubicBezTo>
                    <a:pt x="29756" y="30494"/>
                    <a:pt x="29729" y="30440"/>
                    <a:pt x="29729" y="30413"/>
                  </a:cubicBezTo>
                  <a:cubicBezTo>
                    <a:pt x="29891" y="29789"/>
                    <a:pt x="30054" y="29192"/>
                    <a:pt x="30217" y="28568"/>
                  </a:cubicBezTo>
                  <a:cubicBezTo>
                    <a:pt x="30399" y="28477"/>
                    <a:pt x="30589" y="28463"/>
                    <a:pt x="30779" y="28463"/>
                  </a:cubicBezTo>
                  <a:cubicBezTo>
                    <a:pt x="30869" y="28463"/>
                    <a:pt x="30959" y="28466"/>
                    <a:pt x="31048" y="28466"/>
                  </a:cubicBezTo>
                  <a:cubicBezTo>
                    <a:pt x="31106" y="28466"/>
                    <a:pt x="31164" y="28465"/>
                    <a:pt x="31221" y="28460"/>
                  </a:cubicBezTo>
                  <a:close/>
                  <a:moveTo>
                    <a:pt x="33418" y="28650"/>
                  </a:moveTo>
                  <a:cubicBezTo>
                    <a:pt x="33879" y="28731"/>
                    <a:pt x="34340" y="28812"/>
                    <a:pt x="34774" y="29029"/>
                  </a:cubicBezTo>
                  <a:cubicBezTo>
                    <a:pt x="34394" y="29545"/>
                    <a:pt x="33472" y="30331"/>
                    <a:pt x="32604" y="30928"/>
                  </a:cubicBezTo>
                  <a:cubicBezTo>
                    <a:pt x="32468" y="30820"/>
                    <a:pt x="32333" y="30684"/>
                    <a:pt x="32224" y="30548"/>
                  </a:cubicBezTo>
                  <a:cubicBezTo>
                    <a:pt x="32088" y="30413"/>
                    <a:pt x="31980" y="30277"/>
                    <a:pt x="31844" y="30087"/>
                  </a:cubicBezTo>
                  <a:cubicBezTo>
                    <a:pt x="32360" y="29599"/>
                    <a:pt x="32875" y="29138"/>
                    <a:pt x="33418" y="28650"/>
                  </a:cubicBezTo>
                  <a:close/>
                  <a:moveTo>
                    <a:pt x="31085" y="30738"/>
                  </a:moveTo>
                  <a:cubicBezTo>
                    <a:pt x="31329" y="31009"/>
                    <a:pt x="31573" y="31254"/>
                    <a:pt x="31871" y="31552"/>
                  </a:cubicBezTo>
                  <a:cubicBezTo>
                    <a:pt x="31193" y="32149"/>
                    <a:pt x="30542" y="32637"/>
                    <a:pt x="29837" y="33152"/>
                  </a:cubicBezTo>
                  <a:cubicBezTo>
                    <a:pt x="29593" y="32854"/>
                    <a:pt x="29512" y="32556"/>
                    <a:pt x="29539" y="32257"/>
                  </a:cubicBezTo>
                  <a:cubicBezTo>
                    <a:pt x="29539" y="32122"/>
                    <a:pt x="29593" y="31959"/>
                    <a:pt x="29674" y="31877"/>
                  </a:cubicBezTo>
                  <a:cubicBezTo>
                    <a:pt x="30108" y="31471"/>
                    <a:pt x="30542" y="31064"/>
                    <a:pt x="31085" y="30738"/>
                  </a:cubicBezTo>
                  <a:close/>
                  <a:moveTo>
                    <a:pt x="32356" y="25443"/>
                  </a:moveTo>
                  <a:cubicBezTo>
                    <a:pt x="34011" y="25443"/>
                    <a:pt x="35607" y="25776"/>
                    <a:pt x="37106" y="26588"/>
                  </a:cubicBezTo>
                  <a:cubicBezTo>
                    <a:pt x="38598" y="27375"/>
                    <a:pt x="39927" y="28406"/>
                    <a:pt x="41012" y="29708"/>
                  </a:cubicBezTo>
                  <a:cubicBezTo>
                    <a:pt x="41446" y="30223"/>
                    <a:pt x="41880" y="30711"/>
                    <a:pt x="42314" y="31226"/>
                  </a:cubicBezTo>
                  <a:cubicBezTo>
                    <a:pt x="42694" y="31688"/>
                    <a:pt x="42884" y="32203"/>
                    <a:pt x="42802" y="32800"/>
                  </a:cubicBezTo>
                  <a:cubicBezTo>
                    <a:pt x="42775" y="33071"/>
                    <a:pt x="42694" y="33315"/>
                    <a:pt x="42504" y="33505"/>
                  </a:cubicBezTo>
                  <a:cubicBezTo>
                    <a:pt x="42304" y="33690"/>
                    <a:pt x="42104" y="33787"/>
                    <a:pt x="41898" y="33787"/>
                  </a:cubicBezTo>
                  <a:cubicBezTo>
                    <a:pt x="41742" y="33787"/>
                    <a:pt x="41583" y="33731"/>
                    <a:pt x="41419" y="33613"/>
                  </a:cubicBezTo>
                  <a:cubicBezTo>
                    <a:pt x="41012" y="33342"/>
                    <a:pt x="40660" y="32962"/>
                    <a:pt x="40388" y="32556"/>
                  </a:cubicBezTo>
                  <a:cubicBezTo>
                    <a:pt x="39656" y="31471"/>
                    <a:pt x="38707" y="30548"/>
                    <a:pt x="37730" y="29680"/>
                  </a:cubicBezTo>
                  <a:cubicBezTo>
                    <a:pt x="36537" y="28595"/>
                    <a:pt x="35099" y="27999"/>
                    <a:pt x="33499" y="27727"/>
                  </a:cubicBezTo>
                  <a:cubicBezTo>
                    <a:pt x="32843" y="27614"/>
                    <a:pt x="32207" y="27558"/>
                    <a:pt x="31558" y="27558"/>
                  </a:cubicBezTo>
                  <a:cubicBezTo>
                    <a:pt x="31428" y="27558"/>
                    <a:pt x="31297" y="27560"/>
                    <a:pt x="31166" y="27565"/>
                  </a:cubicBezTo>
                  <a:lnTo>
                    <a:pt x="30434" y="27565"/>
                  </a:lnTo>
                  <a:cubicBezTo>
                    <a:pt x="30542" y="26832"/>
                    <a:pt x="30624" y="26209"/>
                    <a:pt x="30732" y="25612"/>
                  </a:cubicBezTo>
                  <a:cubicBezTo>
                    <a:pt x="30814" y="25558"/>
                    <a:pt x="30814" y="25530"/>
                    <a:pt x="30841" y="25530"/>
                  </a:cubicBezTo>
                  <a:cubicBezTo>
                    <a:pt x="31351" y="25474"/>
                    <a:pt x="31856" y="25443"/>
                    <a:pt x="32356" y="25443"/>
                  </a:cubicBezTo>
                  <a:close/>
                  <a:moveTo>
                    <a:pt x="38300" y="31606"/>
                  </a:moveTo>
                  <a:cubicBezTo>
                    <a:pt x="38598" y="31769"/>
                    <a:pt x="38788" y="32040"/>
                    <a:pt x="39005" y="32339"/>
                  </a:cubicBezTo>
                  <a:cubicBezTo>
                    <a:pt x="38625" y="32800"/>
                    <a:pt x="36428" y="34671"/>
                    <a:pt x="35859" y="34997"/>
                  </a:cubicBezTo>
                  <a:cubicBezTo>
                    <a:pt x="35642" y="34753"/>
                    <a:pt x="35425" y="34508"/>
                    <a:pt x="35208" y="34291"/>
                  </a:cubicBezTo>
                  <a:cubicBezTo>
                    <a:pt x="35235" y="34210"/>
                    <a:pt x="35262" y="34156"/>
                    <a:pt x="35289" y="34129"/>
                  </a:cubicBezTo>
                  <a:cubicBezTo>
                    <a:pt x="36266" y="33315"/>
                    <a:pt x="37269" y="32474"/>
                    <a:pt x="38300" y="31606"/>
                  </a:cubicBezTo>
                  <a:close/>
                  <a:moveTo>
                    <a:pt x="35615" y="29463"/>
                  </a:moveTo>
                  <a:cubicBezTo>
                    <a:pt x="36238" y="29653"/>
                    <a:pt x="36971" y="30196"/>
                    <a:pt x="37649" y="30955"/>
                  </a:cubicBezTo>
                  <a:cubicBezTo>
                    <a:pt x="37540" y="31064"/>
                    <a:pt x="37459" y="31199"/>
                    <a:pt x="37323" y="31281"/>
                  </a:cubicBezTo>
                  <a:cubicBezTo>
                    <a:pt x="35777" y="32610"/>
                    <a:pt x="34204" y="33912"/>
                    <a:pt x="32658" y="35241"/>
                  </a:cubicBezTo>
                  <a:cubicBezTo>
                    <a:pt x="32251" y="35566"/>
                    <a:pt x="31844" y="35892"/>
                    <a:pt x="31356" y="36271"/>
                  </a:cubicBezTo>
                  <a:cubicBezTo>
                    <a:pt x="30841" y="35512"/>
                    <a:pt x="30434" y="34780"/>
                    <a:pt x="30136" y="33993"/>
                  </a:cubicBezTo>
                  <a:cubicBezTo>
                    <a:pt x="32061" y="32583"/>
                    <a:pt x="33960" y="31145"/>
                    <a:pt x="35615" y="29463"/>
                  </a:cubicBezTo>
                  <a:close/>
                  <a:moveTo>
                    <a:pt x="34530" y="34834"/>
                  </a:moveTo>
                  <a:cubicBezTo>
                    <a:pt x="34747" y="35105"/>
                    <a:pt x="34936" y="35322"/>
                    <a:pt x="35126" y="35539"/>
                  </a:cubicBezTo>
                  <a:cubicBezTo>
                    <a:pt x="34747" y="36054"/>
                    <a:pt x="33201" y="37275"/>
                    <a:pt x="32441" y="37655"/>
                  </a:cubicBezTo>
                  <a:cubicBezTo>
                    <a:pt x="32278" y="37438"/>
                    <a:pt x="32088" y="37248"/>
                    <a:pt x="31926" y="37031"/>
                  </a:cubicBezTo>
                  <a:cubicBezTo>
                    <a:pt x="32251" y="36651"/>
                    <a:pt x="33879" y="35268"/>
                    <a:pt x="34530" y="34834"/>
                  </a:cubicBezTo>
                  <a:close/>
                  <a:moveTo>
                    <a:pt x="1735" y="9975"/>
                  </a:moveTo>
                  <a:cubicBezTo>
                    <a:pt x="1816" y="9975"/>
                    <a:pt x="1898" y="9988"/>
                    <a:pt x="1981" y="10016"/>
                  </a:cubicBezTo>
                  <a:cubicBezTo>
                    <a:pt x="2279" y="10097"/>
                    <a:pt x="2578" y="10206"/>
                    <a:pt x="2849" y="10368"/>
                  </a:cubicBezTo>
                  <a:cubicBezTo>
                    <a:pt x="3310" y="10667"/>
                    <a:pt x="3798" y="10992"/>
                    <a:pt x="4259" y="11318"/>
                  </a:cubicBezTo>
                  <a:cubicBezTo>
                    <a:pt x="4910" y="11779"/>
                    <a:pt x="5561" y="12267"/>
                    <a:pt x="6212" y="12728"/>
                  </a:cubicBezTo>
                  <a:cubicBezTo>
                    <a:pt x="6809" y="13135"/>
                    <a:pt x="7460" y="13406"/>
                    <a:pt x="8138" y="13623"/>
                  </a:cubicBezTo>
                  <a:cubicBezTo>
                    <a:pt x="8787" y="13839"/>
                    <a:pt x="9436" y="13950"/>
                    <a:pt x="10090" y="13950"/>
                  </a:cubicBezTo>
                  <a:cubicBezTo>
                    <a:pt x="10584" y="13950"/>
                    <a:pt x="11081" y="13887"/>
                    <a:pt x="11583" y="13759"/>
                  </a:cubicBezTo>
                  <a:cubicBezTo>
                    <a:pt x="12451" y="13515"/>
                    <a:pt x="13292" y="13271"/>
                    <a:pt x="14187" y="13054"/>
                  </a:cubicBezTo>
                  <a:cubicBezTo>
                    <a:pt x="15846" y="12633"/>
                    <a:pt x="17525" y="12353"/>
                    <a:pt x="19242" y="12353"/>
                  </a:cubicBezTo>
                  <a:cubicBezTo>
                    <a:pt x="19518" y="12353"/>
                    <a:pt x="19795" y="12360"/>
                    <a:pt x="20073" y="12375"/>
                  </a:cubicBezTo>
                  <a:cubicBezTo>
                    <a:pt x="21646" y="12457"/>
                    <a:pt x="23110" y="12918"/>
                    <a:pt x="24494" y="13650"/>
                  </a:cubicBezTo>
                  <a:cubicBezTo>
                    <a:pt x="26148" y="14518"/>
                    <a:pt x="27396" y="15766"/>
                    <a:pt x="28183" y="17448"/>
                  </a:cubicBezTo>
                  <a:cubicBezTo>
                    <a:pt x="28671" y="18397"/>
                    <a:pt x="29105" y="19373"/>
                    <a:pt x="29485" y="20377"/>
                  </a:cubicBezTo>
                  <a:cubicBezTo>
                    <a:pt x="29674" y="20865"/>
                    <a:pt x="29729" y="21435"/>
                    <a:pt x="29783" y="21977"/>
                  </a:cubicBezTo>
                  <a:cubicBezTo>
                    <a:pt x="29837" y="22547"/>
                    <a:pt x="29837" y="23144"/>
                    <a:pt x="29864" y="23740"/>
                  </a:cubicBezTo>
                  <a:cubicBezTo>
                    <a:pt x="29837" y="25720"/>
                    <a:pt x="29566" y="27646"/>
                    <a:pt x="28996" y="29572"/>
                  </a:cubicBezTo>
                  <a:cubicBezTo>
                    <a:pt x="28861" y="30060"/>
                    <a:pt x="28752" y="30575"/>
                    <a:pt x="28644" y="31091"/>
                  </a:cubicBezTo>
                  <a:cubicBezTo>
                    <a:pt x="28481" y="31986"/>
                    <a:pt x="28644" y="32854"/>
                    <a:pt x="28996" y="33668"/>
                  </a:cubicBezTo>
                  <a:cubicBezTo>
                    <a:pt x="29674" y="35349"/>
                    <a:pt x="30570" y="36895"/>
                    <a:pt x="31817" y="38224"/>
                  </a:cubicBezTo>
                  <a:cubicBezTo>
                    <a:pt x="32088" y="38523"/>
                    <a:pt x="32387" y="38794"/>
                    <a:pt x="32685" y="39092"/>
                  </a:cubicBezTo>
                  <a:cubicBezTo>
                    <a:pt x="33065" y="39445"/>
                    <a:pt x="33390" y="39852"/>
                    <a:pt x="33526" y="40367"/>
                  </a:cubicBezTo>
                  <a:cubicBezTo>
                    <a:pt x="33635" y="40720"/>
                    <a:pt x="33499" y="40964"/>
                    <a:pt x="33146" y="40991"/>
                  </a:cubicBezTo>
                  <a:cubicBezTo>
                    <a:pt x="32821" y="40991"/>
                    <a:pt x="32495" y="40964"/>
                    <a:pt x="32170" y="40883"/>
                  </a:cubicBezTo>
                  <a:cubicBezTo>
                    <a:pt x="31627" y="40747"/>
                    <a:pt x="31166" y="40476"/>
                    <a:pt x="30759" y="40096"/>
                  </a:cubicBezTo>
                  <a:cubicBezTo>
                    <a:pt x="30244" y="39608"/>
                    <a:pt x="29729" y="39119"/>
                    <a:pt x="29268" y="38577"/>
                  </a:cubicBezTo>
                  <a:cubicBezTo>
                    <a:pt x="28454" y="37573"/>
                    <a:pt x="27803" y="36488"/>
                    <a:pt x="27233" y="35322"/>
                  </a:cubicBezTo>
                  <a:cubicBezTo>
                    <a:pt x="26637" y="34129"/>
                    <a:pt x="26474" y="32908"/>
                    <a:pt x="26637" y="31606"/>
                  </a:cubicBezTo>
                  <a:cubicBezTo>
                    <a:pt x="26799" y="30413"/>
                    <a:pt x="27071" y="29274"/>
                    <a:pt x="27369" y="28134"/>
                  </a:cubicBezTo>
                  <a:cubicBezTo>
                    <a:pt x="27776" y="26697"/>
                    <a:pt x="28020" y="25259"/>
                    <a:pt x="28020" y="23767"/>
                  </a:cubicBezTo>
                  <a:cubicBezTo>
                    <a:pt x="28020" y="20811"/>
                    <a:pt x="26799" y="18451"/>
                    <a:pt x="24412" y="16715"/>
                  </a:cubicBezTo>
                  <a:cubicBezTo>
                    <a:pt x="23110" y="15766"/>
                    <a:pt x="21700" y="14979"/>
                    <a:pt x="20073" y="14708"/>
                  </a:cubicBezTo>
                  <a:cubicBezTo>
                    <a:pt x="19223" y="14563"/>
                    <a:pt x="18373" y="14503"/>
                    <a:pt x="17523" y="14503"/>
                  </a:cubicBezTo>
                  <a:cubicBezTo>
                    <a:pt x="17098" y="14503"/>
                    <a:pt x="16673" y="14518"/>
                    <a:pt x="16248" y="14545"/>
                  </a:cubicBezTo>
                  <a:cubicBezTo>
                    <a:pt x="14783" y="14627"/>
                    <a:pt x="13400" y="15034"/>
                    <a:pt x="12017" y="15413"/>
                  </a:cubicBezTo>
                  <a:cubicBezTo>
                    <a:pt x="11393" y="15603"/>
                    <a:pt x="10796" y="15766"/>
                    <a:pt x="10172" y="15929"/>
                  </a:cubicBezTo>
                  <a:cubicBezTo>
                    <a:pt x="9663" y="16041"/>
                    <a:pt x="9166" y="16094"/>
                    <a:pt x="8682" y="16094"/>
                  </a:cubicBezTo>
                  <a:cubicBezTo>
                    <a:pt x="7054" y="16094"/>
                    <a:pt x="5570" y="15489"/>
                    <a:pt x="4232" y="14464"/>
                  </a:cubicBezTo>
                  <a:cubicBezTo>
                    <a:pt x="3147" y="13650"/>
                    <a:pt x="2225" y="12647"/>
                    <a:pt x="1357" y="11589"/>
                  </a:cubicBezTo>
                  <a:cubicBezTo>
                    <a:pt x="1276" y="11480"/>
                    <a:pt x="1194" y="11372"/>
                    <a:pt x="1113" y="11263"/>
                  </a:cubicBezTo>
                  <a:cubicBezTo>
                    <a:pt x="923" y="10938"/>
                    <a:pt x="896" y="10639"/>
                    <a:pt x="1113" y="10314"/>
                  </a:cubicBezTo>
                  <a:cubicBezTo>
                    <a:pt x="1275" y="10091"/>
                    <a:pt x="1497" y="9975"/>
                    <a:pt x="1735" y="9975"/>
                  </a:cubicBezTo>
                  <a:close/>
                  <a:moveTo>
                    <a:pt x="8962" y="1"/>
                  </a:moveTo>
                  <a:cubicBezTo>
                    <a:pt x="8093" y="1"/>
                    <a:pt x="7488" y="790"/>
                    <a:pt x="7731" y="1689"/>
                  </a:cubicBezTo>
                  <a:cubicBezTo>
                    <a:pt x="7813" y="2041"/>
                    <a:pt x="7975" y="2312"/>
                    <a:pt x="8219" y="2557"/>
                  </a:cubicBezTo>
                  <a:cubicBezTo>
                    <a:pt x="8464" y="2801"/>
                    <a:pt x="8735" y="3045"/>
                    <a:pt x="8979" y="3289"/>
                  </a:cubicBezTo>
                  <a:cubicBezTo>
                    <a:pt x="9467" y="3777"/>
                    <a:pt x="9955" y="4265"/>
                    <a:pt x="10417" y="4754"/>
                  </a:cubicBezTo>
                  <a:cubicBezTo>
                    <a:pt x="10552" y="4889"/>
                    <a:pt x="10633" y="5052"/>
                    <a:pt x="10769" y="5269"/>
                  </a:cubicBezTo>
                  <a:cubicBezTo>
                    <a:pt x="8925" y="7141"/>
                    <a:pt x="7107" y="8985"/>
                    <a:pt x="5263" y="10884"/>
                  </a:cubicBezTo>
                  <a:cubicBezTo>
                    <a:pt x="5073" y="10748"/>
                    <a:pt x="4883" y="10612"/>
                    <a:pt x="4693" y="10504"/>
                  </a:cubicBezTo>
                  <a:cubicBezTo>
                    <a:pt x="4232" y="10178"/>
                    <a:pt x="3798" y="9853"/>
                    <a:pt x="3337" y="9609"/>
                  </a:cubicBezTo>
                  <a:cubicBezTo>
                    <a:pt x="2985" y="9419"/>
                    <a:pt x="2605" y="9256"/>
                    <a:pt x="2225" y="9148"/>
                  </a:cubicBezTo>
                  <a:cubicBezTo>
                    <a:pt x="2071" y="9102"/>
                    <a:pt x="1921" y="9081"/>
                    <a:pt x="1772" y="9081"/>
                  </a:cubicBezTo>
                  <a:cubicBezTo>
                    <a:pt x="1475" y="9081"/>
                    <a:pt x="1185" y="9166"/>
                    <a:pt x="896" y="9310"/>
                  </a:cubicBezTo>
                  <a:cubicBezTo>
                    <a:pt x="272" y="9636"/>
                    <a:pt x="1" y="10233"/>
                    <a:pt x="82" y="10911"/>
                  </a:cubicBezTo>
                  <a:cubicBezTo>
                    <a:pt x="164" y="11372"/>
                    <a:pt x="354" y="11779"/>
                    <a:pt x="652" y="12131"/>
                  </a:cubicBezTo>
                  <a:cubicBezTo>
                    <a:pt x="1276" y="12809"/>
                    <a:pt x="1872" y="13515"/>
                    <a:pt x="2523" y="14166"/>
                  </a:cubicBezTo>
                  <a:cubicBezTo>
                    <a:pt x="3174" y="14844"/>
                    <a:pt x="3934" y="15359"/>
                    <a:pt x="4748" y="15793"/>
                  </a:cubicBezTo>
                  <a:cubicBezTo>
                    <a:pt x="6025" y="16443"/>
                    <a:pt x="7355" y="16885"/>
                    <a:pt x="8750" y="16885"/>
                  </a:cubicBezTo>
                  <a:cubicBezTo>
                    <a:pt x="9103" y="16885"/>
                    <a:pt x="9459" y="16857"/>
                    <a:pt x="9820" y="16797"/>
                  </a:cubicBezTo>
                  <a:cubicBezTo>
                    <a:pt x="10444" y="16715"/>
                    <a:pt x="11040" y="16552"/>
                    <a:pt x="11637" y="16417"/>
                  </a:cubicBezTo>
                  <a:cubicBezTo>
                    <a:pt x="11827" y="16363"/>
                    <a:pt x="12017" y="16335"/>
                    <a:pt x="12288" y="16281"/>
                  </a:cubicBezTo>
                  <a:cubicBezTo>
                    <a:pt x="12288" y="16525"/>
                    <a:pt x="12288" y="16715"/>
                    <a:pt x="12288" y="16905"/>
                  </a:cubicBezTo>
                  <a:cubicBezTo>
                    <a:pt x="12261" y="17882"/>
                    <a:pt x="12369" y="18831"/>
                    <a:pt x="12586" y="19807"/>
                  </a:cubicBezTo>
                  <a:cubicBezTo>
                    <a:pt x="12993" y="21462"/>
                    <a:pt x="13644" y="23008"/>
                    <a:pt x="14675" y="24364"/>
                  </a:cubicBezTo>
                  <a:cubicBezTo>
                    <a:pt x="16031" y="26127"/>
                    <a:pt x="17821" y="27294"/>
                    <a:pt x="19883" y="28026"/>
                  </a:cubicBezTo>
                  <a:cubicBezTo>
                    <a:pt x="21535" y="28627"/>
                    <a:pt x="23234" y="28927"/>
                    <a:pt x="24979" y="28927"/>
                  </a:cubicBezTo>
                  <a:cubicBezTo>
                    <a:pt x="25124" y="28927"/>
                    <a:pt x="25270" y="28925"/>
                    <a:pt x="25416" y="28921"/>
                  </a:cubicBezTo>
                  <a:cubicBezTo>
                    <a:pt x="25538" y="28921"/>
                    <a:pt x="25667" y="28901"/>
                    <a:pt x="25796" y="28901"/>
                  </a:cubicBezTo>
                  <a:cubicBezTo>
                    <a:pt x="25925" y="28901"/>
                    <a:pt x="26053" y="28921"/>
                    <a:pt x="26175" y="29002"/>
                  </a:cubicBezTo>
                  <a:cubicBezTo>
                    <a:pt x="26148" y="29192"/>
                    <a:pt x="26094" y="29382"/>
                    <a:pt x="26067" y="29572"/>
                  </a:cubicBezTo>
                  <a:cubicBezTo>
                    <a:pt x="25958" y="30196"/>
                    <a:pt x="25823" y="30820"/>
                    <a:pt x="25769" y="31471"/>
                  </a:cubicBezTo>
                  <a:cubicBezTo>
                    <a:pt x="25714" y="32122"/>
                    <a:pt x="25714" y="32800"/>
                    <a:pt x="25741" y="33451"/>
                  </a:cubicBezTo>
                  <a:cubicBezTo>
                    <a:pt x="25741" y="34102"/>
                    <a:pt x="26067" y="34698"/>
                    <a:pt x="26311" y="35268"/>
                  </a:cubicBezTo>
                  <a:cubicBezTo>
                    <a:pt x="27206" y="37411"/>
                    <a:pt x="28454" y="39282"/>
                    <a:pt x="30244" y="40774"/>
                  </a:cubicBezTo>
                  <a:cubicBezTo>
                    <a:pt x="30759" y="41208"/>
                    <a:pt x="31302" y="41561"/>
                    <a:pt x="31953" y="41750"/>
                  </a:cubicBezTo>
                  <a:cubicBezTo>
                    <a:pt x="32288" y="41817"/>
                    <a:pt x="32622" y="41866"/>
                    <a:pt x="32942" y="41866"/>
                  </a:cubicBezTo>
                  <a:cubicBezTo>
                    <a:pt x="33011" y="41866"/>
                    <a:pt x="33079" y="41864"/>
                    <a:pt x="33146" y="41859"/>
                  </a:cubicBezTo>
                  <a:cubicBezTo>
                    <a:pt x="33987" y="41832"/>
                    <a:pt x="34475" y="41208"/>
                    <a:pt x="34421" y="40394"/>
                  </a:cubicBezTo>
                  <a:cubicBezTo>
                    <a:pt x="34394" y="39770"/>
                    <a:pt x="34096" y="39255"/>
                    <a:pt x="33662" y="38821"/>
                  </a:cubicBezTo>
                  <a:cubicBezTo>
                    <a:pt x="33526" y="38686"/>
                    <a:pt x="33390" y="38523"/>
                    <a:pt x="33228" y="38387"/>
                  </a:cubicBezTo>
                  <a:cubicBezTo>
                    <a:pt x="34340" y="37465"/>
                    <a:pt x="35425" y="36597"/>
                    <a:pt x="36483" y="35729"/>
                  </a:cubicBezTo>
                  <a:cubicBezTo>
                    <a:pt x="37513" y="34834"/>
                    <a:pt x="38544" y="33966"/>
                    <a:pt x="39575" y="33071"/>
                  </a:cubicBezTo>
                  <a:cubicBezTo>
                    <a:pt x="40063" y="33505"/>
                    <a:pt x="40470" y="33939"/>
                    <a:pt x="40931" y="34291"/>
                  </a:cubicBezTo>
                  <a:cubicBezTo>
                    <a:pt x="41244" y="34539"/>
                    <a:pt x="41582" y="34662"/>
                    <a:pt x="41918" y="34662"/>
                  </a:cubicBezTo>
                  <a:cubicBezTo>
                    <a:pt x="42281" y="34662"/>
                    <a:pt x="42641" y="34519"/>
                    <a:pt x="42965" y="34237"/>
                  </a:cubicBezTo>
                  <a:cubicBezTo>
                    <a:pt x="43562" y="33722"/>
                    <a:pt x="43806" y="33071"/>
                    <a:pt x="43725" y="32284"/>
                  </a:cubicBezTo>
                  <a:cubicBezTo>
                    <a:pt x="43643" y="31525"/>
                    <a:pt x="43264" y="30901"/>
                    <a:pt x="42775" y="30331"/>
                  </a:cubicBezTo>
                  <a:cubicBezTo>
                    <a:pt x="42423" y="29925"/>
                    <a:pt x="42070" y="29545"/>
                    <a:pt x="41745" y="29138"/>
                  </a:cubicBezTo>
                  <a:cubicBezTo>
                    <a:pt x="40334" y="27375"/>
                    <a:pt x="38544" y="26127"/>
                    <a:pt x="36455" y="25286"/>
                  </a:cubicBezTo>
                  <a:cubicBezTo>
                    <a:pt x="35150" y="24760"/>
                    <a:pt x="33807" y="24562"/>
                    <a:pt x="32424" y="24562"/>
                  </a:cubicBezTo>
                  <a:cubicBezTo>
                    <a:pt x="32169" y="24562"/>
                    <a:pt x="31912" y="24568"/>
                    <a:pt x="31654" y="24581"/>
                  </a:cubicBezTo>
                  <a:lnTo>
                    <a:pt x="30841" y="24581"/>
                  </a:lnTo>
                  <a:cubicBezTo>
                    <a:pt x="30841" y="24310"/>
                    <a:pt x="30841" y="24066"/>
                    <a:pt x="30814" y="23849"/>
                  </a:cubicBezTo>
                  <a:cubicBezTo>
                    <a:pt x="30759" y="23008"/>
                    <a:pt x="30759" y="22167"/>
                    <a:pt x="30624" y="21353"/>
                  </a:cubicBezTo>
                  <a:cubicBezTo>
                    <a:pt x="30244" y="19265"/>
                    <a:pt x="29349" y="17366"/>
                    <a:pt x="28128" y="15603"/>
                  </a:cubicBezTo>
                  <a:cubicBezTo>
                    <a:pt x="27505" y="14681"/>
                    <a:pt x="26718" y="13949"/>
                    <a:pt x="25796" y="13325"/>
                  </a:cubicBezTo>
                  <a:cubicBezTo>
                    <a:pt x="24738" y="12592"/>
                    <a:pt x="23599" y="12131"/>
                    <a:pt x="22378" y="11806"/>
                  </a:cubicBezTo>
                  <a:cubicBezTo>
                    <a:pt x="21809" y="11643"/>
                    <a:pt x="21212" y="11562"/>
                    <a:pt x="20615" y="11507"/>
                  </a:cubicBezTo>
                  <a:cubicBezTo>
                    <a:pt x="20117" y="11436"/>
                    <a:pt x="19622" y="11406"/>
                    <a:pt x="19127" y="11406"/>
                  </a:cubicBezTo>
                  <a:cubicBezTo>
                    <a:pt x="18115" y="11406"/>
                    <a:pt x="17106" y="11533"/>
                    <a:pt x="16085" y="11697"/>
                  </a:cubicBezTo>
                  <a:cubicBezTo>
                    <a:pt x="15950" y="11697"/>
                    <a:pt x="15814" y="11724"/>
                    <a:pt x="15624" y="11752"/>
                  </a:cubicBezTo>
                  <a:cubicBezTo>
                    <a:pt x="15651" y="11453"/>
                    <a:pt x="15651" y="11236"/>
                    <a:pt x="15679" y="10992"/>
                  </a:cubicBezTo>
                  <a:cubicBezTo>
                    <a:pt x="15977" y="8551"/>
                    <a:pt x="15624" y="6218"/>
                    <a:pt x="14458" y="4048"/>
                  </a:cubicBezTo>
                  <a:cubicBezTo>
                    <a:pt x="14187" y="3479"/>
                    <a:pt x="13834" y="2963"/>
                    <a:pt x="13346" y="2557"/>
                  </a:cubicBezTo>
                  <a:cubicBezTo>
                    <a:pt x="12505" y="1851"/>
                    <a:pt x="11664" y="1119"/>
                    <a:pt x="10661" y="604"/>
                  </a:cubicBezTo>
                  <a:cubicBezTo>
                    <a:pt x="10227" y="360"/>
                    <a:pt x="9766" y="143"/>
                    <a:pt x="9277" y="34"/>
                  </a:cubicBezTo>
                  <a:cubicBezTo>
                    <a:pt x="9169" y="11"/>
                    <a:pt x="9064" y="1"/>
                    <a:pt x="8962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49"/>
            <p:cNvSpPr/>
            <p:nvPr/>
          </p:nvSpPr>
          <p:spPr>
            <a:xfrm>
              <a:off x="5070250" y="3044625"/>
              <a:ext cx="818475" cy="775400"/>
            </a:xfrm>
            <a:custGeom>
              <a:avLst/>
              <a:gdLst/>
              <a:ahLst/>
              <a:cxnLst/>
              <a:rect l="l" t="t" r="r" b="b"/>
              <a:pathLst>
                <a:path w="32739" h="31016" extrusionOk="0">
                  <a:moveTo>
                    <a:pt x="871" y="0"/>
                  </a:moveTo>
                  <a:cubicBezTo>
                    <a:pt x="622" y="0"/>
                    <a:pt x="404" y="106"/>
                    <a:pt x="217" y="355"/>
                  </a:cubicBezTo>
                  <a:cubicBezTo>
                    <a:pt x="0" y="653"/>
                    <a:pt x="54" y="979"/>
                    <a:pt x="217" y="1277"/>
                  </a:cubicBezTo>
                  <a:cubicBezTo>
                    <a:pt x="298" y="1413"/>
                    <a:pt x="407" y="1521"/>
                    <a:pt x="488" y="1630"/>
                  </a:cubicBezTo>
                  <a:cubicBezTo>
                    <a:pt x="1356" y="2661"/>
                    <a:pt x="2278" y="3664"/>
                    <a:pt x="3336" y="4478"/>
                  </a:cubicBezTo>
                  <a:cubicBezTo>
                    <a:pt x="4688" y="5518"/>
                    <a:pt x="6168" y="6111"/>
                    <a:pt x="7775" y="6111"/>
                  </a:cubicBezTo>
                  <a:cubicBezTo>
                    <a:pt x="8264" y="6111"/>
                    <a:pt x="8764" y="6056"/>
                    <a:pt x="9276" y="5943"/>
                  </a:cubicBezTo>
                  <a:cubicBezTo>
                    <a:pt x="9900" y="5807"/>
                    <a:pt x="10524" y="5617"/>
                    <a:pt x="11148" y="5427"/>
                  </a:cubicBezTo>
                  <a:cubicBezTo>
                    <a:pt x="12531" y="5048"/>
                    <a:pt x="13915" y="4668"/>
                    <a:pt x="15379" y="4559"/>
                  </a:cubicBezTo>
                  <a:cubicBezTo>
                    <a:pt x="15804" y="4532"/>
                    <a:pt x="16229" y="4517"/>
                    <a:pt x="16654" y="4517"/>
                  </a:cubicBezTo>
                  <a:cubicBezTo>
                    <a:pt x="17504" y="4517"/>
                    <a:pt x="18354" y="4577"/>
                    <a:pt x="19204" y="4722"/>
                  </a:cubicBezTo>
                  <a:cubicBezTo>
                    <a:pt x="20831" y="4993"/>
                    <a:pt x="22242" y="5780"/>
                    <a:pt x="23544" y="6729"/>
                  </a:cubicBezTo>
                  <a:cubicBezTo>
                    <a:pt x="25930" y="8465"/>
                    <a:pt x="27124" y="10825"/>
                    <a:pt x="27124" y="13809"/>
                  </a:cubicBezTo>
                  <a:cubicBezTo>
                    <a:pt x="27124" y="15273"/>
                    <a:pt x="26880" y="16711"/>
                    <a:pt x="26500" y="18148"/>
                  </a:cubicBezTo>
                  <a:cubicBezTo>
                    <a:pt x="26175" y="19288"/>
                    <a:pt x="25930" y="20454"/>
                    <a:pt x="25768" y="21620"/>
                  </a:cubicBezTo>
                  <a:cubicBezTo>
                    <a:pt x="25578" y="22922"/>
                    <a:pt x="25741" y="24170"/>
                    <a:pt x="26337" y="25363"/>
                  </a:cubicBezTo>
                  <a:cubicBezTo>
                    <a:pt x="26907" y="26502"/>
                    <a:pt x="27558" y="27615"/>
                    <a:pt x="28399" y="28591"/>
                  </a:cubicBezTo>
                  <a:cubicBezTo>
                    <a:pt x="28833" y="29133"/>
                    <a:pt x="29375" y="29622"/>
                    <a:pt x="29891" y="30110"/>
                  </a:cubicBezTo>
                  <a:cubicBezTo>
                    <a:pt x="30270" y="30490"/>
                    <a:pt x="30758" y="30761"/>
                    <a:pt x="31301" y="30924"/>
                  </a:cubicBezTo>
                  <a:cubicBezTo>
                    <a:pt x="31525" y="30985"/>
                    <a:pt x="31779" y="31015"/>
                    <a:pt x="32030" y="31015"/>
                  </a:cubicBezTo>
                  <a:cubicBezTo>
                    <a:pt x="32113" y="31015"/>
                    <a:pt x="32196" y="31012"/>
                    <a:pt x="32277" y="31005"/>
                  </a:cubicBezTo>
                  <a:cubicBezTo>
                    <a:pt x="32630" y="30978"/>
                    <a:pt x="32739" y="30734"/>
                    <a:pt x="32657" y="30381"/>
                  </a:cubicBezTo>
                  <a:cubicBezTo>
                    <a:pt x="32494" y="29866"/>
                    <a:pt x="32169" y="29459"/>
                    <a:pt x="31789" y="29106"/>
                  </a:cubicBezTo>
                  <a:cubicBezTo>
                    <a:pt x="31518" y="28808"/>
                    <a:pt x="31220" y="28537"/>
                    <a:pt x="30948" y="28266"/>
                  </a:cubicBezTo>
                  <a:cubicBezTo>
                    <a:pt x="29701" y="26909"/>
                    <a:pt x="28806" y="25363"/>
                    <a:pt x="28100" y="23682"/>
                  </a:cubicBezTo>
                  <a:cubicBezTo>
                    <a:pt x="27775" y="22868"/>
                    <a:pt x="27612" y="22000"/>
                    <a:pt x="27775" y="21105"/>
                  </a:cubicBezTo>
                  <a:cubicBezTo>
                    <a:pt x="27856" y="20589"/>
                    <a:pt x="27965" y="20101"/>
                    <a:pt x="28127" y="19586"/>
                  </a:cubicBezTo>
                  <a:cubicBezTo>
                    <a:pt x="28670" y="17687"/>
                    <a:pt x="28968" y="15734"/>
                    <a:pt x="28995" y="13754"/>
                  </a:cubicBezTo>
                  <a:cubicBezTo>
                    <a:pt x="28968" y="13158"/>
                    <a:pt x="28968" y="12561"/>
                    <a:pt x="28914" y="11991"/>
                  </a:cubicBezTo>
                  <a:cubicBezTo>
                    <a:pt x="28833" y="11449"/>
                    <a:pt x="28778" y="10879"/>
                    <a:pt x="28589" y="10391"/>
                  </a:cubicBezTo>
                  <a:cubicBezTo>
                    <a:pt x="28209" y="9387"/>
                    <a:pt x="27775" y="8411"/>
                    <a:pt x="27314" y="7462"/>
                  </a:cubicBezTo>
                  <a:cubicBezTo>
                    <a:pt x="26500" y="5780"/>
                    <a:pt x="25252" y="4532"/>
                    <a:pt x="23598" y="3664"/>
                  </a:cubicBezTo>
                  <a:cubicBezTo>
                    <a:pt x="22214" y="2932"/>
                    <a:pt x="20777" y="2498"/>
                    <a:pt x="19204" y="2389"/>
                  </a:cubicBezTo>
                  <a:cubicBezTo>
                    <a:pt x="18926" y="2374"/>
                    <a:pt x="18649" y="2367"/>
                    <a:pt x="18373" y="2367"/>
                  </a:cubicBezTo>
                  <a:cubicBezTo>
                    <a:pt x="16656" y="2367"/>
                    <a:pt x="14973" y="2647"/>
                    <a:pt x="13291" y="3068"/>
                  </a:cubicBezTo>
                  <a:cubicBezTo>
                    <a:pt x="12423" y="3285"/>
                    <a:pt x="11555" y="3529"/>
                    <a:pt x="10687" y="3773"/>
                  </a:cubicBezTo>
                  <a:cubicBezTo>
                    <a:pt x="10204" y="3911"/>
                    <a:pt x="9721" y="3976"/>
                    <a:pt x="9238" y="3976"/>
                  </a:cubicBezTo>
                  <a:cubicBezTo>
                    <a:pt x="8582" y="3976"/>
                    <a:pt x="7925" y="3856"/>
                    <a:pt x="7269" y="3637"/>
                  </a:cubicBezTo>
                  <a:cubicBezTo>
                    <a:pt x="6591" y="3420"/>
                    <a:pt x="5940" y="3149"/>
                    <a:pt x="5343" y="2742"/>
                  </a:cubicBezTo>
                  <a:cubicBezTo>
                    <a:pt x="4665" y="2308"/>
                    <a:pt x="4014" y="1793"/>
                    <a:pt x="3363" y="1332"/>
                  </a:cubicBezTo>
                  <a:cubicBezTo>
                    <a:pt x="2902" y="1006"/>
                    <a:pt x="2441" y="681"/>
                    <a:pt x="1953" y="382"/>
                  </a:cubicBezTo>
                  <a:cubicBezTo>
                    <a:pt x="1709" y="220"/>
                    <a:pt x="1410" y="111"/>
                    <a:pt x="1112" y="30"/>
                  </a:cubicBezTo>
                  <a:cubicBezTo>
                    <a:pt x="1029" y="10"/>
                    <a:pt x="949" y="0"/>
                    <a:pt x="8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49"/>
            <p:cNvSpPr/>
            <p:nvPr/>
          </p:nvSpPr>
          <p:spPr>
            <a:xfrm>
              <a:off x="5375375" y="3186400"/>
              <a:ext cx="344500" cy="310175"/>
            </a:xfrm>
            <a:custGeom>
              <a:avLst/>
              <a:gdLst/>
              <a:ahLst/>
              <a:cxnLst/>
              <a:rect l="l" t="t" r="r" b="b"/>
              <a:pathLst>
                <a:path w="13780" h="12407" extrusionOk="0">
                  <a:moveTo>
                    <a:pt x="1330" y="0"/>
                  </a:moveTo>
                  <a:cubicBezTo>
                    <a:pt x="896" y="109"/>
                    <a:pt x="516" y="217"/>
                    <a:pt x="164" y="299"/>
                  </a:cubicBezTo>
                  <a:cubicBezTo>
                    <a:pt x="109" y="462"/>
                    <a:pt x="82" y="516"/>
                    <a:pt x="82" y="543"/>
                  </a:cubicBezTo>
                  <a:cubicBezTo>
                    <a:pt x="82" y="651"/>
                    <a:pt x="55" y="733"/>
                    <a:pt x="55" y="841"/>
                  </a:cubicBezTo>
                  <a:cubicBezTo>
                    <a:pt x="1" y="2631"/>
                    <a:pt x="381" y="4313"/>
                    <a:pt x="1059" y="5968"/>
                  </a:cubicBezTo>
                  <a:cubicBezTo>
                    <a:pt x="1899" y="7948"/>
                    <a:pt x="3229" y="9494"/>
                    <a:pt x="5100" y="10579"/>
                  </a:cubicBezTo>
                  <a:cubicBezTo>
                    <a:pt x="5832" y="11040"/>
                    <a:pt x="6619" y="11365"/>
                    <a:pt x="7433" y="11664"/>
                  </a:cubicBezTo>
                  <a:cubicBezTo>
                    <a:pt x="8518" y="12016"/>
                    <a:pt x="9684" y="12233"/>
                    <a:pt x="10823" y="12342"/>
                  </a:cubicBezTo>
                  <a:cubicBezTo>
                    <a:pt x="11286" y="12387"/>
                    <a:pt x="11741" y="12407"/>
                    <a:pt x="12196" y="12407"/>
                  </a:cubicBezTo>
                  <a:cubicBezTo>
                    <a:pt x="12568" y="12407"/>
                    <a:pt x="12941" y="12393"/>
                    <a:pt x="13319" y="12369"/>
                  </a:cubicBezTo>
                  <a:cubicBezTo>
                    <a:pt x="13590" y="11691"/>
                    <a:pt x="13753" y="11040"/>
                    <a:pt x="13780" y="10280"/>
                  </a:cubicBezTo>
                  <a:cubicBezTo>
                    <a:pt x="13682" y="10275"/>
                    <a:pt x="13587" y="10273"/>
                    <a:pt x="13493" y="10273"/>
                  </a:cubicBezTo>
                  <a:cubicBezTo>
                    <a:pt x="13118" y="10273"/>
                    <a:pt x="12771" y="10307"/>
                    <a:pt x="12424" y="10307"/>
                  </a:cubicBezTo>
                  <a:cubicBezTo>
                    <a:pt x="12298" y="10304"/>
                    <a:pt x="12172" y="10303"/>
                    <a:pt x="12046" y="10303"/>
                  </a:cubicBezTo>
                  <a:cubicBezTo>
                    <a:pt x="11668" y="10303"/>
                    <a:pt x="11288" y="10314"/>
                    <a:pt x="10911" y="10314"/>
                  </a:cubicBezTo>
                  <a:cubicBezTo>
                    <a:pt x="10410" y="10314"/>
                    <a:pt x="9915" y="10294"/>
                    <a:pt x="9440" y="10199"/>
                  </a:cubicBezTo>
                  <a:cubicBezTo>
                    <a:pt x="6022" y="9629"/>
                    <a:pt x="3581" y="7731"/>
                    <a:pt x="2306" y="4476"/>
                  </a:cubicBezTo>
                  <a:cubicBezTo>
                    <a:pt x="1845" y="3255"/>
                    <a:pt x="1520" y="1980"/>
                    <a:pt x="1438" y="678"/>
                  </a:cubicBezTo>
                  <a:cubicBezTo>
                    <a:pt x="1411" y="462"/>
                    <a:pt x="1384" y="272"/>
                    <a:pt x="13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49"/>
            <p:cNvSpPr/>
            <p:nvPr/>
          </p:nvSpPr>
          <p:spPr>
            <a:xfrm>
              <a:off x="5808675" y="3431050"/>
              <a:ext cx="311275" cy="208825"/>
            </a:xfrm>
            <a:custGeom>
              <a:avLst/>
              <a:gdLst/>
              <a:ahLst/>
              <a:cxnLst/>
              <a:rect l="l" t="t" r="r" b="b"/>
              <a:pathLst>
                <a:path w="12451" h="8353" extrusionOk="0">
                  <a:moveTo>
                    <a:pt x="1936" y="0"/>
                  </a:moveTo>
                  <a:cubicBezTo>
                    <a:pt x="1439" y="0"/>
                    <a:pt x="938" y="31"/>
                    <a:pt x="435" y="87"/>
                  </a:cubicBezTo>
                  <a:cubicBezTo>
                    <a:pt x="408" y="87"/>
                    <a:pt x="381" y="115"/>
                    <a:pt x="299" y="169"/>
                  </a:cubicBezTo>
                  <a:cubicBezTo>
                    <a:pt x="218" y="766"/>
                    <a:pt x="109" y="1417"/>
                    <a:pt x="1" y="2122"/>
                  </a:cubicBezTo>
                  <a:cubicBezTo>
                    <a:pt x="218" y="2122"/>
                    <a:pt x="375" y="2134"/>
                    <a:pt x="519" y="2134"/>
                  </a:cubicBezTo>
                  <a:cubicBezTo>
                    <a:pt x="592" y="2134"/>
                    <a:pt x="661" y="2131"/>
                    <a:pt x="733" y="2122"/>
                  </a:cubicBezTo>
                  <a:cubicBezTo>
                    <a:pt x="1520" y="2122"/>
                    <a:pt x="2306" y="2149"/>
                    <a:pt x="3066" y="2284"/>
                  </a:cubicBezTo>
                  <a:cubicBezTo>
                    <a:pt x="4666" y="2556"/>
                    <a:pt x="6104" y="3152"/>
                    <a:pt x="7324" y="4265"/>
                  </a:cubicBezTo>
                  <a:cubicBezTo>
                    <a:pt x="8301" y="5132"/>
                    <a:pt x="9223" y="6028"/>
                    <a:pt x="9955" y="7113"/>
                  </a:cubicBezTo>
                  <a:cubicBezTo>
                    <a:pt x="10254" y="7519"/>
                    <a:pt x="10579" y="7899"/>
                    <a:pt x="10986" y="8170"/>
                  </a:cubicBezTo>
                  <a:cubicBezTo>
                    <a:pt x="11167" y="8291"/>
                    <a:pt x="11338" y="8353"/>
                    <a:pt x="11500" y="8353"/>
                  </a:cubicBezTo>
                  <a:cubicBezTo>
                    <a:pt x="11702" y="8353"/>
                    <a:pt x="11891" y="8257"/>
                    <a:pt x="12071" y="8062"/>
                  </a:cubicBezTo>
                  <a:cubicBezTo>
                    <a:pt x="12261" y="7872"/>
                    <a:pt x="12369" y="7628"/>
                    <a:pt x="12397" y="7357"/>
                  </a:cubicBezTo>
                  <a:cubicBezTo>
                    <a:pt x="12451" y="6760"/>
                    <a:pt x="12288" y="6245"/>
                    <a:pt x="11908" y="5783"/>
                  </a:cubicBezTo>
                  <a:cubicBezTo>
                    <a:pt x="11474" y="5295"/>
                    <a:pt x="11013" y="4780"/>
                    <a:pt x="10606" y="4292"/>
                  </a:cubicBezTo>
                  <a:cubicBezTo>
                    <a:pt x="9521" y="2963"/>
                    <a:pt x="8192" y="1959"/>
                    <a:pt x="6701" y="1145"/>
                  </a:cubicBezTo>
                  <a:cubicBezTo>
                    <a:pt x="5180" y="333"/>
                    <a:pt x="3579" y="0"/>
                    <a:pt x="19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49"/>
            <p:cNvSpPr/>
            <p:nvPr/>
          </p:nvSpPr>
          <p:spPr>
            <a:xfrm>
              <a:off x="5259425" y="2817000"/>
              <a:ext cx="162100" cy="288050"/>
            </a:xfrm>
            <a:custGeom>
              <a:avLst/>
              <a:gdLst/>
              <a:ahLst/>
              <a:cxnLst/>
              <a:rect l="l" t="t" r="r" b="b"/>
              <a:pathLst>
                <a:path w="6484" h="11522" extrusionOk="0">
                  <a:moveTo>
                    <a:pt x="532" y="0"/>
                  </a:moveTo>
                  <a:cubicBezTo>
                    <a:pt x="394" y="0"/>
                    <a:pt x="264" y="56"/>
                    <a:pt x="163" y="157"/>
                  </a:cubicBezTo>
                  <a:cubicBezTo>
                    <a:pt x="1" y="347"/>
                    <a:pt x="28" y="564"/>
                    <a:pt x="136" y="753"/>
                  </a:cubicBezTo>
                  <a:cubicBezTo>
                    <a:pt x="218" y="943"/>
                    <a:pt x="326" y="1079"/>
                    <a:pt x="462" y="1215"/>
                  </a:cubicBezTo>
                  <a:cubicBezTo>
                    <a:pt x="706" y="1459"/>
                    <a:pt x="977" y="1648"/>
                    <a:pt x="1194" y="1893"/>
                  </a:cubicBezTo>
                  <a:cubicBezTo>
                    <a:pt x="1737" y="2408"/>
                    <a:pt x="2279" y="2896"/>
                    <a:pt x="2740" y="3439"/>
                  </a:cubicBezTo>
                  <a:cubicBezTo>
                    <a:pt x="3635" y="4524"/>
                    <a:pt x="4286" y="5744"/>
                    <a:pt x="4557" y="7100"/>
                  </a:cubicBezTo>
                  <a:cubicBezTo>
                    <a:pt x="4802" y="8267"/>
                    <a:pt x="4829" y="9406"/>
                    <a:pt x="4693" y="10572"/>
                  </a:cubicBezTo>
                  <a:cubicBezTo>
                    <a:pt x="4666" y="10871"/>
                    <a:pt x="4639" y="11169"/>
                    <a:pt x="4612" y="11522"/>
                  </a:cubicBezTo>
                  <a:cubicBezTo>
                    <a:pt x="5154" y="11467"/>
                    <a:pt x="5615" y="11250"/>
                    <a:pt x="6131" y="11115"/>
                  </a:cubicBezTo>
                  <a:cubicBezTo>
                    <a:pt x="6185" y="10898"/>
                    <a:pt x="6239" y="10681"/>
                    <a:pt x="6293" y="10437"/>
                  </a:cubicBezTo>
                  <a:cubicBezTo>
                    <a:pt x="6483" y="9325"/>
                    <a:pt x="6429" y="8185"/>
                    <a:pt x="6293" y="7046"/>
                  </a:cubicBezTo>
                  <a:cubicBezTo>
                    <a:pt x="6131" y="5798"/>
                    <a:pt x="5805" y="4632"/>
                    <a:pt x="5208" y="3547"/>
                  </a:cubicBezTo>
                  <a:cubicBezTo>
                    <a:pt x="4910" y="3005"/>
                    <a:pt x="4557" y="2489"/>
                    <a:pt x="4069" y="2082"/>
                  </a:cubicBezTo>
                  <a:cubicBezTo>
                    <a:pt x="3201" y="1350"/>
                    <a:pt x="2225" y="726"/>
                    <a:pt x="1221" y="211"/>
                  </a:cubicBezTo>
                  <a:cubicBezTo>
                    <a:pt x="1058" y="130"/>
                    <a:pt x="869" y="75"/>
                    <a:pt x="679" y="21"/>
                  </a:cubicBezTo>
                  <a:cubicBezTo>
                    <a:pt x="630" y="7"/>
                    <a:pt x="581" y="0"/>
                    <a:pt x="5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49"/>
            <p:cNvSpPr/>
            <p:nvPr/>
          </p:nvSpPr>
          <p:spPr>
            <a:xfrm>
              <a:off x="5267575" y="2945000"/>
              <a:ext cx="79350" cy="90875"/>
            </a:xfrm>
            <a:custGeom>
              <a:avLst/>
              <a:gdLst/>
              <a:ahLst/>
              <a:cxnLst/>
              <a:rect l="l" t="t" r="r" b="b"/>
              <a:pathLst>
                <a:path w="3174" h="3635" extrusionOk="0">
                  <a:moveTo>
                    <a:pt x="2523" y="0"/>
                  </a:moveTo>
                  <a:cubicBezTo>
                    <a:pt x="1628" y="923"/>
                    <a:pt x="814" y="1736"/>
                    <a:pt x="0" y="2604"/>
                  </a:cubicBezTo>
                  <a:cubicBezTo>
                    <a:pt x="434" y="2957"/>
                    <a:pt x="814" y="3282"/>
                    <a:pt x="1248" y="3635"/>
                  </a:cubicBezTo>
                  <a:cubicBezTo>
                    <a:pt x="1817" y="3038"/>
                    <a:pt x="2414" y="2496"/>
                    <a:pt x="2957" y="1926"/>
                  </a:cubicBezTo>
                  <a:cubicBezTo>
                    <a:pt x="3146" y="1736"/>
                    <a:pt x="3174" y="1492"/>
                    <a:pt x="3065" y="1248"/>
                  </a:cubicBezTo>
                  <a:cubicBezTo>
                    <a:pt x="2902" y="868"/>
                    <a:pt x="2740" y="489"/>
                    <a:pt x="2523" y="0"/>
                  </a:cubicBezTo>
                  <a:close/>
                </a:path>
              </a:pathLst>
            </a:custGeom>
            <a:solidFill>
              <a:srgbClr val="4E8C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49"/>
            <p:cNvSpPr/>
            <p:nvPr/>
          </p:nvSpPr>
          <p:spPr>
            <a:xfrm>
              <a:off x="5199750" y="3025700"/>
              <a:ext cx="82075" cy="75275"/>
            </a:xfrm>
            <a:custGeom>
              <a:avLst/>
              <a:gdLst/>
              <a:ahLst/>
              <a:cxnLst/>
              <a:rect l="l" t="t" r="r" b="b"/>
              <a:pathLst>
                <a:path w="3283" h="3011" extrusionOk="0">
                  <a:moveTo>
                    <a:pt x="2089" y="0"/>
                  </a:moveTo>
                  <a:cubicBezTo>
                    <a:pt x="1384" y="760"/>
                    <a:pt x="652" y="1438"/>
                    <a:pt x="1" y="2170"/>
                  </a:cubicBezTo>
                  <a:cubicBezTo>
                    <a:pt x="435" y="2577"/>
                    <a:pt x="733" y="2767"/>
                    <a:pt x="1384" y="3011"/>
                  </a:cubicBezTo>
                  <a:cubicBezTo>
                    <a:pt x="2035" y="2387"/>
                    <a:pt x="2659" y="1763"/>
                    <a:pt x="3283" y="1112"/>
                  </a:cubicBezTo>
                  <a:cubicBezTo>
                    <a:pt x="2876" y="732"/>
                    <a:pt x="2496" y="380"/>
                    <a:pt x="20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49"/>
            <p:cNvSpPr/>
            <p:nvPr/>
          </p:nvSpPr>
          <p:spPr>
            <a:xfrm>
              <a:off x="5928025" y="3585125"/>
              <a:ext cx="95650" cy="84775"/>
            </a:xfrm>
            <a:custGeom>
              <a:avLst/>
              <a:gdLst/>
              <a:ahLst/>
              <a:cxnLst/>
              <a:rect l="l" t="t" r="r" b="b"/>
              <a:pathLst>
                <a:path w="3826" h="3391" extrusionOk="0">
                  <a:moveTo>
                    <a:pt x="3093" y="0"/>
                  </a:moveTo>
                  <a:cubicBezTo>
                    <a:pt x="2089" y="868"/>
                    <a:pt x="1086" y="1709"/>
                    <a:pt x="82" y="2523"/>
                  </a:cubicBezTo>
                  <a:cubicBezTo>
                    <a:pt x="55" y="2550"/>
                    <a:pt x="55" y="2604"/>
                    <a:pt x="1" y="2685"/>
                  </a:cubicBezTo>
                  <a:cubicBezTo>
                    <a:pt x="218" y="2902"/>
                    <a:pt x="435" y="3147"/>
                    <a:pt x="652" y="3391"/>
                  </a:cubicBezTo>
                  <a:cubicBezTo>
                    <a:pt x="1221" y="3065"/>
                    <a:pt x="3418" y="1194"/>
                    <a:pt x="3825" y="733"/>
                  </a:cubicBezTo>
                  <a:cubicBezTo>
                    <a:pt x="3608" y="461"/>
                    <a:pt x="3418" y="163"/>
                    <a:pt x="30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49"/>
            <p:cNvSpPr/>
            <p:nvPr/>
          </p:nvSpPr>
          <p:spPr>
            <a:xfrm>
              <a:off x="5519150" y="3188425"/>
              <a:ext cx="82750" cy="69200"/>
            </a:xfrm>
            <a:custGeom>
              <a:avLst/>
              <a:gdLst/>
              <a:ahLst/>
              <a:cxnLst/>
              <a:rect l="l" t="t" r="r" b="b"/>
              <a:pathLst>
                <a:path w="3310" h="2768" extrusionOk="0">
                  <a:moveTo>
                    <a:pt x="1763" y="1"/>
                  </a:moveTo>
                  <a:cubicBezTo>
                    <a:pt x="787" y="842"/>
                    <a:pt x="298" y="1438"/>
                    <a:pt x="0" y="2035"/>
                  </a:cubicBezTo>
                  <a:cubicBezTo>
                    <a:pt x="326" y="2279"/>
                    <a:pt x="624" y="2578"/>
                    <a:pt x="1031" y="2767"/>
                  </a:cubicBezTo>
                  <a:cubicBezTo>
                    <a:pt x="1790" y="2062"/>
                    <a:pt x="2523" y="1357"/>
                    <a:pt x="3309" y="625"/>
                  </a:cubicBezTo>
                  <a:cubicBezTo>
                    <a:pt x="2767" y="299"/>
                    <a:pt x="2306" y="28"/>
                    <a:pt x="1763" y="1"/>
                  </a:cubicBezTo>
                  <a:close/>
                </a:path>
              </a:pathLst>
            </a:custGeom>
            <a:solidFill>
              <a:srgbClr val="4E8C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49"/>
            <p:cNvSpPr/>
            <p:nvPr/>
          </p:nvSpPr>
          <p:spPr>
            <a:xfrm>
              <a:off x="5557100" y="3349150"/>
              <a:ext cx="79375" cy="64425"/>
            </a:xfrm>
            <a:custGeom>
              <a:avLst/>
              <a:gdLst/>
              <a:ahLst/>
              <a:cxnLst/>
              <a:rect l="l" t="t" r="r" b="b"/>
              <a:pathLst>
                <a:path w="3175" h="2577" extrusionOk="0">
                  <a:moveTo>
                    <a:pt x="2306" y="0"/>
                  </a:moveTo>
                  <a:cubicBezTo>
                    <a:pt x="1520" y="488"/>
                    <a:pt x="272" y="1628"/>
                    <a:pt x="1" y="2089"/>
                  </a:cubicBezTo>
                  <a:cubicBezTo>
                    <a:pt x="462" y="2306"/>
                    <a:pt x="896" y="2577"/>
                    <a:pt x="1330" y="2577"/>
                  </a:cubicBezTo>
                  <a:cubicBezTo>
                    <a:pt x="1981" y="1926"/>
                    <a:pt x="2578" y="1329"/>
                    <a:pt x="3174" y="732"/>
                  </a:cubicBezTo>
                  <a:cubicBezTo>
                    <a:pt x="2876" y="461"/>
                    <a:pt x="2578" y="244"/>
                    <a:pt x="2306" y="0"/>
                  </a:cubicBezTo>
                  <a:close/>
                </a:path>
              </a:pathLst>
            </a:custGeom>
            <a:solidFill>
              <a:srgbClr val="4E8C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49"/>
            <p:cNvSpPr/>
            <p:nvPr/>
          </p:nvSpPr>
          <p:spPr>
            <a:xfrm>
              <a:off x="5457425" y="3254200"/>
              <a:ext cx="69875" cy="71225"/>
            </a:xfrm>
            <a:custGeom>
              <a:avLst/>
              <a:gdLst/>
              <a:ahLst/>
              <a:cxnLst/>
              <a:rect l="l" t="t" r="r" b="b"/>
              <a:pathLst>
                <a:path w="2795" h="2849" extrusionOk="0">
                  <a:moveTo>
                    <a:pt x="1818" y="1"/>
                  </a:moveTo>
                  <a:cubicBezTo>
                    <a:pt x="1113" y="543"/>
                    <a:pt x="570" y="1167"/>
                    <a:pt x="1" y="1791"/>
                  </a:cubicBezTo>
                  <a:cubicBezTo>
                    <a:pt x="136" y="2171"/>
                    <a:pt x="272" y="2523"/>
                    <a:pt x="597" y="2849"/>
                  </a:cubicBezTo>
                  <a:cubicBezTo>
                    <a:pt x="1330" y="2144"/>
                    <a:pt x="2035" y="1493"/>
                    <a:pt x="2795" y="787"/>
                  </a:cubicBezTo>
                  <a:cubicBezTo>
                    <a:pt x="2442" y="489"/>
                    <a:pt x="2144" y="245"/>
                    <a:pt x="18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49"/>
            <p:cNvSpPr/>
            <p:nvPr/>
          </p:nvSpPr>
          <p:spPr>
            <a:xfrm>
              <a:off x="5843950" y="3511200"/>
              <a:ext cx="73250" cy="57000"/>
            </a:xfrm>
            <a:custGeom>
              <a:avLst/>
              <a:gdLst/>
              <a:ahLst/>
              <a:cxnLst/>
              <a:rect l="l" t="t" r="r" b="b"/>
              <a:pathLst>
                <a:path w="2930" h="2280" extrusionOk="0">
                  <a:moveTo>
                    <a:pt x="1574" y="1"/>
                  </a:moveTo>
                  <a:cubicBezTo>
                    <a:pt x="1058" y="489"/>
                    <a:pt x="543" y="950"/>
                    <a:pt x="0" y="1465"/>
                  </a:cubicBezTo>
                  <a:cubicBezTo>
                    <a:pt x="136" y="1628"/>
                    <a:pt x="272" y="1764"/>
                    <a:pt x="380" y="1899"/>
                  </a:cubicBezTo>
                  <a:cubicBezTo>
                    <a:pt x="516" y="2035"/>
                    <a:pt x="651" y="2171"/>
                    <a:pt x="760" y="2279"/>
                  </a:cubicBezTo>
                  <a:cubicBezTo>
                    <a:pt x="1628" y="1682"/>
                    <a:pt x="2577" y="896"/>
                    <a:pt x="2930" y="408"/>
                  </a:cubicBezTo>
                  <a:cubicBezTo>
                    <a:pt x="2523" y="163"/>
                    <a:pt x="2062" y="109"/>
                    <a:pt x="1574" y="1"/>
                  </a:cubicBezTo>
                  <a:close/>
                </a:path>
              </a:pathLst>
            </a:custGeom>
            <a:solidFill>
              <a:srgbClr val="4E8C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49"/>
            <p:cNvSpPr/>
            <p:nvPr/>
          </p:nvSpPr>
          <p:spPr>
            <a:xfrm>
              <a:off x="5630350" y="3278625"/>
              <a:ext cx="71900" cy="72575"/>
            </a:xfrm>
            <a:custGeom>
              <a:avLst/>
              <a:gdLst/>
              <a:ahLst/>
              <a:cxnLst/>
              <a:rect l="l" t="t" r="r" b="b"/>
              <a:pathLst>
                <a:path w="2876" h="2903" extrusionOk="0">
                  <a:moveTo>
                    <a:pt x="2469" y="0"/>
                  </a:moveTo>
                  <a:cubicBezTo>
                    <a:pt x="1628" y="760"/>
                    <a:pt x="814" y="1465"/>
                    <a:pt x="0" y="2224"/>
                  </a:cubicBezTo>
                  <a:cubicBezTo>
                    <a:pt x="326" y="2469"/>
                    <a:pt x="624" y="2658"/>
                    <a:pt x="950" y="2902"/>
                  </a:cubicBezTo>
                  <a:cubicBezTo>
                    <a:pt x="1601" y="2143"/>
                    <a:pt x="2360" y="1546"/>
                    <a:pt x="2875" y="651"/>
                  </a:cubicBezTo>
                  <a:cubicBezTo>
                    <a:pt x="2740" y="461"/>
                    <a:pt x="2604" y="244"/>
                    <a:pt x="24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49"/>
            <p:cNvSpPr/>
            <p:nvPr/>
          </p:nvSpPr>
          <p:spPr>
            <a:xfrm>
              <a:off x="5786300" y="3563425"/>
              <a:ext cx="58350" cy="60375"/>
            </a:xfrm>
            <a:custGeom>
              <a:avLst/>
              <a:gdLst/>
              <a:ahLst/>
              <a:cxnLst/>
              <a:rect l="l" t="t" r="r" b="b"/>
              <a:pathLst>
                <a:path w="2334" h="2415" extrusionOk="0">
                  <a:moveTo>
                    <a:pt x="1574" y="0"/>
                  </a:moveTo>
                  <a:cubicBezTo>
                    <a:pt x="1032" y="353"/>
                    <a:pt x="598" y="733"/>
                    <a:pt x="164" y="1139"/>
                  </a:cubicBezTo>
                  <a:cubicBezTo>
                    <a:pt x="82" y="1221"/>
                    <a:pt x="1" y="1384"/>
                    <a:pt x="1" y="1519"/>
                  </a:cubicBezTo>
                  <a:cubicBezTo>
                    <a:pt x="1" y="1818"/>
                    <a:pt x="55" y="2116"/>
                    <a:pt x="299" y="2414"/>
                  </a:cubicBezTo>
                  <a:cubicBezTo>
                    <a:pt x="1004" y="1899"/>
                    <a:pt x="1683" y="1411"/>
                    <a:pt x="2333" y="814"/>
                  </a:cubicBezTo>
                  <a:cubicBezTo>
                    <a:pt x="2062" y="516"/>
                    <a:pt x="1818" y="271"/>
                    <a:pt x="15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20BD600B-4C0C-EE16-982E-DE0D51C25B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7912" y="2196493"/>
            <a:ext cx="4026195" cy="22647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9C43322-7A05-7340-04DB-2E02912CB1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925" y="2201434"/>
            <a:ext cx="4026196" cy="226473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3" name="Google Shape;1123;p56"/>
          <p:cNvSpPr txBox="1">
            <a:spLocks noGrp="1"/>
          </p:cNvSpPr>
          <p:nvPr>
            <p:ph type="title"/>
          </p:nvPr>
        </p:nvSpPr>
        <p:spPr>
          <a:xfrm>
            <a:off x="729195" y="2760647"/>
            <a:ext cx="5552999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/>
              <a:t>TÁC DỤNG CỦA LỰC</a:t>
            </a:r>
            <a:endParaRPr sz="4000"/>
          </a:p>
        </p:txBody>
      </p:sp>
      <p:sp>
        <p:nvSpPr>
          <p:cNvPr id="1124" name="Google Shape;1124;p56"/>
          <p:cNvSpPr txBox="1">
            <a:spLocks noGrp="1"/>
          </p:cNvSpPr>
          <p:nvPr>
            <p:ph type="title" idx="2"/>
          </p:nvPr>
        </p:nvSpPr>
        <p:spPr>
          <a:xfrm>
            <a:off x="720000" y="1015000"/>
            <a:ext cx="1460700" cy="83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grpSp>
        <p:nvGrpSpPr>
          <p:cNvPr id="1126" name="Google Shape;1126;p56"/>
          <p:cNvGrpSpPr/>
          <p:nvPr/>
        </p:nvGrpSpPr>
        <p:grpSpPr>
          <a:xfrm>
            <a:off x="6128833" y="1014989"/>
            <a:ext cx="1233771" cy="1334873"/>
            <a:chOff x="2968638" y="3728200"/>
            <a:chExt cx="1092800" cy="1182350"/>
          </a:xfrm>
        </p:grpSpPr>
        <p:sp>
          <p:nvSpPr>
            <p:cNvPr id="1127" name="Google Shape;1127;p56"/>
            <p:cNvSpPr/>
            <p:nvPr/>
          </p:nvSpPr>
          <p:spPr>
            <a:xfrm>
              <a:off x="2968638" y="3728200"/>
              <a:ext cx="1086350" cy="1182350"/>
            </a:xfrm>
            <a:custGeom>
              <a:avLst/>
              <a:gdLst/>
              <a:ahLst/>
              <a:cxnLst/>
              <a:rect l="l" t="t" r="r" b="b"/>
              <a:pathLst>
                <a:path w="43454" h="47294" extrusionOk="0">
                  <a:moveTo>
                    <a:pt x="7527" y="1328"/>
                  </a:moveTo>
                  <a:cubicBezTo>
                    <a:pt x="7568" y="1328"/>
                    <a:pt x="7609" y="1329"/>
                    <a:pt x="7650" y="1331"/>
                  </a:cubicBezTo>
                  <a:lnTo>
                    <a:pt x="7623" y="1331"/>
                  </a:lnTo>
                  <a:cubicBezTo>
                    <a:pt x="9304" y="1331"/>
                    <a:pt x="10281" y="2307"/>
                    <a:pt x="10226" y="3908"/>
                  </a:cubicBezTo>
                  <a:cubicBezTo>
                    <a:pt x="10226" y="4966"/>
                    <a:pt x="9711" y="5996"/>
                    <a:pt x="8870" y="6647"/>
                  </a:cubicBezTo>
                  <a:cubicBezTo>
                    <a:pt x="8490" y="6937"/>
                    <a:pt x="8026" y="7093"/>
                    <a:pt x="7566" y="7093"/>
                  </a:cubicBezTo>
                  <a:cubicBezTo>
                    <a:pt x="7336" y="7093"/>
                    <a:pt x="7107" y="7054"/>
                    <a:pt x="6890" y="6973"/>
                  </a:cubicBezTo>
                  <a:cubicBezTo>
                    <a:pt x="6076" y="6702"/>
                    <a:pt x="5398" y="6186"/>
                    <a:pt x="4991" y="5454"/>
                  </a:cubicBezTo>
                  <a:cubicBezTo>
                    <a:pt x="4205" y="4233"/>
                    <a:pt x="4585" y="2579"/>
                    <a:pt x="5832" y="1846"/>
                  </a:cubicBezTo>
                  <a:cubicBezTo>
                    <a:pt x="6341" y="1516"/>
                    <a:pt x="6920" y="1328"/>
                    <a:pt x="7527" y="1328"/>
                  </a:cubicBezTo>
                  <a:close/>
                  <a:moveTo>
                    <a:pt x="26392" y="8341"/>
                  </a:moveTo>
                  <a:cubicBezTo>
                    <a:pt x="27891" y="8341"/>
                    <a:pt x="29301" y="9134"/>
                    <a:pt x="30081" y="10418"/>
                  </a:cubicBezTo>
                  <a:cubicBezTo>
                    <a:pt x="30298" y="10770"/>
                    <a:pt x="30407" y="11150"/>
                    <a:pt x="30407" y="11557"/>
                  </a:cubicBezTo>
                  <a:cubicBezTo>
                    <a:pt x="30407" y="12506"/>
                    <a:pt x="30108" y="13401"/>
                    <a:pt x="29539" y="14161"/>
                  </a:cubicBezTo>
                  <a:cubicBezTo>
                    <a:pt x="29050" y="14784"/>
                    <a:pt x="28372" y="14974"/>
                    <a:pt x="27531" y="15001"/>
                  </a:cubicBezTo>
                  <a:lnTo>
                    <a:pt x="27531" y="14974"/>
                  </a:lnTo>
                  <a:cubicBezTo>
                    <a:pt x="27694" y="14649"/>
                    <a:pt x="27830" y="14405"/>
                    <a:pt x="27965" y="14188"/>
                  </a:cubicBezTo>
                  <a:cubicBezTo>
                    <a:pt x="28210" y="13754"/>
                    <a:pt x="28237" y="13266"/>
                    <a:pt x="28047" y="12832"/>
                  </a:cubicBezTo>
                  <a:cubicBezTo>
                    <a:pt x="27706" y="11969"/>
                    <a:pt x="26626" y="11316"/>
                    <a:pt x="25678" y="11316"/>
                  </a:cubicBezTo>
                  <a:cubicBezTo>
                    <a:pt x="25493" y="11316"/>
                    <a:pt x="25313" y="11341"/>
                    <a:pt x="25145" y="11394"/>
                  </a:cubicBezTo>
                  <a:cubicBezTo>
                    <a:pt x="24846" y="11530"/>
                    <a:pt x="24575" y="11692"/>
                    <a:pt x="24304" y="11882"/>
                  </a:cubicBezTo>
                  <a:cubicBezTo>
                    <a:pt x="24141" y="12045"/>
                    <a:pt x="23978" y="12181"/>
                    <a:pt x="23815" y="12370"/>
                  </a:cubicBezTo>
                  <a:cubicBezTo>
                    <a:pt x="23680" y="12181"/>
                    <a:pt x="23571" y="11964"/>
                    <a:pt x="23490" y="11747"/>
                  </a:cubicBezTo>
                  <a:cubicBezTo>
                    <a:pt x="23110" y="10173"/>
                    <a:pt x="24358" y="8546"/>
                    <a:pt x="26040" y="8356"/>
                  </a:cubicBezTo>
                  <a:cubicBezTo>
                    <a:pt x="26158" y="8346"/>
                    <a:pt x="26275" y="8341"/>
                    <a:pt x="26392" y="8341"/>
                  </a:cubicBezTo>
                  <a:close/>
                  <a:moveTo>
                    <a:pt x="25443" y="12370"/>
                  </a:moveTo>
                  <a:cubicBezTo>
                    <a:pt x="26067" y="12398"/>
                    <a:pt x="26663" y="12723"/>
                    <a:pt x="27016" y="13266"/>
                  </a:cubicBezTo>
                  <a:cubicBezTo>
                    <a:pt x="26853" y="13482"/>
                    <a:pt x="26718" y="13727"/>
                    <a:pt x="26555" y="13971"/>
                  </a:cubicBezTo>
                  <a:cubicBezTo>
                    <a:pt x="25524" y="15273"/>
                    <a:pt x="24521" y="16575"/>
                    <a:pt x="23490" y="17904"/>
                  </a:cubicBezTo>
                  <a:cubicBezTo>
                    <a:pt x="23164" y="18338"/>
                    <a:pt x="22839" y="18826"/>
                    <a:pt x="22514" y="19314"/>
                  </a:cubicBezTo>
                  <a:cubicBezTo>
                    <a:pt x="22269" y="19151"/>
                    <a:pt x="22080" y="19043"/>
                    <a:pt x="21917" y="18907"/>
                  </a:cubicBezTo>
                  <a:cubicBezTo>
                    <a:pt x="21673" y="18717"/>
                    <a:pt x="21456" y="18528"/>
                    <a:pt x="21239" y="18338"/>
                  </a:cubicBezTo>
                  <a:cubicBezTo>
                    <a:pt x="22649" y="16303"/>
                    <a:pt x="24032" y="14350"/>
                    <a:pt x="25443" y="12370"/>
                  </a:cubicBezTo>
                  <a:close/>
                  <a:moveTo>
                    <a:pt x="9928" y="7488"/>
                  </a:moveTo>
                  <a:cubicBezTo>
                    <a:pt x="10145" y="7814"/>
                    <a:pt x="10335" y="8112"/>
                    <a:pt x="10525" y="8437"/>
                  </a:cubicBezTo>
                  <a:cubicBezTo>
                    <a:pt x="11962" y="11068"/>
                    <a:pt x="13400" y="13672"/>
                    <a:pt x="14837" y="16303"/>
                  </a:cubicBezTo>
                  <a:cubicBezTo>
                    <a:pt x="15461" y="17388"/>
                    <a:pt x="16139" y="18446"/>
                    <a:pt x="16790" y="19558"/>
                  </a:cubicBezTo>
                  <a:cubicBezTo>
                    <a:pt x="17089" y="20046"/>
                    <a:pt x="17387" y="20589"/>
                    <a:pt x="17658" y="21104"/>
                  </a:cubicBezTo>
                  <a:cubicBezTo>
                    <a:pt x="17821" y="21321"/>
                    <a:pt x="17767" y="21593"/>
                    <a:pt x="17577" y="21728"/>
                  </a:cubicBezTo>
                  <a:cubicBezTo>
                    <a:pt x="17461" y="21786"/>
                    <a:pt x="17337" y="21813"/>
                    <a:pt x="17217" y="21813"/>
                  </a:cubicBezTo>
                  <a:cubicBezTo>
                    <a:pt x="17114" y="21813"/>
                    <a:pt x="17014" y="21793"/>
                    <a:pt x="16926" y="21755"/>
                  </a:cubicBezTo>
                  <a:cubicBezTo>
                    <a:pt x="16628" y="21565"/>
                    <a:pt x="16356" y="21294"/>
                    <a:pt x="16139" y="20996"/>
                  </a:cubicBezTo>
                  <a:cubicBezTo>
                    <a:pt x="15733" y="20372"/>
                    <a:pt x="15353" y="19721"/>
                    <a:pt x="14973" y="19043"/>
                  </a:cubicBezTo>
                  <a:cubicBezTo>
                    <a:pt x="13129" y="15734"/>
                    <a:pt x="11257" y="12425"/>
                    <a:pt x="9413" y="9116"/>
                  </a:cubicBezTo>
                  <a:lnTo>
                    <a:pt x="8870" y="8139"/>
                  </a:lnTo>
                  <a:lnTo>
                    <a:pt x="9928" y="7488"/>
                  </a:lnTo>
                  <a:close/>
                  <a:moveTo>
                    <a:pt x="18730" y="18857"/>
                  </a:moveTo>
                  <a:cubicBezTo>
                    <a:pt x="19296" y="18857"/>
                    <a:pt x="19853" y="19068"/>
                    <a:pt x="20289" y="19450"/>
                  </a:cubicBezTo>
                  <a:cubicBezTo>
                    <a:pt x="20750" y="19857"/>
                    <a:pt x="21320" y="20209"/>
                    <a:pt x="21781" y="20643"/>
                  </a:cubicBezTo>
                  <a:cubicBezTo>
                    <a:pt x="24656" y="23328"/>
                    <a:pt x="23680" y="28156"/>
                    <a:pt x="19964" y="29513"/>
                  </a:cubicBezTo>
                  <a:cubicBezTo>
                    <a:pt x="19448" y="29704"/>
                    <a:pt x="18912" y="29790"/>
                    <a:pt x="18379" y="29790"/>
                  </a:cubicBezTo>
                  <a:cubicBezTo>
                    <a:pt x="16417" y="29790"/>
                    <a:pt x="14487" y="28626"/>
                    <a:pt x="13698" y="27261"/>
                  </a:cubicBezTo>
                  <a:cubicBezTo>
                    <a:pt x="13454" y="26855"/>
                    <a:pt x="13319" y="26393"/>
                    <a:pt x="13264" y="25959"/>
                  </a:cubicBezTo>
                  <a:cubicBezTo>
                    <a:pt x="13074" y="24413"/>
                    <a:pt x="13427" y="22840"/>
                    <a:pt x="14241" y="21538"/>
                  </a:cubicBezTo>
                  <a:cubicBezTo>
                    <a:pt x="14403" y="21294"/>
                    <a:pt x="14593" y="21077"/>
                    <a:pt x="14783" y="20860"/>
                  </a:cubicBezTo>
                  <a:cubicBezTo>
                    <a:pt x="15136" y="21348"/>
                    <a:pt x="15461" y="21782"/>
                    <a:pt x="15733" y="22216"/>
                  </a:cubicBezTo>
                  <a:cubicBezTo>
                    <a:pt x="16089" y="22762"/>
                    <a:pt x="16591" y="22934"/>
                    <a:pt x="17127" y="22934"/>
                  </a:cubicBezTo>
                  <a:cubicBezTo>
                    <a:pt x="17284" y="22934"/>
                    <a:pt x="17444" y="22919"/>
                    <a:pt x="17604" y="22894"/>
                  </a:cubicBezTo>
                  <a:cubicBezTo>
                    <a:pt x="18201" y="22786"/>
                    <a:pt x="18662" y="22271"/>
                    <a:pt x="18743" y="21674"/>
                  </a:cubicBezTo>
                  <a:cubicBezTo>
                    <a:pt x="18798" y="21430"/>
                    <a:pt x="18770" y="21213"/>
                    <a:pt x="18716" y="20996"/>
                  </a:cubicBezTo>
                  <a:cubicBezTo>
                    <a:pt x="18608" y="20670"/>
                    <a:pt x="18472" y="20372"/>
                    <a:pt x="18309" y="20074"/>
                  </a:cubicBezTo>
                  <a:cubicBezTo>
                    <a:pt x="18119" y="19748"/>
                    <a:pt x="17957" y="19395"/>
                    <a:pt x="17902" y="19016"/>
                  </a:cubicBezTo>
                  <a:cubicBezTo>
                    <a:pt x="18171" y="18908"/>
                    <a:pt x="18452" y="18857"/>
                    <a:pt x="18730" y="18857"/>
                  </a:cubicBezTo>
                  <a:close/>
                  <a:moveTo>
                    <a:pt x="12044" y="27099"/>
                  </a:moveTo>
                  <a:lnTo>
                    <a:pt x="12478" y="27967"/>
                  </a:lnTo>
                  <a:cubicBezTo>
                    <a:pt x="12234" y="28156"/>
                    <a:pt x="12044" y="28319"/>
                    <a:pt x="11827" y="28455"/>
                  </a:cubicBezTo>
                  <a:cubicBezTo>
                    <a:pt x="10389" y="29486"/>
                    <a:pt x="8952" y="30462"/>
                    <a:pt x="7514" y="31493"/>
                  </a:cubicBezTo>
                  <a:cubicBezTo>
                    <a:pt x="6944" y="31900"/>
                    <a:pt x="6429" y="32361"/>
                    <a:pt x="5887" y="32768"/>
                  </a:cubicBezTo>
                  <a:cubicBezTo>
                    <a:pt x="5678" y="32932"/>
                    <a:pt x="5502" y="33014"/>
                    <a:pt x="5345" y="33014"/>
                  </a:cubicBezTo>
                  <a:cubicBezTo>
                    <a:pt x="5217" y="33014"/>
                    <a:pt x="5101" y="32959"/>
                    <a:pt x="4991" y="32849"/>
                  </a:cubicBezTo>
                  <a:cubicBezTo>
                    <a:pt x="4666" y="32578"/>
                    <a:pt x="4666" y="32062"/>
                    <a:pt x="4991" y="31791"/>
                  </a:cubicBezTo>
                  <a:cubicBezTo>
                    <a:pt x="5507" y="31303"/>
                    <a:pt x="6049" y="30869"/>
                    <a:pt x="6619" y="30489"/>
                  </a:cubicBezTo>
                  <a:cubicBezTo>
                    <a:pt x="8273" y="29404"/>
                    <a:pt x="9955" y="28346"/>
                    <a:pt x="11664" y="27316"/>
                  </a:cubicBezTo>
                  <a:cubicBezTo>
                    <a:pt x="11745" y="27261"/>
                    <a:pt x="11827" y="27207"/>
                    <a:pt x="12044" y="27099"/>
                  </a:cubicBezTo>
                  <a:close/>
                  <a:moveTo>
                    <a:pt x="3483" y="30186"/>
                  </a:moveTo>
                  <a:cubicBezTo>
                    <a:pt x="3864" y="30186"/>
                    <a:pt x="4245" y="30288"/>
                    <a:pt x="4585" y="30489"/>
                  </a:cubicBezTo>
                  <a:cubicBezTo>
                    <a:pt x="4395" y="30679"/>
                    <a:pt x="4205" y="30815"/>
                    <a:pt x="4069" y="30977"/>
                  </a:cubicBezTo>
                  <a:cubicBezTo>
                    <a:pt x="3500" y="31628"/>
                    <a:pt x="3445" y="32578"/>
                    <a:pt x="3907" y="33283"/>
                  </a:cubicBezTo>
                  <a:cubicBezTo>
                    <a:pt x="4204" y="33804"/>
                    <a:pt x="4758" y="34095"/>
                    <a:pt x="5321" y="34095"/>
                  </a:cubicBezTo>
                  <a:cubicBezTo>
                    <a:pt x="5578" y="34095"/>
                    <a:pt x="5838" y="34034"/>
                    <a:pt x="6076" y="33907"/>
                  </a:cubicBezTo>
                  <a:cubicBezTo>
                    <a:pt x="6293" y="33798"/>
                    <a:pt x="6510" y="33663"/>
                    <a:pt x="6863" y="33500"/>
                  </a:cubicBezTo>
                  <a:lnTo>
                    <a:pt x="6863" y="33500"/>
                  </a:lnTo>
                  <a:cubicBezTo>
                    <a:pt x="6809" y="34069"/>
                    <a:pt x="6538" y="34612"/>
                    <a:pt x="6131" y="34992"/>
                  </a:cubicBezTo>
                  <a:cubicBezTo>
                    <a:pt x="5531" y="35591"/>
                    <a:pt x="4905" y="35921"/>
                    <a:pt x="4239" y="35921"/>
                  </a:cubicBezTo>
                  <a:cubicBezTo>
                    <a:pt x="3729" y="35921"/>
                    <a:pt x="3196" y="35728"/>
                    <a:pt x="2632" y="35317"/>
                  </a:cubicBezTo>
                  <a:cubicBezTo>
                    <a:pt x="1764" y="34720"/>
                    <a:pt x="1221" y="33771"/>
                    <a:pt x="1167" y="32713"/>
                  </a:cubicBezTo>
                  <a:cubicBezTo>
                    <a:pt x="1059" y="31845"/>
                    <a:pt x="1465" y="31032"/>
                    <a:pt x="2225" y="30598"/>
                  </a:cubicBezTo>
                  <a:cubicBezTo>
                    <a:pt x="2603" y="30322"/>
                    <a:pt x="3043" y="30186"/>
                    <a:pt x="3483" y="30186"/>
                  </a:cubicBezTo>
                  <a:close/>
                  <a:moveTo>
                    <a:pt x="24602" y="26475"/>
                  </a:moveTo>
                  <a:cubicBezTo>
                    <a:pt x="24792" y="26556"/>
                    <a:pt x="24955" y="26665"/>
                    <a:pt x="25145" y="26773"/>
                  </a:cubicBezTo>
                  <a:cubicBezTo>
                    <a:pt x="27667" y="28536"/>
                    <a:pt x="30190" y="30326"/>
                    <a:pt x="32739" y="32089"/>
                  </a:cubicBezTo>
                  <a:cubicBezTo>
                    <a:pt x="34394" y="33256"/>
                    <a:pt x="36103" y="34368"/>
                    <a:pt x="37757" y="35507"/>
                  </a:cubicBezTo>
                  <a:cubicBezTo>
                    <a:pt x="38137" y="35778"/>
                    <a:pt x="38489" y="36077"/>
                    <a:pt x="38815" y="36429"/>
                  </a:cubicBezTo>
                  <a:cubicBezTo>
                    <a:pt x="38869" y="36565"/>
                    <a:pt x="38869" y="36728"/>
                    <a:pt x="38815" y="36863"/>
                  </a:cubicBezTo>
                  <a:cubicBezTo>
                    <a:pt x="38706" y="36972"/>
                    <a:pt x="38598" y="36999"/>
                    <a:pt x="38462" y="36999"/>
                  </a:cubicBezTo>
                  <a:cubicBezTo>
                    <a:pt x="38028" y="36863"/>
                    <a:pt x="37594" y="36700"/>
                    <a:pt x="37188" y="36456"/>
                  </a:cubicBezTo>
                  <a:cubicBezTo>
                    <a:pt x="35506" y="35317"/>
                    <a:pt x="33824" y="34205"/>
                    <a:pt x="32197" y="32984"/>
                  </a:cubicBezTo>
                  <a:cubicBezTo>
                    <a:pt x="29918" y="31276"/>
                    <a:pt x="27559" y="29648"/>
                    <a:pt x="25145" y="28102"/>
                  </a:cubicBezTo>
                  <a:cubicBezTo>
                    <a:pt x="24846" y="27912"/>
                    <a:pt x="24548" y="27722"/>
                    <a:pt x="24168" y="27478"/>
                  </a:cubicBezTo>
                  <a:lnTo>
                    <a:pt x="24602" y="26475"/>
                  </a:lnTo>
                  <a:close/>
                  <a:moveTo>
                    <a:pt x="39712" y="34878"/>
                  </a:moveTo>
                  <a:cubicBezTo>
                    <a:pt x="39963" y="34878"/>
                    <a:pt x="40211" y="34926"/>
                    <a:pt x="40442" y="35019"/>
                  </a:cubicBezTo>
                  <a:cubicBezTo>
                    <a:pt x="40985" y="35263"/>
                    <a:pt x="41446" y="35670"/>
                    <a:pt x="41744" y="36212"/>
                  </a:cubicBezTo>
                  <a:cubicBezTo>
                    <a:pt x="42395" y="37189"/>
                    <a:pt x="42260" y="38491"/>
                    <a:pt x="41446" y="39331"/>
                  </a:cubicBezTo>
                  <a:cubicBezTo>
                    <a:pt x="40920" y="39930"/>
                    <a:pt x="40164" y="40262"/>
                    <a:pt x="39396" y="40262"/>
                  </a:cubicBezTo>
                  <a:cubicBezTo>
                    <a:pt x="39015" y="40262"/>
                    <a:pt x="38632" y="40180"/>
                    <a:pt x="38272" y="40010"/>
                  </a:cubicBezTo>
                  <a:cubicBezTo>
                    <a:pt x="37350" y="39657"/>
                    <a:pt x="36808" y="38708"/>
                    <a:pt x="36916" y="37704"/>
                  </a:cubicBezTo>
                  <a:lnTo>
                    <a:pt x="36916" y="37704"/>
                  </a:lnTo>
                  <a:cubicBezTo>
                    <a:pt x="37052" y="37758"/>
                    <a:pt x="37160" y="37758"/>
                    <a:pt x="37296" y="37785"/>
                  </a:cubicBezTo>
                  <a:cubicBezTo>
                    <a:pt x="37540" y="37867"/>
                    <a:pt x="37784" y="37975"/>
                    <a:pt x="38055" y="38030"/>
                  </a:cubicBezTo>
                  <a:cubicBezTo>
                    <a:pt x="38269" y="38081"/>
                    <a:pt x="38467" y="38107"/>
                    <a:pt x="38650" y="38107"/>
                  </a:cubicBezTo>
                  <a:cubicBezTo>
                    <a:pt x="39234" y="38107"/>
                    <a:pt x="39665" y="37847"/>
                    <a:pt x="39954" y="37351"/>
                  </a:cubicBezTo>
                  <a:cubicBezTo>
                    <a:pt x="40307" y="36700"/>
                    <a:pt x="40198" y="36077"/>
                    <a:pt x="39520" y="35371"/>
                  </a:cubicBezTo>
                  <a:lnTo>
                    <a:pt x="39140" y="34965"/>
                  </a:lnTo>
                  <a:cubicBezTo>
                    <a:pt x="39328" y="34906"/>
                    <a:pt x="39521" y="34878"/>
                    <a:pt x="39712" y="34878"/>
                  </a:cubicBezTo>
                  <a:close/>
                  <a:moveTo>
                    <a:pt x="20316" y="30869"/>
                  </a:moveTo>
                  <a:cubicBezTo>
                    <a:pt x="20398" y="31086"/>
                    <a:pt x="20452" y="31303"/>
                    <a:pt x="20506" y="31547"/>
                  </a:cubicBezTo>
                  <a:cubicBezTo>
                    <a:pt x="20750" y="33852"/>
                    <a:pt x="20995" y="36158"/>
                    <a:pt x="21239" y="38464"/>
                  </a:cubicBezTo>
                  <a:cubicBezTo>
                    <a:pt x="21320" y="39142"/>
                    <a:pt x="21401" y="39847"/>
                    <a:pt x="21429" y="40552"/>
                  </a:cubicBezTo>
                  <a:cubicBezTo>
                    <a:pt x="21429" y="40878"/>
                    <a:pt x="21401" y="41203"/>
                    <a:pt x="21293" y="41501"/>
                  </a:cubicBezTo>
                  <a:cubicBezTo>
                    <a:pt x="21193" y="41802"/>
                    <a:pt x="21019" y="41925"/>
                    <a:pt x="20770" y="41925"/>
                  </a:cubicBezTo>
                  <a:cubicBezTo>
                    <a:pt x="20683" y="41925"/>
                    <a:pt x="20586" y="41909"/>
                    <a:pt x="20479" y="41881"/>
                  </a:cubicBezTo>
                  <a:cubicBezTo>
                    <a:pt x="19666" y="41637"/>
                    <a:pt x="19096" y="40850"/>
                    <a:pt x="19123" y="39982"/>
                  </a:cubicBezTo>
                  <a:cubicBezTo>
                    <a:pt x="19150" y="39277"/>
                    <a:pt x="19177" y="38545"/>
                    <a:pt x="19177" y="37813"/>
                  </a:cubicBezTo>
                  <a:cubicBezTo>
                    <a:pt x="19177" y="35914"/>
                    <a:pt x="19150" y="34015"/>
                    <a:pt x="19123" y="32144"/>
                  </a:cubicBezTo>
                  <a:lnTo>
                    <a:pt x="19123" y="31140"/>
                  </a:lnTo>
                  <a:lnTo>
                    <a:pt x="20316" y="30869"/>
                  </a:lnTo>
                  <a:close/>
                  <a:moveTo>
                    <a:pt x="18201" y="40905"/>
                  </a:moveTo>
                  <a:cubicBezTo>
                    <a:pt x="18336" y="41203"/>
                    <a:pt x="18418" y="41420"/>
                    <a:pt x="18526" y="41691"/>
                  </a:cubicBezTo>
                  <a:cubicBezTo>
                    <a:pt x="18825" y="42315"/>
                    <a:pt x="19394" y="42803"/>
                    <a:pt x="20099" y="42993"/>
                  </a:cubicBezTo>
                  <a:cubicBezTo>
                    <a:pt x="20288" y="43062"/>
                    <a:pt x="20480" y="43094"/>
                    <a:pt x="20668" y="43094"/>
                  </a:cubicBezTo>
                  <a:cubicBezTo>
                    <a:pt x="21374" y="43094"/>
                    <a:pt x="22028" y="42636"/>
                    <a:pt x="22242" y="41908"/>
                  </a:cubicBezTo>
                  <a:cubicBezTo>
                    <a:pt x="22351" y="41637"/>
                    <a:pt x="22459" y="41366"/>
                    <a:pt x="22568" y="41040"/>
                  </a:cubicBezTo>
                  <a:cubicBezTo>
                    <a:pt x="23219" y="41203"/>
                    <a:pt x="23680" y="41745"/>
                    <a:pt x="23788" y="42396"/>
                  </a:cubicBezTo>
                  <a:cubicBezTo>
                    <a:pt x="24032" y="43861"/>
                    <a:pt x="23327" y="45760"/>
                    <a:pt x="21293" y="46112"/>
                  </a:cubicBezTo>
                  <a:cubicBezTo>
                    <a:pt x="21117" y="46142"/>
                    <a:pt x="20941" y="46156"/>
                    <a:pt x="20766" y="46156"/>
                  </a:cubicBezTo>
                  <a:cubicBezTo>
                    <a:pt x="19972" y="46156"/>
                    <a:pt x="19208" y="45859"/>
                    <a:pt x="18608" y="45326"/>
                  </a:cubicBezTo>
                  <a:cubicBezTo>
                    <a:pt x="17930" y="44756"/>
                    <a:pt x="17496" y="43970"/>
                    <a:pt x="17387" y="43102"/>
                  </a:cubicBezTo>
                  <a:cubicBezTo>
                    <a:pt x="17224" y="42288"/>
                    <a:pt x="17550" y="41447"/>
                    <a:pt x="18201" y="40905"/>
                  </a:cubicBezTo>
                  <a:close/>
                  <a:moveTo>
                    <a:pt x="7844" y="1"/>
                  </a:moveTo>
                  <a:cubicBezTo>
                    <a:pt x="7815" y="1"/>
                    <a:pt x="7787" y="1"/>
                    <a:pt x="7758" y="2"/>
                  </a:cubicBezTo>
                  <a:cubicBezTo>
                    <a:pt x="7378" y="2"/>
                    <a:pt x="7026" y="29"/>
                    <a:pt x="6673" y="110"/>
                  </a:cubicBezTo>
                  <a:cubicBezTo>
                    <a:pt x="5181" y="382"/>
                    <a:pt x="3961" y="1440"/>
                    <a:pt x="3527" y="2877"/>
                  </a:cubicBezTo>
                  <a:cubicBezTo>
                    <a:pt x="2984" y="4342"/>
                    <a:pt x="3337" y="5698"/>
                    <a:pt x="4422" y="6837"/>
                  </a:cubicBezTo>
                  <a:cubicBezTo>
                    <a:pt x="5236" y="7732"/>
                    <a:pt x="6348" y="8302"/>
                    <a:pt x="7568" y="8410"/>
                  </a:cubicBezTo>
                  <a:cubicBezTo>
                    <a:pt x="9792" y="12099"/>
                    <a:pt x="11827" y="15897"/>
                    <a:pt x="13997" y="19640"/>
                  </a:cubicBezTo>
                  <a:cubicBezTo>
                    <a:pt x="12369" y="21484"/>
                    <a:pt x="11800" y="23573"/>
                    <a:pt x="11800" y="25878"/>
                  </a:cubicBezTo>
                  <a:lnTo>
                    <a:pt x="8707" y="27831"/>
                  </a:lnTo>
                  <a:cubicBezTo>
                    <a:pt x="7704" y="28455"/>
                    <a:pt x="6809" y="29214"/>
                    <a:pt x="5778" y="29784"/>
                  </a:cubicBezTo>
                  <a:cubicBezTo>
                    <a:pt x="5697" y="29757"/>
                    <a:pt x="5615" y="29703"/>
                    <a:pt x="5561" y="29648"/>
                  </a:cubicBezTo>
                  <a:cubicBezTo>
                    <a:pt x="4979" y="29176"/>
                    <a:pt x="4260" y="28933"/>
                    <a:pt x="3532" y="28933"/>
                  </a:cubicBezTo>
                  <a:cubicBezTo>
                    <a:pt x="3004" y="28933"/>
                    <a:pt x="2471" y="29061"/>
                    <a:pt x="1981" y="29323"/>
                  </a:cubicBezTo>
                  <a:cubicBezTo>
                    <a:pt x="760" y="29865"/>
                    <a:pt x="1" y="31086"/>
                    <a:pt x="28" y="32415"/>
                  </a:cubicBezTo>
                  <a:cubicBezTo>
                    <a:pt x="28" y="34449"/>
                    <a:pt x="1357" y="36239"/>
                    <a:pt x="3283" y="36836"/>
                  </a:cubicBezTo>
                  <a:cubicBezTo>
                    <a:pt x="3635" y="36945"/>
                    <a:pt x="4015" y="36999"/>
                    <a:pt x="4368" y="37026"/>
                  </a:cubicBezTo>
                  <a:cubicBezTo>
                    <a:pt x="6104" y="37026"/>
                    <a:pt x="7867" y="35344"/>
                    <a:pt x="7948" y="33635"/>
                  </a:cubicBezTo>
                  <a:cubicBezTo>
                    <a:pt x="7975" y="33364"/>
                    <a:pt x="8002" y="33093"/>
                    <a:pt x="8002" y="32795"/>
                  </a:cubicBezTo>
                  <a:cubicBezTo>
                    <a:pt x="8572" y="32361"/>
                    <a:pt x="9169" y="31954"/>
                    <a:pt x="9765" y="31520"/>
                  </a:cubicBezTo>
                  <a:cubicBezTo>
                    <a:pt x="10362" y="31086"/>
                    <a:pt x="10959" y="30652"/>
                    <a:pt x="11555" y="30272"/>
                  </a:cubicBezTo>
                  <a:cubicBezTo>
                    <a:pt x="12179" y="29865"/>
                    <a:pt x="12668" y="29323"/>
                    <a:pt x="13291" y="29106"/>
                  </a:cubicBezTo>
                  <a:cubicBezTo>
                    <a:pt x="13997" y="29594"/>
                    <a:pt x="14729" y="30055"/>
                    <a:pt x="15488" y="30462"/>
                  </a:cubicBezTo>
                  <a:cubicBezTo>
                    <a:pt x="16248" y="30787"/>
                    <a:pt x="17007" y="31059"/>
                    <a:pt x="17794" y="31276"/>
                  </a:cubicBezTo>
                  <a:cubicBezTo>
                    <a:pt x="17930" y="34042"/>
                    <a:pt x="18038" y="36809"/>
                    <a:pt x="18174" y="39603"/>
                  </a:cubicBezTo>
                  <a:cubicBezTo>
                    <a:pt x="18065" y="39657"/>
                    <a:pt x="17902" y="39765"/>
                    <a:pt x="17767" y="39820"/>
                  </a:cubicBezTo>
                  <a:cubicBezTo>
                    <a:pt x="17224" y="40091"/>
                    <a:pt x="16818" y="40552"/>
                    <a:pt x="16573" y="41122"/>
                  </a:cubicBezTo>
                  <a:cubicBezTo>
                    <a:pt x="16139" y="42071"/>
                    <a:pt x="16085" y="43156"/>
                    <a:pt x="16492" y="44132"/>
                  </a:cubicBezTo>
                  <a:cubicBezTo>
                    <a:pt x="17007" y="45624"/>
                    <a:pt x="18255" y="46763"/>
                    <a:pt x="19801" y="47170"/>
                  </a:cubicBezTo>
                  <a:cubicBezTo>
                    <a:pt x="20105" y="47251"/>
                    <a:pt x="20442" y="47293"/>
                    <a:pt x="20793" y="47293"/>
                  </a:cubicBezTo>
                  <a:cubicBezTo>
                    <a:pt x="22105" y="47293"/>
                    <a:pt x="23626" y="46699"/>
                    <a:pt x="24439" y="45244"/>
                  </a:cubicBezTo>
                  <a:cubicBezTo>
                    <a:pt x="24765" y="44648"/>
                    <a:pt x="24955" y="43997"/>
                    <a:pt x="25036" y="43346"/>
                  </a:cubicBezTo>
                  <a:cubicBezTo>
                    <a:pt x="25280" y="42017"/>
                    <a:pt x="24656" y="40688"/>
                    <a:pt x="23517" y="40010"/>
                  </a:cubicBezTo>
                  <a:cubicBezTo>
                    <a:pt x="23246" y="39847"/>
                    <a:pt x="22947" y="39684"/>
                    <a:pt x="22622" y="39494"/>
                  </a:cubicBezTo>
                  <a:cubicBezTo>
                    <a:pt x="22514" y="36375"/>
                    <a:pt x="21944" y="33283"/>
                    <a:pt x="21727" y="30272"/>
                  </a:cubicBezTo>
                  <a:lnTo>
                    <a:pt x="23571" y="28645"/>
                  </a:lnTo>
                  <a:cubicBezTo>
                    <a:pt x="27640" y="31276"/>
                    <a:pt x="31654" y="34015"/>
                    <a:pt x="35587" y="36836"/>
                  </a:cubicBezTo>
                  <a:cubicBezTo>
                    <a:pt x="35614" y="36972"/>
                    <a:pt x="35614" y="37107"/>
                    <a:pt x="35587" y="37270"/>
                  </a:cubicBezTo>
                  <a:cubicBezTo>
                    <a:pt x="35452" y="38057"/>
                    <a:pt x="35641" y="38870"/>
                    <a:pt x="36103" y="39548"/>
                  </a:cubicBezTo>
                  <a:cubicBezTo>
                    <a:pt x="36790" y="40741"/>
                    <a:pt x="38059" y="41468"/>
                    <a:pt x="39418" y="41468"/>
                  </a:cubicBezTo>
                  <a:cubicBezTo>
                    <a:pt x="39667" y="41468"/>
                    <a:pt x="39919" y="41443"/>
                    <a:pt x="40171" y="41393"/>
                  </a:cubicBezTo>
                  <a:cubicBezTo>
                    <a:pt x="41826" y="41013"/>
                    <a:pt x="43101" y="39657"/>
                    <a:pt x="43318" y="37948"/>
                  </a:cubicBezTo>
                  <a:cubicBezTo>
                    <a:pt x="43453" y="36266"/>
                    <a:pt x="42477" y="34693"/>
                    <a:pt x="40958" y="34015"/>
                  </a:cubicBezTo>
                  <a:cubicBezTo>
                    <a:pt x="40556" y="33808"/>
                    <a:pt x="40112" y="33706"/>
                    <a:pt x="39668" y="33706"/>
                  </a:cubicBezTo>
                  <a:cubicBezTo>
                    <a:pt x="39182" y="33706"/>
                    <a:pt x="38698" y="33828"/>
                    <a:pt x="38272" y="34069"/>
                  </a:cubicBezTo>
                  <a:cubicBezTo>
                    <a:pt x="38164" y="34097"/>
                    <a:pt x="38055" y="34151"/>
                    <a:pt x="37920" y="34178"/>
                  </a:cubicBezTo>
                  <a:lnTo>
                    <a:pt x="24873" y="24983"/>
                  </a:lnTo>
                  <a:cubicBezTo>
                    <a:pt x="25009" y="23139"/>
                    <a:pt x="24331" y="21620"/>
                    <a:pt x="23327" y="20155"/>
                  </a:cubicBezTo>
                  <a:cubicBezTo>
                    <a:pt x="24439" y="18745"/>
                    <a:pt x="25443" y="17280"/>
                    <a:pt x="26636" y="15924"/>
                  </a:cubicBezTo>
                  <a:cubicBezTo>
                    <a:pt x="26826" y="15978"/>
                    <a:pt x="26989" y="16005"/>
                    <a:pt x="27152" y="16059"/>
                  </a:cubicBezTo>
                  <a:cubicBezTo>
                    <a:pt x="27392" y="16117"/>
                    <a:pt x="27635" y="16145"/>
                    <a:pt x="27876" y="16145"/>
                  </a:cubicBezTo>
                  <a:cubicBezTo>
                    <a:pt x="28994" y="16145"/>
                    <a:pt x="30066" y="15545"/>
                    <a:pt x="30624" y="14540"/>
                  </a:cubicBezTo>
                  <a:cubicBezTo>
                    <a:pt x="31139" y="13754"/>
                    <a:pt x="31410" y="12859"/>
                    <a:pt x="31464" y="11909"/>
                  </a:cubicBezTo>
                  <a:cubicBezTo>
                    <a:pt x="31519" y="10987"/>
                    <a:pt x="31220" y="10038"/>
                    <a:pt x="30624" y="9333"/>
                  </a:cubicBezTo>
                  <a:cubicBezTo>
                    <a:pt x="29630" y="8008"/>
                    <a:pt x="28064" y="7234"/>
                    <a:pt x="26417" y="7234"/>
                  </a:cubicBezTo>
                  <a:cubicBezTo>
                    <a:pt x="26309" y="7234"/>
                    <a:pt x="26202" y="7237"/>
                    <a:pt x="26094" y="7244"/>
                  </a:cubicBezTo>
                  <a:cubicBezTo>
                    <a:pt x="24114" y="7353"/>
                    <a:pt x="22486" y="8844"/>
                    <a:pt x="22215" y="10797"/>
                  </a:cubicBezTo>
                  <a:cubicBezTo>
                    <a:pt x="22080" y="11584"/>
                    <a:pt x="22297" y="12425"/>
                    <a:pt x="22839" y="13021"/>
                  </a:cubicBezTo>
                  <a:cubicBezTo>
                    <a:pt x="22920" y="13130"/>
                    <a:pt x="23002" y="13238"/>
                    <a:pt x="23110" y="13374"/>
                  </a:cubicBezTo>
                  <a:cubicBezTo>
                    <a:pt x="22622" y="14079"/>
                    <a:pt x="22107" y="14784"/>
                    <a:pt x="21646" y="15517"/>
                  </a:cubicBezTo>
                  <a:cubicBezTo>
                    <a:pt x="21157" y="16222"/>
                    <a:pt x="20723" y="16954"/>
                    <a:pt x="20316" y="17578"/>
                  </a:cubicBezTo>
                  <a:lnTo>
                    <a:pt x="16980" y="17578"/>
                  </a:lnTo>
                  <a:lnTo>
                    <a:pt x="10823" y="6430"/>
                  </a:lnTo>
                  <a:cubicBezTo>
                    <a:pt x="11067" y="5779"/>
                    <a:pt x="11257" y="5101"/>
                    <a:pt x="11420" y="4396"/>
                  </a:cubicBezTo>
                  <a:cubicBezTo>
                    <a:pt x="11875" y="2146"/>
                    <a:pt x="10134" y="1"/>
                    <a:pt x="7844" y="1"/>
                  </a:cubicBezTo>
                  <a:close/>
                </a:path>
              </a:pathLst>
            </a:custGeom>
            <a:solidFill>
              <a:srgbClr val="1A2646"/>
            </a:solidFill>
            <a:ln w="1143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56"/>
            <p:cNvSpPr/>
            <p:nvPr/>
          </p:nvSpPr>
          <p:spPr>
            <a:xfrm>
              <a:off x="2975088" y="3728200"/>
              <a:ext cx="1086350" cy="1182350"/>
            </a:xfrm>
            <a:custGeom>
              <a:avLst/>
              <a:gdLst/>
              <a:ahLst/>
              <a:cxnLst/>
              <a:rect l="l" t="t" r="r" b="b"/>
              <a:pathLst>
                <a:path w="43454" h="47294" extrusionOk="0">
                  <a:moveTo>
                    <a:pt x="7527" y="1328"/>
                  </a:moveTo>
                  <a:cubicBezTo>
                    <a:pt x="7568" y="1328"/>
                    <a:pt x="7609" y="1329"/>
                    <a:pt x="7650" y="1331"/>
                  </a:cubicBezTo>
                  <a:lnTo>
                    <a:pt x="7623" y="1331"/>
                  </a:lnTo>
                  <a:cubicBezTo>
                    <a:pt x="9304" y="1331"/>
                    <a:pt x="10281" y="2307"/>
                    <a:pt x="10226" y="3908"/>
                  </a:cubicBezTo>
                  <a:cubicBezTo>
                    <a:pt x="10226" y="4966"/>
                    <a:pt x="9711" y="5996"/>
                    <a:pt x="8870" y="6647"/>
                  </a:cubicBezTo>
                  <a:cubicBezTo>
                    <a:pt x="8490" y="6937"/>
                    <a:pt x="8026" y="7093"/>
                    <a:pt x="7566" y="7093"/>
                  </a:cubicBezTo>
                  <a:cubicBezTo>
                    <a:pt x="7336" y="7093"/>
                    <a:pt x="7107" y="7054"/>
                    <a:pt x="6890" y="6973"/>
                  </a:cubicBezTo>
                  <a:cubicBezTo>
                    <a:pt x="6076" y="6702"/>
                    <a:pt x="5398" y="6186"/>
                    <a:pt x="4991" y="5454"/>
                  </a:cubicBezTo>
                  <a:cubicBezTo>
                    <a:pt x="4205" y="4233"/>
                    <a:pt x="4585" y="2579"/>
                    <a:pt x="5832" y="1846"/>
                  </a:cubicBezTo>
                  <a:cubicBezTo>
                    <a:pt x="6341" y="1516"/>
                    <a:pt x="6920" y="1328"/>
                    <a:pt x="7527" y="1328"/>
                  </a:cubicBezTo>
                  <a:close/>
                  <a:moveTo>
                    <a:pt x="26392" y="8341"/>
                  </a:moveTo>
                  <a:cubicBezTo>
                    <a:pt x="27891" y="8341"/>
                    <a:pt x="29301" y="9134"/>
                    <a:pt x="30081" y="10418"/>
                  </a:cubicBezTo>
                  <a:cubicBezTo>
                    <a:pt x="30298" y="10770"/>
                    <a:pt x="30407" y="11150"/>
                    <a:pt x="30407" y="11557"/>
                  </a:cubicBezTo>
                  <a:cubicBezTo>
                    <a:pt x="30407" y="12506"/>
                    <a:pt x="30108" y="13401"/>
                    <a:pt x="29539" y="14161"/>
                  </a:cubicBezTo>
                  <a:cubicBezTo>
                    <a:pt x="29050" y="14784"/>
                    <a:pt x="28372" y="14974"/>
                    <a:pt x="27531" y="15001"/>
                  </a:cubicBezTo>
                  <a:lnTo>
                    <a:pt x="27531" y="14974"/>
                  </a:lnTo>
                  <a:cubicBezTo>
                    <a:pt x="27694" y="14649"/>
                    <a:pt x="27830" y="14405"/>
                    <a:pt x="27965" y="14188"/>
                  </a:cubicBezTo>
                  <a:cubicBezTo>
                    <a:pt x="28210" y="13754"/>
                    <a:pt x="28237" y="13266"/>
                    <a:pt x="28047" y="12832"/>
                  </a:cubicBezTo>
                  <a:cubicBezTo>
                    <a:pt x="27706" y="11969"/>
                    <a:pt x="26626" y="11316"/>
                    <a:pt x="25678" y="11316"/>
                  </a:cubicBezTo>
                  <a:cubicBezTo>
                    <a:pt x="25493" y="11316"/>
                    <a:pt x="25313" y="11341"/>
                    <a:pt x="25145" y="11394"/>
                  </a:cubicBezTo>
                  <a:cubicBezTo>
                    <a:pt x="24846" y="11530"/>
                    <a:pt x="24575" y="11692"/>
                    <a:pt x="24304" y="11882"/>
                  </a:cubicBezTo>
                  <a:cubicBezTo>
                    <a:pt x="24141" y="12045"/>
                    <a:pt x="23978" y="12181"/>
                    <a:pt x="23815" y="12370"/>
                  </a:cubicBezTo>
                  <a:cubicBezTo>
                    <a:pt x="23680" y="12181"/>
                    <a:pt x="23571" y="11964"/>
                    <a:pt x="23490" y="11747"/>
                  </a:cubicBezTo>
                  <a:cubicBezTo>
                    <a:pt x="23110" y="10173"/>
                    <a:pt x="24358" y="8546"/>
                    <a:pt x="26040" y="8356"/>
                  </a:cubicBezTo>
                  <a:cubicBezTo>
                    <a:pt x="26158" y="8346"/>
                    <a:pt x="26275" y="8341"/>
                    <a:pt x="26392" y="8341"/>
                  </a:cubicBezTo>
                  <a:close/>
                  <a:moveTo>
                    <a:pt x="25443" y="12370"/>
                  </a:moveTo>
                  <a:cubicBezTo>
                    <a:pt x="26067" y="12398"/>
                    <a:pt x="26663" y="12723"/>
                    <a:pt x="27016" y="13266"/>
                  </a:cubicBezTo>
                  <a:cubicBezTo>
                    <a:pt x="26853" y="13482"/>
                    <a:pt x="26718" y="13727"/>
                    <a:pt x="26555" y="13971"/>
                  </a:cubicBezTo>
                  <a:cubicBezTo>
                    <a:pt x="25524" y="15273"/>
                    <a:pt x="24521" y="16575"/>
                    <a:pt x="23490" y="17904"/>
                  </a:cubicBezTo>
                  <a:cubicBezTo>
                    <a:pt x="23164" y="18338"/>
                    <a:pt x="22839" y="18826"/>
                    <a:pt x="22514" y="19314"/>
                  </a:cubicBezTo>
                  <a:cubicBezTo>
                    <a:pt x="22269" y="19151"/>
                    <a:pt x="22080" y="19043"/>
                    <a:pt x="21917" y="18907"/>
                  </a:cubicBezTo>
                  <a:cubicBezTo>
                    <a:pt x="21673" y="18717"/>
                    <a:pt x="21456" y="18528"/>
                    <a:pt x="21239" y="18338"/>
                  </a:cubicBezTo>
                  <a:cubicBezTo>
                    <a:pt x="22649" y="16303"/>
                    <a:pt x="24032" y="14350"/>
                    <a:pt x="25443" y="12370"/>
                  </a:cubicBezTo>
                  <a:close/>
                  <a:moveTo>
                    <a:pt x="9928" y="7488"/>
                  </a:moveTo>
                  <a:cubicBezTo>
                    <a:pt x="10145" y="7814"/>
                    <a:pt x="10335" y="8112"/>
                    <a:pt x="10525" y="8437"/>
                  </a:cubicBezTo>
                  <a:cubicBezTo>
                    <a:pt x="11962" y="11068"/>
                    <a:pt x="13400" y="13672"/>
                    <a:pt x="14837" y="16303"/>
                  </a:cubicBezTo>
                  <a:cubicBezTo>
                    <a:pt x="15461" y="17388"/>
                    <a:pt x="16139" y="18446"/>
                    <a:pt x="16790" y="19558"/>
                  </a:cubicBezTo>
                  <a:cubicBezTo>
                    <a:pt x="17089" y="20046"/>
                    <a:pt x="17387" y="20589"/>
                    <a:pt x="17658" y="21104"/>
                  </a:cubicBezTo>
                  <a:cubicBezTo>
                    <a:pt x="17821" y="21321"/>
                    <a:pt x="17767" y="21593"/>
                    <a:pt x="17577" y="21728"/>
                  </a:cubicBezTo>
                  <a:cubicBezTo>
                    <a:pt x="17461" y="21786"/>
                    <a:pt x="17337" y="21813"/>
                    <a:pt x="17217" y="21813"/>
                  </a:cubicBezTo>
                  <a:cubicBezTo>
                    <a:pt x="17114" y="21813"/>
                    <a:pt x="17014" y="21793"/>
                    <a:pt x="16926" y="21755"/>
                  </a:cubicBezTo>
                  <a:cubicBezTo>
                    <a:pt x="16628" y="21565"/>
                    <a:pt x="16356" y="21294"/>
                    <a:pt x="16139" y="20996"/>
                  </a:cubicBezTo>
                  <a:cubicBezTo>
                    <a:pt x="15733" y="20372"/>
                    <a:pt x="15353" y="19721"/>
                    <a:pt x="14973" y="19043"/>
                  </a:cubicBezTo>
                  <a:cubicBezTo>
                    <a:pt x="13129" y="15734"/>
                    <a:pt x="11257" y="12425"/>
                    <a:pt x="9413" y="9116"/>
                  </a:cubicBezTo>
                  <a:lnTo>
                    <a:pt x="8870" y="8139"/>
                  </a:lnTo>
                  <a:lnTo>
                    <a:pt x="9928" y="7488"/>
                  </a:lnTo>
                  <a:close/>
                  <a:moveTo>
                    <a:pt x="18730" y="18857"/>
                  </a:moveTo>
                  <a:cubicBezTo>
                    <a:pt x="19296" y="18857"/>
                    <a:pt x="19853" y="19068"/>
                    <a:pt x="20289" y="19450"/>
                  </a:cubicBezTo>
                  <a:cubicBezTo>
                    <a:pt x="20750" y="19857"/>
                    <a:pt x="21320" y="20209"/>
                    <a:pt x="21781" y="20643"/>
                  </a:cubicBezTo>
                  <a:cubicBezTo>
                    <a:pt x="24656" y="23328"/>
                    <a:pt x="23680" y="28156"/>
                    <a:pt x="19964" y="29513"/>
                  </a:cubicBezTo>
                  <a:cubicBezTo>
                    <a:pt x="19448" y="29704"/>
                    <a:pt x="18912" y="29790"/>
                    <a:pt x="18379" y="29790"/>
                  </a:cubicBezTo>
                  <a:cubicBezTo>
                    <a:pt x="16417" y="29790"/>
                    <a:pt x="14487" y="28626"/>
                    <a:pt x="13698" y="27261"/>
                  </a:cubicBezTo>
                  <a:cubicBezTo>
                    <a:pt x="13454" y="26855"/>
                    <a:pt x="13319" y="26393"/>
                    <a:pt x="13264" y="25959"/>
                  </a:cubicBezTo>
                  <a:cubicBezTo>
                    <a:pt x="13074" y="24413"/>
                    <a:pt x="13427" y="22840"/>
                    <a:pt x="14241" y="21538"/>
                  </a:cubicBezTo>
                  <a:cubicBezTo>
                    <a:pt x="14403" y="21294"/>
                    <a:pt x="14593" y="21077"/>
                    <a:pt x="14783" y="20860"/>
                  </a:cubicBezTo>
                  <a:cubicBezTo>
                    <a:pt x="15136" y="21348"/>
                    <a:pt x="15461" y="21782"/>
                    <a:pt x="15733" y="22216"/>
                  </a:cubicBezTo>
                  <a:cubicBezTo>
                    <a:pt x="16089" y="22762"/>
                    <a:pt x="16591" y="22934"/>
                    <a:pt x="17127" y="22934"/>
                  </a:cubicBezTo>
                  <a:cubicBezTo>
                    <a:pt x="17284" y="22934"/>
                    <a:pt x="17444" y="22919"/>
                    <a:pt x="17604" y="22894"/>
                  </a:cubicBezTo>
                  <a:cubicBezTo>
                    <a:pt x="18201" y="22786"/>
                    <a:pt x="18662" y="22271"/>
                    <a:pt x="18743" y="21674"/>
                  </a:cubicBezTo>
                  <a:cubicBezTo>
                    <a:pt x="18798" y="21430"/>
                    <a:pt x="18770" y="21213"/>
                    <a:pt x="18716" y="20996"/>
                  </a:cubicBezTo>
                  <a:cubicBezTo>
                    <a:pt x="18608" y="20670"/>
                    <a:pt x="18472" y="20372"/>
                    <a:pt x="18309" y="20074"/>
                  </a:cubicBezTo>
                  <a:cubicBezTo>
                    <a:pt x="18119" y="19748"/>
                    <a:pt x="17957" y="19395"/>
                    <a:pt x="17902" y="19016"/>
                  </a:cubicBezTo>
                  <a:cubicBezTo>
                    <a:pt x="18171" y="18908"/>
                    <a:pt x="18452" y="18857"/>
                    <a:pt x="18730" y="18857"/>
                  </a:cubicBezTo>
                  <a:close/>
                  <a:moveTo>
                    <a:pt x="12044" y="27099"/>
                  </a:moveTo>
                  <a:lnTo>
                    <a:pt x="12478" y="27967"/>
                  </a:lnTo>
                  <a:cubicBezTo>
                    <a:pt x="12234" y="28156"/>
                    <a:pt x="12044" y="28319"/>
                    <a:pt x="11827" y="28455"/>
                  </a:cubicBezTo>
                  <a:cubicBezTo>
                    <a:pt x="10389" y="29486"/>
                    <a:pt x="8952" y="30462"/>
                    <a:pt x="7514" y="31493"/>
                  </a:cubicBezTo>
                  <a:cubicBezTo>
                    <a:pt x="6944" y="31900"/>
                    <a:pt x="6429" y="32361"/>
                    <a:pt x="5887" y="32768"/>
                  </a:cubicBezTo>
                  <a:cubicBezTo>
                    <a:pt x="5678" y="32932"/>
                    <a:pt x="5502" y="33014"/>
                    <a:pt x="5345" y="33014"/>
                  </a:cubicBezTo>
                  <a:cubicBezTo>
                    <a:pt x="5217" y="33014"/>
                    <a:pt x="5101" y="32959"/>
                    <a:pt x="4991" y="32849"/>
                  </a:cubicBezTo>
                  <a:cubicBezTo>
                    <a:pt x="4666" y="32578"/>
                    <a:pt x="4666" y="32062"/>
                    <a:pt x="4991" y="31791"/>
                  </a:cubicBezTo>
                  <a:cubicBezTo>
                    <a:pt x="5507" y="31303"/>
                    <a:pt x="6049" y="30869"/>
                    <a:pt x="6619" y="30489"/>
                  </a:cubicBezTo>
                  <a:cubicBezTo>
                    <a:pt x="8273" y="29404"/>
                    <a:pt x="9955" y="28346"/>
                    <a:pt x="11664" y="27316"/>
                  </a:cubicBezTo>
                  <a:cubicBezTo>
                    <a:pt x="11745" y="27261"/>
                    <a:pt x="11827" y="27207"/>
                    <a:pt x="12044" y="27099"/>
                  </a:cubicBezTo>
                  <a:close/>
                  <a:moveTo>
                    <a:pt x="3483" y="30186"/>
                  </a:moveTo>
                  <a:cubicBezTo>
                    <a:pt x="3864" y="30186"/>
                    <a:pt x="4245" y="30288"/>
                    <a:pt x="4585" y="30489"/>
                  </a:cubicBezTo>
                  <a:cubicBezTo>
                    <a:pt x="4395" y="30679"/>
                    <a:pt x="4205" y="30815"/>
                    <a:pt x="4069" y="30977"/>
                  </a:cubicBezTo>
                  <a:cubicBezTo>
                    <a:pt x="3500" y="31628"/>
                    <a:pt x="3445" y="32578"/>
                    <a:pt x="3907" y="33283"/>
                  </a:cubicBezTo>
                  <a:cubicBezTo>
                    <a:pt x="4204" y="33804"/>
                    <a:pt x="4758" y="34095"/>
                    <a:pt x="5321" y="34095"/>
                  </a:cubicBezTo>
                  <a:cubicBezTo>
                    <a:pt x="5578" y="34095"/>
                    <a:pt x="5838" y="34034"/>
                    <a:pt x="6076" y="33907"/>
                  </a:cubicBezTo>
                  <a:cubicBezTo>
                    <a:pt x="6293" y="33798"/>
                    <a:pt x="6510" y="33663"/>
                    <a:pt x="6863" y="33500"/>
                  </a:cubicBezTo>
                  <a:lnTo>
                    <a:pt x="6863" y="33500"/>
                  </a:lnTo>
                  <a:cubicBezTo>
                    <a:pt x="6809" y="34069"/>
                    <a:pt x="6538" y="34612"/>
                    <a:pt x="6131" y="34992"/>
                  </a:cubicBezTo>
                  <a:cubicBezTo>
                    <a:pt x="5531" y="35591"/>
                    <a:pt x="4905" y="35921"/>
                    <a:pt x="4239" y="35921"/>
                  </a:cubicBezTo>
                  <a:cubicBezTo>
                    <a:pt x="3729" y="35921"/>
                    <a:pt x="3196" y="35728"/>
                    <a:pt x="2632" y="35317"/>
                  </a:cubicBezTo>
                  <a:cubicBezTo>
                    <a:pt x="1764" y="34720"/>
                    <a:pt x="1221" y="33771"/>
                    <a:pt x="1167" y="32713"/>
                  </a:cubicBezTo>
                  <a:cubicBezTo>
                    <a:pt x="1059" y="31845"/>
                    <a:pt x="1465" y="31032"/>
                    <a:pt x="2225" y="30598"/>
                  </a:cubicBezTo>
                  <a:cubicBezTo>
                    <a:pt x="2603" y="30322"/>
                    <a:pt x="3043" y="30186"/>
                    <a:pt x="3483" y="30186"/>
                  </a:cubicBezTo>
                  <a:close/>
                  <a:moveTo>
                    <a:pt x="24602" y="26475"/>
                  </a:moveTo>
                  <a:cubicBezTo>
                    <a:pt x="24792" y="26556"/>
                    <a:pt x="24955" y="26665"/>
                    <a:pt x="25145" y="26773"/>
                  </a:cubicBezTo>
                  <a:cubicBezTo>
                    <a:pt x="27667" y="28536"/>
                    <a:pt x="30190" y="30326"/>
                    <a:pt x="32739" y="32089"/>
                  </a:cubicBezTo>
                  <a:cubicBezTo>
                    <a:pt x="34394" y="33256"/>
                    <a:pt x="36103" y="34368"/>
                    <a:pt x="37757" y="35507"/>
                  </a:cubicBezTo>
                  <a:cubicBezTo>
                    <a:pt x="38137" y="35778"/>
                    <a:pt x="38489" y="36077"/>
                    <a:pt x="38815" y="36429"/>
                  </a:cubicBezTo>
                  <a:cubicBezTo>
                    <a:pt x="38869" y="36565"/>
                    <a:pt x="38869" y="36728"/>
                    <a:pt x="38815" y="36863"/>
                  </a:cubicBezTo>
                  <a:cubicBezTo>
                    <a:pt x="38706" y="36972"/>
                    <a:pt x="38598" y="36999"/>
                    <a:pt x="38462" y="36999"/>
                  </a:cubicBezTo>
                  <a:cubicBezTo>
                    <a:pt x="38028" y="36863"/>
                    <a:pt x="37594" y="36700"/>
                    <a:pt x="37188" y="36456"/>
                  </a:cubicBezTo>
                  <a:cubicBezTo>
                    <a:pt x="35506" y="35317"/>
                    <a:pt x="33824" y="34205"/>
                    <a:pt x="32197" y="32984"/>
                  </a:cubicBezTo>
                  <a:cubicBezTo>
                    <a:pt x="29918" y="31276"/>
                    <a:pt x="27559" y="29648"/>
                    <a:pt x="25145" y="28102"/>
                  </a:cubicBezTo>
                  <a:cubicBezTo>
                    <a:pt x="24846" y="27912"/>
                    <a:pt x="24548" y="27722"/>
                    <a:pt x="24168" y="27478"/>
                  </a:cubicBezTo>
                  <a:lnTo>
                    <a:pt x="24602" y="26475"/>
                  </a:lnTo>
                  <a:close/>
                  <a:moveTo>
                    <a:pt x="39712" y="34878"/>
                  </a:moveTo>
                  <a:cubicBezTo>
                    <a:pt x="39963" y="34878"/>
                    <a:pt x="40211" y="34926"/>
                    <a:pt x="40442" y="35019"/>
                  </a:cubicBezTo>
                  <a:cubicBezTo>
                    <a:pt x="40985" y="35263"/>
                    <a:pt x="41446" y="35670"/>
                    <a:pt x="41744" y="36212"/>
                  </a:cubicBezTo>
                  <a:cubicBezTo>
                    <a:pt x="42395" y="37189"/>
                    <a:pt x="42260" y="38491"/>
                    <a:pt x="41446" y="39331"/>
                  </a:cubicBezTo>
                  <a:cubicBezTo>
                    <a:pt x="40920" y="39930"/>
                    <a:pt x="40164" y="40262"/>
                    <a:pt x="39396" y="40262"/>
                  </a:cubicBezTo>
                  <a:cubicBezTo>
                    <a:pt x="39015" y="40262"/>
                    <a:pt x="38632" y="40180"/>
                    <a:pt x="38272" y="40010"/>
                  </a:cubicBezTo>
                  <a:cubicBezTo>
                    <a:pt x="37350" y="39657"/>
                    <a:pt x="36808" y="38708"/>
                    <a:pt x="36916" y="37704"/>
                  </a:cubicBezTo>
                  <a:lnTo>
                    <a:pt x="36916" y="37704"/>
                  </a:lnTo>
                  <a:cubicBezTo>
                    <a:pt x="37052" y="37758"/>
                    <a:pt x="37160" y="37758"/>
                    <a:pt x="37296" y="37785"/>
                  </a:cubicBezTo>
                  <a:cubicBezTo>
                    <a:pt x="37540" y="37867"/>
                    <a:pt x="37784" y="37975"/>
                    <a:pt x="38055" y="38030"/>
                  </a:cubicBezTo>
                  <a:cubicBezTo>
                    <a:pt x="38269" y="38081"/>
                    <a:pt x="38467" y="38107"/>
                    <a:pt x="38650" y="38107"/>
                  </a:cubicBezTo>
                  <a:cubicBezTo>
                    <a:pt x="39234" y="38107"/>
                    <a:pt x="39665" y="37847"/>
                    <a:pt x="39954" y="37351"/>
                  </a:cubicBezTo>
                  <a:cubicBezTo>
                    <a:pt x="40307" y="36700"/>
                    <a:pt x="40198" y="36077"/>
                    <a:pt x="39520" y="35371"/>
                  </a:cubicBezTo>
                  <a:lnTo>
                    <a:pt x="39140" y="34965"/>
                  </a:lnTo>
                  <a:cubicBezTo>
                    <a:pt x="39328" y="34906"/>
                    <a:pt x="39521" y="34878"/>
                    <a:pt x="39712" y="34878"/>
                  </a:cubicBezTo>
                  <a:close/>
                  <a:moveTo>
                    <a:pt x="20316" y="30869"/>
                  </a:moveTo>
                  <a:cubicBezTo>
                    <a:pt x="20398" y="31086"/>
                    <a:pt x="20452" y="31303"/>
                    <a:pt x="20506" y="31547"/>
                  </a:cubicBezTo>
                  <a:cubicBezTo>
                    <a:pt x="20750" y="33852"/>
                    <a:pt x="20995" y="36158"/>
                    <a:pt x="21239" y="38464"/>
                  </a:cubicBezTo>
                  <a:cubicBezTo>
                    <a:pt x="21320" y="39142"/>
                    <a:pt x="21401" y="39847"/>
                    <a:pt x="21429" y="40552"/>
                  </a:cubicBezTo>
                  <a:cubicBezTo>
                    <a:pt x="21429" y="40878"/>
                    <a:pt x="21401" y="41203"/>
                    <a:pt x="21293" y="41501"/>
                  </a:cubicBezTo>
                  <a:cubicBezTo>
                    <a:pt x="21193" y="41802"/>
                    <a:pt x="21019" y="41925"/>
                    <a:pt x="20770" y="41925"/>
                  </a:cubicBezTo>
                  <a:cubicBezTo>
                    <a:pt x="20683" y="41925"/>
                    <a:pt x="20586" y="41909"/>
                    <a:pt x="20479" y="41881"/>
                  </a:cubicBezTo>
                  <a:cubicBezTo>
                    <a:pt x="19666" y="41637"/>
                    <a:pt x="19096" y="40850"/>
                    <a:pt x="19123" y="39982"/>
                  </a:cubicBezTo>
                  <a:cubicBezTo>
                    <a:pt x="19150" y="39277"/>
                    <a:pt x="19177" y="38545"/>
                    <a:pt x="19177" y="37813"/>
                  </a:cubicBezTo>
                  <a:cubicBezTo>
                    <a:pt x="19177" y="35914"/>
                    <a:pt x="19150" y="34015"/>
                    <a:pt x="19123" y="32144"/>
                  </a:cubicBezTo>
                  <a:lnTo>
                    <a:pt x="19123" y="31140"/>
                  </a:lnTo>
                  <a:lnTo>
                    <a:pt x="20316" y="30869"/>
                  </a:lnTo>
                  <a:close/>
                  <a:moveTo>
                    <a:pt x="18201" y="40905"/>
                  </a:moveTo>
                  <a:cubicBezTo>
                    <a:pt x="18336" y="41203"/>
                    <a:pt x="18418" y="41420"/>
                    <a:pt x="18526" y="41691"/>
                  </a:cubicBezTo>
                  <a:cubicBezTo>
                    <a:pt x="18825" y="42315"/>
                    <a:pt x="19394" y="42803"/>
                    <a:pt x="20099" y="42993"/>
                  </a:cubicBezTo>
                  <a:cubicBezTo>
                    <a:pt x="20288" y="43062"/>
                    <a:pt x="20480" y="43094"/>
                    <a:pt x="20668" y="43094"/>
                  </a:cubicBezTo>
                  <a:cubicBezTo>
                    <a:pt x="21374" y="43094"/>
                    <a:pt x="22028" y="42636"/>
                    <a:pt x="22242" y="41908"/>
                  </a:cubicBezTo>
                  <a:cubicBezTo>
                    <a:pt x="22351" y="41637"/>
                    <a:pt x="22459" y="41366"/>
                    <a:pt x="22568" y="41040"/>
                  </a:cubicBezTo>
                  <a:cubicBezTo>
                    <a:pt x="23219" y="41203"/>
                    <a:pt x="23680" y="41745"/>
                    <a:pt x="23788" y="42396"/>
                  </a:cubicBezTo>
                  <a:cubicBezTo>
                    <a:pt x="24032" y="43861"/>
                    <a:pt x="23327" y="45760"/>
                    <a:pt x="21293" y="46112"/>
                  </a:cubicBezTo>
                  <a:cubicBezTo>
                    <a:pt x="21117" y="46142"/>
                    <a:pt x="20941" y="46156"/>
                    <a:pt x="20766" y="46156"/>
                  </a:cubicBezTo>
                  <a:cubicBezTo>
                    <a:pt x="19972" y="46156"/>
                    <a:pt x="19208" y="45859"/>
                    <a:pt x="18608" y="45326"/>
                  </a:cubicBezTo>
                  <a:cubicBezTo>
                    <a:pt x="17930" y="44756"/>
                    <a:pt x="17496" y="43970"/>
                    <a:pt x="17387" y="43102"/>
                  </a:cubicBezTo>
                  <a:cubicBezTo>
                    <a:pt x="17224" y="42288"/>
                    <a:pt x="17550" y="41447"/>
                    <a:pt x="18201" y="40905"/>
                  </a:cubicBezTo>
                  <a:close/>
                  <a:moveTo>
                    <a:pt x="7844" y="1"/>
                  </a:moveTo>
                  <a:cubicBezTo>
                    <a:pt x="7815" y="1"/>
                    <a:pt x="7787" y="1"/>
                    <a:pt x="7758" y="2"/>
                  </a:cubicBezTo>
                  <a:cubicBezTo>
                    <a:pt x="7378" y="2"/>
                    <a:pt x="7026" y="29"/>
                    <a:pt x="6673" y="110"/>
                  </a:cubicBezTo>
                  <a:cubicBezTo>
                    <a:pt x="5181" y="382"/>
                    <a:pt x="3961" y="1440"/>
                    <a:pt x="3527" y="2877"/>
                  </a:cubicBezTo>
                  <a:cubicBezTo>
                    <a:pt x="2984" y="4342"/>
                    <a:pt x="3337" y="5698"/>
                    <a:pt x="4422" y="6837"/>
                  </a:cubicBezTo>
                  <a:cubicBezTo>
                    <a:pt x="5236" y="7732"/>
                    <a:pt x="6348" y="8302"/>
                    <a:pt x="7568" y="8410"/>
                  </a:cubicBezTo>
                  <a:cubicBezTo>
                    <a:pt x="9792" y="12099"/>
                    <a:pt x="11827" y="15897"/>
                    <a:pt x="13997" y="19640"/>
                  </a:cubicBezTo>
                  <a:cubicBezTo>
                    <a:pt x="12369" y="21484"/>
                    <a:pt x="11800" y="23573"/>
                    <a:pt x="11800" y="25878"/>
                  </a:cubicBezTo>
                  <a:lnTo>
                    <a:pt x="8707" y="27831"/>
                  </a:lnTo>
                  <a:cubicBezTo>
                    <a:pt x="7704" y="28455"/>
                    <a:pt x="6809" y="29214"/>
                    <a:pt x="5778" y="29784"/>
                  </a:cubicBezTo>
                  <a:cubicBezTo>
                    <a:pt x="5697" y="29757"/>
                    <a:pt x="5615" y="29703"/>
                    <a:pt x="5561" y="29648"/>
                  </a:cubicBezTo>
                  <a:cubicBezTo>
                    <a:pt x="4979" y="29176"/>
                    <a:pt x="4260" y="28933"/>
                    <a:pt x="3532" y="28933"/>
                  </a:cubicBezTo>
                  <a:cubicBezTo>
                    <a:pt x="3004" y="28933"/>
                    <a:pt x="2471" y="29061"/>
                    <a:pt x="1981" y="29323"/>
                  </a:cubicBezTo>
                  <a:cubicBezTo>
                    <a:pt x="760" y="29865"/>
                    <a:pt x="1" y="31086"/>
                    <a:pt x="28" y="32415"/>
                  </a:cubicBezTo>
                  <a:cubicBezTo>
                    <a:pt x="28" y="34449"/>
                    <a:pt x="1357" y="36239"/>
                    <a:pt x="3283" y="36836"/>
                  </a:cubicBezTo>
                  <a:cubicBezTo>
                    <a:pt x="3635" y="36945"/>
                    <a:pt x="4015" y="36999"/>
                    <a:pt x="4368" y="37026"/>
                  </a:cubicBezTo>
                  <a:cubicBezTo>
                    <a:pt x="6104" y="37026"/>
                    <a:pt x="7867" y="35344"/>
                    <a:pt x="7948" y="33635"/>
                  </a:cubicBezTo>
                  <a:cubicBezTo>
                    <a:pt x="7975" y="33364"/>
                    <a:pt x="8002" y="33093"/>
                    <a:pt x="8002" y="32795"/>
                  </a:cubicBezTo>
                  <a:cubicBezTo>
                    <a:pt x="8572" y="32361"/>
                    <a:pt x="9169" y="31954"/>
                    <a:pt x="9765" y="31520"/>
                  </a:cubicBezTo>
                  <a:cubicBezTo>
                    <a:pt x="10362" y="31086"/>
                    <a:pt x="10959" y="30652"/>
                    <a:pt x="11555" y="30272"/>
                  </a:cubicBezTo>
                  <a:cubicBezTo>
                    <a:pt x="12179" y="29865"/>
                    <a:pt x="12668" y="29323"/>
                    <a:pt x="13291" y="29106"/>
                  </a:cubicBezTo>
                  <a:cubicBezTo>
                    <a:pt x="13997" y="29594"/>
                    <a:pt x="14729" y="30055"/>
                    <a:pt x="15488" y="30462"/>
                  </a:cubicBezTo>
                  <a:cubicBezTo>
                    <a:pt x="16248" y="30787"/>
                    <a:pt x="17007" y="31059"/>
                    <a:pt x="17794" y="31276"/>
                  </a:cubicBezTo>
                  <a:cubicBezTo>
                    <a:pt x="17930" y="34042"/>
                    <a:pt x="18038" y="36809"/>
                    <a:pt x="18174" y="39603"/>
                  </a:cubicBezTo>
                  <a:cubicBezTo>
                    <a:pt x="18065" y="39657"/>
                    <a:pt x="17902" y="39765"/>
                    <a:pt x="17767" y="39820"/>
                  </a:cubicBezTo>
                  <a:cubicBezTo>
                    <a:pt x="17224" y="40091"/>
                    <a:pt x="16818" y="40552"/>
                    <a:pt x="16573" y="41122"/>
                  </a:cubicBezTo>
                  <a:cubicBezTo>
                    <a:pt x="16139" y="42071"/>
                    <a:pt x="16085" y="43156"/>
                    <a:pt x="16492" y="44132"/>
                  </a:cubicBezTo>
                  <a:cubicBezTo>
                    <a:pt x="17007" y="45624"/>
                    <a:pt x="18255" y="46763"/>
                    <a:pt x="19801" y="47170"/>
                  </a:cubicBezTo>
                  <a:cubicBezTo>
                    <a:pt x="20105" y="47251"/>
                    <a:pt x="20442" y="47293"/>
                    <a:pt x="20793" y="47293"/>
                  </a:cubicBezTo>
                  <a:cubicBezTo>
                    <a:pt x="22105" y="47293"/>
                    <a:pt x="23626" y="46699"/>
                    <a:pt x="24439" y="45244"/>
                  </a:cubicBezTo>
                  <a:cubicBezTo>
                    <a:pt x="24765" y="44648"/>
                    <a:pt x="24955" y="43997"/>
                    <a:pt x="25036" y="43346"/>
                  </a:cubicBezTo>
                  <a:cubicBezTo>
                    <a:pt x="25280" y="42017"/>
                    <a:pt x="24656" y="40688"/>
                    <a:pt x="23517" y="40010"/>
                  </a:cubicBezTo>
                  <a:cubicBezTo>
                    <a:pt x="23246" y="39847"/>
                    <a:pt x="22947" y="39684"/>
                    <a:pt x="22622" y="39494"/>
                  </a:cubicBezTo>
                  <a:cubicBezTo>
                    <a:pt x="22514" y="36375"/>
                    <a:pt x="21944" y="33283"/>
                    <a:pt x="21727" y="30272"/>
                  </a:cubicBezTo>
                  <a:lnTo>
                    <a:pt x="23571" y="28645"/>
                  </a:lnTo>
                  <a:cubicBezTo>
                    <a:pt x="27640" y="31276"/>
                    <a:pt x="31654" y="34015"/>
                    <a:pt x="35587" y="36836"/>
                  </a:cubicBezTo>
                  <a:cubicBezTo>
                    <a:pt x="35614" y="36972"/>
                    <a:pt x="35614" y="37107"/>
                    <a:pt x="35587" y="37270"/>
                  </a:cubicBezTo>
                  <a:cubicBezTo>
                    <a:pt x="35452" y="38057"/>
                    <a:pt x="35641" y="38870"/>
                    <a:pt x="36103" y="39548"/>
                  </a:cubicBezTo>
                  <a:cubicBezTo>
                    <a:pt x="36790" y="40741"/>
                    <a:pt x="38059" y="41468"/>
                    <a:pt x="39418" y="41468"/>
                  </a:cubicBezTo>
                  <a:cubicBezTo>
                    <a:pt x="39667" y="41468"/>
                    <a:pt x="39919" y="41443"/>
                    <a:pt x="40171" y="41393"/>
                  </a:cubicBezTo>
                  <a:cubicBezTo>
                    <a:pt x="41826" y="41013"/>
                    <a:pt x="43101" y="39657"/>
                    <a:pt x="43318" y="37948"/>
                  </a:cubicBezTo>
                  <a:cubicBezTo>
                    <a:pt x="43453" y="36266"/>
                    <a:pt x="42477" y="34693"/>
                    <a:pt x="40958" y="34015"/>
                  </a:cubicBezTo>
                  <a:cubicBezTo>
                    <a:pt x="40556" y="33808"/>
                    <a:pt x="40112" y="33706"/>
                    <a:pt x="39668" y="33706"/>
                  </a:cubicBezTo>
                  <a:cubicBezTo>
                    <a:pt x="39182" y="33706"/>
                    <a:pt x="38698" y="33828"/>
                    <a:pt x="38272" y="34069"/>
                  </a:cubicBezTo>
                  <a:cubicBezTo>
                    <a:pt x="38164" y="34097"/>
                    <a:pt x="38055" y="34151"/>
                    <a:pt x="37920" y="34178"/>
                  </a:cubicBezTo>
                  <a:lnTo>
                    <a:pt x="24873" y="24983"/>
                  </a:lnTo>
                  <a:cubicBezTo>
                    <a:pt x="25009" y="23139"/>
                    <a:pt x="24331" y="21620"/>
                    <a:pt x="23327" y="20155"/>
                  </a:cubicBezTo>
                  <a:cubicBezTo>
                    <a:pt x="24439" y="18745"/>
                    <a:pt x="25443" y="17280"/>
                    <a:pt x="26636" y="15924"/>
                  </a:cubicBezTo>
                  <a:cubicBezTo>
                    <a:pt x="26826" y="15978"/>
                    <a:pt x="26989" y="16005"/>
                    <a:pt x="27152" y="16059"/>
                  </a:cubicBezTo>
                  <a:cubicBezTo>
                    <a:pt x="27392" y="16117"/>
                    <a:pt x="27635" y="16145"/>
                    <a:pt x="27876" y="16145"/>
                  </a:cubicBezTo>
                  <a:cubicBezTo>
                    <a:pt x="28994" y="16145"/>
                    <a:pt x="30066" y="15545"/>
                    <a:pt x="30624" y="14540"/>
                  </a:cubicBezTo>
                  <a:cubicBezTo>
                    <a:pt x="31139" y="13754"/>
                    <a:pt x="31410" y="12859"/>
                    <a:pt x="31464" y="11909"/>
                  </a:cubicBezTo>
                  <a:cubicBezTo>
                    <a:pt x="31519" y="10987"/>
                    <a:pt x="31220" y="10038"/>
                    <a:pt x="30624" y="9333"/>
                  </a:cubicBezTo>
                  <a:cubicBezTo>
                    <a:pt x="29630" y="8008"/>
                    <a:pt x="28064" y="7234"/>
                    <a:pt x="26417" y="7234"/>
                  </a:cubicBezTo>
                  <a:cubicBezTo>
                    <a:pt x="26309" y="7234"/>
                    <a:pt x="26202" y="7237"/>
                    <a:pt x="26094" y="7244"/>
                  </a:cubicBezTo>
                  <a:cubicBezTo>
                    <a:pt x="24114" y="7353"/>
                    <a:pt x="22486" y="8844"/>
                    <a:pt x="22215" y="10797"/>
                  </a:cubicBezTo>
                  <a:cubicBezTo>
                    <a:pt x="22080" y="11584"/>
                    <a:pt x="22297" y="12425"/>
                    <a:pt x="22839" y="13021"/>
                  </a:cubicBezTo>
                  <a:cubicBezTo>
                    <a:pt x="22920" y="13130"/>
                    <a:pt x="23002" y="13238"/>
                    <a:pt x="23110" y="13374"/>
                  </a:cubicBezTo>
                  <a:cubicBezTo>
                    <a:pt x="22622" y="14079"/>
                    <a:pt x="22107" y="14784"/>
                    <a:pt x="21646" y="15517"/>
                  </a:cubicBezTo>
                  <a:cubicBezTo>
                    <a:pt x="21157" y="16222"/>
                    <a:pt x="20723" y="16954"/>
                    <a:pt x="20316" y="17578"/>
                  </a:cubicBezTo>
                  <a:lnTo>
                    <a:pt x="16980" y="17578"/>
                  </a:lnTo>
                  <a:lnTo>
                    <a:pt x="10823" y="6430"/>
                  </a:lnTo>
                  <a:cubicBezTo>
                    <a:pt x="11067" y="5779"/>
                    <a:pt x="11257" y="5101"/>
                    <a:pt x="11420" y="4396"/>
                  </a:cubicBezTo>
                  <a:cubicBezTo>
                    <a:pt x="11875" y="2146"/>
                    <a:pt x="10134" y="1"/>
                    <a:pt x="7844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56"/>
            <p:cNvSpPr/>
            <p:nvPr/>
          </p:nvSpPr>
          <p:spPr>
            <a:xfrm>
              <a:off x="3301938" y="4199625"/>
              <a:ext cx="289575" cy="273325"/>
            </a:xfrm>
            <a:custGeom>
              <a:avLst/>
              <a:gdLst/>
              <a:ahLst/>
              <a:cxnLst/>
              <a:rect l="l" t="t" r="r" b="b"/>
              <a:pathLst>
                <a:path w="11583" h="10933" extrusionOk="0">
                  <a:moveTo>
                    <a:pt x="5656" y="0"/>
                  </a:moveTo>
                  <a:cubicBezTo>
                    <a:pt x="5378" y="0"/>
                    <a:pt x="5097" y="51"/>
                    <a:pt x="4828" y="159"/>
                  </a:cubicBezTo>
                  <a:cubicBezTo>
                    <a:pt x="4883" y="538"/>
                    <a:pt x="5018" y="891"/>
                    <a:pt x="5235" y="1217"/>
                  </a:cubicBezTo>
                  <a:cubicBezTo>
                    <a:pt x="5398" y="1515"/>
                    <a:pt x="5534" y="1813"/>
                    <a:pt x="5642" y="2112"/>
                  </a:cubicBezTo>
                  <a:cubicBezTo>
                    <a:pt x="5696" y="2329"/>
                    <a:pt x="5724" y="2573"/>
                    <a:pt x="5669" y="2790"/>
                  </a:cubicBezTo>
                  <a:cubicBezTo>
                    <a:pt x="5588" y="3414"/>
                    <a:pt x="5127" y="3902"/>
                    <a:pt x="4503" y="4037"/>
                  </a:cubicBezTo>
                  <a:cubicBezTo>
                    <a:pt x="4349" y="4062"/>
                    <a:pt x="4194" y="4077"/>
                    <a:pt x="4040" y="4077"/>
                  </a:cubicBezTo>
                  <a:cubicBezTo>
                    <a:pt x="3517" y="4077"/>
                    <a:pt x="3015" y="3905"/>
                    <a:pt x="2659" y="3359"/>
                  </a:cubicBezTo>
                  <a:cubicBezTo>
                    <a:pt x="2387" y="2898"/>
                    <a:pt x="2062" y="2491"/>
                    <a:pt x="1709" y="2003"/>
                  </a:cubicBezTo>
                  <a:cubicBezTo>
                    <a:pt x="1519" y="2220"/>
                    <a:pt x="1329" y="2437"/>
                    <a:pt x="1167" y="2681"/>
                  </a:cubicBezTo>
                  <a:cubicBezTo>
                    <a:pt x="353" y="3983"/>
                    <a:pt x="0" y="5556"/>
                    <a:pt x="190" y="7102"/>
                  </a:cubicBezTo>
                  <a:cubicBezTo>
                    <a:pt x="245" y="7536"/>
                    <a:pt x="380" y="7998"/>
                    <a:pt x="624" y="8404"/>
                  </a:cubicBezTo>
                  <a:cubicBezTo>
                    <a:pt x="1413" y="9769"/>
                    <a:pt x="3343" y="10933"/>
                    <a:pt x="5305" y="10933"/>
                  </a:cubicBezTo>
                  <a:cubicBezTo>
                    <a:pt x="5838" y="10933"/>
                    <a:pt x="6374" y="10847"/>
                    <a:pt x="6890" y="10656"/>
                  </a:cubicBezTo>
                  <a:cubicBezTo>
                    <a:pt x="10606" y="9299"/>
                    <a:pt x="11582" y="4471"/>
                    <a:pt x="8707" y="1786"/>
                  </a:cubicBezTo>
                  <a:cubicBezTo>
                    <a:pt x="8246" y="1352"/>
                    <a:pt x="7676" y="1000"/>
                    <a:pt x="7215" y="593"/>
                  </a:cubicBezTo>
                  <a:cubicBezTo>
                    <a:pt x="6779" y="211"/>
                    <a:pt x="6222" y="0"/>
                    <a:pt x="5656" y="0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56"/>
            <p:cNvSpPr/>
            <p:nvPr/>
          </p:nvSpPr>
          <p:spPr>
            <a:xfrm>
              <a:off x="3079513" y="3761400"/>
              <a:ext cx="152600" cy="143650"/>
            </a:xfrm>
            <a:custGeom>
              <a:avLst/>
              <a:gdLst/>
              <a:ahLst/>
              <a:cxnLst/>
              <a:rect l="l" t="t" r="r" b="b"/>
              <a:pathLst>
                <a:path w="6104" h="5746" extrusionOk="0">
                  <a:moveTo>
                    <a:pt x="3312" y="0"/>
                  </a:moveTo>
                  <a:cubicBezTo>
                    <a:pt x="2733" y="0"/>
                    <a:pt x="2159" y="164"/>
                    <a:pt x="1655" y="491"/>
                  </a:cubicBezTo>
                  <a:cubicBezTo>
                    <a:pt x="408" y="1251"/>
                    <a:pt x="1" y="2878"/>
                    <a:pt x="787" y="4126"/>
                  </a:cubicBezTo>
                  <a:cubicBezTo>
                    <a:pt x="1221" y="4831"/>
                    <a:pt x="1899" y="5374"/>
                    <a:pt x="2713" y="5618"/>
                  </a:cubicBezTo>
                  <a:cubicBezTo>
                    <a:pt x="2942" y="5703"/>
                    <a:pt x="3183" y="5746"/>
                    <a:pt x="3424" y="5746"/>
                  </a:cubicBezTo>
                  <a:cubicBezTo>
                    <a:pt x="3870" y="5746"/>
                    <a:pt x="4314" y="5601"/>
                    <a:pt x="4666" y="5319"/>
                  </a:cubicBezTo>
                  <a:cubicBezTo>
                    <a:pt x="5534" y="4641"/>
                    <a:pt x="6022" y="3638"/>
                    <a:pt x="6022" y="2553"/>
                  </a:cubicBezTo>
                  <a:cubicBezTo>
                    <a:pt x="6104" y="979"/>
                    <a:pt x="5127" y="3"/>
                    <a:pt x="3446" y="3"/>
                  </a:cubicBezTo>
                  <a:cubicBezTo>
                    <a:pt x="3401" y="1"/>
                    <a:pt x="3356" y="0"/>
                    <a:pt x="3312" y="0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56"/>
            <p:cNvSpPr/>
            <p:nvPr/>
          </p:nvSpPr>
          <p:spPr>
            <a:xfrm>
              <a:off x="3552838" y="3936725"/>
              <a:ext cx="182425" cy="165850"/>
            </a:xfrm>
            <a:custGeom>
              <a:avLst/>
              <a:gdLst/>
              <a:ahLst/>
              <a:cxnLst/>
              <a:rect l="l" t="t" r="r" b="b"/>
              <a:pathLst>
                <a:path w="7297" h="6634" extrusionOk="0">
                  <a:moveTo>
                    <a:pt x="3292" y="0"/>
                  </a:moveTo>
                  <a:cubicBezTo>
                    <a:pt x="3172" y="0"/>
                    <a:pt x="3051" y="5"/>
                    <a:pt x="2930" y="15"/>
                  </a:cubicBezTo>
                  <a:cubicBezTo>
                    <a:pt x="1248" y="205"/>
                    <a:pt x="0" y="1805"/>
                    <a:pt x="353" y="3406"/>
                  </a:cubicBezTo>
                  <a:cubicBezTo>
                    <a:pt x="434" y="3623"/>
                    <a:pt x="570" y="3812"/>
                    <a:pt x="705" y="4002"/>
                  </a:cubicBezTo>
                  <a:cubicBezTo>
                    <a:pt x="841" y="3840"/>
                    <a:pt x="1004" y="3677"/>
                    <a:pt x="1194" y="3541"/>
                  </a:cubicBezTo>
                  <a:cubicBezTo>
                    <a:pt x="1438" y="3324"/>
                    <a:pt x="1736" y="3161"/>
                    <a:pt x="2035" y="3053"/>
                  </a:cubicBezTo>
                  <a:cubicBezTo>
                    <a:pt x="2205" y="2993"/>
                    <a:pt x="2389" y="2965"/>
                    <a:pt x="2580" y="2965"/>
                  </a:cubicBezTo>
                  <a:cubicBezTo>
                    <a:pt x="3513" y="2965"/>
                    <a:pt x="4594" y="3630"/>
                    <a:pt x="4910" y="4463"/>
                  </a:cubicBezTo>
                  <a:cubicBezTo>
                    <a:pt x="5127" y="4897"/>
                    <a:pt x="5100" y="5413"/>
                    <a:pt x="4855" y="5820"/>
                  </a:cubicBezTo>
                  <a:cubicBezTo>
                    <a:pt x="4720" y="6064"/>
                    <a:pt x="4584" y="6308"/>
                    <a:pt x="4421" y="6633"/>
                  </a:cubicBezTo>
                  <a:cubicBezTo>
                    <a:pt x="5262" y="6606"/>
                    <a:pt x="5940" y="6443"/>
                    <a:pt x="6429" y="5792"/>
                  </a:cubicBezTo>
                  <a:cubicBezTo>
                    <a:pt x="6998" y="5060"/>
                    <a:pt x="7297" y="4138"/>
                    <a:pt x="7297" y="3216"/>
                  </a:cubicBezTo>
                  <a:cubicBezTo>
                    <a:pt x="7269" y="2809"/>
                    <a:pt x="7161" y="2402"/>
                    <a:pt x="6971" y="2077"/>
                  </a:cubicBezTo>
                  <a:cubicBezTo>
                    <a:pt x="6193" y="771"/>
                    <a:pt x="4787" y="0"/>
                    <a:pt x="3292" y="0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56"/>
            <p:cNvSpPr/>
            <p:nvPr/>
          </p:nvSpPr>
          <p:spPr>
            <a:xfrm>
              <a:off x="3405688" y="4750800"/>
              <a:ext cx="170225" cy="131300"/>
            </a:xfrm>
            <a:custGeom>
              <a:avLst/>
              <a:gdLst/>
              <a:ahLst/>
              <a:cxnLst/>
              <a:rect l="l" t="t" r="r" b="b"/>
              <a:pathLst>
                <a:path w="6809" h="5252" extrusionOk="0">
                  <a:moveTo>
                    <a:pt x="977" y="1"/>
                  </a:moveTo>
                  <a:cubicBezTo>
                    <a:pt x="326" y="516"/>
                    <a:pt x="0" y="1357"/>
                    <a:pt x="163" y="2198"/>
                  </a:cubicBezTo>
                  <a:cubicBezTo>
                    <a:pt x="272" y="3066"/>
                    <a:pt x="706" y="3852"/>
                    <a:pt x="1384" y="4395"/>
                  </a:cubicBezTo>
                  <a:cubicBezTo>
                    <a:pt x="1985" y="4951"/>
                    <a:pt x="2750" y="5252"/>
                    <a:pt x="3545" y="5252"/>
                  </a:cubicBezTo>
                  <a:cubicBezTo>
                    <a:pt x="3719" y="5252"/>
                    <a:pt x="3894" y="5238"/>
                    <a:pt x="4069" y="5208"/>
                  </a:cubicBezTo>
                  <a:cubicBezTo>
                    <a:pt x="6103" y="4856"/>
                    <a:pt x="6808" y="2930"/>
                    <a:pt x="6564" y="1492"/>
                  </a:cubicBezTo>
                  <a:cubicBezTo>
                    <a:pt x="6456" y="814"/>
                    <a:pt x="5968" y="272"/>
                    <a:pt x="5344" y="136"/>
                  </a:cubicBezTo>
                  <a:cubicBezTo>
                    <a:pt x="5208" y="462"/>
                    <a:pt x="5127" y="733"/>
                    <a:pt x="5018" y="1004"/>
                  </a:cubicBezTo>
                  <a:cubicBezTo>
                    <a:pt x="4806" y="1706"/>
                    <a:pt x="4143" y="2174"/>
                    <a:pt x="3449" y="2174"/>
                  </a:cubicBezTo>
                  <a:cubicBezTo>
                    <a:pt x="3257" y="2174"/>
                    <a:pt x="3063" y="2138"/>
                    <a:pt x="2875" y="2062"/>
                  </a:cubicBezTo>
                  <a:cubicBezTo>
                    <a:pt x="2170" y="1899"/>
                    <a:pt x="1601" y="1411"/>
                    <a:pt x="1302" y="760"/>
                  </a:cubicBezTo>
                  <a:cubicBezTo>
                    <a:pt x="1194" y="516"/>
                    <a:pt x="1112" y="299"/>
                    <a:pt x="977" y="1"/>
                  </a:cubicBezTo>
                  <a:close/>
                </a:path>
              </a:pathLst>
            </a:custGeom>
            <a:solidFill>
              <a:srgbClr val="4E8C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56"/>
            <p:cNvSpPr/>
            <p:nvPr/>
          </p:nvSpPr>
          <p:spPr>
            <a:xfrm>
              <a:off x="3196838" y="3915400"/>
              <a:ext cx="223800" cy="358150"/>
            </a:xfrm>
            <a:custGeom>
              <a:avLst/>
              <a:gdLst/>
              <a:ahLst/>
              <a:cxnLst/>
              <a:rect l="l" t="t" r="r" b="b"/>
              <a:pathLst>
                <a:path w="8952" h="14326" extrusionOk="0">
                  <a:moveTo>
                    <a:pt x="1058" y="0"/>
                  </a:moveTo>
                  <a:lnTo>
                    <a:pt x="0" y="651"/>
                  </a:lnTo>
                  <a:lnTo>
                    <a:pt x="543" y="1628"/>
                  </a:lnTo>
                  <a:cubicBezTo>
                    <a:pt x="2387" y="4937"/>
                    <a:pt x="4259" y="8246"/>
                    <a:pt x="6103" y="11555"/>
                  </a:cubicBezTo>
                  <a:cubicBezTo>
                    <a:pt x="6483" y="12233"/>
                    <a:pt x="6863" y="12884"/>
                    <a:pt x="7269" y="13508"/>
                  </a:cubicBezTo>
                  <a:cubicBezTo>
                    <a:pt x="7486" y="13806"/>
                    <a:pt x="7758" y="14077"/>
                    <a:pt x="8056" y="14267"/>
                  </a:cubicBezTo>
                  <a:cubicBezTo>
                    <a:pt x="8144" y="14305"/>
                    <a:pt x="8244" y="14325"/>
                    <a:pt x="8347" y="14325"/>
                  </a:cubicBezTo>
                  <a:cubicBezTo>
                    <a:pt x="8467" y="14325"/>
                    <a:pt x="8591" y="14298"/>
                    <a:pt x="8707" y="14240"/>
                  </a:cubicBezTo>
                  <a:cubicBezTo>
                    <a:pt x="8897" y="14105"/>
                    <a:pt x="8951" y="13833"/>
                    <a:pt x="8788" y="13616"/>
                  </a:cubicBezTo>
                  <a:cubicBezTo>
                    <a:pt x="8517" y="13101"/>
                    <a:pt x="8219" y="12558"/>
                    <a:pt x="7920" y="12070"/>
                  </a:cubicBezTo>
                  <a:cubicBezTo>
                    <a:pt x="7269" y="10958"/>
                    <a:pt x="6591" y="9900"/>
                    <a:pt x="5967" y="8815"/>
                  </a:cubicBezTo>
                  <a:cubicBezTo>
                    <a:pt x="4530" y="6184"/>
                    <a:pt x="3092" y="3580"/>
                    <a:pt x="1655" y="949"/>
                  </a:cubicBezTo>
                  <a:cubicBezTo>
                    <a:pt x="1465" y="624"/>
                    <a:pt x="1275" y="326"/>
                    <a:pt x="1058" y="0"/>
                  </a:cubicBezTo>
                  <a:close/>
                </a:path>
              </a:pathLst>
            </a:custGeom>
            <a:solidFill>
              <a:srgbClr val="263E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56"/>
            <p:cNvSpPr/>
            <p:nvPr/>
          </p:nvSpPr>
          <p:spPr>
            <a:xfrm>
              <a:off x="3452463" y="4499900"/>
              <a:ext cx="58350" cy="276425"/>
            </a:xfrm>
            <a:custGeom>
              <a:avLst/>
              <a:gdLst/>
              <a:ahLst/>
              <a:cxnLst/>
              <a:rect l="l" t="t" r="r" b="b"/>
              <a:pathLst>
                <a:path w="2334" h="11057" extrusionOk="0">
                  <a:moveTo>
                    <a:pt x="1221" y="1"/>
                  </a:moveTo>
                  <a:lnTo>
                    <a:pt x="28" y="272"/>
                  </a:lnTo>
                  <a:lnTo>
                    <a:pt x="28" y="1276"/>
                  </a:lnTo>
                  <a:cubicBezTo>
                    <a:pt x="55" y="3147"/>
                    <a:pt x="82" y="5046"/>
                    <a:pt x="82" y="6945"/>
                  </a:cubicBezTo>
                  <a:cubicBezTo>
                    <a:pt x="82" y="7677"/>
                    <a:pt x="55" y="8409"/>
                    <a:pt x="28" y="9114"/>
                  </a:cubicBezTo>
                  <a:cubicBezTo>
                    <a:pt x="1" y="9982"/>
                    <a:pt x="571" y="10769"/>
                    <a:pt x="1384" y="11013"/>
                  </a:cubicBezTo>
                  <a:cubicBezTo>
                    <a:pt x="1491" y="11041"/>
                    <a:pt x="1588" y="11057"/>
                    <a:pt x="1675" y="11057"/>
                  </a:cubicBezTo>
                  <a:cubicBezTo>
                    <a:pt x="1924" y="11057"/>
                    <a:pt x="2098" y="10934"/>
                    <a:pt x="2198" y="10633"/>
                  </a:cubicBezTo>
                  <a:cubicBezTo>
                    <a:pt x="2306" y="10335"/>
                    <a:pt x="2334" y="10010"/>
                    <a:pt x="2334" y="9684"/>
                  </a:cubicBezTo>
                  <a:cubicBezTo>
                    <a:pt x="2306" y="8979"/>
                    <a:pt x="2225" y="8274"/>
                    <a:pt x="2144" y="7596"/>
                  </a:cubicBezTo>
                  <a:cubicBezTo>
                    <a:pt x="1900" y="5290"/>
                    <a:pt x="1655" y="2984"/>
                    <a:pt x="1411" y="679"/>
                  </a:cubicBezTo>
                  <a:cubicBezTo>
                    <a:pt x="1357" y="435"/>
                    <a:pt x="1303" y="218"/>
                    <a:pt x="1221" y="1"/>
                  </a:cubicBezTo>
                  <a:close/>
                </a:path>
              </a:pathLst>
            </a:custGeom>
            <a:solidFill>
              <a:srgbClr val="263E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56"/>
            <p:cNvSpPr/>
            <p:nvPr/>
          </p:nvSpPr>
          <p:spPr>
            <a:xfrm>
              <a:off x="3579288" y="4390050"/>
              <a:ext cx="367550" cy="263125"/>
            </a:xfrm>
            <a:custGeom>
              <a:avLst/>
              <a:gdLst/>
              <a:ahLst/>
              <a:cxnLst/>
              <a:rect l="l" t="t" r="r" b="b"/>
              <a:pathLst>
                <a:path w="14702" h="10525" extrusionOk="0">
                  <a:moveTo>
                    <a:pt x="434" y="1"/>
                  </a:moveTo>
                  <a:lnTo>
                    <a:pt x="0" y="1004"/>
                  </a:lnTo>
                  <a:cubicBezTo>
                    <a:pt x="380" y="1248"/>
                    <a:pt x="678" y="1438"/>
                    <a:pt x="977" y="1628"/>
                  </a:cubicBezTo>
                  <a:cubicBezTo>
                    <a:pt x="3391" y="3174"/>
                    <a:pt x="5750" y="4802"/>
                    <a:pt x="8029" y="6510"/>
                  </a:cubicBezTo>
                  <a:cubicBezTo>
                    <a:pt x="9656" y="7731"/>
                    <a:pt x="11338" y="8843"/>
                    <a:pt x="13020" y="9982"/>
                  </a:cubicBezTo>
                  <a:cubicBezTo>
                    <a:pt x="13426" y="10226"/>
                    <a:pt x="13860" y="10389"/>
                    <a:pt x="14294" y="10525"/>
                  </a:cubicBezTo>
                  <a:cubicBezTo>
                    <a:pt x="14430" y="10525"/>
                    <a:pt x="14538" y="10498"/>
                    <a:pt x="14647" y="10389"/>
                  </a:cubicBezTo>
                  <a:cubicBezTo>
                    <a:pt x="14701" y="10254"/>
                    <a:pt x="14701" y="10091"/>
                    <a:pt x="14647" y="9955"/>
                  </a:cubicBezTo>
                  <a:cubicBezTo>
                    <a:pt x="14321" y="9603"/>
                    <a:pt x="13969" y="9304"/>
                    <a:pt x="13589" y="9033"/>
                  </a:cubicBezTo>
                  <a:cubicBezTo>
                    <a:pt x="11935" y="7894"/>
                    <a:pt x="10226" y="6782"/>
                    <a:pt x="8571" y="5615"/>
                  </a:cubicBezTo>
                  <a:cubicBezTo>
                    <a:pt x="6022" y="3852"/>
                    <a:pt x="3499" y="2062"/>
                    <a:pt x="977" y="299"/>
                  </a:cubicBezTo>
                  <a:cubicBezTo>
                    <a:pt x="787" y="191"/>
                    <a:pt x="624" y="82"/>
                    <a:pt x="434" y="1"/>
                  </a:cubicBezTo>
                  <a:close/>
                </a:path>
              </a:pathLst>
            </a:custGeom>
            <a:solidFill>
              <a:srgbClr val="263E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56"/>
            <p:cNvSpPr/>
            <p:nvPr/>
          </p:nvSpPr>
          <p:spPr>
            <a:xfrm>
              <a:off x="3001538" y="4482825"/>
              <a:ext cx="145150" cy="143400"/>
            </a:xfrm>
            <a:custGeom>
              <a:avLst/>
              <a:gdLst/>
              <a:ahLst/>
              <a:cxnLst/>
              <a:rect l="l" t="t" r="r" b="b"/>
              <a:pathLst>
                <a:path w="5806" h="5736" extrusionOk="0">
                  <a:moveTo>
                    <a:pt x="2425" y="1"/>
                  </a:moveTo>
                  <a:cubicBezTo>
                    <a:pt x="1985" y="1"/>
                    <a:pt x="1545" y="137"/>
                    <a:pt x="1167" y="413"/>
                  </a:cubicBezTo>
                  <a:cubicBezTo>
                    <a:pt x="407" y="847"/>
                    <a:pt x="1" y="1660"/>
                    <a:pt x="109" y="2528"/>
                  </a:cubicBezTo>
                  <a:cubicBezTo>
                    <a:pt x="163" y="3586"/>
                    <a:pt x="706" y="4535"/>
                    <a:pt x="1574" y="5132"/>
                  </a:cubicBezTo>
                  <a:cubicBezTo>
                    <a:pt x="2138" y="5543"/>
                    <a:pt x="2671" y="5736"/>
                    <a:pt x="3181" y="5736"/>
                  </a:cubicBezTo>
                  <a:cubicBezTo>
                    <a:pt x="3847" y="5736"/>
                    <a:pt x="4473" y="5406"/>
                    <a:pt x="5073" y="4807"/>
                  </a:cubicBezTo>
                  <a:cubicBezTo>
                    <a:pt x="5480" y="4427"/>
                    <a:pt x="5751" y="3884"/>
                    <a:pt x="5805" y="3315"/>
                  </a:cubicBezTo>
                  <a:lnTo>
                    <a:pt x="5805" y="3315"/>
                  </a:lnTo>
                  <a:cubicBezTo>
                    <a:pt x="5452" y="3478"/>
                    <a:pt x="5235" y="3613"/>
                    <a:pt x="5018" y="3722"/>
                  </a:cubicBezTo>
                  <a:cubicBezTo>
                    <a:pt x="4780" y="3849"/>
                    <a:pt x="4520" y="3910"/>
                    <a:pt x="4263" y="3910"/>
                  </a:cubicBezTo>
                  <a:cubicBezTo>
                    <a:pt x="3700" y="3910"/>
                    <a:pt x="3146" y="3619"/>
                    <a:pt x="2849" y="3098"/>
                  </a:cubicBezTo>
                  <a:cubicBezTo>
                    <a:pt x="2387" y="2393"/>
                    <a:pt x="2442" y="1443"/>
                    <a:pt x="3011" y="792"/>
                  </a:cubicBezTo>
                  <a:cubicBezTo>
                    <a:pt x="3147" y="630"/>
                    <a:pt x="3337" y="494"/>
                    <a:pt x="3527" y="304"/>
                  </a:cubicBezTo>
                  <a:cubicBezTo>
                    <a:pt x="3187" y="103"/>
                    <a:pt x="2806" y="1"/>
                    <a:pt x="2425" y="1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56"/>
            <p:cNvSpPr/>
            <p:nvPr/>
          </p:nvSpPr>
          <p:spPr>
            <a:xfrm>
              <a:off x="3895263" y="4600125"/>
              <a:ext cx="139725" cy="134625"/>
            </a:xfrm>
            <a:custGeom>
              <a:avLst/>
              <a:gdLst/>
              <a:ahLst/>
              <a:cxnLst/>
              <a:rect l="l" t="t" r="r" b="b"/>
              <a:pathLst>
                <a:path w="5589" h="5385" extrusionOk="0">
                  <a:moveTo>
                    <a:pt x="2905" y="1"/>
                  </a:moveTo>
                  <a:cubicBezTo>
                    <a:pt x="2714" y="1"/>
                    <a:pt x="2521" y="29"/>
                    <a:pt x="2333" y="88"/>
                  </a:cubicBezTo>
                  <a:lnTo>
                    <a:pt x="2713" y="494"/>
                  </a:lnTo>
                  <a:cubicBezTo>
                    <a:pt x="3391" y="1200"/>
                    <a:pt x="3500" y="1823"/>
                    <a:pt x="3147" y="2474"/>
                  </a:cubicBezTo>
                  <a:cubicBezTo>
                    <a:pt x="2858" y="2970"/>
                    <a:pt x="2427" y="3230"/>
                    <a:pt x="1843" y="3230"/>
                  </a:cubicBezTo>
                  <a:cubicBezTo>
                    <a:pt x="1660" y="3230"/>
                    <a:pt x="1462" y="3204"/>
                    <a:pt x="1248" y="3153"/>
                  </a:cubicBezTo>
                  <a:cubicBezTo>
                    <a:pt x="977" y="3098"/>
                    <a:pt x="733" y="2990"/>
                    <a:pt x="489" y="2908"/>
                  </a:cubicBezTo>
                  <a:cubicBezTo>
                    <a:pt x="353" y="2881"/>
                    <a:pt x="245" y="2881"/>
                    <a:pt x="109" y="2827"/>
                  </a:cubicBezTo>
                  <a:lnTo>
                    <a:pt x="109" y="2827"/>
                  </a:lnTo>
                  <a:cubicBezTo>
                    <a:pt x="1" y="3831"/>
                    <a:pt x="543" y="4780"/>
                    <a:pt x="1465" y="5133"/>
                  </a:cubicBezTo>
                  <a:cubicBezTo>
                    <a:pt x="1825" y="5303"/>
                    <a:pt x="2208" y="5385"/>
                    <a:pt x="2589" y="5385"/>
                  </a:cubicBezTo>
                  <a:cubicBezTo>
                    <a:pt x="3357" y="5385"/>
                    <a:pt x="4113" y="5053"/>
                    <a:pt x="4639" y="4454"/>
                  </a:cubicBezTo>
                  <a:cubicBezTo>
                    <a:pt x="5453" y="3614"/>
                    <a:pt x="5588" y="2312"/>
                    <a:pt x="4937" y="1335"/>
                  </a:cubicBezTo>
                  <a:cubicBezTo>
                    <a:pt x="4639" y="793"/>
                    <a:pt x="4178" y="386"/>
                    <a:pt x="3635" y="142"/>
                  </a:cubicBezTo>
                  <a:cubicBezTo>
                    <a:pt x="3404" y="49"/>
                    <a:pt x="3156" y="1"/>
                    <a:pt x="2905" y="1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56"/>
            <p:cNvSpPr/>
            <p:nvPr/>
          </p:nvSpPr>
          <p:spPr>
            <a:xfrm>
              <a:off x="3506038" y="4037450"/>
              <a:ext cx="144475" cy="173625"/>
            </a:xfrm>
            <a:custGeom>
              <a:avLst/>
              <a:gdLst/>
              <a:ahLst/>
              <a:cxnLst/>
              <a:rect l="l" t="t" r="r" b="b"/>
              <a:pathLst>
                <a:path w="5779" h="6945" extrusionOk="0">
                  <a:moveTo>
                    <a:pt x="4205" y="0"/>
                  </a:moveTo>
                  <a:cubicBezTo>
                    <a:pt x="2794" y="1980"/>
                    <a:pt x="1411" y="3933"/>
                    <a:pt x="1" y="5968"/>
                  </a:cubicBezTo>
                  <a:cubicBezTo>
                    <a:pt x="218" y="6158"/>
                    <a:pt x="435" y="6347"/>
                    <a:pt x="679" y="6537"/>
                  </a:cubicBezTo>
                  <a:cubicBezTo>
                    <a:pt x="842" y="6673"/>
                    <a:pt x="1031" y="6781"/>
                    <a:pt x="1276" y="6944"/>
                  </a:cubicBezTo>
                  <a:cubicBezTo>
                    <a:pt x="1601" y="6456"/>
                    <a:pt x="1926" y="5968"/>
                    <a:pt x="2252" y="5534"/>
                  </a:cubicBezTo>
                  <a:cubicBezTo>
                    <a:pt x="3283" y="4205"/>
                    <a:pt x="4286" y="2903"/>
                    <a:pt x="5317" y="1601"/>
                  </a:cubicBezTo>
                  <a:cubicBezTo>
                    <a:pt x="5480" y="1357"/>
                    <a:pt x="5615" y="1112"/>
                    <a:pt x="5778" y="896"/>
                  </a:cubicBezTo>
                  <a:cubicBezTo>
                    <a:pt x="5425" y="353"/>
                    <a:pt x="4829" y="28"/>
                    <a:pt x="4205" y="0"/>
                  </a:cubicBezTo>
                  <a:close/>
                </a:path>
              </a:pathLst>
            </a:custGeom>
            <a:solidFill>
              <a:srgbClr val="263E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56"/>
            <p:cNvSpPr/>
            <p:nvPr/>
          </p:nvSpPr>
          <p:spPr>
            <a:xfrm>
              <a:off x="3091738" y="4406325"/>
              <a:ext cx="195300" cy="147300"/>
            </a:xfrm>
            <a:custGeom>
              <a:avLst/>
              <a:gdLst/>
              <a:ahLst/>
              <a:cxnLst/>
              <a:rect l="l" t="t" r="r" b="b"/>
              <a:pathLst>
                <a:path w="7812" h="5892" extrusionOk="0">
                  <a:moveTo>
                    <a:pt x="7378" y="1"/>
                  </a:moveTo>
                  <a:cubicBezTo>
                    <a:pt x="7161" y="82"/>
                    <a:pt x="7079" y="136"/>
                    <a:pt x="6998" y="191"/>
                  </a:cubicBezTo>
                  <a:cubicBezTo>
                    <a:pt x="5289" y="1248"/>
                    <a:pt x="3607" y="2279"/>
                    <a:pt x="1953" y="3364"/>
                  </a:cubicBezTo>
                  <a:cubicBezTo>
                    <a:pt x="1383" y="3744"/>
                    <a:pt x="841" y="4178"/>
                    <a:pt x="353" y="4666"/>
                  </a:cubicBezTo>
                  <a:cubicBezTo>
                    <a:pt x="0" y="4937"/>
                    <a:pt x="0" y="5453"/>
                    <a:pt x="353" y="5724"/>
                  </a:cubicBezTo>
                  <a:cubicBezTo>
                    <a:pt x="453" y="5836"/>
                    <a:pt x="564" y="5891"/>
                    <a:pt x="692" y="5891"/>
                  </a:cubicBezTo>
                  <a:cubicBezTo>
                    <a:pt x="842" y="5891"/>
                    <a:pt x="1016" y="5816"/>
                    <a:pt x="1221" y="5670"/>
                  </a:cubicBezTo>
                  <a:cubicBezTo>
                    <a:pt x="1763" y="5236"/>
                    <a:pt x="2278" y="4775"/>
                    <a:pt x="2848" y="4368"/>
                  </a:cubicBezTo>
                  <a:cubicBezTo>
                    <a:pt x="4286" y="3337"/>
                    <a:pt x="5723" y="2361"/>
                    <a:pt x="7161" y="1357"/>
                  </a:cubicBezTo>
                  <a:cubicBezTo>
                    <a:pt x="7378" y="1194"/>
                    <a:pt x="7568" y="1031"/>
                    <a:pt x="7812" y="842"/>
                  </a:cubicBezTo>
                  <a:lnTo>
                    <a:pt x="7378" y="1"/>
                  </a:lnTo>
                  <a:close/>
                </a:path>
              </a:pathLst>
            </a:custGeom>
            <a:solidFill>
              <a:srgbClr val="263E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0" name="Google Shape;1140;p56"/>
          <p:cNvGrpSpPr/>
          <p:nvPr/>
        </p:nvGrpSpPr>
        <p:grpSpPr>
          <a:xfrm rot="-531170">
            <a:off x="6793660" y="3211145"/>
            <a:ext cx="1233770" cy="1570035"/>
            <a:chOff x="2586363" y="5410988"/>
            <a:chExt cx="1049025" cy="1334938"/>
          </a:xfrm>
        </p:grpSpPr>
        <p:sp>
          <p:nvSpPr>
            <p:cNvPr id="1141" name="Google Shape;1141;p56"/>
            <p:cNvSpPr/>
            <p:nvPr/>
          </p:nvSpPr>
          <p:spPr>
            <a:xfrm>
              <a:off x="2586363" y="5419550"/>
              <a:ext cx="1049025" cy="1326375"/>
            </a:xfrm>
            <a:custGeom>
              <a:avLst/>
              <a:gdLst/>
              <a:ahLst/>
              <a:cxnLst/>
              <a:rect l="l" t="t" r="r" b="b"/>
              <a:pathLst>
                <a:path w="41961" h="53055" extrusionOk="0">
                  <a:moveTo>
                    <a:pt x="32169" y="814"/>
                  </a:moveTo>
                  <a:cubicBezTo>
                    <a:pt x="32223" y="814"/>
                    <a:pt x="32305" y="841"/>
                    <a:pt x="32386" y="868"/>
                  </a:cubicBezTo>
                  <a:cubicBezTo>
                    <a:pt x="34041" y="1492"/>
                    <a:pt x="38760" y="3825"/>
                    <a:pt x="40686" y="4828"/>
                  </a:cubicBezTo>
                  <a:cubicBezTo>
                    <a:pt x="40930" y="4964"/>
                    <a:pt x="41066" y="5262"/>
                    <a:pt x="40957" y="5534"/>
                  </a:cubicBezTo>
                  <a:cubicBezTo>
                    <a:pt x="40767" y="6022"/>
                    <a:pt x="40578" y="6402"/>
                    <a:pt x="40361" y="6836"/>
                  </a:cubicBezTo>
                  <a:cubicBezTo>
                    <a:pt x="40252" y="7080"/>
                    <a:pt x="40116" y="7351"/>
                    <a:pt x="39981" y="7649"/>
                  </a:cubicBezTo>
                  <a:cubicBezTo>
                    <a:pt x="39872" y="7866"/>
                    <a:pt x="39655" y="8029"/>
                    <a:pt x="39411" y="8029"/>
                  </a:cubicBezTo>
                  <a:cubicBezTo>
                    <a:pt x="39303" y="8029"/>
                    <a:pt x="39221" y="8002"/>
                    <a:pt x="39140" y="7948"/>
                  </a:cubicBezTo>
                  <a:cubicBezTo>
                    <a:pt x="38326" y="7568"/>
                    <a:pt x="37485" y="7161"/>
                    <a:pt x="36672" y="6781"/>
                  </a:cubicBezTo>
                  <a:cubicBezTo>
                    <a:pt x="34882" y="5886"/>
                    <a:pt x="32983" y="4964"/>
                    <a:pt x="31084" y="4150"/>
                  </a:cubicBezTo>
                  <a:cubicBezTo>
                    <a:pt x="30759" y="4015"/>
                    <a:pt x="30623" y="3662"/>
                    <a:pt x="30732" y="3309"/>
                  </a:cubicBezTo>
                  <a:cubicBezTo>
                    <a:pt x="30976" y="2550"/>
                    <a:pt x="31328" y="1818"/>
                    <a:pt x="31600" y="1194"/>
                  </a:cubicBezTo>
                  <a:cubicBezTo>
                    <a:pt x="31708" y="977"/>
                    <a:pt x="31925" y="814"/>
                    <a:pt x="32169" y="814"/>
                  </a:cubicBezTo>
                  <a:close/>
                  <a:moveTo>
                    <a:pt x="32628" y="5937"/>
                  </a:moveTo>
                  <a:cubicBezTo>
                    <a:pt x="32647" y="5937"/>
                    <a:pt x="32666" y="5938"/>
                    <a:pt x="32684" y="5940"/>
                  </a:cubicBezTo>
                  <a:cubicBezTo>
                    <a:pt x="32766" y="5940"/>
                    <a:pt x="32874" y="5940"/>
                    <a:pt x="32956" y="5968"/>
                  </a:cubicBezTo>
                  <a:cubicBezTo>
                    <a:pt x="33824" y="6320"/>
                    <a:pt x="35424" y="7080"/>
                    <a:pt x="36482" y="7649"/>
                  </a:cubicBezTo>
                  <a:cubicBezTo>
                    <a:pt x="36834" y="7812"/>
                    <a:pt x="36997" y="8219"/>
                    <a:pt x="36807" y="8571"/>
                  </a:cubicBezTo>
                  <a:cubicBezTo>
                    <a:pt x="36590" y="9005"/>
                    <a:pt x="36373" y="9439"/>
                    <a:pt x="36129" y="9873"/>
                  </a:cubicBezTo>
                  <a:cubicBezTo>
                    <a:pt x="34665" y="12477"/>
                    <a:pt x="33200" y="15108"/>
                    <a:pt x="31681" y="17658"/>
                  </a:cubicBezTo>
                  <a:cubicBezTo>
                    <a:pt x="29592" y="21184"/>
                    <a:pt x="27612" y="24764"/>
                    <a:pt x="25714" y="28372"/>
                  </a:cubicBezTo>
                  <a:cubicBezTo>
                    <a:pt x="25198" y="29267"/>
                    <a:pt x="24764" y="30189"/>
                    <a:pt x="24385" y="31138"/>
                  </a:cubicBezTo>
                  <a:cubicBezTo>
                    <a:pt x="24249" y="31491"/>
                    <a:pt x="24222" y="31844"/>
                    <a:pt x="24303" y="32196"/>
                  </a:cubicBezTo>
                  <a:cubicBezTo>
                    <a:pt x="25253" y="37241"/>
                    <a:pt x="25822" y="42341"/>
                    <a:pt x="25578" y="47494"/>
                  </a:cubicBezTo>
                  <a:cubicBezTo>
                    <a:pt x="25551" y="48199"/>
                    <a:pt x="25578" y="48932"/>
                    <a:pt x="25578" y="49637"/>
                  </a:cubicBezTo>
                  <a:cubicBezTo>
                    <a:pt x="25578" y="50098"/>
                    <a:pt x="25470" y="50586"/>
                    <a:pt x="25280" y="51020"/>
                  </a:cubicBezTo>
                  <a:cubicBezTo>
                    <a:pt x="25018" y="51675"/>
                    <a:pt x="24369" y="52102"/>
                    <a:pt x="23673" y="52102"/>
                  </a:cubicBezTo>
                  <a:cubicBezTo>
                    <a:pt x="23505" y="52102"/>
                    <a:pt x="23333" y="52077"/>
                    <a:pt x="23164" y="52024"/>
                  </a:cubicBezTo>
                  <a:cubicBezTo>
                    <a:pt x="20506" y="51291"/>
                    <a:pt x="17929" y="50261"/>
                    <a:pt x="15488" y="48986"/>
                  </a:cubicBezTo>
                  <a:cubicBezTo>
                    <a:pt x="13318" y="47765"/>
                    <a:pt x="11202" y="46409"/>
                    <a:pt x="9222" y="44917"/>
                  </a:cubicBezTo>
                  <a:cubicBezTo>
                    <a:pt x="7459" y="43643"/>
                    <a:pt x="5805" y="42259"/>
                    <a:pt x="4232" y="40767"/>
                  </a:cubicBezTo>
                  <a:cubicBezTo>
                    <a:pt x="3364" y="39899"/>
                    <a:pt x="2550" y="39004"/>
                    <a:pt x="1682" y="38109"/>
                  </a:cubicBezTo>
                  <a:cubicBezTo>
                    <a:pt x="1546" y="37947"/>
                    <a:pt x="1411" y="37784"/>
                    <a:pt x="1329" y="37567"/>
                  </a:cubicBezTo>
                  <a:cubicBezTo>
                    <a:pt x="868" y="36617"/>
                    <a:pt x="1031" y="35858"/>
                    <a:pt x="1926" y="35261"/>
                  </a:cubicBezTo>
                  <a:cubicBezTo>
                    <a:pt x="2577" y="34827"/>
                    <a:pt x="3255" y="34420"/>
                    <a:pt x="3960" y="34068"/>
                  </a:cubicBezTo>
                  <a:cubicBezTo>
                    <a:pt x="6374" y="32902"/>
                    <a:pt x="8843" y="31871"/>
                    <a:pt x="11392" y="30949"/>
                  </a:cubicBezTo>
                  <a:cubicBezTo>
                    <a:pt x="13074" y="30325"/>
                    <a:pt x="14783" y="29728"/>
                    <a:pt x="16464" y="29131"/>
                  </a:cubicBezTo>
                  <a:cubicBezTo>
                    <a:pt x="16898" y="28969"/>
                    <a:pt x="17278" y="28724"/>
                    <a:pt x="17576" y="28372"/>
                  </a:cubicBezTo>
                  <a:cubicBezTo>
                    <a:pt x="18336" y="27504"/>
                    <a:pt x="19014" y="26582"/>
                    <a:pt x="19638" y="25605"/>
                  </a:cubicBezTo>
                  <a:cubicBezTo>
                    <a:pt x="22649" y="21076"/>
                    <a:pt x="25687" y="16546"/>
                    <a:pt x="28562" y="11908"/>
                  </a:cubicBezTo>
                  <a:cubicBezTo>
                    <a:pt x="29728" y="10009"/>
                    <a:pt x="30949" y="8137"/>
                    <a:pt x="32115" y="6239"/>
                  </a:cubicBezTo>
                  <a:cubicBezTo>
                    <a:pt x="32214" y="6065"/>
                    <a:pt x="32427" y="5937"/>
                    <a:pt x="32628" y="5937"/>
                  </a:cubicBezTo>
                  <a:close/>
                  <a:moveTo>
                    <a:pt x="31600" y="0"/>
                  </a:moveTo>
                  <a:cubicBezTo>
                    <a:pt x="31383" y="0"/>
                    <a:pt x="31274" y="109"/>
                    <a:pt x="31111" y="516"/>
                  </a:cubicBezTo>
                  <a:cubicBezTo>
                    <a:pt x="30786" y="1248"/>
                    <a:pt x="30460" y="2008"/>
                    <a:pt x="30162" y="2740"/>
                  </a:cubicBezTo>
                  <a:lnTo>
                    <a:pt x="29891" y="3418"/>
                  </a:lnTo>
                  <a:cubicBezTo>
                    <a:pt x="29864" y="3526"/>
                    <a:pt x="29836" y="3635"/>
                    <a:pt x="29809" y="3716"/>
                  </a:cubicBezTo>
                  <a:cubicBezTo>
                    <a:pt x="29674" y="4042"/>
                    <a:pt x="29864" y="4422"/>
                    <a:pt x="30216" y="4503"/>
                  </a:cubicBezTo>
                  <a:cubicBezTo>
                    <a:pt x="30487" y="4611"/>
                    <a:pt x="30732" y="4747"/>
                    <a:pt x="31003" y="4883"/>
                  </a:cubicBezTo>
                  <a:cubicBezTo>
                    <a:pt x="31193" y="4964"/>
                    <a:pt x="31301" y="5127"/>
                    <a:pt x="31355" y="5317"/>
                  </a:cubicBezTo>
                  <a:cubicBezTo>
                    <a:pt x="31410" y="5506"/>
                    <a:pt x="31383" y="5696"/>
                    <a:pt x="31301" y="5859"/>
                  </a:cubicBezTo>
                  <a:cubicBezTo>
                    <a:pt x="31138" y="6103"/>
                    <a:pt x="31003" y="6320"/>
                    <a:pt x="30867" y="6564"/>
                  </a:cubicBezTo>
                  <a:cubicBezTo>
                    <a:pt x="30298" y="7432"/>
                    <a:pt x="29755" y="8300"/>
                    <a:pt x="29213" y="9195"/>
                  </a:cubicBezTo>
                  <a:cubicBezTo>
                    <a:pt x="27938" y="11257"/>
                    <a:pt x="26609" y="13372"/>
                    <a:pt x="25280" y="15461"/>
                  </a:cubicBezTo>
                  <a:cubicBezTo>
                    <a:pt x="23842" y="17712"/>
                    <a:pt x="22350" y="19963"/>
                    <a:pt x="20940" y="22160"/>
                  </a:cubicBezTo>
                  <a:cubicBezTo>
                    <a:pt x="20018" y="23571"/>
                    <a:pt x="19095" y="24981"/>
                    <a:pt x="18173" y="26392"/>
                  </a:cubicBezTo>
                  <a:cubicBezTo>
                    <a:pt x="17821" y="26907"/>
                    <a:pt x="17414" y="27395"/>
                    <a:pt x="16953" y="27829"/>
                  </a:cubicBezTo>
                  <a:cubicBezTo>
                    <a:pt x="16681" y="28101"/>
                    <a:pt x="16356" y="28290"/>
                    <a:pt x="16003" y="28399"/>
                  </a:cubicBezTo>
                  <a:cubicBezTo>
                    <a:pt x="13644" y="29158"/>
                    <a:pt x="11175" y="30054"/>
                    <a:pt x="8436" y="31166"/>
                  </a:cubicBezTo>
                  <a:cubicBezTo>
                    <a:pt x="6483" y="31979"/>
                    <a:pt x="4557" y="32793"/>
                    <a:pt x="2957" y="33498"/>
                  </a:cubicBezTo>
                  <a:cubicBezTo>
                    <a:pt x="2062" y="33878"/>
                    <a:pt x="1302" y="34475"/>
                    <a:pt x="705" y="35207"/>
                  </a:cubicBezTo>
                  <a:cubicBezTo>
                    <a:pt x="109" y="35858"/>
                    <a:pt x="0" y="36807"/>
                    <a:pt x="380" y="37567"/>
                  </a:cubicBezTo>
                  <a:cubicBezTo>
                    <a:pt x="651" y="38218"/>
                    <a:pt x="1058" y="38787"/>
                    <a:pt x="1519" y="39276"/>
                  </a:cubicBezTo>
                  <a:cubicBezTo>
                    <a:pt x="2089" y="39845"/>
                    <a:pt x="2658" y="40415"/>
                    <a:pt x="3228" y="40957"/>
                  </a:cubicBezTo>
                  <a:cubicBezTo>
                    <a:pt x="3526" y="41283"/>
                    <a:pt x="3825" y="41581"/>
                    <a:pt x="4123" y="41879"/>
                  </a:cubicBezTo>
                  <a:cubicBezTo>
                    <a:pt x="4313" y="42069"/>
                    <a:pt x="4638" y="42368"/>
                    <a:pt x="4828" y="42558"/>
                  </a:cubicBezTo>
                  <a:cubicBezTo>
                    <a:pt x="6049" y="43588"/>
                    <a:pt x="7405" y="44646"/>
                    <a:pt x="9087" y="45921"/>
                  </a:cubicBezTo>
                  <a:cubicBezTo>
                    <a:pt x="11772" y="47928"/>
                    <a:pt x="14674" y="49637"/>
                    <a:pt x="17739" y="51047"/>
                  </a:cubicBezTo>
                  <a:cubicBezTo>
                    <a:pt x="19611" y="51861"/>
                    <a:pt x="21564" y="52512"/>
                    <a:pt x="23571" y="53000"/>
                  </a:cubicBezTo>
                  <a:cubicBezTo>
                    <a:pt x="23734" y="53027"/>
                    <a:pt x="23923" y="53054"/>
                    <a:pt x="24113" y="53054"/>
                  </a:cubicBezTo>
                  <a:cubicBezTo>
                    <a:pt x="24602" y="53054"/>
                    <a:pt x="25063" y="52892"/>
                    <a:pt x="25442" y="52566"/>
                  </a:cubicBezTo>
                  <a:cubicBezTo>
                    <a:pt x="25849" y="52241"/>
                    <a:pt x="26121" y="51807"/>
                    <a:pt x="26229" y="51291"/>
                  </a:cubicBezTo>
                  <a:cubicBezTo>
                    <a:pt x="26446" y="50640"/>
                    <a:pt x="26527" y="49962"/>
                    <a:pt x="26527" y="49257"/>
                  </a:cubicBezTo>
                  <a:cubicBezTo>
                    <a:pt x="26527" y="48308"/>
                    <a:pt x="26500" y="47169"/>
                    <a:pt x="26446" y="46029"/>
                  </a:cubicBezTo>
                  <a:lnTo>
                    <a:pt x="26446" y="45650"/>
                  </a:lnTo>
                  <a:cubicBezTo>
                    <a:pt x="26365" y="43832"/>
                    <a:pt x="26283" y="41934"/>
                    <a:pt x="26175" y="40062"/>
                  </a:cubicBezTo>
                  <a:lnTo>
                    <a:pt x="26175" y="40008"/>
                  </a:lnTo>
                  <a:cubicBezTo>
                    <a:pt x="26093" y="38164"/>
                    <a:pt x="25904" y="36319"/>
                    <a:pt x="25578" y="34475"/>
                  </a:cubicBezTo>
                  <a:cubicBezTo>
                    <a:pt x="25497" y="34014"/>
                    <a:pt x="25442" y="33498"/>
                    <a:pt x="25388" y="33037"/>
                  </a:cubicBezTo>
                  <a:cubicBezTo>
                    <a:pt x="25334" y="32739"/>
                    <a:pt x="25307" y="32468"/>
                    <a:pt x="25280" y="32196"/>
                  </a:cubicBezTo>
                  <a:cubicBezTo>
                    <a:pt x="25198" y="31735"/>
                    <a:pt x="25280" y="31247"/>
                    <a:pt x="25470" y="30813"/>
                  </a:cubicBezTo>
                  <a:cubicBezTo>
                    <a:pt x="25741" y="30298"/>
                    <a:pt x="26012" y="29755"/>
                    <a:pt x="26283" y="29213"/>
                  </a:cubicBezTo>
                  <a:cubicBezTo>
                    <a:pt x="28155" y="25632"/>
                    <a:pt x="29864" y="22513"/>
                    <a:pt x="31518" y="19746"/>
                  </a:cubicBezTo>
                  <a:lnTo>
                    <a:pt x="32440" y="18173"/>
                  </a:lnTo>
                  <a:cubicBezTo>
                    <a:pt x="34176" y="15217"/>
                    <a:pt x="35994" y="12179"/>
                    <a:pt x="37594" y="9033"/>
                  </a:cubicBezTo>
                  <a:cubicBezTo>
                    <a:pt x="37757" y="8707"/>
                    <a:pt x="38082" y="8517"/>
                    <a:pt x="38435" y="8517"/>
                  </a:cubicBezTo>
                  <a:cubicBezTo>
                    <a:pt x="38570" y="8517"/>
                    <a:pt x="38706" y="8544"/>
                    <a:pt x="38842" y="8599"/>
                  </a:cubicBezTo>
                  <a:lnTo>
                    <a:pt x="38977" y="8653"/>
                  </a:lnTo>
                  <a:lnTo>
                    <a:pt x="39031" y="8680"/>
                  </a:lnTo>
                  <a:cubicBezTo>
                    <a:pt x="39221" y="8761"/>
                    <a:pt x="39438" y="8843"/>
                    <a:pt x="39628" y="8897"/>
                  </a:cubicBezTo>
                  <a:cubicBezTo>
                    <a:pt x="39737" y="8897"/>
                    <a:pt x="39818" y="8924"/>
                    <a:pt x="39899" y="8924"/>
                  </a:cubicBezTo>
                  <a:cubicBezTo>
                    <a:pt x="40089" y="8924"/>
                    <a:pt x="40198" y="8870"/>
                    <a:pt x="40361" y="8544"/>
                  </a:cubicBezTo>
                  <a:cubicBezTo>
                    <a:pt x="40550" y="8083"/>
                    <a:pt x="40740" y="7703"/>
                    <a:pt x="40930" y="7351"/>
                  </a:cubicBezTo>
                  <a:cubicBezTo>
                    <a:pt x="41174" y="6836"/>
                    <a:pt x="41391" y="6374"/>
                    <a:pt x="41662" y="5751"/>
                  </a:cubicBezTo>
                  <a:cubicBezTo>
                    <a:pt x="41771" y="5534"/>
                    <a:pt x="41852" y="5317"/>
                    <a:pt x="41907" y="5100"/>
                  </a:cubicBezTo>
                  <a:cubicBezTo>
                    <a:pt x="41961" y="4828"/>
                    <a:pt x="41825" y="4530"/>
                    <a:pt x="41554" y="4422"/>
                  </a:cubicBezTo>
                  <a:lnTo>
                    <a:pt x="41473" y="4367"/>
                  </a:lnTo>
                  <a:lnTo>
                    <a:pt x="41256" y="4259"/>
                  </a:lnTo>
                  <a:cubicBezTo>
                    <a:pt x="40469" y="3879"/>
                    <a:pt x="39710" y="3445"/>
                    <a:pt x="38950" y="3038"/>
                  </a:cubicBezTo>
                  <a:cubicBezTo>
                    <a:pt x="37296" y="2089"/>
                    <a:pt x="35560" y="1275"/>
                    <a:pt x="33797" y="597"/>
                  </a:cubicBezTo>
                  <a:cubicBezTo>
                    <a:pt x="33200" y="380"/>
                    <a:pt x="32603" y="217"/>
                    <a:pt x="32006" y="55"/>
                  </a:cubicBezTo>
                  <a:cubicBezTo>
                    <a:pt x="31871" y="27"/>
                    <a:pt x="31735" y="0"/>
                    <a:pt x="31600" y="0"/>
                  </a:cubicBezTo>
                  <a:close/>
                </a:path>
              </a:pathLst>
            </a:custGeom>
            <a:solidFill>
              <a:srgbClr val="1A2646"/>
            </a:solidFill>
            <a:ln w="1143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56"/>
            <p:cNvSpPr/>
            <p:nvPr/>
          </p:nvSpPr>
          <p:spPr>
            <a:xfrm>
              <a:off x="2586363" y="5410988"/>
              <a:ext cx="1049025" cy="1326375"/>
            </a:xfrm>
            <a:custGeom>
              <a:avLst/>
              <a:gdLst/>
              <a:ahLst/>
              <a:cxnLst/>
              <a:rect l="l" t="t" r="r" b="b"/>
              <a:pathLst>
                <a:path w="41961" h="53055" extrusionOk="0">
                  <a:moveTo>
                    <a:pt x="32169" y="814"/>
                  </a:moveTo>
                  <a:cubicBezTo>
                    <a:pt x="32223" y="814"/>
                    <a:pt x="32305" y="841"/>
                    <a:pt x="32386" y="868"/>
                  </a:cubicBezTo>
                  <a:cubicBezTo>
                    <a:pt x="34041" y="1492"/>
                    <a:pt x="38760" y="3825"/>
                    <a:pt x="40686" y="4828"/>
                  </a:cubicBezTo>
                  <a:cubicBezTo>
                    <a:pt x="40930" y="4964"/>
                    <a:pt x="41066" y="5262"/>
                    <a:pt x="40957" y="5534"/>
                  </a:cubicBezTo>
                  <a:cubicBezTo>
                    <a:pt x="40767" y="6022"/>
                    <a:pt x="40578" y="6402"/>
                    <a:pt x="40361" y="6836"/>
                  </a:cubicBezTo>
                  <a:cubicBezTo>
                    <a:pt x="40252" y="7080"/>
                    <a:pt x="40116" y="7351"/>
                    <a:pt x="39981" y="7649"/>
                  </a:cubicBezTo>
                  <a:cubicBezTo>
                    <a:pt x="39872" y="7866"/>
                    <a:pt x="39655" y="8029"/>
                    <a:pt x="39411" y="8029"/>
                  </a:cubicBezTo>
                  <a:cubicBezTo>
                    <a:pt x="39303" y="8029"/>
                    <a:pt x="39221" y="8002"/>
                    <a:pt x="39140" y="7948"/>
                  </a:cubicBezTo>
                  <a:cubicBezTo>
                    <a:pt x="38326" y="7568"/>
                    <a:pt x="37485" y="7161"/>
                    <a:pt x="36672" y="6781"/>
                  </a:cubicBezTo>
                  <a:cubicBezTo>
                    <a:pt x="34882" y="5886"/>
                    <a:pt x="32983" y="4964"/>
                    <a:pt x="31084" y="4150"/>
                  </a:cubicBezTo>
                  <a:cubicBezTo>
                    <a:pt x="30759" y="4015"/>
                    <a:pt x="30623" y="3662"/>
                    <a:pt x="30732" y="3309"/>
                  </a:cubicBezTo>
                  <a:cubicBezTo>
                    <a:pt x="30976" y="2550"/>
                    <a:pt x="31328" y="1818"/>
                    <a:pt x="31600" y="1194"/>
                  </a:cubicBezTo>
                  <a:cubicBezTo>
                    <a:pt x="31708" y="977"/>
                    <a:pt x="31925" y="814"/>
                    <a:pt x="32169" y="814"/>
                  </a:cubicBezTo>
                  <a:close/>
                  <a:moveTo>
                    <a:pt x="32628" y="5937"/>
                  </a:moveTo>
                  <a:cubicBezTo>
                    <a:pt x="32647" y="5937"/>
                    <a:pt x="32666" y="5938"/>
                    <a:pt x="32684" y="5940"/>
                  </a:cubicBezTo>
                  <a:cubicBezTo>
                    <a:pt x="32766" y="5940"/>
                    <a:pt x="32874" y="5940"/>
                    <a:pt x="32956" y="5968"/>
                  </a:cubicBezTo>
                  <a:cubicBezTo>
                    <a:pt x="33824" y="6320"/>
                    <a:pt x="35424" y="7080"/>
                    <a:pt x="36482" y="7649"/>
                  </a:cubicBezTo>
                  <a:cubicBezTo>
                    <a:pt x="36834" y="7812"/>
                    <a:pt x="36997" y="8219"/>
                    <a:pt x="36807" y="8571"/>
                  </a:cubicBezTo>
                  <a:cubicBezTo>
                    <a:pt x="36590" y="9005"/>
                    <a:pt x="36373" y="9439"/>
                    <a:pt x="36129" y="9873"/>
                  </a:cubicBezTo>
                  <a:cubicBezTo>
                    <a:pt x="34665" y="12477"/>
                    <a:pt x="33200" y="15108"/>
                    <a:pt x="31681" y="17658"/>
                  </a:cubicBezTo>
                  <a:cubicBezTo>
                    <a:pt x="29592" y="21184"/>
                    <a:pt x="27612" y="24764"/>
                    <a:pt x="25714" y="28372"/>
                  </a:cubicBezTo>
                  <a:cubicBezTo>
                    <a:pt x="25198" y="29267"/>
                    <a:pt x="24764" y="30189"/>
                    <a:pt x="24385" y="31138"/>
                  </a:cubicBezTo>
                  <a:cubicBezTo>
                    <a:pt x="24249" y="31491"/>
                    <a:pt x="24222" y="31844"/>
                    <a:pt x="24303" y="32196"/>
                  </a:cubicBezTo>
                  <a:cubicBezTo>
                    <a:pt x="25253" y="37241"/>
                    <a:pt x="25822" y="42341"/>
                    <a:pt x="25578" y="47494"/>
                  </a:cubicBezTo>
                  <a:cubicBezTo>
                    <a:pt x="25551" y="48199"/>
                    <a:pt x="25578" y="48932"/>
                    <a:pt x="25578" y="49637"/>
                  </a:cubicBezTo>
                  <a:cubicBezTo>
                    <a:pt x="25578" y="50098"/>
                    <a:pt x="25470" y="50586"/>
                    <a:pt x="25280" y="51020"/>
                  </a:cubicBezTo>
                  <a:cubicBezTo>
                    <a:pt x="25018" y="51675"/>
                    <a:pt x="24369" y="52102"/>
                    <a:pt x="23673" y="52102"/>
                  </a:cubicBezTo>
                  <a:cubicBezTo>
                    <a:pt x="23505" y="52102"/>
                    <a:pt x="23333" y="52077"/>
                    <a:pt x="23164" y="52024"/>
                  </a:cubicBezTo>
                  <a:cubicBezTo>
                    <a:pt x="20506" y="51291"/>
                    <a:pt x="17929" y="50261"/>
                    <a:pt x="15488" y="48986"/>
                  </a:cubicBezTo>
                  <a:cubicBezTo>
                    <a:pt x="13318" y="47765"/>
                    <a:pt x="11202" y="46409"/>
                    <a:pt x="9222" y="44917"/>
                  </a:cubicBezTo>
                  <a:cubicBezTo>
                    <a:pt x="7459" y="43643"/>
                    <a:pt x="5805" y="42259"/>
                    <a:pt x="4232" y="40767"/>
                  </a:cubicBezTo>
                  <a:cubicBezTo>
                    <a:pt x="3364" y="39899"/>
                    <a:pt x="2550" y="39004"/>
                    <a:pt x="1682" y="38109"/>
                  </a:cubicBezTo>
                  <a:cubicBezTo>
                    <a:pt x="1546" y="37947"/>
                    <a:pt x="1411" y="37784"/>
                    <a:pt x="1329" y="37567"/>
                  </a:cubicBezTo>
                  <a:cubicBezTo>
                    <a:pt x="868" y="36617"/>
                    <a:pt x="1031" y="35858"/>
                    <a:pt x="1926" y="35261"/>
                  </a:cubicBezTo>
                  <a:cubicBezTo>
                    <a:pt x="2577" y="34827"/>
                    <a:pt x="3255" y="34420"/>
                    <a:pt x="3960" y="34068"/>
                  </a:cubicBezTo>
                  <a:cubicBezTo>
                    <a:pt x="6374" y="32902"/>
                    <a:pt x="8843" y="31871"/>
                    <a:pt x="11392" y="30949"/>
                  </a:cubicBezTo>
                  <a:cubicBezTo>
                    <a:pt x="13074" y="30325"/>
                    <a:pt x="14783" y="29728"/>
                    <a:pt x="16464" y="29131"/>
                  </a:cubicBezTo>
                  <a:cubicBezTo>
                    <a:pt x="16898" y="28969"/>
                    <a:pt x="17278" y="28724"/>
                    <a:pt x="17576" y="28372"/>
                  </a:cubicBezTo>
                  <a:cubicBezTo>
                    <a:pt x="18336" y="27504"/>
                    <a:pt x="19014" y="26582"/>
                    <a:pt x="19638" y="25605"/>
                  </a:cubicBezTo>
                  <a:cubicBezTo>
                    <a:pt x="22649" y="21076"/>
                    <a:pt x="25687" y="16546"/>
                    <a:pt x="28562" y="11908"/>
                  </a:cubicBezTo>
                  <a:cubicBezTo>
                    <a:pt x="29728" y="10009"/>
                    <a:pt x="30949" y="8137"/>
                    <a:pt x="32115" y="6239"/>
                  </a:cubicBezTo>
                  <a:cubicBezTo>
                    <a:pt x="32214" y="6065"/>
                    <a:pt x="32427" y="5937"/>
                    <a:pt x="32628" y="5937"/>
                  </a:cubicBezTo>
                  <a:close/>
                  <a:moveTo>
                    <a:pt x="31600" y="0"/>
                  </a:moveTo>
                  <a:cubicBezTo>
                    <a:pt x="31383" y="0"/>
                    <a:pt x="31274" y="109"/>
                    <a:pt x="31111" y="516"/>
                  </a:cubicBezTo>
                  <a:cubicBezTo>
                    <a:pt x="30786" y="1248"/>
                    <a:pt x="30460" y="2008"/>
                    <a:pt x="30162" y="2740"/>
                  </a:cubicBezTo>
                  <a:lnTo>
                    <a:pt x="29891" y="3418"/>
                  </a:lnTo>
                  <a:cubicBezTo>
                    <a:pt x="29864" y="3526"/>
                    <a:pt x="29836" y="3635"/>
                    <a:pt x="29809" y="3716"/>
                  </a:cubicBezTo>
                  <a:cubicBezTo>
                    <a:pt x="29674" y="4042"/>
                    <a:pt x="29864" y="4422"/>
                    <a:pt x="30216" y="4503"/>
                  </a:cubicBezTo>
                  <a:cubicBezTo>
                    <a:pt x="30487" y="4611"/>
                    <a:pt x="30732" y="4747"/>
                    <a:pt x="31003" y="4883"/>
                  </a:cubicBezTo>
                  <a:cubicBezTo>
                    <a:pt x="31193" y="4964"/>
                    <a:pt x="31301" y="5127"/>
                    <a:pt x="31355" y="5317"/>
                  </a:cubicBezTo>
                  <a:cubicBezTo>
                    <a:pt x="31410" y="5506"/>
                    <a:pt x="31383" y="5696"/>
                    <a:pt x="31301" y="5859"/>
                  </a:cubicBezTo>
                  <a:cubicBezTo>
                    <a:pt x="31138" y="6103"/>
                    <a:pt x="31003" y="6320"/>
                    <a:pt x="30867" y="6564"/>
                  </a:cubicBezTo>
                  <a:cubicBezTo>
                    <a:pt x="30298" y="7432"/>
                    <a:pt x="29755" y="8300"/>
                    <a:pt x="29213" y="9195"/>
                  </a:cubicBezTo>
                  <a:cubicBezTo>
                    <a:pt x="27938" y="11257"/>
                    <a:pt x="26609" y="13372"/>
                    <a:pt x="25280" y="15461"/>
                  </a:cubicBezTo>
                  <a:cubicBezTo>
                    <a:pt x="23842" y="17712"/>
                    <a:pt x="22350" y="19963"/>
                    <a:pt x="20940" y="22160"/>
                  </a:cubicBezTo>
                  <a:cubicBezTo>
                    <a:pt x="20018" y="23571"/>
                    <a:pt x="19095" y="24981"/>
                    <a:pt x="18173" y="26392"/>
                  </a:cubicBezTo>
                  <a:cubicBezTo>
                    <a:pt x="17821" y="26907"/>
                    <a:pt x="17414" y="27395"/>
                    <a:pt x="16953" y="27829"/>
                  </a:cubicBezTo>
                  <a:cubicBezTo>
                    <a:pt x="16681" y="28101"/>
                    <a:pt x="16356" y="28290"/>
                    <a:pt x="16003" y="28399"/>
                  </a:cubicBezTo>
                  <a:cubicBezTo>
                    <a:pt x="13644" y="29158"/>
                    <a:pt x="11175" y="30054"/>
                    <a:pt x="8436" y="31166"/>
                  </a:cubicBezTo>
                  <a:cubicBezTo>
                    <a:pt x="6483" y="31979"/>
                    <a:pt x="4557" y="32793"/>
                    <a:pt x="2957" y="33498"/>
                  </a:cubicBezTo>
                  <a:cubicBezTo>
                    <a:pt x="2062" y="33878"/>
                    <a:pt x="1302" y="34475"/>
                    <a:pt x="705" y="35207"/>
                  </a:cubicBezTo>
                  <a:cubicBezTo>
                    <a:pt x="109" y="35858"/>
                    <a:pt x="0" y="36807"/>
                    <a:pt x="380" y="37567"/>
                  </a:cubicBezTo>
                  <a:cubicBezTo>
                    <a:pt x="651" y="38218"/>
                    <a:pt x="1058" y="38787"/>
                    <a:pt x="1519" y="39276"/>
                  </a:cubicBezTo>
                  <a:cubicBezTo>
                    <a:pt x="2089" y="39845"/>
                    <a:pt x="2658" y="40415"/>
                    <a:pt x="3228" y="40957"/>
                  </a:cubicBezTo>
                  <a:cubicBezTo>
                    <a:pt x="3526" y="41283"/>
                    <a:pt x="3825" y="41581"/>
                    <a:pt x="4123" y="41879"/>
                  </a:cubicBezTo>
                  <a:cubicBezTo>
                    <a:pt x="4313" y="42069"/>
                    <a:pt x="4638" y="42368"/>
                    <a:pt x="4828" y="42558"/>
                  </a:cubicBezTo>
                  <a:cubicBezTo>
                    <a:pt x="6049" y="43588"/>
                    <a:pt x="7405" y="44646"/>
                    <a:pt x="9087" y="45921"/>
                  </a:cubicBezTo>
                  <a:cubicBezTo>
                    <a:pt x="11772" y="47928"/>
                    <a:pt x="14674" y="49637"/>
                    <a:pt x="17739" y="51047"/>
                  </a:cubicBezTo>
                  <a:cubicBezTo>
                    <a:pt x="19611" y="51861"/>
                    <a:pt x="21564" y="52512"/>
                    <a:pt x="23571" y="53000"/>
                  </a:cubicBezTo>
                  <a:cubicBezTo>
                    <a:pt x="23734" y="53027"/>
                    <a:pt x="23923" y="53054"/>
                    <a:pt x="24113" y="53054"/>
                  </a:cubicBezTo>
                  <a:cubicBezTo>
                    <a:pt x="24602" y="53054"/>
                    <a:pt x="25063" y="52892"/>
                    <a:pt x="25442" y="52566"/>
                  </a:cubicBezTo>
                  <a:cubicBezTo>
                    <a:pt x="25849" y="52241"/>
                    <a:pt x="26121" y="51807"/>
                    <a:pt x="26229" y="51291"/>
                  </a:cubicBezTo>
                  <a:cubicBezTo>
                    <a:pt x="26446" y="50640"/>
                    <a:pt x="26527" y="49962"/>
                    <a:pt x="26527" y="49257"/>
                  </a:cubicBezTo>
                  <a:cubicBezTo>
                    <a:pt x="26527" y="48308"/>
                    <a:pt x="26500" y="47169"/>
                    <a:pt x="26446" y="46029"/>
                  </a:cubicBezTo>
                  <a:lnTo>
                    <a:pt x="26446" y="45650"/>
                  </a:lnTo>
                  <a:cubicBezTo>
                    <a:pt x="26365" y="43832"/>
                    <a:pt x="26283" y="41934"/>
                    <a:pt x="26175" y="40062"/>
                  </a:cubicBezTo>
                  <a:lnTo>
                    <a:pt x="26175" y="40008"/>
                  </a:lnTo>
                  <a:cubicBezTo>
                    <a:pt x="26093" y="38164"/>
                    <a:pt x="25904" y="36319"/>
                    <a:pt x="25578" y="34475"/>
                  </a:cubicBezTo>
                  <a:cubicBezTo>
                    <a:pt x="25497" y="34014"/>
                    <a:pt x="25442" y="33498"/>
                    <a:pt x="25388" y="33037"/>
                  </a:cubicBezTo>
                  <a:cubicBezTo>
                    <a:pt x="25334" y="32739"/>
                    <a:pt x="25307" y="32468"/>
                    <a:pt x="25280" y="32196"/>
                  </a:cubicBezTo>
                  <a:cubicBezTo>
                    <a:pt x="25198" y="31735"/>
                    <a:pt x="25280" y="31247"/>
                    <a:pt x="25470" y="30813"/>
                  </a:cubicBezTo>
                  <a:cubicBezTo>
                    <a:pt x="25741" y="30298"/>
                    <a:pt x="26012" y="29755"/>
                    <a:pt x="26283" y="29213"/>
                  </a:cubicBezTo>
                  <a:cubicBezTo>
                    <a:pt x="28155" y="25632"/>
                    <a:pt x="29864" y="22513"/>
                    <a:pt x="31518" y="19746"/>
                  </a:cubicBezTo>
                  <a:lnTo>
                    <a:pt x="32440" y="18173"/>
                  </a:lnTo>
                  <a:cubicBezTo>
                    <a:pt x="34176" y="15217"/>
                    <a:pt x="35994" y="12179"/>
                    <a:pt x="37594" y="9033"/>
                  </a:cubicBezTo>
                  <a:cubicBezTo>
                    <a:pt x="37757" y="8707"/>
                    <a:pt x="38082" y="8517"/>
                    <a:pt x="38435" y="8517"/>
                  </a:cubicBezTo>
                  <a:cubicBezTo>
                    <a:pt x="38570" y="8517"/>
                    <a:pt x="38706" y="8544"/>
                    <a:pt x="38842" y="8599"/>
                  </a:cubicBezTo>
                  <a:lnTo>
                    <a:pt x="38977" y="8653"/>
                  </a:lnTo>
                  <a:lnTo>
                    <a:pt x="39031" y="8680"/>
                  </a:lnTo>
                  <a:cubicBezTo>
                    <a:pt x="39221" y="8761"/>
                    <a:pt x="39438" y="8843"/>
                    <a:pt x="39628" y="8897"/>
                  </a:cubicBezTo>
                  <a:cubicBezTo>
                    <a:pt x="39737" y="8897"/>
                    <a:pt x="39818" y="8924"/>
                    <a:pt x="39899" y="8924"/>
                  </a:cubicBezTo>
                  <a:cubicBezTo>
                    <a:pt x="40089" y="8924"/>
                    <a:pt x="40198" y="8870"/>
                    <a:pt x="40361" y="8544"/>
                  </a:cubicBezTo>
                  <a:cubicBezTo>
                    <a:pt x="40550" y="8083"/>
                    <a:pt x="40740" y="7703"/>
                    <a:pt x="40930" y="7351"/>
                  </a:cubicBezTo>
                  <a:cubicBezTo>
                    <a:pt x="41174" y="6836"/>
                    <a:pt x="41391" y="6374"/>
                    <a:pt x="41662" y="5751"/>
                  </a:cubicBezTo>
                  <a:cubicBezTo>
                    <a:pt x="41771" y="5534"/>
                    <a:pt x="41852" y="5317"/>
                    <a:pt x="41907" y="5100"/>
                  </a:cubicBezTo>
                  <a:cubicBezTo>
                    <a:pt x="41961" y="4828"/>
                    <a:pt x="41825" y="4530"/>
                    <a:pt x="41554" y="4422"/>
                  </a:cubicBezTo>
                  <a:lnTo>
                    <a:pt x="41473" y="4367"/>
                  </a:lnTo>
                  <a:lnTo>
                    <a:pt x="41256" y="4259"/>
                  </a:lnTo>
                  <a:cubicBezTo>
                    <a:pt x="40469" y="3879"/>
                    <a:pt x="39710" y="3445"/>
                    <a:pt x="38950" y="3038"/>
                  </a:cubicBezTo>
                  <a:cubicBezTo>
                    <a:pt x="37296" y="2089"/>
                    <a:pt x="35560" y="1275"/>
                    <a:pt x="33797" y="597"/>
                  </a:cubicBezTo>
                  <a:cubicBezTo>
                    <a:pt x="33200" y="380"/>
                    <a:pt x="32603" y="217"/>
                    <a:pt x="32006" y="55"/>
                  </a:cubicBezTo>
                  <a:cubicBezTo>
                    <a:pt x="31871" y="27"/>
                    <a:pt x="31735" y="0"/>
                    <a:pt x="31600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56"/>
            <p:cNvSpPr/>
            <p:nvPr/>
          </p:nvSpPr>
          <p:spPr>
            <a:xfrm>
              <a:off x="2608738" y="5558713"/>
              <a:ext cx="903250" cy="1154225"/>
            </a:xfrm>
            <a:custGeom>
              <a:avLst/>
              <a:gdLst/>
              <a:ahLst/>
              <a:cxnLst/>
              <a:rect l="l" t="t" r="r" b="b"/>
              <a:pathLst>
                <a:path w="36130" h="46169" extrusionOk="0">
                  <a:moveTo>
                    <a:pt x="31823" y="1"/>
                  </a:moveTo>
                  <a:cubicBezTo>
                    <a:pt x="31601" y="1"/>
                    <a:pt x="31382" y="117"/>
                    <a:pt x="31247" y="330"/>
                  </a:cubicBezTo>
                  <a:cubicBezTo>
                    <a:pt x="30081" y="2201"/>
                    <a:pt x="28887" y="4100"/>
                    <a:pt x="27694" y="5999"/>
                  </a:cubicBezTo>
                  <a:cubicBezTo>
                    <a:pt x="24846" y="10610"/>
                    <a:pt x="21808" y="15139"/>
                    <a:pt x="18770" y="19669"/>
                  </a:cubicBezTo>
                  <a:cubicBezTo>
                    <a:pt x="18146" y="20646"/>
                    <a:pt x="17468" y="21568"/>
                    <a:pt x="16709" y="22463"/>
                  </a:cubicBezTo>
                  <a:cubicBezTo>
                    <a:pt x="16410" y="22788"/>
                    <a:pt x="16031" y="23060"/>
                    <a:pt x="15597" y="23195"/>
                  </a:cubicBezTo>
                  <a:cubicBezTo>
                    <a:pt x="13915" y="23792"/>
                    <a:pt x="12206" y="24389"/>
                    <a:pt x="10524" y="25012"/>
                  </a:cubicBezTo>
                  <a:cubicBezTo>
                    <a:pt x="8002" y="25935"/>
                    <a:pt x="5506" y="26965"/>
                    <a:pt x="3092" y="28132"/>
                  </a:cubicBezTo>
                  <a:cubicBezTo>
                    <a:pt x="2387" y="28484"/>
                    <a:pt x="1709" y="28891"/>
                    <a:pt x="1058" y="29325"/>
                  </a:cubicBezTo>
                  <a:cubicBezTo>
                    <a:pt x="163" y="29922"/>
                    <a:pt x="0" y="30681"/>
                    <a:pt x="461" y="31658"/>
                  </a:cubicBezTo>
                  <a:cubicBezTo>
                    <a:pt x="570" y="31848"/>
                    <a:pt x="678" y="32038"/>
                    <a:pt x="841" y="32173"/>
                  </a:cubicBezTo>
                  <a:cubicBezTo>
                    <a:pt x="1682" y="33068"/>
                    <a:pt x="2523" y="33963"/>
                    <a:pt x="3391" y="34831"/>
                  </a:cubicBezTo>
                  <a:cubicBezTo>
                    <a:pt x="4937" y="36323"/>
                    <a:pt x="6591" y="37706"/>
                    <a:pt x="8354" y="38981"/>
                  </a:cubicBezTo>
                  <a:cubicBezTo>
                    <a:pt x="10362" y="40473"/>
                    <a:pt x="12450" y="41829"/>
                    <a:pt x="14620" y="43050"/>
                  </a:cubicBezTo>
                  <a:cubicBezTo>
                    <a:pt x="17061" y="44352"/>
                    <a:pt x="19638" y="45355"/>
                    <a:pt x="22296" y="46088"/>
                  </a:cubicBezTo>
                  <a:cubicBezTo>
                    <a:pt x="22470" y="46142"/>
                    <a:pt x="22647" y="46168"/>
                    <a:pt x="22821" y="46168"/>
                  </a:cubicBezTo>
                  <a:cubicBezTo>
                    <a:pt x="23512" y="46168"/>
                    <a:pt x="24157" y="45756"/>
                    <a:pt x="24439" y="45084"/>
                  </a:cubicBezTo>
                  <a:cubicBezTo>
                    <a:pt x="24629" y="44650"/>
                    <a:pt x="24710" y="44189"/>
                    <a:pt x="24710" y="43701"/>
                  </a:cubicBezTo>
                  <a:cubicBezTo>
                    <a:pt x="24683" y="42996"/>
                    <a:pt x="24683" y="42290"/>
                    <a:pt x="24710" y="41558"/>
                  </a:cubicBezTo>
                  <a:cubicBezTo>
                    <a:pt x="24981" y="36404"/>
                    <a:pt x="24412" y="31332"/>
                    <a:pt x="23435" y="26260"/>
                  </a:cubicBezTo>
                  <a:cubicBezTo>
                    <a:pt x="23381" y="25908"/>
                    <a:pt x="23408" y="25555"/>
                    <a:pt x="23544" y="25229"/>
                  </a:cubicBezTo>
                  <a:cubicBezTo>
                    <a:pt x="23924" y="24280"/>
                    <a:pt x="24358" y="23358"/>
                    <a:pt x="24846" y="22463"/>
                  </a:cubicBezTo>
                  <a:cubicBezTo>
                    <a:pt x="26744" y="18828"/>
                    <a:pt x="28724" y="15248"/>
                    <a:pt x="30813" y="11749"/>
                  </a:cubicBezTo>
                  <a:cubicBezTo>
                    <a:pt x="32359" y="9172"/>
                    <a:pt x="33797" y="6541"/>
                    <a:pt x="35288" y="3937"/>
                  </a:cubicBezTo>
                  <a:cubicBezTo>
                    <a:pt x="35505" y="3530"/>
                    <a:pt x="35722" y="3096"/>
                    <a:pt x="35967" y="2635"/>
                  </a:cubicBezTo>
                  <a:cubicBezTo>
                    <a:pt x="36129" y="2310"/>
                    <a:pt x="35967" y="1876"/>
                    <a:pt x="35641" y="1740"/>
                  </a:cubicBezTo>
                  <a:cubicBezTo>
                    <a:pt x="34583" y="1171"/>
                    <a:pt x="32956" y="411"/>
                    <a:pt x="32088" y="59"/>
                  </a:cubicBezTo>
                  <a:cubicBezTo>
                    <a:pt x="32002" y="20"/>
                    <a:pt x="31912" y="1"/>
                    <a:pt x="31823" y="1"/>
                  </a:cubicBezTo>
                  <a:close/>
                </a:path>
              </a:pathLst>
            </a:custGeom>
            <a:solidFill>
              <a:srgbClr val="FFFD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56"/>
            <p:cNvSpPr/>
            <p:nvPr/>
          </p:nvSpPr>
          <p:spPr>
            <a:xfrm>
              <a:off x="2710438" y="6272213"/>
              <a:ext cx="442825" cy="353275"/>
            </a:xfrm>
            <a:custGeom>
              <a:avLst/>
              <a:gdLst/>
              <a:ahLst/>
              <a:cxnLst/>
              <a:rect l="l" t="t" r="r" b="b"/>
              <a:pathLst>
                <a:path w="17713" h="14131" extrusionOk="0">
                  <a:moveTo>
                    <a:pt x="6087" y="1"/>
                  </a:moveTo>
                  <a:cubicBezTo>
                    <a:pt x="5993" y="1"/>
                    <a:pt x="5897" y="18"/>
                    <a:pt x="5805" y="53"/>
                  </a:cubicBezTo>
                  <a:lnTo>
                    <a:pt x="5643" y="134"/>
                  </a:lnTo>
                  <a:cubicBezTo>
                    <a:pt x="4992" y="405"/>
                    <a:pt x="4341" y="704"/>
                    <a:pt x="3663" y="1002"/>
                  </a:cubicBezTo>
                  <a:cubicBezTo>
                    <a:pt x="2551" y="1490"/>
                    <a:pt x="1411" y="1951"/>
                    <a:pt x="272" y="2440"/>
                  </a:cubicBezTo>
                  <a:cubicBezTo>
                    <a:pt x="55" y="2548"/>
                    <a:pt x="1" y="2847"/>
                    <a:pt x="164" y="3036"/>
                  </a:cubicBezTo>
                  <a:cubicBezTo>
                    <a:pt x="1384" y="4420"/>
                    <a:pt x="2713" y="5695"/>
                    <a:pt x="4178" y="6807"/>
                  </a:cubicBezTo>
                  <a:cubicBezTo>
                    <a:pt x="6212" y="8271"/>
                    <a:pt x="8301" y="9628"/>
                    <a:pt x="10444" y="10875"/>
                  </a:cubicBezTo>
                  <a:cubicBezTo>
                    <a:pt x="12695" y="12123"/>
                    <a:pt x="15000" y="13208"/>
                    <a:pt x="17387" y="14130"/>
                  </a:cubicBezTo>
                  <a:lnTo>
                    <a:pt x="17414" y="14130"/>
                  </a:lnTo>
                  <a:cubicBezTo>
                    <a:pt x="17496" y="14130"/>
                    <a:pt x="17550" y="14049"/>
                    <a:pt x="17550" y="13940"/>
                  </a:cubicBezTo>
                  <a:cubicBezTo>
                    <a:pt x="17604" y="11635"/>
                    <a:pt x="17659" y="9329"/>
                    <a:pt x="17713" y="6942"/>
                  </a:cubicBezTo>
                  <a:cubicBezTo>
                    <a:pt x="17713" y="6563"/>
                    <a:pt x="17469" y="6237"/>
                    <a:pt x="17116" y="6129"/>
                  </a:cubicBezTo>
                  <a:cubicBezTo>
                    <a:pt x="16818" y="6047"/>
                    <a:pt x="16574" y="5912"/>
                    <a:pt x="16357" y="5722"/>
                  </a:cubicBezTo>
                  <a:cubicBezTo>
                    <a:pt x="16112" y="5505"/>
                    <a:pt x="15868" y="5342"/>
                    <a:pt x="15624" y="5098"/>
                  </a:cubicBezTo>
                  <a:cubicBezTo>
                    <a:pt x="15217" y="4691"/>
                    <a:pt x="14621" y="4447"/>
                    <a:pt x="14024" y="4420"/>
                  </a:cubicBezTo>
                  <a:cubicBezTo>
                    <a:pt x="13726" y="4420"/>
                    <a:pt x="13400" y="4393"/>
                    <a:pt x="13102" y="4365"/>
                  </a:cubicBezTo>
                  <a:cubicBezTo>
                    <a:pt x="12152" y="4284"/>
                    <a:pt x="11284" y="3769"/>
                    <a:pt x="10769" y="2982"/>
                  </a:cubicBezTo>
                  <a:cubicBezTo>
                    <a:pt x="10633" y="2792"/>
                    <a:pt x="10471" y="2602"/>
                    <a:pt x="10308" y="2413"/>
                  </a:cubicBezTo>
                  <a:cubicBezTo>
                    <a:pt x="10064" y="2087"/>
                    <a:pt x="9711" y="1843"/>
                    <a:pt x="9304" y="1789"/>
                  </a:cubicBezTo>
                  <a:cubicBezTo>
                    <a:pt x="8925" y="1707"/>
                    <a:pt x="8545" y="1599"/>
                    <a:pt x="8192" y="1490"/>
                  </a:cubicBezTo>
                  <a:cubicBezTo>
                    <a:pt x="7568" y="1328"/>
                    <a:pt x="7053" y="921"/>
                    <a:pt x="6755" y="378"/>
                  </a:cubicBezTo>
                  <a:cubicBezTo>
                    <a:pt x="6614" y="137"/>
                    <a:pt x="6355" y="1"/>
                    <a:pt x="6087" y="1"/>
                  </a:cubicBezTo>
                  <a:close/>
                </a:path>
              </a:pathLst>
            </a:custGeom>
            <a:solidFill>
              <a:srgbClr val="4E8C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56"/>
            <p:cNvSpPr/>
            <p:nvPr/>
          </p:nvSpPr>
          <p:spPr>
            <a:xfrm>
              <a:off x="2677213" y="6242938"/>
              <a:ext cx="499100" cy="402200"/>
            </a:xfrm>
            <a:custGeom>
              <a:avLst/>
              <a:gdLst/>
              <a:ahLst/>
              <a:cxnLst/>
              <a:rect l="l" t="t" r="r" b="b"/>
              <a:pathLst>
                <a:path w="19964" h="16088" extrusionOk="0">
                  <a:moveTo>
                    <a:pt x="7416" y="1172"/>
                  </a:moveTo>
                  <a:cubicBezTo>
                    <a:pt x="7684" y="1172"/>
                    <a:pt x="7943" y="1308"/>
                    <a:pt x="8084" y="1549"/>
                  </a:cubicBezTo>
                  <a:cubicBezTo>
                    <a:pt x="8382" y="2092"/>
                    <a:pt x="8897" y="2499"/>
                    <a:pt x="9521" y="2661"/>
                  </a:cubicBezTo>
                  <a:cubicBezTo>
                    <a:pt x="9874" y="2770"/>
                    <a:pt x="10254" y="2878"/>
                    <a:pt x="10633" y="2960"/>
                  </a:cubicBezTo>
                  <a:cubicBezTo>
                    <a:pt x="11040" y="3014"/>
                    <a:pt x="11393" y="3258"/>
                    <a:pt x="11637" y="3584"/>
                  </a:cubicBezTo>
                  <a:cubicBezTo>
                    <a:pt x="11800" y="3773"/>
                    <a:pt x="11962" y="3963"/>
                    <a:pt x="12098" y="4153"/>
                  </a:cubicBezTo>
                  <a:cubicBezTo>
                    <a:pt x="12613" y="4940"/>
                    <a:pt x="13481" y="5455"/>
                    <a:pt x="14431" y="5536"/>
                  </a:cubicBezTo>
                  <a:cubicBezTo>
                    <a:pt x="14729" y="5564"/>
                    <a:pt x="15055" y="5591"/>
                    <a:pt x="15353" y="5591"/>
                  </a:cubicBezTo>
                  <a:cubicBezTo>
                    <a:pt x="15950" y="5618"/>
                    <a:pt x="16546" y="5862"/>
                    <a:pt x="16953" y="6269"/>
                  </a:cubicBezTo>
                  <a:cubicBezTo>
                    <a:pt x="17197" y="6513"/>
                    <a:pt x="17441" y="6676"/>
                    <a:pt x="17686" y="6893"/>
                  </a:cubicBezTo>
                  <a:cubicBezTo>
                    <a:pt x="17903" y="7083"/>
                    <a:pt x="18147" y="7218"/>
                    <a:pt x="18445" y="7300"/>
                  </a:cubicBezTo>
                  <a:cubicBezTo>
                    <a:pt x="18798" y="7408"/>
                    <a:pt x="19042" y="7734"/>
                    <a:pt x="19042" y="8113"/>
                  </a:cubicBezTo>
                  <a:cubicBezTo>
                    <a:pt x="18988" y="10500"/>
                    <a:pt x="18933" y="12806"/>
                    <a:pt x="18879" y="15111"/>
                  </a:cubicBezTo>
                  <a:cubicBezTo>
                    <a:pt x="18879" y="15220"/>
                    <a:pt x="18825" y="15301"/>
                    <a:pt x="18743" y="15301"/>
                  </a:cubicBezTo>
                  <a:lnTo>
                    <a:pt x="18716" y="15301"/>
                  </a:lnTo>
                  <a:cubicBezTo>
                    <a:pt x="16329" y="14379"/>
                    <a:pt x="14024" y="13294"/>
                    <a:pt x="11773" y="12046"/>
                  </a:cubicBezTo>
                  <a:cubicBezTo>
                    <a:pt x="9630" y="10799"/>
                    <a:pt x="7541" y="9442"/>
                    <a:pt x="5507" y="7978"/>
                  </a:cubicBezTo>
                  <a:cubicBezTo>
                    <a:pt x="4042" y="6866"/>
                    <a:pt x="2713" y="5591"/>
                    <a:pt x="1493" y="4207"/>
                  </a:cubicBezTo>
                  <a:cubicBezTo>
                    <a:pt x="1330" y="4018"/>
                    <a:pt x="1384" y="3719"/>
                    <a:pt x="1601" y="3611"/>
                  </a:cubicBezTo>
                  <a:cubicBezTo>
                    <a:pt x="2740" y="3122"/>
                    <a:pt x="3880" y="2661"/>
                    <a:pt x="4992" y="2173"/>
                  </a:cubicBezTo>
                  <a:cubicBezTo>
                    <a:pt x="5670" y="1875"/>
                    <a:pt x="6321" y="1576"/>
                    <a:pt x="6972" y="1305"/>
                  </a:cubicBezTo>
                  <a:lnTo>
                    <a:pt x="7134" y="1224"/>
                  </a:lnTo>
                  <a:cubicBezTo>
                    <a:pt x="7226" y="1189"/>
                    <a:pt x="7322" y="1172"/>
                    <a:pt x="7416" y="1172"/>
                  </a:cubicBezTo>
                  <a:close/>
                  <a:moveTo>
                    <a:pt x="8145" y="0"/>
                  </a:moveTo>
                  <a:cubicBezTo>
                    <a:pt x="8086" y="0"/>
                    <a:pt x="8021" y="10"/>
                    <a:pt x="7948" y="30"/>
                  </a:cubicBezTo>
                  <a:cubicBezTo>
                    <a:pt x="7514" y="166"/>
                    <a:pt x="7080" y="329"/>
                    <a:pt x="6673" y="491"/>
                  </a:cubicBezTo>
                  <a:cubicBezTo>
                    <a:pt x="4775" y="1278"/>
                    <a:pt x="2903" y="2065"/>
                    <a:pt x="1032" y="2878"/>
                  </a:cubicBezTo>
                  <a:cubicBezTo>
                    <a:pt x="815" y="2933"/>
                    <a:pt x="625" y="3041"/>
                    <a:pt x="462" y="3177"/>
                  </a:cubicBezTo>
                  <a:cubicBezTo>
                    <a:pt x="28" y="3502"/>
                    <a:pt x="1" y="3801"/>
                    <a:pt x="299" y="4235"/>
                  </a:cubicBezTo>
                  <a:cubicBezTo>
                    <a:pt x="353" y="4289"/>
                    <a:pt x="381" y="4343"/>
                    <a:pt x="435" y="4397"/>
                  </a:cubicBezTo>
                  <a:cubicBezTo>
                    <a:pt x="1004" y="5048"/>
                    <a:pt x="1547" y="5672"/>
                    <a:pt x="2116" y="6296"/>
                  </a:cubicBezTo>
                  <a:cubicBezTo>
                    <a:pt x="3012" y="7218"/>
                    <a:pt x="4015" y="8032"/>
                    <a:pt x="5073" y="8791"/>
                  </a:cubicBezTo>
                  <a:cubicBezTo>
                    <a:pt x="7596" y="10636"/>
                    <a:pt x="10227" y="12290"/>
                    <a:pt x="12993" y="13755"/>
                  </a:cubicBezTo>
                  <a:cubicBezTo>
                    <a:pt x="14648" y="14623"/>
                    <a:pt x="16384" y="15355"/>
                    <a:pt x="18174" y="15925"/>
                  </a:cubicBezTo>
                  <a:cubicBezTo>
                    <a:pt x="18472" y="16006"/>
                    <a:pt x="18825" y="16061"/>
                    <a:pt x="19150" y="16088"/>
                  </a:cubicBezTo>
                  <a:cubicBezTo>
                    <a:pt x="19503" y="16088"/>
                    <a:pt x="19666" y="15898"/>
                    <a:pt x="19747" y="15545"/>
                  </a:cubicBezTo>
                  <a:cubicBezTo>
                    <a:pt x="19774" y="15328"/>
                    <a:pt x="19801" y="15084"/>
                    <a:pt x="19801" y="14840"/>
                  </a:cubicBezTo>
                  <a:cubicBezTo>
                    <a:pt x="19856" y="12562"/>
                    <a:pt x="19910" y="10283"/>
                    <a:pt x="19964" y="8005"/>
                  </a:cubicBezTo>
                  <a:cubicBezTo>
                    <a:pt x="19964" y="7734"/>
                    <a:pt x="19937" y="7462"/>
                    <a:pt x="19910" y="7218"/>
                  </a:cubicBezTo>
                  <a:cubicBezTo>
                    <a:pt x="19856" y="6676"/>
                    <a:pt x="19856" y="6621"/>
                    <a:pt x="19340" y="6567"/>
                  </a:cubicBezTo>
                  <a:cubicBezTo>
                    <a:pt x="18635" y="6459"/>
                    <a:pt x="18011" y="6106"/>
                    <a:pt x="17550" y="5591"/>
                  </a:cubicBezTo>
                  <a:cubicBezTo>
                    <a:pt x="17007" y="5048"/>
                    <a:pt x="16302" y="4750"/>
                    <a:pt x="15543" y="4723"/>
                  </a:cubicBezTo>
                  <a:cubicBezTo>
                    <a:pt x="15190" y="4696"/>
                    <a:pt x="14865" y="4696"/>
                    <a:pt x="14512" y="4641"/>
                  </a:cubicBezTo>
                  <a:cubicBezTo>
                    <a:pt x="13807" y="4614"/>
                    <a:pt x="13183" y="4207"/>
                    <a:pt x="12803" y="3611"/>
                  </a:cubicBezTo>
                  <a:cubicBezTo>
                    <a:pt x="12668" y="3394"/>
                    <a:pt x="12478" y="3204"/>
                    <a:pt x="12315" y="2987"/>
                  </a:cubicBezTo>
                  <a:cubicBezTo>
                    <a:pt x="11990" y="2526"/>
                    <a:pt x="11501" y="2227"/>
                    <a:pt x="10959" y="2092"/>
                  </a:cubicBezTo>
                  <a:cubicBezTo>
                    <a:pt x="10606" y="2010"/>
                    <a:pt x="10227" y="1902"/>
                    <a:pt x="9874" y="1793"/>
                  </a:cubicBezTo>
                  <a:cubicBezTo>
                    <a:pt x="9413" y="1685"/>
                    <a:pt x="9033" y="1387"/>
                    <a:pt x="8843" y="953"/>
                  </a:cubicBezTo>
                  <a:cubicBezTo>
                    <a:pt x="8735" y="736"/>
                    <a:pt x="8653" y="519"/>
                    <a:pt x="8545" y="302"/>
                  </a:cubicBezTo>
                  <a:cubicBezTo>
                    <a:pt x="8442" y="97"/>
                    <a:pt x="8325" y="0"/>
                    <a:pt x="8145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56"/>
            <p:cNvSpPr/>
            <p:nvPr/>
          </p:nvSpPr>
          <p:spPr>
            <a:xfrm>
              <a:off x="2920663" y="6449313"/>
              <a:ext cx="75300" cy="54775"/>
            </a:xfrm>
            <a:custGeom>
              <a:avLst/>
              <a:gdLst/>
              <a:ahLst/>
              <a:cxnLst/>
              <a:rect l="l" t="t" r="r" b="b"/>
              <a:pathLst>
                <a:path w="3012" h="2191" extrusionOk="0">
                  <a:moveTo>
                    <a:pt x="468" y="0"/>
                  </a:moveTo>
                  <a:cubicBezTo>
                    <a:pt x="403" y="0"/>
                    <a:pt x="336" y="16"/>
                    <a:pt x="272" y="48"/>
                  </a:cubicBezTo>
                  <a:cubicBezTo>
                    <a:pt x="82" y="157"/>
                    <a:pt x="0" y="401"/>
                    <a:pt x="82" y="618"/>
                  </a:cubicBezTo>
                  <a:cubicBezTo>
                    <a:pt x="299" y="1133"/>
                    <a:pt x="706" y="1594"/>
                    <a:pt x="1221" y="1838"/>
                  </a:cubicBezTo>
                  <a:cubicBezTo>
                    <a:pt x="1546" y="2028"/>
                    <a:pt x="1926" y="2137"/>
                    <a:pt x="2306" y="2191"/>
                  </a:cubicBezTo>
                  <a:cubicBezTo>
                    <a:pt x="2469" y="2191"/>
                    <a:pt x="2631" y="2164"/>
                    <a:pt x="2794" y="2082"/>
                  </a:cubicBezTo>
                  <a:cubicBezTo>
                    <a:pt x="2903" y="2001"/>
                    <a:pt x="2984" y="1865"/>
                    <a:pt x="3011" y="1730"/>
                  </a:cubicBezTo>
                  <a:cubicBezTo>
                    <a:pt x="2984" y="1594"/>
                    <a:pt x="2903" y="1486"/>
                    <a:pt x="2767" y="1404"/>
                  </a:cubicBezTo>
                  <a:cubicBezTo>
                    <a:pt x="2658" y="1350"/>
                    <a:pt x="2550" y="1296"/>
                    <a:pt x="2441" y="1296"/>
                  </a:cubicBezTo>
                  <a:cubicBezTo>
                    <a:pt x="1736" y="1269"/>
                    <a:pt x="1139" y="862"/>
                    <a:pt x="814" y="238"/>
                  </a:cubicBezTo>
                  <a:cubicBezTo>
                    <a:pt x="757" y="86"/>
                    <a:pt x="620" y="0"/>
                    <a:pt x="46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56"/>
            <p:cNvSpPr/>
            <p:nvPr/>
          </p:nvSpPr>
          <p:spPr>
            <a:xfrm>
              <a:off x="3022363" y="6450338"/>
              <a:ext cx="23775" cy="21375"/>
            </a:xfrm>
            <a:custGeom>
              <a:avLst/>
              <a:gdLst/>
              <a:ahLst/>
              <a:cxnLst/>
              <a:rect l="l" t="t" r="r" b="b"/>
              <a:pathLst>
                <a:path w="951" h="855" extrusionOk="0">
                  <a:moveTo>
                    <a:pt x="479" y="0"/>
                  </a:moveTo>
                  <a:cubicBezTo>
                    <a:pt x="360" y="0"/>
                    <a:pt x="245" y="48"/>
                    <a:pt x="164" y="143"/>
                  </a:cubicBezTo>
                  <a:cubicBezTo>
                    <a:pt x="1" y="305"/>
                    <a:pt x="1" y="550"/>
                    <a:pt x="164" y="712"/>
                  </a:cubicBezTo>
                  <a:cubicBezTo>
                    <a:pt x="245" y="807"/>
                    <a:pt x="360" y="855"/>
                    <a:pt x="479" y="855"/>
                  </a:cubicBezTo>
                  <a:cubicBezTo>
                    <a:pt x="598" y="855"/>
                    <a:pt x="720" y="807"/>
                    <a:pt x="815" y="712"/>
                  </a:cubicBezTo>
                  <a:cubicBezTo>
                    <a:pt x="950" y="550"/>
                    <a:pt x="950" y="305"/>
                    <a:pt x="815" y="143"/>
                  </a:cubicBezTo>
                  <a:cubicBezTo>
                    <a:pt x="720" y="48"/>
                    <a:pt x="598" y="0"/>
                    <a:pt x="479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56"/>
            <p:cNvSpPr/>
            <p:nvPr/>
          </p:nvSpPr>
          <p:spPr>
            <a:xfrm>
              <a:off x="2922013" y="6393213"/>
              <a:ext cx="23750" cy="21300"/>
            </a:xfrm>
            <a:custGeom>
              <a:avLst/>
              <a:gdLst/>
              <a:ahLst/>
              <a:cxnLst/>
              <a:rect l="l" t="t" r="r" b="b"/>
              <a:pathLst>
                <a:path w="950" h="852" extrusionOk="0">
                  <a:moveTo>
                    <a:pt x="479" y="0"/>
                  </a:moveTo>
                  <a:cubicBezTo>
                    <a:pt x="360" y="0"/>
                    <a:pt x="245" y="41"/>
                    <a:pt x="163" y="122"/>
                  </a:cubicBezTo>
                  <a:cubicBezTo>
                    <a:pt x="1" y="285"/>
                    <a:pt x="1" y="556"/>
                    <a:pt x="163" y="719"/>
                  </a:cubicBezTo>
                  <a:cubicBezTo>
                    <a:pt x="248" y="803"/>
                    <a:pt x="369" y="851"/>
                    <a:pt x="488" y="851"/>
                  </a:cubicBezTo>
                  <a:cubicBezTo>
                    <a:pt x="599" y="851"/>
                    <a:pt x="709" y="810"/>
                    <a:pt x="787" y="719"/>
                  </a:cubicBezTo>
                  <a:cubicBezTo>
                    <a:pt x="950" y="556"/>
                    <a:pt x="950" y="312"/>
                    <a:pt x="814" y="122"/>
                  </a:cubicBezTo>
                  <a:cubicBezTo>
                    <a:pt x="719" y="41"/>
                    <a:pt x="597" y="0"/>
                    <a:pt x="479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56"/>
            <p:cNvSpPr/>
            <p:nvPr/>
          </p:nvSpPr>
          <p:spPr>
            <a:xfrm>
              <a:off x="2995963" y="6198838"/>
              <a:ext cx="88825" cy="76375"/>
            </a:xfrm>
            <a:custGeom>
              <a:avLst/>
              <a:gdLst/>
              <a:ahLst/>
              <a:cxnLst/>
              <a:rect l="l" t="t" r="r" b="b"/>
              <a:pathLst>
                <a:path w="3553" h="3055" extrusionOk="0">
                  <a:moveTo>
                    <a:pt x="1554" y="967"/>
                  </a:moveTo>
                  <a:cubicBezTo>
                    <a:pt x="1834" y="967"/>
                    <a:pt x="2129" y="1072"/>
                    <a:pt x="2332" y="1252"/>
                  </a:cubicBezTo>
                  <a:cubicBezTo>
                    <a:pt x="2386" y="1333"/>
                    <a:pt x="2467" y="1415"/>
                    <a:pt x="2494" y="1496"/>
                  </a:cubicBezTo>
                  <a:cubicBezTo>
                    <a:pt x="2630" y="1794"/>
                    <a:pt x="2440" y="2147"/>
                    <a:pt x="2115" y="2174"/>
                  </a:cubicBezTo>
                  <a:cubicBezTo>
                    <a:pt x="2074" y="2179"/>
                    <a:pt x="2034" y="2182"/>
                    <a:pt x="1994" y="2182"/>
                  </a:cubicBezTo>
                  <a:cubicBezTo>
                    <a:pt x="1607" y="2182"/>
                    <a:pt x="1256" y="1949"/>
                    <a:pt x="1084" y="1604"/>
                  </a:cubicBezTo>
                  <a:cubicBezTo>
                    <a:pt x="976" y="1360"/>
                    <a:pt x="1111" y="1062"/>
                    <a:pt x="1382" y="981"/>
                  </a:cubicBezTo>
                  <a:cubicBezTo>
                    <a:pt x="1438" y="971"/>
                    <a:pt x="1496" y="967"/>
                    <a:pt x="1554" y="967"/>
                  </a:cubicBezTo>
                  <a:close/>
                  <a:moveTo>
                    <a:pt x="1518" y="1"/>
                  </a:moveTo>
                  <a:cubicBezTo>
                    <a:pt x="1482" y="1"/>
                    <a:pt x="1446" y="2"/>
                    <a:pt x="1409" y="4"/>
                  </a:cubicBezTo>
                  <a:cubicBezTo>
                    <a:pt x="1395" y="4"/>
                    <a:pt x="1380" y="3"/>
                    <a:pt x="1366" y="3"/>
                  </a:cubicBezTo>
                  <a:cubicBezTo>
                    <a:pt x="600" y="3"/>
                    <a:pt x="1" y="697"/>
                    <a:pt x="80" y="1469"/>
                  </a:cubicBezTo>
                  <a:cubicBezTo>
                    <a:pt x="135" y="1876"/>
                    <a:pt x="325" y="2255"/>
                    <a:pt x="650" y="2527"/>
                  </a:cubicBezTo>
                  <a:cubicBezTo>
                    <a:pt x="1034" y="2872"/>
                    <a:pt x="1527" y="3055"/>
                    <a:pt x="2033" y="3055"/>
                  </a:cubicBezTo>
                  <a:cubicBezTo>
                    <a:pt x="2241" y="3055"/>
                    <a:pt x="2451" y="3024"/>
                    <a:pt x="2657" y="2961"/>
                  </a:cubicBezTo>
                  <a:cubicBezTo>
                    <a:pt x="3091" y="2771"/>
                    <a:pt x="3417" y="2337"/>
                    <a:pt x="3471" y="1849"/>
                  </a:cubicBezTo>
                  <a:cubicBezTo>
                    <a:pt x="3552" y="1415"/>
                    <a:pt x="3362" y="981"/>
                    <a:pt x="2983" y="737"/>
                  </a:cubicBezTo>
                  <a:cubicBezTo>
                    <a:pt x="2847" y="628"/>
                    <a:pt x="2711" y="547"/>
                    <a:pt x="2603" y="411"/>
                  </a:cubicBezTo>
                  <a:cubicBezTo>
                    <a:pt x="2305" y="138"/>
                    <a:pt x="1915" y="1"/>
                    <a:pt x="1518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56"/>
            <p:cNvSpPr/>
            <p:nvPr/>
          </p:nvSpPr>
          <p:spPr>
            <a:xfrm>
              <a:off x="3019663" y="6222988"/>
              <a:ext cx="42075" cy="30400"/>
            </a:xfrm>
            <a:custGeom>
              <a:avLst/>
              <a:gdLst/>
              <a:ahLst/>
              <a:cxnLst/>
              <a:rect l="l" t="t" r="r" b="b"/>
              <a:pathLst>
                <a:path w="1683" h="1216" extrusionOk="0">
                  <a:moveTo>
                    <a:pt x="588" y="1"/>
                  </a:moveTo>
                  <a:cubicBezTo>
                    <a:pt x="528" y="1"/>
                    <a:pt x="468" y="5"/>
                    <a:pt x="407" y="15"/>
                  </a:cubicBezTo>
                  <a:cubicBezTo>
                    <a:pt x="136" y="96"/>
                    <a:pt x="0" y="394"/>
                    <a:pt x="136" y="638"/>
                  </a:cubicBezTo>
                  <a:cubicBezTo>
                    <a:pt x="308" y="983"/>
                    <a:pt x="659" y="1216"/>
                    <a:pt x="1046" y="1216"/>
                  </a:cubicBezTo>
                  <a:cubicBezTo>
                    <a:pt x="1086" y="1216"/>
                    <a:pt x="1126" y="1213"/>
                    <a:pt x="1167" y="1208"/>
                  </a:cubicBezTo>
                  <a:cubicBezTo>
                    <a:pt x="1492" y="1181"/>
                    <a:pt x="1682" y="828"/>
                    <a:pt x="1546" y="530"/>
                  </a:cubicBezTo>
                  <a:cubicBezTo>
                    <a:pt x="1492" y="449"/>
                    <a:pt x="1438" y="367"/>
                    <a:pt x="1384" y="286"/>
                  </a:cubicBezTo>
                  <a:cubicBezTo>
                    <a:pt x="1159" y="106"/>
                    <a:pt x="878" y="1"/>
                    <a:pt x="588" y="1"/>
                  </a:cubicBezTo>
                  <a:close/>
                </a:path>
              </a:pathLst>
            </a:custGeom>
            <a:solidFill>
              <a:srgbClr val="4E8C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56"/>
            <p:cNvSpPr/>
            <p:nvPr/>
          </p:nvSpPr>
          <p:spPr>
            <a:xfrm>
              <a:off x="3108488" y="6151213"/>
              <a:ext cx="63775" cy="60150"/>
            </a:xfrm>
            <a:custGeom>
              <a:avLst/>
              <a:gdLst/>
              <a:ahLst/>
              <a:cxnLst/>
              <a:rect l="l" t="t" r="r" b="b"/>
              <a:pathLst>
                <a:path w="2551" h="2406" extrusionOk="0">
                  <a:moveTo>
                    <a:pt x="1411" y="688"/>
                  </a:moveTo>
                  <a:cubicBezTo>
                    <a:pt x="1637" y="688"/>
                    <a:pt x="1838" y="883"/>
                    <a:pt x="1818" y="1123"/>
                  </a:cubicBezTo>
                  <a:cubicBezTo>
                    <a:pt x="1818" y="1150"/>
                    <a:pt x="1791" y="1177"/>
                    <a:pt x="1791" y="1231"/>
                  </a:cubicBezTo>
                  <a:cubicBezTo>
                    <a:pt x="1740" y="1513"/>
                    <a:pt x="1471" y="1722"/>
                    <a:pt x="1168" y="1722"/>
                  </a:cubicBezTo>
                  <a:cubicBezTo>
                    <a:pt x="1149" y="1722"/>
                    <a:pt x="1131" y="1721"/>
                    <a:pt x="1113" y="1719"/>
                  </a:cubicBezTo>
                  <a:cubicBezTo>
                    <a:pt x="1031" y="1719"/>
                    <a:pt x="869" y="1584"/>
                    <a:pt x="869" y="1557"/>
                  </a:cubicBezTo>
                  <a:cubicBezTo>
                    <a:pt x="896" y="1285"/>
                    <a:pt x="1004" y="1041"/>
                    <a:pt x="1113" y="824"/>
                  </a:cubicBezTo>
                  <a:cubicBezTo>
                    <a:pt x="1140" y="797"/>
                    <a:pt x="1167" y="797"/>
                    <a:pt x="1167" y="770"/>
                  </a:cubicBezTo>
                  <a:cubicBezTo>
                    <a:pt x="1246" y="713"/>
                    <a:pt x="1330" y="688"/>
                    <a:pt x="1411" y="688"/>
                  </a:cubicBezTo>
                  <a:close/>
                  <a:moveTo>
                    <a:pt x="1427" y="0"/>
                  </a:moveTo>
                  <a:cubicBezTo>
                    <a:pt x="1313" y="0"/>
                    <a:pt x="1198" y="21"/>
                    <a:pt x="1086" y="65"/>
                  </a:cubicBezTo>
                  <a:cubicBezTo>
                    <a:pt x="652" y="228"/>
                    <a:pt x="326" y="553"/>
                    <a:pt x="190" y="960"/>
                  </a:cubicBezTo>
                  <a:cubicBezTo>
                    <a:pt x="1" y="1394"/>
                    <a:pt x="163" y="1936"/>
                    <a:pt x="543" y="2208"/>
                  </a:cubicBezTo>
                  <a:cubicBezTo>
                    <a:pt x="679" y="2316"/>
                    <a:pt x="841" y="2370"/>
                    <a:pt x="1031" y="2397"/>
                  </a:cubicBezTo>
                  <a:cubicBezTo>
                    <a:pt x="1081" y="2403"/>
                    <a:pt x="1131" y="2406"/>
                    <a:pt x="1181" y="2406"/>
                  </a:cubicBezTo>
                  <a:cubicBezTo>
                    <a:pt x="1622" y="2406"/>
                    <a:pt x="2065" y="2193"/>
                    <a:pt x="2333" y="1828"/>
                  </a:cubicBezTo>
                  <a:cubicBezTo>
                    <a:pt x="2550" y="1448"/>
                    <a:pt x="2550" y="960"/>
                    <a:pt x="2333" y="607"/>
                  </a:cubicBezTo>
                  <a:cubicBezTo>
                    <a:pt x="2166" y="231"/>
                    <a:pt x="1806" y="0"/>
                    <a:pt x="1427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56"/>
            <p:cNvSpPr/>
            <p:nvPr/>
          </p:nvSpPr>
          <p:spPr>
            <a:xfrm>
              <a:off x="3130188" y="6168388"/>
              <a:ext cx="24250" cy="25875"/>
            </a:xfrm>
            <a:custGeom>
              <a:avLst/>
              <a:gdLst/>
              <a:ahLst/>
              <a:cxnLst/>
              <a:rect l="l" t="t" r="r" b="b"/>
              <a:pathLst>
                <a:path w="970" h="1035" extrusionOk="0">
                  <a:moveTo>
                    <a:pt x="543" y="1"/>
                  </a:moveTo>
                  <a:cubicBezTo>
                    <a:pt x="462" y="1"/>
                    <a:pt x="378" y="26"/>
                    <a:pt x="299" y="83"/>
                  </a:cubicBezTo>
                  <a:cubicBezTo>
                    <a:pt x="299" y="110"/>
                    <a:pt x="272" y="110"/>
                    <a:pt x="245" y="137"/>
                  </a:cubicBezTo>
                  <a:cubicBezTo>
                    <a:pt x="136" y="354"/>
                    <a:pt x="28" y="598"/>
                    <a:pt x="1" y="870"/>
                  </a:cubicBezTo>
                  <a:cubicBezTo>
                    <a:pt x="1" y="897"/>
                    <a:pt x="163" y="1032"/>
                    <a:pt x="245" y="1032"/>
                  </a:cubicBezTo>
                  <a:cubicBezTo>
                    <a:pt x="263" y="1034"/>
                    <a:pt x="281" y="1035"/>
                    <a:pt x="300" y="1035"/>
                  </a:cubicBezTo>
                  <a:cubicBezTo>
                    <a:pt x="603" y="1035"/>
                    <a:pt x="872" y="826"/>
                    <a:pt x="923" y="544"/>
                  </a:cubicBezTo>
                  <a:cubicBezTo>
                    <a:pt x="923" y="490"/>
                    <a:pt x="950" y="463"/>
                    <a:pt x="950" y="436"/>
                  </a:cubicBezTo>
                  <a:cubicBezTo>
                    <a:pt x="970" y="196"/>
                    <a:pt x="769" y="1"/>
                    <a:pt x="543" y="1"/>
                  </a:cubicBezTo>
                  <a:close/>
                </a:path>
              </a:pathLst>
            </a:custGeom>
            <a:solidFill>
              <a:srgbClr val="4E8C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56"/>
            <p:cNvSpPr/>
            <p:nvPr/>
          </p:nvSpPr>
          <p:spPr>
            <a:xfrm>
              <a:off x="3179013" y="5920263"/>
              <a:ext cx="73250" cy="81850"/>
            </a:xfrm>
            <a:custGeom>
              <a:avLst/>
              <a:gdLst/>
              <a:ahLst/>
              <a:cxnLst/>
              <a:rect l="l" t="t" r="r" b="b"/>
              <a:pathLst>
                <a:path w="2930" h="3274" extrusionOk="0">
                  <a:moveTo>
                    <a:pt x="1508" y="946"/>
                  </a:moveTo>
                  <a:cubicBezTo>
                    <a:pt x="1575" y="946"/>
                    <a:pt x="1642" y="969"/>
                    <a:pt x="1709" y="1003"/>
                  </a:cubicBezTo>
                  <a:cubicBezTo>
                    <a:pt x="1926" y="1166"/>
                    <a:pt x="2008" y="1464"/>
                    <a:pt x="1872" y="1708"/>
                  </a:cubicBezTo>
                  <a:cubicBezTo>
                    <a:pt x="1791" y="1979"/>
                    <a:pt x="1574" y="2223"/>
                    <a:pt x="1275" y="2305"/>
                  </a:cubicBezTo>
                  <a:cubicBezTo>
                    <a:pt x="1031" y="2169"/>
                    <a:pt x="923" y="1898"/>
                    <a:pt x="1004" y="1654"/>
                  </a:cubicBezTo>
                  <a:cubicBezTo>
                    <a:pt x="1004" y="1383"/>
                    <a:pt x="1167" y="1139"/>
                    <a:pt x="1384" y="976"/>
                  </a:cubicBezTo>
                  <a:cubicBezTo>
                    <a:pt x="1425" y="955"/>
                    <a:pt x="1467" y="946"/>
                    <a:pt x="1508" y="946"/>
                  </a:cubicBezTo>
                  <a:close/>
                  <a:moveTo>
                    <a:pt x="1535" y="0"/>
                  </a:moveTo>
                  <a:cubicBezTo>
                    <a:pt x="1106" y="0"/>
                    <a:pt x="688" y="216"/>
                    <a:pt x="434" y="596"/>
                  </a:cubicBezTo>
                  <a:cubicBezTo>
                    <a:pt x="136" y="1003"/>
                    <a:pt x="0" y="1491"/>
                    <a:pt x="55" y="2006"/>
                  </a:cubicBezTo>
                  <a:cubicBezTo>
                    <a:pt x="109" y="2549"/>
                    <a:pt x="462" y="3010"/>
                    <a:pt x="977" y="3200"/>
                  </a:cubicBezTo>
                  <a:cubicBezTo>
                    <a:pt x="1097" y="3251"/>
                    <a:pt x="1212" y="3273"/>
                    <a:pt x="1322" y="3273"/>
                  </a:cubicBezTo>
                  <a:cubicBezTo>
                    <a:pt x="1685" y="3273"/>
                    <a:pt x="2007" y="3030"/>
                    <a:pt x="2360" y="2739"/>
                  </a:cubicBezTo>
                  <a:cubicBezTo>
                    <a:pt x="2523" y="2495"/>
                    <a:pt x="2659" y="2278"/>
                    <a:pt x="2767" y="2034"/>
                  </a:cubicBezTo>
                  <a:cubicBezTo>
                    <a:pt x="2848" y="1844"/>
                    <a:pt x="2903" y="1681"/>
                    <a:pt x="2903" y="1491"/>
                  </a:cubicBezTo>
                  <a:cubicBezTo>
                    <a:pt x="2930" y="840"/>
                    <a:pt x="2550" y="352"/>
                    <a:pt x="1899" y="54"/>
                  </a:cubicBezTo>
                  <a:cubicBezTo>
                    <a:pt x="1779" y="18"/>
                    <a:pt x="1656" y="0"/>
                    <a:pt x="1535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56"/>
            <p:cNvSpPr/>
            <p:nvPr/>
          </p:nvSpPr>
          <p:spPr>
            <a:xfrm>
              <a:off x="3202063" y="5943913"/>
              <a:ext cx="27150" cy="33975"/>
            </a:xfrm>
            <a:custGeom>
              <a:avLst/>
              <a:gdLst/>
              <a:ahLst/>
              <a:cxnLst/>
              <a:rect l="l" t="t" r="r" b="b"/>
              <a:pathLst>
                <a:path w="1086" h="1359" extrusionOk="0">
                  <a:moveTo>
                    <a:pt x="586" y="0"/>
                  </a:moveTo>
                  <a:cubicBezTo>
                    <a:pt x="545" y="0"/>
                    <a:pt x="503" y="9"/>
                    <a:pt x="462" y="30"/>
                  </a:cubicBezTo>
                  <a:cubicBezTo>
                    <a:pt x="245" y="193"/>
                    <a:pt x="82" y="437"/>
                    <a:pt x="82" y="708"/>
                  </a:cubicBezTo>
                  <a:cubicBezTo>
                    <a:pt x="1" y="952"/>
                    <a:pt x="109" y="1223"/>
                    <a:pt x="353" y="1359"/>
                  </a:cubicBezTo>
                  <a:cubicBezTo>
                    <a:pt x="652" y="1277"/>
                    <a:pt x="869" y="1033"/>
                    <a:pt x="950" y="762"/>
                  </a:cubicBezTo>
                  <a:cubicBezTo>
                    <a:pt x="1086" y="518"/>
                    <a:pt x="1004" y="220"/>
                    <a:pt x="787" y="57"/>
                  </a:cubicBezTo>
                  <a:cubicBezTo>
                    <a:pt x="720" y="23"/>
                    <a:pt x="653" y="0"/>
                    <a:pt x="586" y="0"/>
                  </a:cubicBezTo>
                  <a:close/>
                </a:path>
              </a:pathLst>
            </a:custGeom>
            <a:solidFill>
              <a:srgbClr val="4E8C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56"/>
            <p:cNvSpPr/>
            <p:nvPr/>
          </p:nvSpPr>
          <p:spPr>
            <a:xfrm>
              <a:off x="3273263" y="5852338"/>
              <a:ext cx="61050" cy="53175"/>
            </a:xfrm>
            <a:custGeom>
              <a:avLst/>
              <a:gdLst/>
              <a:ahLst/>
              <a:cxnLst/>
              <a:rect l="l" t="t" r="r" b="b"/>
              <a:pathLst>
                <a:path w="2442" h="2127" extrusionOk="0">
                  <a:moveTo>
                    <a:pt x="1277" y="588"/>
                  </a:moveTo>
                  <a:cubicBezTo>
                    <a:pt x="1591" y="588"/>
                    <a:pt x="1828" y="1030"/>
                    <a:pt x="1547" y="1333"/>
                  </a:cubicBezTo>
                  <a:lnTo>
                    <a:pt x="1520" y="1360"/>
                  </a:lnTo>
                  <a:cubicBezTo>
                    <a:pt x="1433" y="1436"/>
                    <a:pt x="1341" y="1468"/>
                    <a:pt x="1253" y="1468"/>
                  </a:cubicBezTo>
                  <a:cubicBezTo>
                    <a:pt x="932" y="1468"/>
                    <a:pt x="673" y="1035"/>
                    <a:pt x="950" y="736"/>
                  </a:cubicBezTo>
                  <a:cubicBezTo>
                    <a:pt x="977" y="709"/>
                    <a:pt x="1004" y="682"/>
                    <a:pt x="1031" y="682"/>
                  </a:cubicBezTo>
                  <a:cubicBezTo>
                    <a:pt x="1113" y="616"/>
                    <a:pt x="1198" y="588"/>
                    <a:pt x="1277" y="588"/>
                  </a:cubicBezTo>
                  <a:close/>
                  <a:moveTo>
                    <a:pt x="1296" y="0"/>
                  </a:moveTo>
                  <a:cubicBezTo>
                    <a:pt x="1000" y="0"/>
                    <a:pt x="709" y="109"/>
                    <a:pt x="489" y="329"/>
                  </a:cubicBezTo>
                  <a:cubicBezTo>
                    <a:pt x="55" y="709"/>
                    <a:pt x="1" y="1387"/>
                    <a:pt x="380" y="1821"/>
                  </a:cubicBezTo>
                  <a:cubicBezTo>
                    <a:pt x="625" y="2025"/>
                    <a:pt x="923" y="2126"/>
                    <a:pt x="1221" y="2126"/>
                  </a:cubicBezTo>
                  <a:cubicBezTo>
                    <a:pt x="1520" y="2126"/>
                    <a:pt x="1818" y="2025"/>
                    <a:pt x="2062" y="1821"/>
                  </a:cubicBezTo>
                  <a:cubicBezTo>
                    <a:pt x="2442" y="1387"/>
                    <a:pt x="2442" y="763"/>
                    <a:pt x="2116" y="302"/>
                  </a:cubicBezTo>
                  <a:cubicBezTo>
                    <a:pt x="1876" y="102"/>
                    <a:pt x="1584" y="0"/>
                    <a:pt x="1296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56"/>
            <p:cNvSpPr/>
            <p:nvPr/>
          </p:nvSpPr>
          <p:spPr>
            <a:xfrm>
              <a:off x="3290063" y="5867038"/>
              <a:ext cx="28925" cy="22000"/>
            </a:xfrm>
            <a:custGeom>
              <a:avLst/>
              <a:gdLst/>
              <a:ahLst/>
              <a:cxnLst/>
              <a:rect l="l" t="t" r="r" b="b"/>
              <a:pathLst>
                <a:path w="1157" h="880" extrusionOk="0">
                  <a:moveTo>
                    <a:pt x="605" y="0"/>
                  </a:moveTo>
                  <a:cubicBezTo>
                    <a:pt x="526" y="0"/>
                    <a:pt x="441" y="28"/>
                    <a:pt x="359" y="94"/>
                  </a:cubicBezTo>
                  <a:cubicBezTo>
                    <a:pt x="332" y="94"/>
                    <a:pt x="305" y="121"/>
                    <a:pt x="278" y="148"/>
                  </a:cubicBezTo>
                  <a:cubicBezTo>
                    <a:pt x="1" y="447"/>
                    <a:pt x="260" y="880"/>
                    <a:pt x="581" y="880"/>
                  </a:cubicBezTo>
                  <a:cubicBezTo>
                    <a:pt x="669" y="880"/>
                    <a:pt x="761" y="848"/>
                    <a:pt x="848" y="772"/>
                  </a:cubicBezTo>
                  <a:lnTo>
                    <a:pt x="875" y="745"/>
                  </a:lnTo>
                  <a:cubicBezTo>
                    <a:pt x="1156" y="442"/>
                    <a:pt x="919" y="0"/>
                    <a:pt x="605" y="0"/>
                  </a:cubicBezTo>
                  <a:close/>
                </a:path>
              </a:pathLst>
            </a:custGeom>
            <a:solidFill>
              <a:srgbClr val="4E8C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7" name="Google Shape;1157;p56"/>
          <p:cNvGrpSpPr/>
          <p:nvPr/>
        </p:nvGrpSpPr>
        <p:grpSpPr>
          <a:xfrm>
            <a:off x="7876489" y="872563"/>
            <a:ext cx="320453" cy="409255"/>
            <a:chOff x="5905475" y="2032050"/>
            <a:chExt cx="454350" cy="580175"/>
          </a:xfrm>
        </p:grpSpPr>
        <p:sp>
          <p:nvSpPr>
            <p:cNvPr id="1158" name="Google Shape;1158;p56"/>
            <p:cNvSpPr/>
            <p:nvPr/>
          </p:nvSpPr>
          <p:spPr>
            <a:xfrm>
              <a:off x="6111625" y="2032050"/>
              <a:ext cx="248200" cy="365225"/>
            </a:xfrm>
            <a:custGeom>
              <a:avLst/>
              <a:gdLst/>
              <a:ahLst/>
              <a:cxnLst/>
              <a:rect l="l" t="t" r="r" b="b"/>
              <a:pathLst>
                <a:path w="9928" h="14609" extrusionOk="0">
                  <a:moveTo>
                    <a:pt x="4991" y="3922"/>
                  </a:moveTo>
                  <a:cubicBezTo>
                    <a:pt x="5371" y="4573"/>
                    <a:pt x="5805" y="5196"/>
                    <a:pt x="6266" y="5793"/>
                  </a:cubicBezTo>
                  <a:cubicBezTo>
                    <a:pt x="6835" y="6336"/>
                    <a:pt x="7405" y="6851"/>
                    <a:pt x="8002" y="7312"/>
                  </a:cubicBezTo>
                  <a:cubicBezTo>
                    <a:pt x="6808" y="8234"/>
                    <a:pt x="5805" y="9265"/>
                    <a:pt x="5344" y="10838"/>
                  </a:cubicBezTo>
                  <a:cubicBezTo>
                    <a:pt x="5099" y="10404"/>
                    <a:pt x="4801" y="9970"/>
                    <a:pt x="4476" y="9590"/>
                  </a:cubicBezTo>
                  <a:cubicBezTo>
                    <a:pt x="4150" y="9211"/>
                    <a:pt x="3797" y="8885"/>
                    <a:pt x="3391" y="8587"/>
                  </a:cubicBezTo>
                  <a:cubicBezTo>
                    <a:pt x="3011" y="8289"/>
                    <a:pt x="2550" y="8072"/>
                    <a:pt x="2034" y="7746"/>
                  </a:cubicBezTo>
                  <a:cubicBezTo>
                    <a:pt x="3282" y="6634"/>
                    <a:pt x="4611" y="5685"/>
                    <a:pt x="4991" y="3922"/>
                  </a:cubicBezTo>
                  <a:close/>
                  <a:moveTo>
                    <a:pt x="5296" y="0"/>
                  </a:moveTo>
                  <a:cubicBezTo>
                    <a:pt x="5211" y="0"/>
                    <a:pt x="5124" y="22"/>
                    <a:pt x="5045" y="70"/>
                  </a:cubicBezTo>
                  <a:cubicBezTo>
                    <a:pt x="4638" y="233"/>
                    <a:pt x="4340" y="613"/>
                    <a:pt x="4286" y="1046"/>
                  </a:cubicBezTo>
                  <a:cubicBezTo>
                    <a:pt x="4150" y="1860"/>
                    <a:pt x="3960" y="2674"/>
                    <a:pt x="3825" y="3488"/>
                  </a:cubicBezTo>
                  <a:cubicBezTo>
                    <a:pt x="3689" y="4220"/>
                    <a:pt x="3309" y="4871"/>
                    <a:pt x="2767" y="5359"/>
                  </a:cubicBezTo>
                  <a:cubicBezTo>
                    <a:pt x="2197" y="5875"/>
                    <a:pt x="1600" y="6363"/>
                    <a:pt x="1031" y="6851"/>
                  </a:cubicBezTo>
                  <a:cubicBezTo>
                    <a:pt x="787" y="7041"/>
                    <a:pt x="570" y="7231"/>
                    <a:pt x="353" y="7448"/>
                  </a:cubicBezTo>
                  <a:cubicBezTo>
                    <a:pt x="0" y="7800"/>
                    <a:pt x="109" y="8424"/>
                    <a:pt x="570" y="8614"/>
                  </a:cubicBezTo>
                  <a:cubicBezTo>
                    <a:pt x="895" y="8777"/>
                    <a:pt x="1248" y="8912"/>
                    <a:pt x="1600" y="9021"/>
                  </a:cubicBezTo>
                  <a:cubicBezTo>
                    <a:pt x="2984" y="9536"/>
                    <a:pt x="4069" y="10675"/>
                    <a:pt x="4476" y="12113"/>
                  </a:cubicBezTo>
                  <a:cubicBezTo>
                    <a:pt x="4665" y="12710"/>
                    <a:pt x="4828" y="13306"/>
                    <a:pt x="5018" y="13903"/>
                  </a:cubicBezTo>
                  <a:cubicBezTo>
                    <a:pt x="5127" y="14147"/>
                    <a:pt x="5235" y="14391"/>
                    <a:pt x="5371" y="14608"/>
                  </a:cubicBezTo>
                  <a:cubicBezTo>
                    <a:pt x="5723" y="14283"/>
                    <a:pt x="5967" y="13849"/>
                    <a:pt x="6076" y="13388"/>
                  </a:cubicBezTo>
                  <a:cubicBezTo>
                    <a:pt x="6239" y="12791"/>
                    <a:pt x="6401" y="12221"/>
                    <a:pt x="6510" y="11652"/>
                  </a:cubicBezTo>
                  <a:cubicBezTo>
                    <a:pt x="6808" y="10133"/>
                    <a:pt x="7730" y="9102"/>
                    <a:pt x="8978" y="8289"/>
                  </a:cubicBezTo>
                  <a:cubicBezTo>
                    <a:pt x="9141" y="8153"/>
                    <a:pt x="9331" y="8072"/>
                    <a:pt x="9466" y="7936"/>
                  </a:cubicBezTo>
                  <a:cubicBezTo>
                    <a:pt x="9927" y="7692"/>
                    <a:pt x="9927" y="7068"/>
                    <a:pt x="9521" y="6770"/>
                  </a:cubicBezTo>
                  <a:cubicBezTo>
                    <a:pt x="9358" y="6634"/>
                    <a:pt x="9195" y="6553"/>
                    <a:pt x="9032" y="6417"/>
                  </a:cubicBezTo>
                  <a:cubicBezTo>
                    <a:pt x="8571" y="6092"/>
                    <a:pt x="8110" y="5766"/>
                    <a:pt x="7676" y="5413"/>
                  </a:cubicBezTo>
                  <a:cubicBezTo>
                    <a:pt x="6835" y="4735"/>
                    <a:pt x="6293" y="3759"/>
                    <a:pt x="6130" y="2701"/>
                  </a:cubicBezTo>
                  <a:cubicBezTo>
                    <a:pt x="6049" y="2159"/>
                    <a:pt x="6022" y="1643"/>
                    <a:pt x="5940" y="1101"/>
                  </a:cubicBezTo>
                  <a:cubicBezTo>
                    <a:pt x="5913" y="857"/>
                    <a:pt x="5859" y="585"/>
                    <a:pt x="5778" y="341"/>
                  </a:cubicBezTo>
                  <a:cubicBezTo>
                    <a:pt x="5701" y="130"/>
                    <a:pt x="5502" y="0"/>
                    <a:pt x="5296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56"/>
            <p:cNvSpPr/>
            <p:nvPr/>
          </p:nvSpPr>
          <p:spPr>
            <a:xfrm>
              <a:off x="5905475" y="2353850"/>
              <a:ext cx="173625" cy="258375"/>
            </a:xfrm>
            <a:custGeom>
              <a:avLst/>
              <a:gdLst/>
              <a:ahLst/>
              <a:cxnLst/>
              <a:rect l="l" t="t" r="r" b="b"/>
              <a:pathLst>
                <a:path w="6945" h="10335" extrusionOk="0">
                  <a:moveTo>
                    <a:pt x="3472" y="3147"/>
                  </a:moveTo>
                  <a:cubicBezTo>
                    <a:pt x="3933" y="3798"/>
                    <a:pt x="4449" y="4476"/>
                    <a:pt x="4964" y="5154"/>
                  </a:cubicBezTo>
                  <a:cubicBezTo>
                    <a:pt x="4666" y="5425"/>
                    <a:pt x="4313" y="5696"/>
                    <a:pt x="4042" y="5995"/>
                  </a:cubicBezTo>
                  <a:cubicBezTo>
                    <a:pt x="3771" y="6320"/>
                    <a:pt x="3527" y="6700"/>
                    <a:pt x="3201" y="7161"/>
                  </a:cubicBezTo>
                  <a:lnTo>
                    <a:pt x="3201" y="7188"/>
                  </a:lnTo>
                  <a:cubicBezTo>
                    <a:pt x="2957" y="6402"/>
                    <a:pt x="2496" y="5724"/>
                    <a:pt x="1818" y="5262"/>
                  </a:cubicBezTo>
                  <a:lnTo>
                    <a:pt x="3472" y="3147"/>
                  </a:lnTo>
                  <a:close/>
                  <a:moveTo>
                    <a:pt x="3228" y="0"/>
                  </a:moveTo>
                  <a:cubicBezTo>
                    <a:pt x="3065" y="55"/>
                    <a:pt x="2930" y="163"/>
                    <a:pt x="2876" y="326"/>
                  </a:cubicBezTo>
                  <a:cubicBezTo>
                    <a:pt x="2821" y="516"/>
                    <a:pt x="2794" y="706"/>
                    <a:pt x="2794" y="896"/>
                  </a:cubicBezTo>
                  <a:cubicBezTo>
                    <a:pt x="2740" y="2360"/>
                    <a:pt x="2008" y="3472"/>
                    <a:pt x="896" y="4367"/>
                  </a:cubicBezTo>
                  <a:cubicBezTo>
                    <a:pt x="733" y="4530"/>
                    <a:pt x="516" y="4639"/>
                    <a:pt x="353" y="4801"/>
                  </a:cubicBezTo>
                  <a:cubicBezTo>
                    <a:pt x="0" y="5073"/>
                    <a:pt x="28" y="5615"/>
                    <a:pt x="434" y="5832"/>
                  </a:cubicBezTo>
                  <a:cubicBezTo>
                    <a:pt x="597" y="5941"/>
                    <a:pt x="787" y="6022"/>
                    <a:pt x="977" y="6103"/>
                  </a:cubicBezTo>
                  <a:cubicBezTo>
                    <a:pt x="1601" y="6375"/>
                    <a:pt x="2035" y="6944"/>
                    <a:pt x="2143" y="7595"/>
                  </a:cubicBezTo>
                  <a:cubicBezTo>
                    <a:pt x="2197" y="7893"/>
                    <a:pt x="2279" y="8192"/>
                    <a:pt x="2333" y="8490"/>
                  </a:cubicBezTo>
                  <a:cubicBezTo>
                    <a:pt x="2387" y="8897"/>
                    <a:pt x="2442" y="9331"/>
                    <a:pt x="2550" y="9765"/>
                  </a:cubicBezTo>
                  <a:cubicBezTo>
                    <a:pt x="2604" y="9955"/>
                    <a:pt x="2794" y="10091"/>
                    <a:pt x="2984" y="10335"/>
                  </a:cubicBezTo>
                  <a:cubicBezTo>
                    <a:pt x="3228" y="10145"/>
                    <a:pt x="3445" y="10036"/>
                    <a:pt x="3527" y="9819"/>
                  </a:cubicBezTo>
                  <a:cubicBezTo>
                    <a:pt x="3689" y="9412"/>
                    <a:pt x="3771" y="8978"/>
                    <a:pt x="3879" y="8572"/>
                  </a:cubicBezTo>
                  <a:cubicBezTo>
                    <a:pt x="4313" y="7188"/>
                    <a:pt x="4964" y="5995"/>
                    <a:pt x="6510" y="5561"/>
                  </a:cubicBezTo>
                  <a:cubicBezTo>
                    <a:pt x="6917" y="5452"/>
                    <a:pt x="6944" y="4991"/>
                    <a:pt x="6592" y="4720"/>
                  </a:cubicBezTo>
                  <a:cubicBezTo>
                    <a:pt x="6483" y="4639"/>
                    <a:pt x="6375" y="4557"/>
                    <a:pt x="6266" y="4503"/>
                  </a:cubicBezTo>
                  <a:cubicBezTo>
                    <a:pt x="5425" y="4015"/>
                    <a:pt x="4801" y="3228"/>
                    <a:pt x="4476" y="2306"/>
                  </a:cubicBezTo>
                  <a:cubicBezTo>
                    <a:pt x="4286" y="1845"/>
                    <a:pt x="4150" y="1357"/>
                    <a:pt x="3988" y="896"/>
                  </a:cubicBezTo>
                  <a:cubicBezTo>
                    <a:pt x="3906" y="651"/>
                    <a:pt x="3798" y="407"/>
                    <a:pt x="3635" y="190"/>
                  </a:cubicBezTo>
                  <a:cubicBezTo>
                    <a:pt x="3527" y="55"/>
                    <a:pt x="3391" y="0"/>
                    <a:pt x="3228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56"/>
            <p:cNvSpPr/>
            <p:nvPr/>
          </p:nvSpPr>
          <p:spPr>
            <a:xfrm>
              <a:off x="6111625" y="2032050"/>
              <a:ext cx="248200" cy="365225"/>
            </a:xfrm>
            <a:custGeom>
              <a:avLst/>
              <a:gdLst/>
              <a:ahLst/>
              <a:cxnLst/>
              <a:rect l="l" t="t" r="r" b="b"/>
              <a:pathLst>
                <a:path w="9928" h="14609" extrusionOk="0">
                  <a:moveTo>
                    <a:pt x="4991" y="3922"/>
                  </a:moveTo>
                  <a:cubicBezTo>
                    <a:pt x="5371" y="4573"/>
                    <a:pt x="5805" y="5196"/>
                    <a:pt x="6266" y="5793"/>
                  </a:cubicBezTo>
                  <a:cubicBezTo>
                    <a:pt x="6835" y="6336"/>
                    <a:pt x="7405" y="6851"/>
                    <a:pt x="8002" y="7312"/>
                  </a:cubicBezTo>
                  <a:cubicBezTo>
                    <a:pt x="6808" y="8234"/>
                    <a:pt x="5805" y="9265"/>
                    <a:pt x="5344" y="10838"/>
                  </a:cubicBezTo>
                  <a:cubicBezTo>
                    <a:pt x="5099" y="10404"/>
                    <a:pt x="4801" y="9970"/>
                    <a:pt x="4476" y="9590"/>
                  </a:cubicBezTo>
                  <a:cubicBezTo>
                    <a:pt x="4150" y="9211"/>
                    <a:pt x="3797" y="8885"/>
                    <a:pt x="3391" y="8587"/>
                  </a:cubicBezTo>
                  <a:cubicBezTo>
                    <a:pt x="3011" y="8289"/>
                    <a:pt x="2550" y="8072"/>
                    <a:pt x="2034" y="7746"/>
                  </a:cubicBezTo>
                  <a:cubicBezTo>
                    <a:pt x="3282" y="6634"/>
                    <a:pt x="4611" y="5685"/>
                    <a:pt x="4991" y="3922"/>
                  </a:cubicBezTo>
                  <a:close/>
                  <a:moveTo>
                    <a:pt x="5296" y="0"/>
                  </a:moveTo>
                  <a:cubicBezTo>
                    <a:pt x="5211" y="0"/>
                    <a:pt x="5124" y="22"/>
                    <a:pt x="5045" y="70"/>
                  </a:cubicBezTo>
                  <a:cubicBezTo>
                    <a:pt x="4638" y="233"/>
                    <a:pt x="4340" y="613"/>
                    <a:pt x="4286" y="1046"/>
                  </a:cubicBezTo>
                  <a:cubicBezTo>
                    <a:pt x="4150" y="1860"/>
                    <a:pt x="3960" y="2674"/>
                    <a:pt x="3825" y="3488"/>
                  </a:cubicBezTo>
                  <a:cubicBezTo>
                    <a:pt x="3689" y="4220"/>
                    <a:pt x="3309" y="4871"/>
                    <a:pt x="2767" y="5359"/>
                  </a:cubicBezTo>
                  <a:cubicBezTo>
                    <a:pt x="2197" y="5875"/>
                    <a:pt x="1600" y="6363"/>
                    <a:pt x="1031" y="6851"/>
                  </a:cubicBezTo>
                  <a:cubicBezTo>
                    <a:pt x="787" y="7041"/>
                    <a:pt x="570" y="7231"/>
                    <a:pt x="353" y="7448"/>
                  </a:cubicBezTo>
                  <a:cubicBezTo>
                    <a:pt x="0" y="7800"/>
                    <a:pt x="109" y="8424"/>
                    <a:pt x="570" y="8614"/>
                  </a:cubicBezTo>
                  <a:cubicBezTo>
                    <a:pt x="895" y="8777"/>
                    <a:pt x="1248" y="8912"/>
                    <a:pt x="1600" y="9021"/>
                  </a:cubicBezTo>
                  <a:cubicBezTo>
                    <a:pt x="2984" y="9536"/>
                    <a:pt x="4069" y="10675"/>
                    <a:pt x="4476" y="12113"/>
                  </a:cubicBezTo>
                  <a:cubicBezTo>
                    <a:pt x="4665" y="12710"/>
                    <a:pt x="4828" y="13306"/>
                    <a:pt x="5018" y="13903"/>
                  </a:cubicBezTo>
                  <a:cubicBezTo>
                    <a:pt x="5127" y="14147"/>
                    <a:pt x="5235" y="14391"/>
                    <a:pt x="5371" y="14608"/>
                  </a:cubicBezTo>
                  <a:cubicBezTo>
                    <a:pt x="5723" y="14283"/>
                    <a:pt x="5967" y="13849"/>
                    <a:pt x="6076" y="13388"/>
                  </a:cubicBezTo>
                  <a:cubicBezTo>
                    <a:pt x="6239" y="12791"/>
                    <a:pt x="6401" y="12221"/>
                    <a:pt x="6510" y="11652"/>
                  </a:cubicBezTo>
                  <a:cubicBezTo>
                    <a:pt x="6808" y="10133"/>
                    <a:pt x="7730" y="9102"/>
                    <a:pt x="8978" y="8289"/>
                  </a:cubicBezTo>
                  <a:cubicBezTo>
                    <a:pt x="9141" y="8153"/>
                    <a:pt x="9331" y="8072"/>
                    <a:pt x="9466" y="7936"/>
                  </a:cubicBezTo>
                  <a:cubicBezTo>
                    <a:pt x="9927" y="7692"/>
                    <a:pt x="9927" y="7068"/>
                    <a:pt x="9521" y="6770"/>
                  </a:cubicBezTo>
                  <a:cubicBezTo>
                    <a:pt x="9358" y="6634"/>
                    <a:pt x="9195" y="6553"/>
                    <a:pt x="9032" y="6417"/>
                  </a:cubicBezTo>
                  <a:cubicBezTo>
                    <a:pt x="8571" y="6092"/>
                    <a:pt x="8110" y="5766"/>
                    <a:pt x="7676" y="5413"/>
                  </a:cubicBezTo>
                  <a:cubicBezTo>
                    <a:pt x="6835" y="4735"/>
                    <a:pt x="6293" y="3759"/>
                    <a:pt x="6130" y="2701"/>
                  </a:cubicBezTo>
                  <a:cubicBezTo>
                    <a:pt x="6049" y="2159"/>
                    <a:pt x="6022" y="1643"/>
                    <a:pt x="5940" y="1101"/>
                  </a:cubicBezTo>
                  <a:cubicBezTo>
                    <a:pt x="5913" y="857"/>
                    <a:pt x="5859" y="585"/>
                    <a:pt x="5778" y="341"/>
                  </a:cubicBezTo>
                  <a:cubicBezTo>
                    <a:pt x="5701" y="130"/>
                    <a:pt x="5502" y="0"/>
                    <a:pt x="5296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56"/>
            <p:cNvSpPr/>
            <p:nvPr/>
          </p:nvSpPr>
          <p:spPr>
            <a:xfrm>
              <a:off x="6162475" y="2130075"/>
              <a:ext cx="149200" cy="172950"/>
            </a:xfrm>
            <a:custGeom>
              <a:avLst/>
              <a:gdLst/>
              <a:ahLst/>
              <a:cxnLst/>
              <a:rect l="l" t="t" r="r" b="b"/>
              <a:pathLst>
                <a:path w="5968" h="6918" extrusionOk="0">
                  <a:moveTo>
                    <a:pt x="2957" y="1"/>
                  </a:moveTo>
                  <a:cubicBezTo>
                    <a:pt x="2577" y="1764"/>
                    <a:pt x="1248" y="2713"/>
                    <a:pt x="0" y="3825"/>
                  </a:cubicBezTo>
                  <a:cubicBezTo>
                    <a:pt x="516" y="4151"/>
                    <a:pt x="977" y="4368"/>
                    <a:pt x="1357" y="4666"/>
                  </a:cubicBezTo>
                  <a:cubicBezTo>
                    <a:pt x="1763" y="4964"/>
                    <a:pt x="2116" y="5290"/>
                    <a:pt x="2442" y="5642"/>
                  </a:cubicBezTo>
                  <a:cubicBezTo>
                    <a:pt x="2767" y="6049"/>
                    <a:pt x="3065" y="6483"/>
                    <a:pt x="3310" y="6917"/>
                  </a:cubicBezTo>
                  <a:cubicBezTo>
                    <a:pt x="3771" y="5344"/>
                    <a:pt x="4774" y="4313"/>
                    <a:pt x="5968" y="3391"/>
                  </a:cubicBezTo>
                  <a:cubicBezTo>
                    <a:pt x="5371" y="2930"/>
                    <a:pt x="4801" y="2415"/>
                    <a:pt x="4232" y="1872"/>
                  </a:cubicBezTo>
                  <a:cubicBezTo>
                    <a:pt x="3771" y="1275"/>
                    <a:pt x="3337" y="652"/>
                    <a:pt x="2957" y="1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56"/>
            <p:cNvSpPr/>
            <p:nvPr/>
          </p:nvSpPr>
          <p:spPr>
            <a:xfrm>
              <a:off x="5905475" y="2353850"/>
              <a:ext cx="173625" cy="258375"/>
            </a:xfrm>
            <a:custGeom>
              <a:avLst/>
              <a:gdLst/>
              <a:ahLst/>
              <a:cxnLst/>
              <a:rect l="l" t="t" r="r" b="b"/>
              <a:pathLst>
                <a:path w="6945" h="10335" extrusionOk="0">
                  <a:moveTo>
                    <a:pt x="3472" y="3147"/>
                  </a:moveTo>
                  <a:cubicBezTo>
                    <a:pt x="3933" y="3798"/>
                    <a:pt x="4449" y="4476"/>
                    <a:pt x="4964" y="5154"/>
                  </a:cubicBezTo>
                  <a:cubicBezTo>
                    <a:pt x="4666" y="5425"/>
                    <a:pt x="4313" y="5696"/>
                    <a:pt x="4042" y="5995"/>
                  </a:cubicBezTo>
                  <a:cubicBezTo>
                    <a:pt x="3771" y="6320"/>
                    <a:pt x="3527" y="6700"/>
                    <a:pt x="3201" y="7161"/>
                  </a:cubicBezTo>
                  <a:lnTo>
                    <a:pt x="3201" y="7188"/>
                  </a:lnTo>
                  <a:cubicBezTo>
                    <a:pt x="2957" y="6402"/>
                    <a:pt x="2496" y="5724"/>
                    <a:pt x="1818" y="5262"/>
                  </a:cubicBezTo>
                  <a:lnTo>
                    <a:pt x="3472" y="3147"/>
                  </a:lnTo>
                  <a:close/>
                  <a:moveTo>
                    <a:pt x="3228" y="0"/>
                  </a:moveTo>
                  <a:cubicBezTo>
                    <a:pt x="3065" y="55"/>
                    <a:pt x="2930" y="163"/>
                    <a:pt x="2876" y="326"/>
                  </a:cubicBezTo>
                  <a:cubicBezTo>
                    <a:pt x="2821" y="516"/>
                    <a:pt x="2794" y="706"/>
                    <a:pt x="2794" y="896"/>
                  </a:cubicBezTo>
                  <a:cubicBezTo>
                    <a:pt x="2740" y="2360"/>
                    <a:pt x="2008" y="3472"/>
                    <a:pt x="896" y="4367"/>
                  </a:cubicBezTo>
                  <a:cubicBezTo>
                    <a:pt x="733" y="4530"/>
                    <a:pt x="516" y="4639"/>
                    <a:pt x="353" y="4801"/>
                  </a:cubicBezTo>
                  <a:cubicBezTo>
                    <a:pt x="0" y="5073"/>
                    <a:pt x="28" y="5615"/>
                    <a:pt x="434" y="5832"/>
                  </a:cubicBezTo>
                  <a:cubicBezTo>
                    <a:pt x="597" y="5941"/>
                    <a:pt x="787" y="6022"/>
                    <a:pt x="977" y="6103"/>
                  </a:cubicBezTo>
                  <a:cubicBezTo>
                    <a:pt x="1601" y="6375"/>
                    <a:pt x="2035" y="6944"/>
                    <a:pt x="2143" y="7595"/>
                  </a:cubicBezTo>
                  <a:cubicBezTo>
                    <a:pt x="2197" y="7893"/>
                    <a:pt x="2279" y="8192"/>
                    <a:pt x="2333" y="8490"/>
                  </a:cubicBezTo>
                  <a:cubicBezTo>
                    <a:pt x="2387" y="8897"/>
                    <a:pt x="2442" y="9331"/>
                    <a:pt x="2550" y="9765"/>
                  </a:cubicBezTo>
                  <a:cubicBezTo>
                    <a:pt x="2604" y="9955"/>
                    <a:pt x="2794" y="10091"/>
                    <a:pt x="2984" y="10335"/>
                  </a:cubicBezTo>
                  <a:cubicBezTo>
                    <a:pt x="3228" y="10145"/>
                    <a:pt x="3445" y="10036"/>
                    <a:pt x="3527" y="9819"/>
                  </a:cubicBezTo>
                  <a:cubicBezTo>
                    <a:pt x="3689" y="9412"/>
                    <a:pt x="3771" y="8978"/>
                    <a:pt x="3879" y="8572"/>
                  </a:cubicBezTo>
                  <a:cubicBezTo>
                    <a:pt x="4313" y="7188"/>
                    <a:pt x="4964" y="5995"/>
                    <a:pt x="6510" y="5561"/>
                  </a:cubicBezTo>
                  <a:cubicBezTo>
                    <a:pt x="6917" y="5452"/>
                    <a:pt x="6944" y="4991"/>
                    <a:pt x="6592" y="4720"/>
                  </a:cubicBezTo>
                  <a:cubicBezTo>
                    <a:pt x="6483" y="4639"/>
                    <a:pt x="6375" y="4557"/>
                    <a:pt x="6266" y="4503"/>
                  </a:cubicBezTo>
                  <a:cubicBezTo>
                    <a:pt x="5425" y="4015"/>
                    <a:pt x="4801" y="3228"/>
                    <a:pt x="4476" y="2306"/>
                  </a:cubicBezTo>
                  <a:cubicBezTo>
                    <a:pt x="4286" y="1845"/>
                    <a:pt x="4150" y="1357"/>
                    <a:pt x="3988" y="896"/>
                  </a:cubicBezTo>
                  <a:cubicBezTo>
                    <a:pt x="3906" y="651"/>
                    <a:pt x="3798" y="407"/>
                    <a:pt x="3635" y="190"/>
                  </a:cubicBezTo>
                  <a:cubicBezTo>
                    <a:pt x="3527" y="55"/>
                    <a:pt x="3391" y="0"/>
                    <a:pt x="322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56"/>
            <p:cNvSpPr/>
            <p:nvPr/>
          </p:nvSpPr>
          <p:spPr>
            <a:xfrm>
              <a:off x="5950900" y="2433175"/>
              <a:ext cx="78700" cy="100400"/>
            </a:xfrm>
            <a:custGeom>
              <a:avLst/>
              <a:gdLst/>
              <a:ahLst/>
              <a:cxnLst/>
              <a:rect l="l" t="t" r="r" b="b"/>
              <a:pathLst>
                <a:path w="3148" h="4016" extrusionOk="0">
                  <a:moveTo>
                    <a:pt x="1655" y="1"/>
                  </a:moveTo>
                  <a:lnTo>
                    <a:pt x="1" y="2089"/>
                  </a:lnTo>
                  <a:cubicBezTo>
                    <a:pt x="679" y="2551"/>
                    <a:pt x="1140" y="3229"/>
                    <a:pt x="1384" y="4015"/>
                  </a:cubicBezTo>
                  <a:cubicBezTo>
                    <a:pt x="1710" y="3527"/>
                    <a:pt x="1954" y="3174"/>
                    <a:pt x="2225" y="2849"/>
                  </a:cubicBezTo>
                  <a:cubicBezTo>
                    <a:pt x="2496" y="2523"/>
                    <a:pt x="2849" y="2279"/>
                    <a:pt x="3147" y="1981"/>
                  </a:cubicBezTo>
                  <a:cubicBezTo>
                    <a:pt x="2632" y="1303"/>
                    <a:pt x="2116" y="625"/>
                    <a:pt x="1655" y="1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64" name="Google Shape;1164;p56"/>
          <p:cNvGrpSpPr/>
          <p:nvPr/>
        </p:nvGrpSpPr>
        <p:grpSpPr>
          <a:xfrm>
            <a:off x="6354446" y="3019844"/>
            <a:ext cx="244304" cy="306056"/>
            <a:chOff x="7249250" y="2312150"/>
            <a:chExt cx="433317" cy="542846"/>
          </a:xfrm>
        </p:grpSpPr>
        <p:sp>
          <p:nvSpPr>
            <p:cNvPr id="1165" name="Google Shape;1165;p56"/>
            <p:cNvSpPr/>
            <p:nvPr/>
          </p:nvSpPr>
          <p:spPr>
            <a:xfrm>
              <a:off x="7249250" y="2312150"/>
              <a:ext cx="433317" cy="542846"/>
            </a:xfrm>
            <a:custGeom>
              <a:avLst/>
              <a:gdLst/>
              <a:ahLst/>
              <a:cxnLst/>
              <a:rect l="l" t="t" r="r" b="b"/>
              <a:pathLst>
                <a:path w="9847" h="12336" extrusionOk="0">
                  <a:moveTo>
                    <a:pt x="5127" y="3809"/>
                  </a:moveTo>
                  <a:cubicBezTo>
                    <a:pt x="5886" y="4894"/>
                    <a:pt x="6836" y="5816"/>
                    <a:pt x="7921" y="6576"/>
                  </a:cubicBezTo>
                  <a:cubicBezTo>
                    <a:pt x="7514" y="6928"/>
                    <a:pt x="7026" y="7064"/>
                    <a:pt x="6673" y="7362"/>
                  </a:cubicBezTo>
                  <a:cubicBezTo>
                    <a:pt x="6266" y="7661"/>
                    <a:pt x="5886" y="7986"/>
                    <a:pt x="5534" y="8339"/>
                  </a:cubicBezTo>
                  <a:cubicBezTo>
                    <a:pt x="5208" y="8718"/>
                    <a:pt x="4883" y="9125"/>
                    <a:pt x="4584" y="9559"/>
                  </a:cubicBezTo>
                  <a:cubicBezTo>
                    <a:pt x="4177" y="8366"/>
                    <a:pt x="3391" y="7335"/>
                    <a:pt x="2333" y="6603"/>
                  </a:cubicBezTo>
                  <a:cubicBezTo>
                    <a:pt x="2876" y="6196"/>
                    <a:pt x="3418" y="5789"/>
                    <a:pt x="3906" y="5328"/>
                  </a:cubicBezTo>
                  <a:cubicBezTo>
                    <a:pt x="4340" y="4840"/>
                    <a:pt x="4747" y="4352"/>
                    <a:pt x="5127" y="3809"/>
                  </a:cubicBezTo>
                  <a:close/>
                  <a:moveTo>
                    <a:pt x="4961" y="1"/>
                  </a:moveTo>
                  <a:cubicBezTo>
                    <a:pt x="4799" y="1"/>
                    <a:pt x="4634" y="98"/>
                    <a:pt x="4557" y="283"/>
                  </a:cubicBezTo>
                  <a:cubicBezTo>
                    <a:pt x="4449" y="554"/>
                    <a:pt x="4394" y="825"/>
                    <a:pt x="4394" y="1124"/>
                  </a:cubicBezTo>
                  <a:cubicBezTo>
                    <a:pt x="4259" y="3185"/>
                    <a:pt x="3337" y="4704"/>
                    <a:pt x="1329" y="5491"/>
                  </a:cubicBezTo>
                  <a:cubicBezTo>
                    <a:pt x="1058" y="5572"/>
                    <a:pt x="787" y="5708"/>
                    <a:pt x="516" y="5843"/>
                  </a:cubicBezTo>
                  <a:cubicBezTo>
                    <a:pt x="0" y="6087"/>
                    <a:pt x="0" y="6820"/>
                    <a:pt x="489" y="7064"/>
                  </a:cubicBezTo>
                  <a:cubicBezTo>
                    <a:pt x="597" y="7145"/>
                    <a:pt x="706" y="7227"/>
                    <a:pt x="841" y="7281"/>
                  </a:cubicBezTo>
                  <a:cubicBezTo>
                    <a:pt x="2442" y="8013"/>
                    <a:pt x="3337" y="9288"/>
                    <a:pt x="3662" y="10997"/>
                  </a:cubicBezTo>
                  <a:cubicBezTo>
                    <a:pt x="3689" y="11322"/>
                    <a:pt x="3771" y="11648"/>
                    <a:pt x="3906" y="11946"/>
                  </a:cubicBezTo>
                  <a:cubicBezTo>
                    <a:pt x="3988" y="12136"/>
                    <a:pt x="4205" y="12245"/>
                    <a:pt x="4313" y="12326"/>
                  </a:cubicBezTo>
                  <a:cubicBezTo>
                    <a:pt x="4347" y="12332"/>
                    <a:pt x="4382" y="12335"/>
                    <a:pt x="4416" y="12335"/>
                  </a:cubicBezTo>
                  <a:cubicBezTo>
                    <a:pt x="4677" y="12335"/>
                    <a:pt x="4922" y="12156"/>
                    <a:pt x="5018" y="11892"/>
                  </a:cubicBezTo>
                  <a:cubicBezTo>
                    <a:pt x="5235" y="11458"/>
                    <a:pt x="5425" y="10997"/>
                    <a:pt x="5615" y="10536"/>
                  </a:cubicBezTo>
                  <a:cubicBezTo>
                    <a:pt x="6130" y="9180"/>
                    <a:pt x="7242" y="8122"/>
                    <a:pt x="8626" y="7688"/>
                  </a:cubicBezTo>
                  <a:cubicBezTo>
                    <a:pt x="8870" y="7606"/>
                    <a:pt x="9114" y="7525"/>
                    <a:pt x="9358" y="7389"/>
                  </a:cubicBezTo>
                  <a:cubicBezTo>
                    <a:pt x="9711" y="7227"/>
                    <a:pt x="9846" y="6793"/>
                    <a:pt x="9629" y="6467"/>
                  </a:cubicBezTo>
                  <a:cubicBezTo>
                    <a:pt x="9467" y="6223"/>
                    <a:pt x="9250" y="6006"/>
                    <a:pt x="9006" y="5816"/>
                  </a:cubicBezTo>
                  <a:cubicBezTo>
                    <a:pt x="8436" y="5328"/>
                    <a:pt x="7812" y="4894"/>
                    <a:pt x="7242" y="4379"/>
                  </a:cubicBezTo>
                  <a:cubicBezTo>
                    <a:pt x="6293" y="3565"/>
                    <a:pt x="5751" y="2371"/>
                    <a:pt x="5724" y="1124"/>
                  </a:cubicBezTo>
                  <a:cubicBezTo>
                    <a:pt x="5724" y="771"/>
                    <a:pt x="5588" y="419"/>
                    <a:pt x="5290" y="174"/>
                  </a:cubicBezTo>
                  <a:cubicBezTo>
                    <a:pt x="5208" y="57"/>
                    <a:pt x="5085" y="1"/>
                    <a:pt x="4961" y="1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56"/>
            <p:cNvSpPr/>
            <p:nvPr/>
          </p:nvSpPr>
          <p:spPr>
            <a:xfrm>
              <a:off x="7249250" y="2312150"/>
              <a:ext cx="433317" cy="542846"/>
            </a:xfrm>
            <a:custGeom>
              <a:avLst/>
              <a:gdLst/>
              <a:ahLst/>
              <a:cxnLst/>
              <a:rect l="l" t="t" r="r" b="b"/>
              <a:pathLst>
                <a:path w="9847" h="12336" extrusionOk="0">
                  <a:moveTo>
                    <a:pt x="5127" y="3809"/>
                  </a:moveTo>
                  <a:cubicBezTo>
                    <a:pt x="5886" y="4894"/>
                    <a:pt x="6836" y="5816"/>
                    <a:pt x="7921" y="6576"/>
                  </a:cubicBezTo>
                  <a:cubicBezTo>
                    <a:pt x="7514" y="6928"/>
                    <a:pt x="7026" y="7064"/>
                    <a:pt x="6673" y="7362"/>
                  </a:cubicBezTo>
                  <a:cubicBezTo>
                    <a:pt x="6266" y="7661"/>
                    <a:pt x="5886" y="7986"/>
                    <a:pt x="5534" y="8339"/>
                  </a:cubicBezTo>
                  <a:cubicBezTo>
                    <a:pt x="5208" y="8718"/>
                    <a:pt x="4883" y="9125"/>
                    <a:pt x="4584" y="9559"/>
                  </a:cubicBezTo>
                  <a:cubicBezTo>
                    <a:pt x="4177" y="8366"/>
                    <a:pt x="3391" y="7335"/>
                    <a:pt x="2333" y="6603"/>
                  </a:cubicBezTo>
                  <a:cubicBezTo>
                    <a:pt x="2876" y="6196"/>
                    <a:pt x="3418" y="5789"/>
                    <a:pt x="3906" y="5328"/>
                  </a:cubicBezTo>
                  <a:cubicBezTo>
                    <a:pt x="4340" y="4840"/>
                    <a:pt x="4747" y="4352"/>
                    <a:pt x="5127" y="3809"/>
                  </a:cubicBezTo>
                  <a:close/>
                  <a:moveTo>
                    <a:pt x="4961" y="1"/>
                  </a:moveTo>
                  <a:cubicBezTo>
                    <a:pt x="4799" y="1"/>
                    <a:pt x="4634" y="98"/>
                    <a:pt x="4557" y="283"/>
                  </a:cubicBezTo>
                  <a:cubicBezTo>
                    <a:pt x="4449" y="554"/>
                    <a:pt x="4394" y="825"/>
                    <a:pt x="4394" y="1124"/>
                  </a:cubicBezTo>
                  <a:cubicBezTo>
                    <a:pt x="4259" y="3185"/>
                    <a:pt x="3337" y="4704"/>
                    <a:pt x="1329" y="5491"/>
                  </a:cubicBezTo>
                  <a:cubicBezTo>
                    <a:pt x="1058" y="5572"/>
                    <a:pt x="787" y="5708"/>
                    <a:pt x="516" y="5843"/>
                  </a:cubicBezTo>
                  <a:cubicBezTo>
                    <a:pt x="0" y="6087"/>
                    <a:pt x="0" y="6820"/>
                    <a:pt x="489" y="7064"/>
                  </a:cubicBezTo>
                  <a:cubicBezTo>
                    <a:pt x="597" y="7145"/>
                    <a:pt x="706" y="7227"/>
                    <a:pt x="841" y="7281"/>
                  </a:cubicBezTo>
                  <a:cubicBezTo>
                    <a:pt x="2442" y="8013"/>
                    <a:pt x="3337" y="9288"/>
                    <a:pt x="3662" y="10997"/>
                  </a:cubicBezTo>
                  <a:cubicBezTo>
                    <a:pt x="3689" y="11322"/>
                    <a:pt x="3771" y="11648"/>
                    <a:pt x="3906" y="11946"/>
                  </a:cubicBezTo>
                  <a:cubicBezTo>
                    <a:pt x="3988" y="12136"/>
                    <a:pt x="4205" y="12245"/>
                    <a:pt x="4313" y="12326"/>
                  </a:cubicBezTo>
                  <a:cubicBezTo>
                    <a:pt x="4347" y="12332"/>
                    <a:pt x="4382" y="12335"/>
                    <a:pt x="4416" y="12335"/>
                  </a:cubicBezTo>
                  <a:cubicBezTo>
                    <a:pt x="4677" y="12335"/>
                    <a:pt x="4922" y="12156"/>
                    <a:pt x="5018" y="11892"/>
                  </a:cubicBezTo>
                  <a:cubicBezTo>
                    <a:pt x="5235" y="11458"/>
                    <a:pt x="5425" y="10997"/>
                    <a:pt x="5615" y="10536"/>
                  </a:cubicBezTo>
                  <a:cubicBezTo>
                    <a:pt x="6130" y="9180"/>
                    <a:pt x="7242" y="8122"/>
                    <a:pt x="8626" y="7688"/>
                  </a:cubicBezTo>
                  <a:cubicBezTo>
                    <a:pt x="8870" y="7606"/>
                    <a:pt x="9114" y="7525"/>
                    <a:pt x="9358" y="7389"/>
                  </a:cubicBezTo>
                  <a:cubicBezTo>
                    <a:pt x="9711" y="7227"/>
                    <a:pt x="9846" y="6793"/>
                    <a:pt x="9629" y="6467"/>
                  </a:cubicBezTo>
                  <a:cubicBezTo>
                    <a:pt x="9467" y="6223"/>
                    <a:pt x="9250" y="6006"/>
                    <a:pt x="9006" y="5816"/>
                  </a:cubicBezTo>
                  <a:cubicBezTo>
                    <a:pt x="8436" y="5328"/>
                    <a:pt x="7812" y="4894"/>
                    <a:pt x="7242" y="4379"/>
                  </a:cubicBezTo>
                  <a:cubicBezTo>
                    <a:pt x="6293" y="3565"/>
                    <a:pt x="5751" y="2371"/>
                    <a:pt x="5724" y="1124"/>
                  </a:cubicBezTo>
                  <a:cubicBezTo>
                    <a:pt x="5724" y="771"/>
                    <a:pt x="5588" y="419"/>
                    <a:pt x="5290" y="174"/>
                  </a:cubicBezTo>
                  <a:cubicBezTo>
                    <a:pt x="5208" y="57"/>
                    <a:pt x="5085" y="1"/>
                    <a:pt x="4961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56"/>
            <p:cNvSpPr/>
            <p:nvPr/>
          </p:nvSpPr>
          <p:spPr>
            <a:xfrm>
              <a:off x="7351916" y="2479768"/>
              <a:ext cx="245900" cy="253073"/>
            </a:xfrm>
            <a:custGeom>
              <a:avLst/>
              <a:gdLst/>
              <a:ahLst/>
              <a:cxnLst/>
              <a:rect l="l" t="t" r="r" b="b"/>
              <a:pathLst>
                <a:path w="5588" h="5751" extrusionOk="0">
                  <a:moveTo>
                    <a:pt x="2794" y="0"/>
                  </a:moveTo>
                  <a:cubicBezTo>
                    <a:pt x="2414" y="543"/>
                    <a:pt x="2007" y="1031"/>
                    <a:pt x="1573" y="1519"/>
                  </a:cubicBezTo>
                  <a:cubicBezTo>
                    <a:pt x="1085" y="1980"/>
                    <a:pt x="543" y="2387"/>
                    <a:pt x="0" y="2794"/>
                  </a:cubicBezTo>
                  <a:cubicBezTo>
                    <a:pt x="1058" y="3526"/>
                    <a:pt x="1844" y="4557"/>
                    <a:pt x="2251" y="5750"/>
                  </a:cubicBezTo>
                  <a:cubicBezTo>
                    <a:pt x="2550" y="5316"/>
                    <a:pt x="2875" y="4909"/>
                    <a:pt x="3201" y="4530"/>
                  </a:cubicBezTo>
                  <a:cubicBezTo>
                    <a:pt x="3553" y="4177"/>
                    <a:pt x="3933" y="3852"/>
                    <a:pt x="4340" y="3553"/>
                  </a:cubicBezTo>
                  <a:cubicBezTo>
                    <a:pt x="4693" y="3255"/>
                    <a:pt x="5181" y="3119"/>
                    <a:pt x="5588" y="2767"/>
                  </a:cubicBezTo>
                  <a:cubicBezTo>
                    <a:pt x="4503" y="2007"/>
                    <a:pt x="3553" y="1085"/>
                    <a:pt x="2794" y="0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68" name="Google Shape;1168;p56"/>
          <p:cNvGrpSpPr/>
          <p:nvPr/>
        </p:nvGrpSpPr>
        <p:grpSpPr>
          <a:xfrm rot="5973186">
            <a:off x="7868600" y="2109378"/>
            <a:ext cx="525721" cy="428640"/>
            <a:chOff x="5426900" y="3064075"/>
            <a:chExt cx="281450" cy="229525"/>
          </a:xfrm>
        </p:grpSpPr>
        <p:sp>
          <p:nvSpPr>
            <p:cNvPr id="1169" name="Google Shape;1169;p56"/>
            <p:cNvSpPr/>
            <p:nvPr/>
          </p:nvSpPr>
          <p:spPr>
            <a:xfrm>
              <a:off x="5426900" y="3211925"/>
              <a:ext cx="75975" cy="81675"/>
            </a:xfrm>
            <a:custGeom>
              <a:avLst/>
              <a:gdLst/>
              <a:ahLst/>
              <a:cxnLst/>
              <a:rect l="l" t="t" r="r" b="b"/>
              <a:pathLst>
                <a:path w="3039" h="3267" extrusionOk="0">
                  <a:moveTo>
                    <a:pt x="1589" y="644"/>
                  </a:moveTo>
                  <a:cubicBezTo>
                    <a:pt x="1879" y="644"/>
                    <a:pt x="2168" y="822"/>
                    <a:pt x="2279" y="1141"/>
                  </a:cubicBezTo>
                  <a:cubicBezTo>
                    <a:pt x="2306" y="1195"/>
                    <a:pt x="2334" y="1276"/>
                    <a:pt x="2334" y="1330"/>
                  </a:cubicBezTo>
                  <a:lnTo>
                    <a:pt x="2334" y="1358"/>
                  </a:lnTo>
                  <a:cubicBezTo>
                    <a:pt x="2388" y="1737"/>
                    <a:pt x="2306" y="2117"/>
                    <a:pt x="2062" y="2443"/>
                  </a:cubicBezTo>
                  <a:cubicBezTo>
                    <a:pt x="2023" y="2522"/>
                    <a:pt x="1925" y="2572"/>
                    <a:pt x="1822" y="2572"/>
                  </a:cubicBezTo>
                  <a:cubicBezTo>
                    <a:pt x="1784" y="2572"/>
                    <a:pt x="1746" y="2566"/>
                    <a:pt x="1710" y="2551"/>
                  </a:cubicBezTo>
                  <a:cubicBezTo>
                    <a:pt x="1520" y="2497"/>
                    <a:pt x="1357" y="2443"/>
                    <a:pt x="1194" y="2334"/>
                  </a:cubicBezTo>
                  <a:cubicBezTo>
                    <a:pt x="679" y="2036"/>
                    <a:pt x="598" y="1330"/>
                    <a:pt x="1032" y="924"/>
                  </a:cubicBezTo>
                  <a:cubicBezTo>
                    <a:pt x="1177" y="733"/>
                    <a:pt x="1384" y="644"/>
                    <a:pt x="1589" y="644"/>
                  </a:cubicBezTo>
                  <a:close/>
                  <a:moveTo>
                    <a:pt x="1493" y="0"/>
                  </a:moveTo>
                  <a:cubicBezTo>
                    <a:pt x="1475" y="0"/>
                    <a:pt x="1457" y="1"/>
                    <a:pt x="1438" y="1"/>
                  </a:cubicBezTo>
                  <a:cubicBezTo>
                    <a:pt x="570" y="191"/>
                    <a:pt x="1" y="1005"/>
                    <a:pt x="137" y="1873"/>
                  </a:cubicBezTo>
                  <a:cubicBezTo>
                    <a:pt x="137" y="1927"/>
                    <a:pt x="137" y="1981"/>
                    <a:pt x="164" y="2036"/>
                  </a:cubicBezTo>
                  <a:cubicBezTo>
                    <a:pt x="191" y="2090"/>
                    <a:pt x="218" y="2144"/>
                    <a:pt x="245" y="2198"/>
                  </a:cubicBezTo>
                  <a:cubicBezTo>
                    <a:pt x="516" y="2822"/>
                    <a:pt x="1059" y="3066"/>
                    <a:pt x="1655" y="3256"/>
                  </a:cubicBezTo>
                  <a:cubicBezTo>
                    <a:pt x="1700" y="3263"/>
                    <a:pt x="1744" y="3266"/>
                    <a:pt x="1786" y="3266"/>
                  </a:cubicBezTo>
                  <a:cubicBezTo>
                    <a:pt x="1922" y="3266"/>
                    <a:pt x="2046" y="3231"/>
                    <a:pt x="2171" y="3148"/>
                  </a:cubicBezTo>
                  <a:cubicBezTo>
                    <a:pt x="2334" y="3066"/>
                    <a:pt x="2469" y="2931"/>
                    <a:pt x="2578" y="2795"/>
                  </a:cubicBezTo>
                  <a:cubicBezTo>
                    <a:pt x="2903" y="2361"/>
                    <a:pt x="3039" y="1819"/>
                    <a:pt x="2985" y="1276"/>
                  </a:cubicBezTo>
                  <a:cubicBezTo>
                    <a:pt x="2879" y="535"/>
                    <a:pt x="2230" y="0"/>
                    <a:pt x="1493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56"/>
            <p:cNvSpPr/>
            <p:nvPr/>
          </p:nvSpPr>
          <p:spPr>
            <a:xfrm>
              <a:off x="5592375" y="3064075"/>
              <a:ext cx="61050" cy="63350"/>
            </a:xfrm>
            <a:custGeom>
              <a:avLst/>
              <a:gdLst/>
              <a:ahLst/>
              <a:cxnLst/>
              <a:rect l="l" t="t" r="r" b="b"/>
              <a:pathLst>
                <a:path w="2442" h="2534" extrusionOk="0">
                  <a:moveTo>
                    <a:pt x="1314" y="656"/>
                  </a:moveTo>
                  <a:cubicBezTo>
                    <a:pt x="1583" y="656"/>
                    <a:pt x="1813" y="893"/>
                    <a:pt x="1790" y="1169"/>
                  </a:cubicBezTo>
                  <a:cubicBezTo>
                    <a:pt x="1790" y="1413"/>
                    <a:pt x="1682" y="1630"/>
                    <a:pt x="1519" y="1820"/>
                  </a:cubicBezTo>
                  <a:cubicBezTo>
                    <a:pt x="1439" y="1920"/>
                    <a:pt x="1313" y="1976"/>
                    <a:pt x="1188" y="1976"/>
                  </a:cubicBezTo>
                  <a:cubicBezTo>
                    <a:pt x="1144" y="1976"/>
                    <a:pt x="1100" y="1969"/>
                    <a:pt x="1058" y="1955"/>
                  </a:cubicBezTo>
                  <a:cubicBezTo>
                    <a:pt x="841" y="1901"/>
                    <a:pt x="705" y="1738"/>
                    <a:pt x="651" y="1521"/>
                  </a:cubicBezTo>
                  <a:cubicBezTo>
                    <a:pt x="624" y="1169"/>
                    <a:pt x="841" y="816"/>
                    <a:pt x="1166" y="681"/>
                  </a:cubicBezTo>
                  <a:cubicBezTo>
                    <a:pt x="1216" y="664"/>
                    <a:pt x="1266" y="656"/>
                    <a:pt x="1314" y="656"/>
                  </a:cubicBezTo>
                  <a:close/>
                  <a:moveTo>
                    <a:pt x="1328" y="0"/>
                  </a:moveTo>
                  <a:cubicBezTo>
                    <a:pt x="1200" y="0"/>
                    <a:pt x="1072" y="27"/>
                    <a:pt x="949" y="84"/>
                  </a:cubicBezTo>
                  <a:cubicBezTo>
                    <a:pt x="353" y="355"/>
                    <a:pt x="0" y="952"/>
                    <a:pt x="0" y="1576"/>
                  </a:cubicBezTo>
                  <a:cubicBezTo>
                    <a:pt x="0" y="1684"/>
                    <a:pt x="27" y="1765"/>
                    <a:pt x="54" y="1847"/>
                  </a:cubicBezTo>
                  <a:cubicBezTo>
                    <a:pt x="263" y="2283"/>
                    <a:pt x="710" y="2534"/>
                    <a:pt x="1164" y="2534"/>
                  </a:cubicBezTo>
                  <a:cubicBezTo>
                    <a:pt x="1360" y="2534"/>
                    <a:pt x="1557" y="2487"/>
                    <a:pt x="1736" y="2389"/>
                  </a:cubicBezTo>
                  <a:cubicBezTo>
                    <a:pt x="2197" y="2064"/>
                    <a:pt x="2441" y="1467"/>
                    <a:pt x="2360" y="897"/>
                  </a:cubicBezTo>
                  <a:cubicBezTo>
                    <a:pt x="2306" y="653"/>
                    <a:pt x="2170" y="436"/>
                    <a:pt x="1980" y="274"/>
                  </a:cubicBezTo>
                  <a:cubicBezTo>
                    <a:pt x="1803" y="96"/>
                    <a:pt x="1568" y="0"/>
                    <a:pt x="1328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56"/>
            <p:cNvSpPr/>
            <p:nvPr/>
          </p:nvSpPr>
          <p:spPr>
            <a:xfrm>
              <a:off x="5635775" y="3219375"/>
              <a:ext cx="72575" cy="65775"/>
            </a:xfrm>
            <a:custGeom>
              <a:avLst/>
              <a:gdLst/>
              <a:ahLst/>
              <a:cxnLst/>
              <a:rect l="l" t="t" r="r" b="b"/>
              <a:pathLst>
                <a:path w="2903" h="2631" extrusionOk="0">
                  <a:moveTo>
                    <a:pt x="1532" y="643"/>
                  </a:moveTo>
                  <a:cubicBezTo>
                    <a:pt x="1774" y="643"/>
                    <a:pt x="2017" y="823"/>
                    <a:pt x="2089" y="1087"/>
                  </a:cubicBezTo>
                  <a:cubicBezTo>
                    <a:pt x="2186" y="1575"/>
                    <a:pt x="1822" y="1998"/>
                    <a:pt x="1352" y="1998"/>
                  </a:cubicBezTo>
                  <a:cubicBezTo>
                    <a:pt x="1301" y="1998"/>
                    <a:pt x="1247" y="1993"/>
                    <a:pt x="1193" y="1982"/>
                  </a:cubicBezTo>
                  <a:cubicBezTo>
                    <a:pt x="705" y="1900"/>
                    <a:pt x="543" y="1304"/>
                    <a:pt x="895" y="978"/>
                  </a:cubicBezTo>
                  <a:cubicBezTo>
                    <a:pt x="1031" y="788"/>
                    <a:pt x="1221" y="680"/>
                    <a:pt x="1438" y="653"/>
                  </a:cubicBezTo>
                  <a:cubicBezTo>
                    <a:pt x="1469" y="647"/>
                    <a:pt x="1500" y="643"/>
                    <a:pt x="1532" y="643"/>
                  </a:cubicBezTo>
                  <a:close/>
                  <a:moveTo>
                    <a:pt x="1570" y="1"/>
                  </a:moveTo>
                  <a:cubicBezTo>
                    <a:pt x="836" y="1"/>
                    <a:pt x="213" y="508"/>
                    <a:pt x="54" y="1222"/>
                  </a:cubicBezTo>
                  <a:cubicBezTo>
                    <a:pt x="0" y="1602"/>
                    <a:pt x="109" y="1982"/>
                    <a:pt x="380" y="2253"/>
                  </a:cubicBezTo>
                  <a:cubicBezTo>
                    <a:pt x="601" y="2494"/>
                    <a:pt x="910" y="2631"/>
                    <a:pt x="1232" y="2631"/>
                  </a:cubicBezTo>
                  <a:cubicBezTo>
                    <a:pt x="1346" y="2631"/>
                    <a:pt x="1460" y="2614"/>
                    <a:pt x="1573" y="2579"/>
                  </a:cubicBezTo>
                  <a:cubicBezTo>
                    <a:pt x="2143" y="2551"/>
                    <a:pt x="2631" y="2117"/>
                    <a:pt x="2712" y="1548"/>
                  </a:cubicBezTo>
                  <a:cubicBezTo>
                    <a:pt x="2902" y="788"/>
                    <a:pt x="2387" y="56"/>
                    <a:pt x="1627" y="2"/>
                  </a:cubicBezTo>
                  <a:cubicBezTo>
                    <a:pt x="1608" y="1"/>
                    <a:pt x="1589" y="1"/>
                    <a:pt x="1570" y="1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56"/>
            <p:cNvSpPr/>
            <p:nvPr/>
          </p:nvSpPr>
          <p:spPr>
            <a:xfrm>
              <a:off x="5426900" y="3211925"/>
              <a:ext cx="75975" cy="81675"/>
            </a:xfrm>
            <a:custGeom>
              <a:avLst/>
              <a:gdLst/>
              <a:ahLst/>
              <a:cxnLst/>
              <a:rect l="l" t="t" r="r" b="b"/>
              <a:pathLst>
                <a:path w="3039" h="3267" extrusionOk="0">
                  <a:moveTo>
                    <a:pt x="1589" y="644"/>
                  </a:moveTo>
                  <a:cubicBezTo>
                    <a:pt x="1879" y="644"/>
                    <a:pt x="2168" y="822"/>
                    <a:pt x="2279" y="1141"/>
                  </a:cubicBezTo>
                  <a:cubicBezTo>
                    <a:pt x="2306" y="1195"/>
                    <a:pt x="2334" y="1276"/>
                    <a:pt x="2334" y="1330"/>
                  </a:cubicBezTo>
                  <a:lnTo>
                    <a:pt x="2334" y="1358"/>
                  </a:lnTo>
                  <a:cubicBezTo>
                    <a:pt x="2388" y="1737"/>
                    <a:pt x="2306" y="2117"/>
                    <a:pt x="2062" y="2443"/>
                  </a:cubicBezTo>
                  <a:cubicBezTo>
                    <a:pt x="2023" y="2522"/>
                    <a:pt x="1925" y="2572"/>
                    <a:pt x="1822" y="2572"/>
                  </a:cubicBezTo>
                  <a:cubicBezTo>
                    <a:pt x="1784" y="2572"/>
                    <a:pt x="1746" y="2566"/>
                    <a:pt x="1710" y="2551"/>
                  </a:cubicBezTo>
                  <a:cubicBezTo>
                    <a:pt x="1520" y="2497"/>
                    <a:pt x="1357" y="2443"/>
                    <a:pt x="1194" y="2334"/>
                  </a:cubicBezTo>
                  <a:cubicBezTo>
                    <a:pt x="679" y="2036"/>
                    <a:pt x="598" y="1330"/>
                    <a:pt x="1032" y="924"/>
                  </a:cubicBezTo>
                  <a:cubicBezTo>
                    <a:pt x="1177" y="733"/>
                    <a:pt x="1384" y="644"/>
                    <a:pt x="1589" y="644"/>
                  </a:cubicBezTo>
                  <a:close/>
                  <a:moveTo>
                    <a:pt x="1493" y="0"/>
                  </a:moveTo>
                  <a:cubicBezTo>
                    <a:pt x="1475" y="0"/>
                    <a:pt x="1457" y="1"/>
                    <a:pt x="1438" y="1"/>
                  </a:cubicBezTo>
                  <a:cubicBezTo>
                    <a:pt x="570" y="191"/>
                    <a:pt x="1" y="1005"/>
                    <a:pt x="137" y="1873"/>
                  </a:cubicBezTo>
                  <a:cubicBezTo>
                    <a:pt x="137" y="1927"/>
                    <a:pt x="137" y="1981"/>
                    <a:pt x="164" y="2036"/>
                  </a:cubicBezTo>
                  <a:cubicBezTo>
                    <a:pt x="191" y="2090"/>
                    <a:pt x="218" y="2144"/>
                    <a:pt x="245" y="2198"/>
                  </a:cubicBezTo>
                  <a:cubicBezTo>
                    <a:pt x="516" y="2822"/>
                    <a:pt x="1059" y="3066"/>
                    <a:pt x="1655" y="3256"/>
                  </a:cubicBezTo>
                  <a:cubicBezTo>
                    <a:pt x="1700" y="3263"/>
                    <a:pt x="1744" y="3266"/>
                    <a:pt x="1786" y="3266"/>
                  </a:cubicBezTo>
                  <a:cubicBezTo>
                    <a:pt x="1922" y="3266"/>
                    <a:pt x="2046" y="3231"/>
                    <a:pt x="2171" y="3148"/>
                  </a:cubicBezTo>
                  <a:cubicBezTo>
                    <a:pt x="2334" y="3066"/>
                    <a:pt x="2469" y="2931"/>
                    <a:pt x="2578" y="2795"/>
                  </a:cubicBezTo>
                  <a:cubicBezTo>
                    <a:pt x="2903" y="2361"/>
                    <a:pt x="3039" y="1819"/>
                    <a:pt x="2985" y="1276"/>
                  </a:cubicBezTo>
                  <a:cubicBezTo>
                    <a:pt x="2879" y="535"/>
                    <a:pt x="2230" y="0"/>
                    <a:pt x="1493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56"/>
            <p:cNvSpPr/>
            <p:nvPr/>
          </p:nvSpPr>
          <p:spPr>
            <a:xfrm>
              <a:off x="5441825" y="3228025"/>
              <a:ext cx="44775" cy="48875"/>
            </a:xfrm>
            <a:custGeom>
              <a:avLst/>
              <a:gdLst/>
              <a:ahLst/>
              <a:cxnLst/>
              <a:rect l="l" t="t" r="r" b="b"/>
              <a:pathLst>
                <a:path w="1791" h="1955" extrusionOk="0">
                  <a:moveTo>
                    <a:pt x="992" y="0"/>
                  </a:moveTo>
                  <a:cubicBezTo>
                    <a:pt x="787" y="0"/>
                    <a:pt x="580" y="89"/>
                    <a:pt x="435" y="280"/>
                  </a:cubicBezTo>
                  <a:cubicBezTo>
                    <a:pt x="1" y="686"/>
                    <a:pt x="82" y="1392"/>
                    <a:pt x="597" y="1690"/>
                  </a:cubicBezTo>
                  <a:cubicBezTo>
                    <a:pt x="760" y="1799"/>
                    <a:pt x="923" y="1880"/>
                    <a:pt x="1113" y="1934"/>
                  </a:cubicBezTo>
                  <a:cubicBezTo>
                    <a:pt x="1148" y="1948"/>
                    <a:pt x="1185" y="1955"/>
                    <a:pt x="1221" y="1955"/>
                  </a:cubicBezTo>
                  <a:cubicBezTo>
                    <a:pt x="1325" y="1955"/>
                    <a:pt x="1425" y="1899"/>
                    <a:pt x="1465" y="1799"/>
                  </a:cubicBezTo>
                  <a:cubicBezTo>
                    <a:pt x="1709" y="1473"/>
                    <a:pt x="1791" y="1093"/>
                    <a:pt x="1737" y="714"/>
                  </a:cubicBezTo>
                  <a:cubicBezTo>
                    <a:pt x="1737" y="632"/>
                    <a:pt x="1709" y="578"/>
                    <a:pt x="1682" y="497"/>
                  </a:cubicBezTo>
                  <a:cubicBezTo>
                    <a:pt x="1571" y="178"/>
                    <a:pt x="1282" y="0"/>
                    <a:pt x="9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56"/>
            <p:cNvSpPr/>
            <p:nvPr/>
          </p:nvSpPr>
          <p:spPr>
            <a:xfrm>
              <a:off x="5592375" y="3064075"/>
              <a:ext cx="61050" cy="63350"/>
            </a:xfrm>
            <a:custGeom>
              <a:avLst/>
              <a:gdLst/>
              <a:ahLst/>
              <a:cxnLst/>
              <a:rect l="l" t="t" r="r" b="b"/>
              <a:pathLst>
                <a:path w="2442" h="2534" extrusionOk="0">
                  <a:moveTo>
                    <a:pt x="1314" y="656"/>
                  </a:moveTo>
                  <a:cubicBezTo>
                    <a:pt x="1583" y="656"/>
                    <a:pt x="1813" y="893"/>
                    <a:pt x="1790" y="1169"/>
                  </a:cubicBezTo>
                  <a:cubicBezTo>
                    <a:pt x="1790" y="1413"/>
                    <a:pt x="1682" y="1630"/>
                    <a:pt x="1519" y="1820"/>
                  </a:cubicBezTo>
                  <a:cubicBezTo>
                    <a:pt x="1439" y="1920"/>
                    <a:pt x="1313" y="1976"/>
                    <a:pt x="1188" y="1976"/>
                  </a:cubicBezTo>
                  <a:cubicBezTo>
                    <a:pt x="1144" y="1976"/>
                    <a:pt x="1100" y="1969"/>
                    <a:pt x="1058" y="1955"/>
                  </a:cubicBezTo>
                  <a:cubicBezTo>
                    <a:pt x="841" y="1901"/>
                    <a:pt x="705" y="1738"/>
                    <a:pt x="651" y="1521"/>
                  </a:cubicBezTo>
                  <a:cubicBezTo>
                    <a:pt x="624" y="1169"/>
                    <a:pt x="841" y="816"/>
                    <a:pt x="1166" y="681"/>
                  </a:cubicBezTo>
                  <a:cubicBezTo>
                    <a:pt x="1216" y="664"/>
                    <a:pt x="1266" y="656"/>
                    <a:pt x="1314" y="656"/>
                  </a:cubicBezTo>
                  <a:close/>
                  <a:moveTo>
                    <a:pt x="1328" y="0"/>
                  </a:moveTo>
                  <a:cubicBezTo>
                    <a:pt x="1200" y="0"/>
                    <a:pt x="1072" y="27"/>
                    <a:pt x="949" y="84"/>
                  </a:cubicBezTo>
                  <a:cubicBezTo>
                    <a:pt x="353" y="355"/>
                    <a:pt x="0" y="952"/>
                    <a:pt x="0" y="1576"/>
                  </a:cubicBezTo>
                  <a:cubicBezTo>
                    <a:pt x="0" y="1684"/>
                    <a:pt x="27" y="1765"/>
                    <a:pt x="54" y="1847"/>
                  </a:cubicBezTo>
                  <a:cubicBezTo>
                    <a:pt x="263" y="2283"/>
                    <a:pt x="710" y="2534"/>
                    <a:pt x="1164" y="2534"/>
                  </a:cubicBezTo>
                  <a:cubicBezTo>
                    <a:pt x="1360" y="2534"/>
                    <a:pt x="1557" y="2487"/>
                    <a:pt x="1736" y="2389"/>
                  </a:cubicBezTo>
                  <a:cubicBezTo>
                    <a:pt x="2197" y="2064"/>
                    <a:pt x="2441" y="1467"/>
                    <a:pt x="2360" y="897"/>
                  </a:cubicBezTo>
                  <a:cubicBezTo>
                    <a:pt x="2306" y="653"/>
                    <a:pt x="2170" y="436"/>
                    <a:pt x="1980" y="274"/>
                  </a:cubicBezTo>
                  <a:cubicBezTo>
                    <a:pt x="1803" y="96"/>
                    <a:pt x="1568" y="0"/>
                    <a:pt x="132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56"/>
            <p:cNvSpPr/>
            <p:nvPr/>
          </p:nvSpPr>
          <p:spPr>
            <a:xfrm>
              <a:off x="5607950" y="3080475"/>
              <a:ext cx="29675" cy="33025"/>
            </a:xfrm>
            <a:custGeom>
              <a:avLst/>
              <a:gdLst/>
              <a:ahLst/>
              <a:cxnLst/>
              <a:rect l="l" t="t" r="r" b="b"/>
              <a:pathLst>
                <a:path w="1187" h="1321" extrusionOk="0">
                  <a:moveTo>
                    <a:pt x="691" y="0"/>
                  </a:moveTo>
                  <a:cubicBezTo>
                    <a:pt x="643" y="0"/>
                    <a:pt x="593" y="8"/>
                    <a:pt x="543" y="25"/>
                  </a:cubicBezTo>
                  <a:cubicBezTo>
                    <a:pt x="218" y="160"/>
                    <a:pt x="1" y="513"/>
                    <a:pt x="28" y="865"/>
                  </a:cubicBezTo>
                  <a:cubicBezTo>
                    <a:pt x="55" y="1082"/>
                    <a:pt x="218" y="1245"/>
                    <a:pt x="408" y="1299"/>
                  </a:cubicBezTo>
                  <a:cubicBezTo>
                    <a:pt x="457" y="1313"/>
                    <a:pt x="504" y="1320"/>
                    <a:pt x="549" y="1320"/>
                  </a:cubicBezTo>
                  <a:cubicBezTo>
                    <a:pt x="678" y="1320"/>
                    <a:pt x="788" y="1264"/>
                    <a:pt x="869" y="1164"/>
                  </a:cubicBezTo>
                  <a:cubicBezTo>
                    <a:pt x="1032" y="974"/>
                    <a:pt x="1140" y="757"/>
                    <a:pt x="1140" y="513"/>
                  </a:cubicBezTo>
                  <a:cubicBezTo>
                    <a:pt x="1186" y="237"/>
                    <a:pt x="960" y="0"/>
                    <a:pt x="6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56"/>
            <p:cNvSpPr/>
            <p:nvPr/>
          </p:nvSpPr>
          <p:spPr>
            <a:xfrm>
              <a:off x="5635775" y="3219375"/>
              <a:ext cx="72575" cy="65775"/>
            </a:xfrm>
            <a:custGeom>
              <a:avLst/>
              <a:gdLst/>
              <a:ahLst/>
              <a:cxnLst/>
              <a:rect l="l" t="t" r="r" b="b"/>
              <a:pathLst>
                <a:path w="2903" h="2631" extrusionOk="0">
                  <a:moveTo>
                    <a:pt x="1532" y="643"/>
                  </a:moveTo>
                  <a:cubicBezTo>
                    <a:pt x="1774" y="643"/>
                    <a:pt x="2017" y="823"/>
                    <a:pt x="2089" y="1087"/>
                  </a:cubicBezTo>
                  <a:cubicBezTo>
                    <a:pt x="2186" y="1575"/>
                    <a:pt x="1822" y="1998"/>
                    <a:pt x="1352" y="1998"/>
                  </a:cubicBezTo>
                  <a:cubicBezTo>
                    <a:pt x="1301" y="1998"/>
                    <a:pt x="1247" y="1993"/>
                    <a:pt x="1193" y="1982"/>
                  </a:cubicBezTo>
                  <a:cubicBezTo>
                    <a:pt x="705" y="1900"/>
                    <a:pt x="543" y="1304"/>
                    <a:pt x="895" y="978"/>
                  </a:cubicBezTo>
                  <a:cubicBezTo>
                    <a:pt x="1031" y="788"/>
                    <a:pt x="1221" y="680"/>
                    <a:pt x="1438" y="653"/>
                  </a:cubicBezTo>
                  <a:cubicBezTo>
                    <a:pt x="1469" y="647"/>
                    <a:pt x="1500" y="643"/>
                    <a:pt x="1532" y="643"/>
                  </a:cubicBezTo>
                  <a:close/>
                  <a:moveTo>
                    <a:pt x="1570" y="1"/>
                  </a:moveTo>
                  <a:cubicBezTo>
                    <a:pt x="836" y="1"/>
                    <a:pt x="213" y="508"/>
                    <a:pt x="54" y="1222"/>
                  </a:cubicBezTo>
                  <a:cubicBezTo>
                    <a:pt x="0" y="1602"/>
                    <a:pt x="109" y="1982"/>
                    <a:pt x="380" y="2253"/>
                  </a:cubicBezTo>
                  <a:cubicBezTo>
                    <a:pt x="601" y="2494"/>
                    <a:pt x="910" y="2631"/>
                    <a:pt x="1232" y="2631"/>
                  </a:cubicBezTo>
                  <a:cubicBezTo>
                    <a:pt x="1346" y="2631"/>
                    <a:pt x="1460" y="2614"/>
                    <a:pt x="1573" y="2579"/>
                  </a:cubicBezTo>
                  <a:cubicBezTo>
                    <a:pt x="2143" y="2551"/>
                    <a:pt x="2631" y="2117"/>
                    <a:pt x="2712" y="1548"/>
                  </a:cubicBezTo>
                  <a:cubicBezTo>
                    <a:pt x="2902" y="788"/>
                    <a:pt x="2387" y="56"/>
                    <a:pt x="1627" y="2"/>
                  </a:cubicBezTo>
                  <a:cubicBezTo>
                    <a:pt x="1608" y="1"/>
                    <a:pt x="1589" y="1"/>
                    <a:pt x="1570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56"/>
            <p:cNvSpPr/>
            <p:nvPr/>
          </p:nvSpPr>
          <p:spPr>
            <a:xfrm>
              <a:off x="5648650" y="3235450"/>
              <a:ext cx="41725" cy="33875"/>
            </a:xfrm>
            <a:custGeom>
              <a:avLst/>
              <a:gdLst/>
              <a:ahLst/>
              <a:cxnLst/>
              <a:rect l="l" t="t" r="r" b="b"/>
              <a:pathLst>
                <a:path w="1669" h="1355" extrusionOk="0">
                  <a:moveTo>
                    <a:pt x="1017" y="0"/>
                  </a:moveTo>
                  <a:cubicBezTo>
                    <a:pt x="985" y="0"/>
                    <a:pt x="954" y="4"/>
                    <a:pt x="923" y="10"/>
                  </a:cubicBezTo>
                  <a:cubicBezTo>
                    <a:pt x="706" y="37"/>
                    <a:pt x="489" y="145"/>
                    <a:pt x="353" y="335"/>
                  </a:cubicBezTo>
                  <a:cubicBezTo>
                    <a:pt x="0" y="661"/>
                    <a:pt x="190" y="1257"/>
                    <a:pt x="678" y="1339"/>
                  </a:cubicBezTo>
                  <a:cubicBezTo>
                    <a:pt x="732" y="1350"/>
                    <a:pt x="786" y="1355"/>
                    <a:pt x="837" y="1355"/>
                  </a:cubicBezTo>
                  <a:cubicBezTo>
                    <a:pt x="1307" y="1355"/>
                    <a:pt x="1669" y="932"/>
                    <a:pt x="1546" y="444"/>
                  </a:cubicBezTo>
                  <a:cubicBezTo>
                    <a:pt x="1498" y="180"/>
                    <a:pt x="1259" y="0"/>
                    <a:pt x="10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2B7B8B29-58EE-4C63-BF77-472B9790F6A9}"/>
              </a:ext>
            </a:extLst>
          </p:cNvPr>
          <p:cNvSpPr txBox="1">
            <a:spLocks/>
          </p:cNvSpPr>
          <p:nvPr/>
        </p:nvSpPr>
        <p:spPr>
          <a:xfrm>
            <a:off x="1238435" y="1577255"/>
            <a:ext cx="7337394" cy="2923724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just" defTabSz="342900">
              <a:lnSpc>
                <a:spcPct val="150000"/>
              </a:lnSpc>
              <a:buClrTx/>
              <a:buNone/>
              <a:defRPr/>
            </a:pPr>
            <a:r>
              <a:rPr lang="en-US" sz="2100" b="1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1.Thời </a:t>
            </a:r>
            <a:r>
              <a:rPr lang="en-US" sz="2100" b="1" kern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2100" b="1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100" b="1" kern="1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US" sz="2100" b="1" kern="1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endParaRPr lang="en-US" sz="2100" b="1" kern="1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 defTabSz="342900">
              <a:lnSpc>
                <a:spcPct val="150000"/>
              </a:lnSpc>
              <a:spcBef>
                <a:spcPts val="0"/>
              </a:spcBef>
              <a:buClrTx/>
              <a:buNone/>
              <a:defRPr/>
            </a:pPr>
            <a:r>
              <a:rPr lang="en-US" sz="2100" b="1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2100" b="1" kern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Nhiệm</a:t>
            </a:r>
            <a:r>
              <a:rPr lang="en-US" sz="2100" b="1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kern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2100" b="1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</a:t>
            </a:r>
            <a:r>
              <a:rPr lang="en-US" sz="2100" b="1" kern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100" b="1" kern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kern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100" b="1" kern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kern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100" b="1" kern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kern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100" b="1" kern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kern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100" b="1" kern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kern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lang="en-US" sz="2100" b="1" kern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kern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100" b="1" kern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kern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100" b="1" kern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2100" b="1" kern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100" b="1" kern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 </a:t>
            </a:r>
            <a:r>
              <a:rPr lang="en-US" sz="2100" b="1" kern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sz="2100" b="1" kern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kern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</a:t>
            </a:r>
            <a:r>
              <a:rPr lang="en-US" sz="2100" b="1" kern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kern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100" b="1" kern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kern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100" b="1" kern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kern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100" b="1" kern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kern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2100" b="1" kern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)</a:t>
            </a:r>
          </a:p>
          <a:p>
            <a:pPr marL="0" indent="0" algn="just" defTabSz="342900">
              <a:lnSpc>
                <a:spcPct val="150000"/>
              </a:lnSpc>
              <a:spcBef>
                <a:spcPts val="0"/>
              </a:spcBef>
              <a:buClrTx/>
              <a:buNone/>
              <a:defRPr/>
            </a:pPr>
            <a:r>
              <a:rPr lang="en-US" sz="2100" b="1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2100" b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1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1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động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)</a:t>
            </a:r>
          </a:p>
          <a:p>
            <a:pPr marL="0" indent="0" algn="just" defTabSz="342900">
              <a:lnSpc>
                <a:spcPct val="150000"/>
              </a:lnSpc>
              <a:spcBef>
                <a:spcPts val="0"/>
              </a:spcBef>
              <a:buClrTx/>
              <a:buNone/>
              <a:defRPr/>
            </a:pPr>
            <a:endParaRPr lang="en-US" sz="2100" b="1" kern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5">
            <a:extLst>
              <a:ext uri="{FF2B5EF4-FFF2-40B4-BE49-F238E27FC236}">
                <a16:creationId xmlns:a16="http://schemas.microsoft.com/office/drawing/2014/main" id="{A184200F-B66B-44BD-8926-797786263D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3887" y="447290"/>
            <a:ext cx="484700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342900">
              <a:spcBef>
                <a:spcPct val="0"/>
              </a:spcBef>
              <a:buClrTx/>
              <a:buNone/>
            </a:pPr>
            <a:r>
              <a:rPr lang="en-US" altLang="en-US" sz="2100" b="1" kern="1200" dirty="0">
                <a:solidFill>
                  <a:srgbClr val="006600"/>
                </a:solidFill>
                <a:ea typeface="+mn-ea"/>
              </a:rPr>
              <a:t>TÌM HIỂU TÁC DỤNG CỦA LỰC</a:t>
            </a:r>
          </a:p>
        </p:txBody>
      </p:sp>
    </p:spTree>
    <p:extLst>
      <p:ext uri="{BB962C8B-B14F-4D97-AF65-F5344CB8AC3E}">
        <p14:creationId xmlns:p14="http://schemas.microsoft.com/office/powerpoint/2010/main" val="3125209443"/>
      </p:ext>
    </p:extLst>
  </p:cSld>
  <p:clrMapOvr>
    <a:masterClrMapping/>
  </p:clrMapOvr>
</p:sld>
</file>

<file path=ppt/theme/theme1.xml><?xml version="1.0" encoding="utf-8"?>
<a:theme xmlns:a="http://schemas.openxmlformats.org/drawingml/2006/main" name="Basic Chemistry for Pre-K by Slidesgo">
  <a:themeElements>
    <a:clrScheme name="Simple Light">
      <a:dk1>
        <a:srgbClr val="263E68"/>
      </a:dk1>
      <a:lt1>
        <a:srgbClr val="FFFFFF"/>
      </a:lt1>
      <a:dk2>
        <a:srgbClr val="FECA2A"/>
      </a:dk2>
      <a:lt2>
        <a:srgbClr val="ED6A30"/>
      </a:lt2>
      <a:accent1>
        <a:srgbClr val="FFA288"/>
      </a:accent1>
      <a:accent2>
        <a:srgbClr val="263E68"/>
      </a:accent2>
      <a:accent3>
        <a:srgbClr val="4E8CCA"/>
      </a:accent3>
      <a:accent4>
        <a:srgbClr val="E4EFF9"/>
      </a:accent4>
      <a:accent5>
        <a:srgbClr val="FFFFFF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822</TotalTime>
  <Words>983</Words>
  <Application>Microsoft Office PowerPoint</Application>
  <PresentationFormat>On-screen Show (16:9)</PresentationFormat>
  <Paragraphs>150</Paragraphs>
  <Slides>34</Slides>
  <Notes>28</Notes>
  <HiddenSlides>0</HiddenSlides>
  <MMClips>2</MMClips>
  <ScaleCrop>false</ScaleCrop>
  <HeadingPairs>
    <vt:vector size="8" baseType="variant">
      <vt:variant>
        <vt:lpstr>Fonts Used</vt:lpstr>
      </vt:variant>
      <vt:variant>
        <vt:i4>17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54" baseType="lpstr">
      <vt:lpstr>Dosis ExtraBold</vt:lpstr>
      <vt:lpstr>Comfortaa</vt:lpstr>
      <vt:lpstr>#9Slide03 AllRoundGothic</vt:lpstr>
      <vt:lpstr>Comfortaa Medium</vt:lpstr>
      <vt:lpstr>Single Day</vt:lpstr>
      <vt:lpstr>Mali</vt:lpstr>
      <vt:lpstr>Arial</vt:lpstr>
      <vt:lpstr>Century Gothic</vt:lpstr>
      <vt:lpstr>Times New Roman</vt:lpstr>
      <vt:lpstr>OpenSans</vt:lpstr>
      <vt:lpstr>Comfortaa SemiBold</vt:lpstr>
      <vt:lpstr>Calibri</vt:lpstr>
      <vt:lpstr>Wingdings 3</vt:lpstr>
      <vt:lpstr>Wingdings</vt:lpstr>
      <vt:lpstr>Mali SemiBold</vt:lpstr>
      <vt:lpstr>Mali Medium</vt:lpstr>
      <vt:lpstr>Comfortaa Light</vt:lpstr>
      <vt:lpstr>Basic Chemistry for Pre-K by Slidesgo</vt:lpstr>
      <vt:lpstr>Wisp</vt:lpstr>
      <vt:lpstr>Unknown</vt:lpstr>
      <vt:lpstr>CHƯƠNG VIII:  LỰC TRONG ĐỜI SỐNG   Bài 40: LỰC LÀ GÌ</vt:lpstr>
      <vt:lpstr>03</vt:lpstr>
      <vt:lpstr>PowerPoint Presentation</vt:lpstr>
      <vt:lpstr>PowerPoint Presentation</vt:lpstr>
      <vt:lpstr>01</vt:lpstr>
      <vt:lpstr>PowerPoint Presentation</vt:lpstr>
      <vt:lpstr>PowerPoint Presentation</vt:lpstr>
      <vt:lpstr>TÁC DỤNG CỦA LỰC</vt:lpstr>
      <vt:lpstr>PowerPoint Presentation</vt:lpstr>
      <vt:lpstr>PowerPoint Presentation</vt:lpstr>
      <vt:lpstr>PowerPoint Presentation</vt:lpstr>
      <vt:lpstr>2.1- LỰC VÀ CHUYỂN ĐỘNG CỦA VẬT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2.2- LỰC VÀ HÌNH DẠNG CỦA VẬT</vt:lpstr>
      <vt:lpstr>Lực làm thay đổi hình dạng của vật</vt:lpstr>
      <vt:lpstr>PowerPoint Presentation</vt:lpstr>
      <vt:lpstr>PowerPoint Presentation</vt:lpstr>
      <vt:lpstr>PowerPoint Presentation</vt:lpstr>
      <vt:lpstr>PowerPoint Presentation</vt:lpstr>
      <vt:lpstr>03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Thanks</vt:lpstr>
      <vt:lpstr>Alternative resources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CHƯƠNG VII:  LỰC TRONG ĐỜI SỐNG   Bài 40: LỰC LÀ GÌ</dc:title>
  <dc:creator>DELL</dc:creator>
  <cp:lastModifiedBy>Lienttvl46@gmail.com</cp:lastModifiedBy>
  <cp:revision>26</cp:revision>
  <dcterms:modified xsi:type="dcterms:W3CDTF">2023-03-16T08:24:53Z</dcterms:modified>
</cp:coreProperties>
</file>