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3" r:id="rId4"/>
    <p:sldMasterId id="2147483705" r:id="rId5"/>
    <p:sldMasterId id="2147483721" r:id="rId6"/>
    <p:sldMasterId id="2147483735" r:id="rId7"/>
  </p:sldMasterIdLst>
  <p:notesMasterIdLst>
    <p:notesMasterId r:id="rId68"/>
  </p:notesMasterIdLst>
  <p:handoutMasterIdLst>
    <p:handoutMasterId r:id="rId69"/>
  </p:handoutMasterIdLst>
  <p:sldIdLst>
    <p:sldId id="2441" r:id="rId8"/>
    <p:sldId id="2498" r:id="rId9"/>
    <p:sldId id="2439" r:id="rId10"/>
    <p:sldId id="396" r:id="rId11"/>
    <p:sldId id="2433" r:id="rId12"/>
    <p:sldId id="2478" r:id="rId13"/>
    <p:sldId id="2446" r:id="rId14"/>
    <p:sldId id="2454" r:id="rId15"/>
    <p:sldId id="2480" r:id="rId16"/>
    <p:sldId id="2500" r:id="rId17"/>
    <p:sldId id="2479" r:id="rId18"/>
    <p:sldId id="2505" r:id="rId19"/>
    <p:sldId id="2455" r:id="rId20"/>
    <p:sldId id="2465" r:id="rId21"/>
    <p:sldId id="2464" r:id="rId22"/>
    <p:sldId id="2459" r:id="rId23"/>
    <p:sldId id="2458" r:id="rId24"/>
    <p:sldId id="2501" r:id="rId25"/>
    <p:sldId id="2502" r:id="rId26"/>
    <p:sldId id="395" r:id="rId27"/>
    <p:sldId id="382" r:id="rId28"/>
    <p:sldId id="389" r:id="rId29"/>
    <p:sldId id="390" r:id="rId30"/>
    <p:sldId id="391" r:id="rId31"/>
    <p:sldId id="392" r:id="rId32"/>
    <p:sldId id="2481" r:id="rId33"/>
    <p:sldId id="2503" r:id="rId34"/>
    <p:sldId id="415" r:id="rId35"/>
    <p:sldId id="416" r:id="rId36"/>
    <p:sldId id="417" r:id="rId37"/>
    <p:sldId id="418" r:id="rId38"/>
    <p:sldId id="419" r:id="rId39"/>
    <p:sldId id="2466" r:id="rId40"/>
    <p:sldId id="405" r:id="rId41"/>
    <p:sldId id="2507" r:id="rId42"/>
    <p:sldId id="2508" r:id="rId43"/>
    <p:sldId id="2509" r:id="rId44"/>
    <p:sldId id="354" r:id="rId45"/>
    <p:sldId id="384" r:id="rId46"/>
    <p:sldId id="355" r:id="rId47"/>
    <p:sldId id="2470" r:id="rId48"/>
    <p:sldId id="2495" r:id="rId49"/>
    <p:sldId id="2510" r:id="rId50"/>
    <p:sldId id="2452" r:id="rId51"/>
    <p:sldId id="2483" r:id="rId52"/>
    <p:sldId id="2484" r:id="rId53"/>
    <p:sldId id="2485" r:id="rId54"/>
    <p:sldId id="2486" r:id="rId55"/>
    <p:sldId id="2496" r:id="rId56"/>
    <p:sldId id="2497" r:id="rId57"/>
    <p:sldId id="2490" r:id="rId58"/>
    <p:sldId id="2492" r:id="rId59"/>
    <p:sldId id="383" r:id="rId60"/>
    <p:sldId id="2506" r:id="rId61"/>
    <p:sldId id="2511" r:id="rId62"/>
    <p:sldId id="398" r:id="rId63"/>
    <p:sldId id="371" r:id="rId64"/>
    <p:sldId id="2494" r:id="rId65"/>
    <p:sldId id="378" r:id="rId66"/>
    <p:sldId id="358"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1E"/>
    <a:srgbClr val="2F3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2" autoAdjust="0"/>
  </p:normalViewPr>
  <p:slideViewPr>
    <p:cSldViewPr snapToGrid="0" showGuides="1">
      <p:cViewPr varScale="1">
        <p:scale>
          <a:sx n="60" d="100"/>
          <a:sy n="60" d="100"/>
        </p:scale>
        <p:origin x="840" y="-68"/>
      </p:cViewPr>
      <p:guideLst>
        <p:guide orient="horz" pos="2136"/>
        <p:guide pos="386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39902080"/>
        <c:axId val="240474368"/>
      </c:barChart>
      <c:catAx>
        <c:axId val="23990208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40474368"/>
        <c:crossesAt val="0"/>
        <c:auto val="0"/>
        <c:lblAlgn val="ctr"/>
        <c:lblOffset val="100"/>
        <c:tickLblSkip val="1"/>
        <c:noMultiLvlLbl val="0"/>
      </c:catAx>
      <c:valAx>
        <c:axId val="24047436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990208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49374976"/>
        <c:axId val="249382016"/>
      </c:barChart>
      <c:catAx>
        <c:axId val="24937497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49382016"/>
        <c:crossesAt val="0"/>
        <c:auto val="0"/>
        <c:lblAlgn val="ctr"/>
        <c:lblOffset val="100"/>
        <c:tickLblSkip val="1"/>
        <c:noMultiLvlLbl val="0"/>
      </c:catAx>
      <c:valAx>
        <c:axId val="24938201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4937497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50372480"/>
        <c:axId val="250375168"/>
      </c:barChart>
      <c:catAx>
        <c:axId val="25037248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50375168"/>
        <c:crossesAt val="0"/>
        <c:auto val="0"/>
        <c:lblAlgn val="ctr"/>
        <c:lblOffset val="100"/>
        <c:tickLblSkip val="1"/>
        <c:noMultiLvlLbl val="0"/>
      </c:catAx>
      <c:valAx>
        <c:axId val="25037516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5037248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49822208"/>
        <c:axId val="249952128"/>
      </c:barChart>
      <c:catAx>
        <c:axId val="24982220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49952128"/>
        <c:crossesAt val="0"/>
        <c:auto val="0"/>
        <c:lblAlgn val="ctr"/>
        <c:lblOffset val="100"/>
        <c:tickLblSkip val="1"/>
        <c:noMultiLvlLbl val="0"/>
      </c:catAx>
      <c:valAx>
        <c:axId val="24995212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4982220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B53ED6-A346-41EA-88EE-98A1D5659F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91D7B9-1F1D-4F9B-BCD4-0B6893C41A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0B549D-7912-47CE-BB9D-C81C46F21077}" type="datetimeFigureOut">
              <a:rPr lang="en-US" smtClean="0"/>
              <a:t>9/20/2022</a:t>
            </a:fld>
            <a:endParaRPr lang="en-US" dirty="0"/>
          </a:p>
        </p:txBody>
      </p:sp>
      <p:sp>
        <p:nvSpPr>
          <p:cNvPr id="4" name="Footer Placeholder 3">
            <a:extLst>
              <a:ext uri="{FF2B5EF4-FFF2-40B4-BE49-F238E27FC236}">
                <a16:creationId xmlns:a16="http://schemas.microsoft.com/office/drawing/2014/main" id="{BA075128-B596-47B1-BE57-1C5A71A36E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17B0F1-FE0D-44CC-BCF0-1CC4C91125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DEF39B-AF2A-4EFA-AE7E-EC1FF3735F5A}" type="slidenum">
              <a:rPr lang="en-US" smtClean="0"/>
              <a:t>‹#›</a:t>
            </a:fld>
            <a:endParaRPr lang="en-US" dirty="0"/>
          </a:p>
        </p:txBody>
      </p:sp>
    </p:spTree>
    <p:extLst>
      <p:ext uri="{BB962C8B-B14F-4D97-AF65-F5344CB8AC3E}">
        <p14:creationId xmlns:p14="http://schemas.microsoft.com/office/powerpoint/2010/main" val="3505744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370A3-6847-4770-BAE0-862438C62089}" type="datetimeFigureOut">
              <a:rPr lang="en-US" smtClean="0"/>
              <a:t>9/20/2022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109BC-39F4-43B1-850C-D5EB0E6480C8}" type="slidenum">
              <a:rPr lang="en-US" smtClean="0"/>
              <a:t>‹#›</a:t>
            </a:fld>
            <a:endParaRPr lang="en-US" dirty="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a:t>
            </a:r>
            <a:r>
              <a:rPr lang="en-US" baseline="0"/>
              <a:t> nguyên slide này ghi bảng I và 1</a:t>
            </a:r>
          </a:p>
        </p:txBody>
      </p:sp>
      <p:sp>
        <p:nvSpPr>
          <p:cNvPr id="4" name="Slide Number Placeholder 3"/>
          <p:cNvSpPr>
            <a:spLocks noGrp="1"/>
          </p:cNvSpPr>
          <p:nvPr>
            <p:ph type="sldNum" sz="quarter" idx="10"/>
          </p:nvPr>
        </p:nvSpPr>
        <p:spPr/>
        <p:txBody>
          <a:bodyPr/>
          <a:lstStyle/>
          <a:p>
            <a:fld id="{C22109BC-39F4-43B1-850C-D5EB0E6480C8}" type="slidenum">
              <a:rPr lang="en-US" smtClean="0"/>
              <a:t>3</a:t>
            </a:fld>
            <a:endParaRPr lang="en-US" dirty="0"/>
          </a:p>
        </p:txBody>
      </p:sp>
    </p:spTree>
    <p:extLst>
      <p:ext uri="{BB962C8B-B14F-4D97-AF65-F5344CB8AC3E}">
        <p14:creationId xmlns:p14="http://schemas.microsoft.com/office/powerpoint/2010/main" val="1790297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nguyên</a:t>
            </a:r>
            <a:r>
              <a:rPr lang="en-US" baseline="0"/>
              <a:t> slide này và giới thiệu cả lớp cân đồng hồ loại 5 kg và vận dụng đo khối lượng</a:t>
            </a:r>
            <a:endParaRPr lang="en-US"/>
          </a:p>
        </p:txBody>
      </p:sp>
      <p:sp>
        <p:nvSpPr>
          <p:cNvPr id="4" name="Slide Number Placeholder 3"/>
          <p:cNvSpPr>
            <a:spLocks noGrp="1"/>
          </p:cNvSpPr>
          <p:nvPr>
            <p:ph type="sldNum" sz="quarter" idx="10"/>
          </p:nvPr>
        </p:nvSpPr>
        <p:spPr/>
        <p:txBody>
          <a:bodyPr/>
          <a:lstStyle/>
          <a:p>
            <a:fld id="{C22109BC-39F4-43B1-850C-D5EB0E6480C8}" type="slidenum">
              <a:rPr lang="en-US" smtClean="0"/>
              <a:t>41</a:t>
            </a:fld>
            <a:endParaRPr lang="en-US" dirty="0"/>
          </a:p>
        </p:txBody>
      </p:sp>
    </p:spTree>
    <p:extLst>
      <p:ext uri="{BB962C8B-B14F-4D97-AF65-F5344CB8AC3E}">
        <p14:creationId xmlns:p14="http://schemas.microsoft.com/office/powerpoint/2010/main" val="3178329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Yêu</a:t>
            </a:r>
            <a:r>
              <a:rPr lang="en-US" baseline="0"/>
              <a:t> cầu Hs tự nêu cách đo khối lg dựa vào cách đô độ dài, thể tích</a:t>
            </a:r>
            <a:endParaRPr lang="en-US"/>
          </a:p>
        </p:txBody>
      </p:sp>
      <p:sp>
        <p:nvSpPr>
          <p:cNvPr id="4" name="Slide Number Placeholder 3"/>
          <p:cNvSpPr>
            <a:spLocks noGrp="1"/>
          </p:cNvSpPr>
          <p:nvPr>
            <p:ph type="sldNum" sz="quarter" idx="10"/>
          </p:nvPr>
        </p:nvSpPr>
        <p:spPr/>
        <p:txBody>
          <a:bodyPr/>
          <a:lstStyle/>
          <a:p>
            <a:fld id="{C22109BC-39F4-43B1-850C-D5EB0E6480C8}" type="slidenum">
              <a:rPr lang="en-US" smtClean="0"/>
              <a:t>44</a:t>
            </a:fld>
            <a:endParaRPr lang="en-US" dirty="0"/>
          </a:p>
        </p:txBody>
      </p:sp>
    </p:spTree>
    <p:extLst>
      <p:ext uri="{BB962C8B-B14F-4D97-AF65-F5344CB8AC3E}">
        <p14:creationId xmlns:p14="http://schemas.microsoft.com/office/powerpoint/2010/main" val="279367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Với mỗi dòng sản phẩm sẽ thường có cách sử dụng khác nhau tùy thuộc vào từng chức năng của cân. Đồng thời, cách sử dụng cân điện tử đúng cách cũng phụ thuộc vào từng thiết kế của bàn phím và thiết kế của cân</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45</a:t>
            </a:fld>
            <a:endParaRPr lang="en-US" dirty="0"/>
          </a:p>
        </p:txBody>
      </p:sp>
    </p:spTree>
    <p:extLst>
      <p:ext uri="{BB962C8B-B14F-4D97-AF65-F5344CB8AC3E}">
        <p14:creationId xmlns:p14="http://schemas.microsoft.com/office/powerpoint/2010/main" val="253617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46</a:t>
            </a:fld>
            <a:endParaRPr lang="en-US" dirty="0"/>
          </a:p>
        </p:txBody>
      </p:sp>
    </p:spTree>
    <p:extLst>
      <p:ext uri="{BB962C8B-B14F-4D97-AF65-F5344CB8AC3E}">
        <p14:creationId xmlns:p14="http://schemas.microsoft.com/office/powerpoint/2010/main" val="305339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33320CEF-1299-433F-8516-1659637EE7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B35FF61D-7ADF-469F-9B65-5B96A9D2E7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00E5FBBA-CFC2-4341-B0C2-C15F696FB4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28B59-D481-4958-BC9F-4F57799D62E6}"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26275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Jhgfjhgfjhgfhg</a:t>
            </a:r>
            <a:r>
              <a:rPr lang="en-US" dirty="0"/>
              <a:t> </a:t>
            </a:r>
          </a:p>
          <a:p>
            <a:r>
              <a:rPr lang="en-US" dirty="0" err="1"/>
              <a:t>Kfhfhbf</a:t>
            </a:r>
            <a:r>
              <a:rPr lang="en-US" dirty="0"/>
              <a:t> </a:t>
            </a:r>
          </a:p>
          <a:p>
            <a:r>
              <a:rPr lang="en-US" dirty="0" err="1"/>
              <a:t>Hfhfhbf</a:t>
            </a:r>
            <a:endParaRPr lang="en-US" dirty="0"/>
          </a:p>
          <a:p>
            <a:r>
              <a:rPr lang="en-US" dirty="0" err="1"/>
              <a:t>Jfhfhifgif</a:t>
            </a:r>
            <a:r>
              <a:rPr lang="en-US" dirty="0"/>
              <a:t> </a:t>
            </a:r>
          </a:p>
          <a:p>
            <a:r>
              <a:rPr lang="en-US" dirty="0" err="1"/>
              <a:t>Jgifgif</a:t>
            </a:r>
            <a:r>
              <a:rPr lang="en-US" dirty="0"/>
              <a:t> </a:t>
            </a:r>
          </a:p>
          <a:p>
            <a:r>
              <a:rPr lang="en-US" dirty="0" err="1"/>
              <a:t>fhfg</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13</a:t>
            </a:fld>
            <a:endParaRPr lang="en-US" dirty="0"/>
          </a:p>
        </p:txBody>
      </p:sp>
    </p:spTree>
    <p:extLst>
      <p:ext uri="{BB962C8B-B14F-4D97-AF65-F5344CB8AC3E}">
        <p14:creationId xmlns:p14="http://schemas.microsoft.com/office/powerpoint/2010/main" val="340109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đó</a:t>
            </a:r>
            <a:r>
              <a:rPr lang="en-US" baseline="0"/>
              <a:t> hỏi khi sử dụng cân cần lưu ý điều gì: Cần phải biết GHĐ và biết cách đo</a:t>
            </a:r>
            <a:endParaRPr lang="en-US"/>
          </a:p>
        </p:txBody>
      </p:sp>
      <p:sp>
        <p:nvSpPr>
          <p:cNvPr id="4" name="Slide Number Placeholder 3"/>
          <p:cNvSpPr>
            <a:spLocks noGrp="1"/>
          </p:cNvSpPr>
          <p:nvPr>
            <p:ph type="sldNum" sz="quarter" idx="10"/>
          </p:nvPr>
        </p:nvSpPr>
        <p:spPr/>
        <p:txBody>
          <a:bodyPr/>
          <a:lstStyle/>
          <a:p>
            <a:fld id="{C22109BC-39F4-43B1-850C-D5EB0E6480C8}" type="slidenum">
              <a:rPr lang="en-US" smtClean="0"/>
              <a:t>16</a:t>
            </a:fld>
            <a:endParaRPr lang="en-US" dirty="0"/>
          </a:p>
        </p:txBody>
      </p:sp>
    </p:spTree>
    <p:extLst>
      <p:ext uri="{BB962C8B-B14F-4D97-AF65-F5344CB8AC3E}">
        <p14:creationId xmlns:p14="http://schemas.microsoft.com/office/powerpoint/2010/main" val="2524904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33320CEF-1299-433F-8516-1659637EE7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B35FF61D-7ADF-469F-9B65-5B96A9D2E7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00E5FBBA-CFC2-4341-B0C2-C15F696FB4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28B59-D481-4958-BC9F-4F57799D62E6}"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115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990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594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70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CFABD4-66FE-41E4-8DCD-89DBEB21DB49}"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2E25BC-F1B0-4214-A408-D3EC75976060}" type="slidenum">
              <a:rPr lang="en-US" smtClean="0"/>
              <a:t>‹#›</a:t>
            </a:fld>
            <a:endParaRPr lang="en-US"/>
          </a:p>
        </p:txBody>
      </p:sp>
    </p:spTree>
    <p:extLst>
      <p:ext uri="{BB962C8B-B14F-4D97-AF65-F5344CB8AC3E}">
        <p14:creationId xmlns:p14="http://schemas.microsoft.com/office/powerpoint/2010/main" val="3769806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FABD4-66FE-41E4-8DCD-89DBEB21DB49}"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2E25BC-F1B0-4214-A408-D3EC75976060}" type="slidenum">
              <a:rPr lang="en-US" smtClean="0"/>
              <a:t>‹#›</a:t>
            </a:fld>
            <a:endParaRPr lang="en-US"/>
          </a:p>
        </p:txBody>
      </p:sp>
    </p:spTree>
    <p:extLst>
      <p:ext uri="{BB962C8B-B14F-4D97-AF65-F5344CB8AC3E}">
        <p14:creationId xmlns:p14="http://schemas.microsoft.com/office/powerpoint/2010/main" val="287510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FABD4-66FE-41E4-8DCD-89DBEB21DB49}"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2E25BC-F1B0-4214-A408-D3EC75976060}" type="slidenum">
              <a:rPr lang="en-US" smtClean="0"/>
              <a:t>‹#›</a:t>
            </a:fld>
            <a:endParaRPr lang="en-US"/>
          </a:p>
        </p:txBody>
      </p:sp>
    </p:spTree>
    <p:extLst>
      <p:ext uri="{BB962C8B-B14F-4D97-AF65-F5344CB8AC3E}">
        <p14:creationId xmlns:p14="http://schemas.microsoft.com/office/powerpoint/2010/main" val="82728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6770-6622-450D-A1F3-BC241C88D6CB}"/>
              </a:ext>
            </a:extLst>
          </p:cNvPr>
          <p:cNvSpPr>
            <a:spLocks noGrp="1"/>
          </p:cNvSpPr>
          <p:nvPr>
            <p:ph idx="1"/>
          </p:nvPr>
        </p:nvSpPr>
        <p:spPr>
          <a:xfrm>
            <a:off x="1104900" y="1352550"/>
            <a:ext cx="10248899" cy="482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687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32EE4F-6B2E-4FCC-BC34-5BF831F90260}"/>
              </a:ext>
            </a:extLst>
          </p:cNvPr>
          <p:cNvPicPr>
            <a:picLocks noChangeAspect="1"/>
          </p:cNvPicPr>
          <p:nvPr userDrawn="1"/>
        </p:nvPicPr>
        <p:blipFill>
          <a:blip r:embed="rId2"/>
          <a:srcRect/>
          <a:stretch>
            <a:fillRect/>
          </a:stretch>
        </p:blipFill>
        <p:spPr>
          <a:xfrm>
            <a:off x="5425439" y="0"/>
            <a:ext cx="6766561"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Rectangle 5">
            <a:extLst>
              <a:ext uri="{FF2B5EF4-FFF2-40B4-BE49-F238E27FC236}">
                <a16:creationId xmlns:a16="http://schemas.microsoft.com/office/drawing/2014/main" id="{9F3A5C24-92D8-4CC1-AF50-F29B9C30BDBB}"/>
              </a:ext>
            </a:extLst>
          </p:cNvPr>
          <p:cNvSpPr/>
          <p:nvPr userDrawn="1"/>
        </p:nvSpPr>
        <p:spPr>
          <a:xfrm>
            <a:off x="5425439" y="0"/>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89F459E6-70DE-4FF8-AD0C-1B49B34CF781}"/>
              </a:ext>
            </a:extLst>
          </p:cNvPr>
          <p:cNvSpPr>
            <a:spLocks noGrp="1"/>
          </p:cNvSpPr>
          <p:nvPr>
            <p:ph type="body" idx="1"/>
          </p:nvPr>
        </p:nvSpPr>
        <p:spPr>
          <a:xfrm>
            <a:off x="1533143" y="2888791"/>
            <a:ext cx="4562856" cy="2410459"/>
          </a:xfrm>
        </p:spPr>
        <p:txBody>
          <a:bodyPr vert="horz" lIns="91440" tIns="73152" rIns="91440" bIns="45720" rtlCol="0">
            <a:noAutofit/>
          </a:bodyPr>
          <a:lstStyle>
            <a:lvl1pPr marL="0" indent="0" algn="l">
              <a:buNone/>
              <a:defRPr lang="en-US" sz="1400" b="0" i="0" baseline="0">
                <a:effectLst/>
              </a:defRPr>
            </a:lvl1pPr>
          </a:lstStyle>
          <a:p>
            <a:pPr marL="228600" lvl="0" indent="-228600">
              <a:lnSpc>
                <a:spcPct val="145000"/>
              </a:lnSpc>
              <a:spcBef>
                <a:spcPts val="0"/>
              </a:spcBef>
            </a:pPr>
            <a:r>
              <a:rPr lang="en-US"/>
              <a:t>Click to edit Master text styles</a:t>
            </a:r>
          </a:p>
        </p:txBody>
      </p:sp>
    </p:spTree>
    <p:extLst>
      <p:ext uri="{BB962C8B-B14F-4D97-AF65-F5344CB8AC3E}">
        <p14:creationId xmlns:p14="http://schemas.microsoft.com/office/powerpoint/2010/main" val="23697507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3" name="Content Placeholder 2">
            <a:extLst>
              <a:ext uri="{FF2B5EF4-FFF2-40B4-BE49-F238E27FC236}">
                <a16:creationId xmlns:a16="http://schemas.microsoft.com/office/drawing/2014/main" id="{28B56F67-6D31-4B9E-8530-E063E5785A3B}"/>
              </a:ext>
            </a:extLst>
          </p:cNvPr>
          <p:cNvSpPr>
            <a:spLocks noGrp="1"/>
          </p:cNvSpPr>
          <p:nvPr>
            <p:ph sz="half" idx="1"/>
          </p:nvPr>
        </p:nvSpPr>
        <p:spPr>
          <a:xfrm>
            <a:off x="1104900" y="1338606"/>
            <a:ext cx="4914900" cy="4838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69E53391-9670-4404-BC42-063A6EC48EAA}"/>
              </a:ext>
            </a:extLst>
          </p:cNvPr>
          <p:cNvSpPr>
            <a:spLocks noGrp="1"/>
          </p:cNvSpPr>
          <p:nvPr>
            <p:ph sz="half" idx="2"/>
          </p:nvPr>
        </p:nvSpPr>
        <p:spPr>
          <a:xfrm>
            <a:off x="6172202" y="1338606"/>
            <a:ext cx="5181598" cy="4838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75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9473839A-0FBA-4FFD-963E-C459DBF0194B}"/>
              </a:ext>
            </a:extLst>
          </p:cNvPr>
          <p:cNvSpPr>
            <a:spLocks noGrp="1"/>
          </p:cNvSpPr>
          <p:nvPr>
            <p:ph type="body" idx="1"/>
          </p:nvPr>
        </p:nvSpPr>
        <p:spPr>
          <a:xfrm>
            <a:off x="1104900" y="1341797"/>
            <a:ext cx="4892675"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780A680B-0184-4FD9-B262-BC525F0FE003}"/>
              </a:ext>
            </a:extLst>
          </p:cNvPr>
          <p:cNvSpPr>
            <a:spLocks noGrp="1"/>
          </p:cNvSpPr>
          <p:nvPr>
            <p:ph sz="half" idx="2"/>
          </p:nvPr>
        </p:nvSpPr>
        <p:spPr>
          <a:xfrm>
            <a:off x="1104900" y="2308409"/>
            <a:ext cx="4892675" cy="3881254"/>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2BB13104-4CA8-41CF-97D3-CC8715182B0E}"/>
              </a:ext>
            </a:extLst>
          </p:cNvPr>
          <p:cNvSpPr>
            <a:spLocks noGrp="1"/>
          </p:cNvSpPr>
          <p:nvPr>
            <p:ph type="body" sz="quarter" idx="3"/>
          </p:nvPr>
        </p:nvSpPr>
        <p:spPr>
          <a:xfrm>
            <a:off x="6194426" y="1341797"/>
            <a:ext cx="516096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5">
            <a:extLst>
              <a:ext uri="{FF2B5EF4-FFF2-40B4-BE49-F238E27FC236}">
                <a16:creationId xmlns:a16="http://schemas.microsoft.com/office/drawing/2014/main" id="{F6A37A72-F47E-45B8-B790-D1444B002380}"/>
              </a:ext>
            </a:extLst>
          </p:cNvPr>
          <p:cNvSpPr>
            <a:spLocks noGrp="1"/>
          </p:cNvSpPr>
          <p:nvPr>
            <p:ph sz="quarter" idx="4"/>
          </p:nvPr>
        </p:nvSpPr>
        <p:spPr>
          <a:xfrm>
            <a:off x="6194426" y="2308409"/>
            <a:ext cx="5160962" cy="3881254"/>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796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5243414" y="6098258"/>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4A57A7D-E285-478E-A8B6-10716A7A7E88}"/>
              </a:ext>
            </a:extLst>
          </p:cNvPr>
          <p:cNvSpPr>
            <a:spLocks noGrp="1"/>
          </p:cNvSpPr>
          <p:nvPr>
            <p:ph type="title"/>
          </p:nvPr>
        </p:nvSpPr>
        <p:spPr>
          <a:xfrm>
            <a:off x="1104900" y="457200"/>
            <a:ext cx="3667125"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02638390-43F5-47D5-BE57-D060C6E9EBD1}"/>
              </a:ext>
            </a:extLst>
          </p:cNvPr>
          <p:cNvSpPr>
            <a:spLocks noGrp="1"/>
          </p:cNvSpPr>
          <p:nvPr>
            <p:ph type="body" sz="half" idx="2"/>
          </p:nvPr>
        </p:nvSpPr>
        <p:spPr>
          <a:xfrm>
            <a:off x="1104900" y="2057400"/>
            <a:ext cx="36671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Content Placeholder 2">
            <a:extLst>
              <a:ext uri="{FF2B5EF4-FFF2-40B4-BE49-F238E27FC236}">
                <a16:creationId xmlns:a16="http://schemas.microsoft.com/office/drawing/2014/main" id="{366B2167-56BA-4D43-889D-FD798AA1F6DE}"/>
              </a:ext>
            </a:extLst>
          </p:cNvPr>
          <p:cNvSpPr>
            <a:spLocks noGrp="1"/>
          </p:cNvSpPr>
          <p:nvPr>
            <p:ph idx="1"/>
          </p:nvPr>
        </p:nvSpPr>
        <p:spPr>
          <a:xfrm>
            <a:off x="4990896" y="457201"/>
            <a:ext cx="636449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594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CBD8003D-13A7-4986-AB10-F4984336278D}"/>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67164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34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32745" indent="0" algn="ctr">
              <a:buNone/>
              <a:defRPr/>
            </a:lvl2pPr>
            <a:lvl3pPr marL="1065490" indent="0" algn="ctr">
              <a:buNone/>
              <a:defRPr/>
            </a:lvl3pPr>
            <a:lvl4pPr marL="1598236" indent="0" algn="ctr">
              <a:buNone/>
              <a:defRPr/>
            </a:lvl4pPr>
            <a:lvl5pPr marL="2130981" indent="0" algn="ctr">
              <a:buNone/>
              <a:defRPr/>
            </a:lvl5pPr>
            <a:lvl6pPr marL="2663726" indent="0" algn="ctr">
              <a:buNone/>
              <a:defRPr/>
            </a:lvl6pPr>
            <a:lvl7pPr marL="3196471" indent="0" algn="ctr">
              <a:buNone/>
              <a:defRPr/>
            </a:lvl7pPr>
            <a:lvl8pPr marL="3729216" indent="0" algn="ctr">
              <a:buNone/>
              <a:defRPr/>
            </a:lvl8pPr>
            <a:lvl9pPr marL="426196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0DAEC0-51CD-42B0-B006-B3AA896C1C60}"/>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9B73D9E8-9C9E-493C-B7C7-5069A49EC141}"/>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4893112D-5994-4EC7-8D95-9F8D3FC761C4}"/>
              </a:ext>
            </a:extLst>
          </p:cNvPr>
          <p:cNvSpPr>
            <a:spLocks noGrp="1" noChangeArrowheads="1"/>
          </p:cNvSpPr>
          <p:nvPr>
            <p:ph type="sldNum" sz="quarter" idx="12"/>
          </p:nvPr>
        </p:nvSpPr>
        <p:spPr>
          <a:ln/>
        </p:spPr>
        <p:txBody>
          <a:bodyPr/>
          <a:lstStyle>
            <a:lvl1pPr>
              <a:defRPr/>
            </a:lvl1pPr>
          </a:lstStyle>
          <a:p>
            <a:pPr>
              <a:defRPr/>
            </a:pPr>
            <a:fld id="{5FBDCAD2-DA55-4CDB-A727-4BD3CD24014E}" type="slidenum">
              <a:rPr lang="vi-VN" altLang="vi-VN"/>
              <a:pPr>
                <a:defRPr/>
              </a:pPr>
              <a:t>‹#›</a:t>
            </a:fld>
            <a:endParaRPr lang="vi-VN" altLang="vi-VN"/>
          </a:p>
        </p:txBody>
      </p:sp>
    </p:spTree>
    <p:extLst>
      <p:ext uri="{BB962C8B-B14F-4D97-AF65-F5344CB8AC3E}">
        <p14:creationId xmlns:p14="http://schemas.microsoft.com/office/powerpoint/2010/main" val="410053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FABD4-66FE-41E4-8DCD-89DBEB21DB49}"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E25BC-F1B0-4214-A408-D3EC75976060}" type="slidenum">
              <a:rPr lang="en-US" smtClean="0"/>
              <a:t>‹#›</a:t>
            </a:fld>
            <a:endParaRPr lang="en-US"/>
          </a:p>
        </p:txBody>
      </p:sp>
      <p:sp>
        <p:nvSpPr>
          <p:cNvPr id="7" name="Oval 6">
            <a:extLst>
              <a:ext uri="{FF2B5EF4-FFF2-40B4-BE49-F238E27FC236}">
                <a16:creationId xmlns:a16="http://schemas.microsoft.com/office/drawing/2014/main" id="{BD2A977F-3911-4972-954E-41BB4DF06F0B}"/>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1FB40061-2512-4760-AC29-2E731F4745B2}"/>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926A4092-43ED-46B0-AD0D-29932C4955C1}"/>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FBC9159-50A3-46C8-9721-7066E48F4D62}"/>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1A6B85FC-F3A8-4E06-BEE4-C1F16F85E2AB}"/>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9C008E53-FFE6-4970-AB1B-E53696AAFA43}"/>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656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BF26FD-517C-46E4-9CAA-B50CC2A505E6}"/>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C2BBD71B-A83B-4E06-B0BD-223882352DB9}"/>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7C205F82-34C1-491E-A1C5-A11C2FAFC302}"/>
              </a:ext>
            </a:extLst>
          </p:cNvPr>
          <p:cNvSpPr>
            <a:spLocks noGrp="1" noChangeArrowheads="1"/>
          </p:cNvSpPr>
          <p:nvPr>
            <p:ph type="sldNum" sz="quarter" idx="12"/>
          </p:nvPr>
        </p:nvSpPr>
        <p:spPr>
          <a:ln/>
        </p:spPr>
        <p:txBody>
          <a:bodyPr/>
          <a:lstStyle>
            <a:lvl1pPr>
              <a:defRPr/>
            </a:lvl1pPr>
          </a:lstStyle>
          <a:p>
            <a:pPr>
              <a:defRPr/>
            </a:pPr>
            <a:fld id="{52DBB11F-000E-4E50-B287-8302BF9ADDDE}" type="slidenum">
              <a:rPr lang="vi-VN" altLang="vi-VN"/>
              <a:pPr>
                <a:defRPr/>
              </a:pPr>
              <a:t>‹#›</a:t>
            </a:fld>
            <a:endParaRPr lang="vi-VN" altLang="vi-VN"/>
          </a:p>
        </p:txBody>
      </p:sp>
    </p:spTree>
    <p:extLst>
      <p:ext uri="{BB962C8B-B14F-4D97-AF65-F5344CB8AC3E}">
        <p14:creationId xmlns:p14="http://schemas.microsoft.com/office/powerpoint/2010/main" val="3626568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62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53"/>
            </a:lvl1pPr>
            <a:lvl2pPr marL="532745" indent="0">
              <a:buNone/>
              <a:defRPr sz="2118"/>
            </a:lvl2pPr>
            <a:lvl3pPr marL="1065490" indent="0">
              <a:buNone/>
              <a:defRPr sz="1882"/>
            </a:lvl3pPr>
            <a:lvl4pPr marL="1598236" indent="0">
              <a:buNone/>
              <a:defRPr sz="1647"/>
            </a:lvl4pPr>
            <a:lvl5pPr marL="2130981" indent="0">
              <a:buNone/>
              <a:defRPr sz="1647"/>
            </a:lvl5pPr>
            <a:lvl6pPr marL="2663726" indent="0">
              <a:buNone/>
              <a:defRPr sz="1647"/>
            </a:lvl6pPr>
            <a:lvl7pPr marL="3196471" indent="0">
              <a:buNone/>
              <a:defRPr sz="1647"/>
            </a:lvl7pPr>
            <a:lvl8pPr marL="3729216" indent="0">
              <a:buNone/>
              <a:defRPr sz="1647"/>
            </a:lvl8pPr>
            <a:lvl9pPr marL="4261961" indent="0">
              <a:buNone/>
              <a:defRPr sz="1647"/>
            </a:lvl9pPr>
          </a:lstStyle>
          <a:p>
            <a:pPr lvl="0"/>
            <a:r>
              <a:rPr lang="en-US"/>
              <a:t>Click to edit Master text styles</a:t>
            </a:r>
          </a:p>
        </p:txBody>
      </p:sp>
      <p:sp>
        <p:nvSpPr>
          <p:cNvPr id="4" name="Rectangle 4">
            <a:extLst>
              <a:ext uri="{FF2B5EF4-FFF2-40B4-BE49-F238E27FC236}">
                <a16:creationId xmlns:a16="http://schemas.microsoft.com/office/drawing/2014/main" id="{E3718619-7B93-4420-B8A1-656137341C98}"/>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E0C1E45A-5628-4859-BB09-2CE6A7AB73E4}"/>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300A79A3-E494-442D-8F96-F08569FA97F8}"/>
              </a:ext>
            </a:extLst>
          </p:cNvPr>
          <p:cNvSpPr>
            <a:spLocks noGrp="1" noChangeArrowheads="1"/>
          </p:cNvSpPr>
          <p:nvPr>
            <p:ph type="sldNum" sz="quarter" idx="12"/>
          </p:nvPr>
        </p:nvSpPr>
        <p:spPr>
          <a:ln/>
        </p:spPr>
        <p:txBody>
          <a:bodyPr/>
          <a:lstStyle>
            <a:lvl1pPr>
              <a:defRPr/>
            </a:lvl1pPr>
          </a:lstStyle>
          <a:p>
            <a:pPr>
              <a:defRPr/>
            </a:pPr>
            <a:fld id="{A87586F0-CF12-44E3-8D5B-54564E8B9123}" type="slidenum">
              <a:rPr lang="vi-VN" altLang="vi-VN"/>
              <a:pPr>
                <a:defRPr/>
              </a:pPr>
              <a:t>‹#›</a:t>
            </a:fld>
            <a:endParaRPr lang="vi-VN" altLang="vi-VN"/>
          </a:p>
        </p:txBody>
      </p:sp>
    </p:spTree>
    <p:extLst>
      <p:ext uri="{BB962C8B-B14F-4D97-AF65-F5344CB8AC3E}">
        <p14:creationId xmlns:p14="http://schemas.microsoft.com/office/powerpoint/2010/main" val="360607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294"/>
            </a:lvl1pPr>
            <a:lvl2pPr>
              <a:defRPr sz="2823"/>
            </a:lvl2pPr>
            <a:lvl3pPr>
              <a:defRPr sz="2353"/>
            </a:lvl3pPr>
            <a:lvl4pPr>
              <a:defRPr sz="2118"/>
            </a:lvl4pPr>
            <a:lvl5pPr>
              <a:defRPr sz="2118"/>
            </a:lvl5pPr>
            <a:lvl6pPr>
              <a:defRPr sz="2118"/>
            </a:lvl6pPr>
            <a:lvl7pPr>
              <a:defRPr sz="2118"/>
            </a:lvl7pPr>
            <a:lvl8pPr>
              <a:defRPr sz="2118"/>
            </a:lvl8pPr>
            <a:lvl9pPr>
              <a:defRPr sz="2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294"/>
            </a:lvl1pPr>
            <a:lvl2pPr>
              <a:defRPr sz="2823"/>
            </a:lvl2pPr>
            <a:lvl3pPr>
              <a:defRPr sz="2353"/>
            </a:lvl3pPr>
            <a:lvl4pPr>
              <a:defRPr sz="2118"/>
            </a:lvl4pPr>
            <a:lvl5pPr>
              <a:defRPr sz="2118"/>
            </a:lvl5pPr>
            <a:lvl6pPr>
              <a:defRPr sz="2118"/>
            </a:lvl6pPr>
            <a:lvl7pPr>
              <a:defRPr sz="2118"/>
            </a:lvl7pPr>
            <a:lvl8pPr>
              <a:defRPr sz="2118"/>
            </a:lvl8pPr>
            <a:lvl9pPr>
              <a:defRPr sz="2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CE2AB9-C967-4F46-8941-4FA9CED13CBE}"/>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64A5F52A-5FA6-44FC-A5C6-2DB82F1D02CB}"/>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A560EEFE-40BC-4D50-A658-BE012F1A33D2}"/>
              </a:ext>
            </a:extLst>
          </p:cNvPr>
          <p:cNvSpPr>
            <a:spLocks noGrp="1" noChangeArrowheads="1"/>
          </p:cNvSpPr>
          <p:nvPr>
            <p:ph type="sldNum" sz="quarter" idx="12"/>
          </p:nvPr>
        </p:nvSpPr>
        <p:spPr>
          <a:ln/>
        </p:spPr>
        <p:txBody>
          <a:bodyPr/>
          <a:lstStyle>
            <a:lvl1pPr>
              <a:defRPr/>
            </a:lvl1pPr>
          </a:lstStyle>
          <a:p>
            <a:pPr>
              <a:defRPr/>
            </a:pPr>
            <a:fld id="{22020BB6-8569-457C-A4A1-7136360ECD03}" type="slidenum">
              <a:rPr lang="vi-VN" altLang="vi-VN"/>
              <a:pPr>
                <a:defRPr/>
              </a:pPr>
              <a:t>‹#›</a:t>
            </a:fld>
            <a:endParaRPr lang="vi-VN" altLang="vi-VN"/>
          </a:p>
        </p:txBody>
      </p:sp>
    </p:spTree>
    <p:extLst>
      <p:ext uri="{BB962C8B-B14F-4D97-AF65-F5344CB8AC3E}">
        <p14:creationId xmlns:p14="http://schemas.microsoft.com/office/powerpoint/2010/main" val="3822435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23" b="1"/>
            </a:lvl1pPr>
            <a:lvl2pPr marL="532745" indent="0">
              <a:buNone/>
              <a:defRPr sz="2353" b="1"/>
            </a:lvl2pPr>
            <a:lvl3pPr marL="1065490" indent="0">
              <a:buNone/>
              <a:defRPr sz="2118" b="1"/>
            </a:lvl3pPr>
            <a:lvl4pPr marL="1598236" indent="0">
              <a:buNone/>
              <a:defRPr sz="1882" b="1"/>
            </a:lvl4pPr>
            <a:lvl5pPr marL="2130981" indent="0">
              <a:buNone/>
              <a:defRPr sz="1882" b="1"/>
            </a:lvl5pPr>
            <a:lvl6pPr marL="2663726" indent="0">
              <a:buNone/>
              <a:defRPr sz="1882" b="1"/>
            </a:lvl6pPr>
            <a:lvl7pPr marL="3196471" indent="0">
              <a:buNone/>
              <a:defRPr sz="1882" b="1"/>
            </a:lvl7pPr>
            <a:lvl8pPr marL="3729216" indent="0">
              <a:buNone/>
              <a:defRPr sz="1882" b="1"/>
            </a:lvl8pPr>
            <a:lvl9pPr marL="4261961" indent="0">
              <a:buNone/>
              <a:defRPr sz="1882"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23"/>
            </a:lvl1pPr>
            <a:lvl2pPr>
              <a:defRPr sz="2353"/>
            </a:lvl2pPr>
            <a:lvl3pPr>
              <a:defRPr sz="2118"/>
            </a:lvl3pPr>
            <a:lvl4pPr>
              <a:defRPr sz="1882"/>
            </a:lvl4pPr>
            <a:lvl5pPr>
              <a:defRPr sz="1882"/>
            </a:lvl5pPr>
            <a:lvl6pPr>
              <a:defRPr sz="1882"/>
            </a:lvl6pPr>
            <a:lvl7pPr>
              <a:defRPr sz="1882"/>
            </a:lvl7pPr>
            <a:lvl8pPr>
              <a:defRPr sz="1882"/>
            </a:lvl8pPr>
            <a:lvl9pPr>
              <a:defRPr sz="18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23" b="1"/>
            </a:lvl1pPr>
            <a:lvl2pPr marL="532745" indent="0">
              <a:buNone/>
              <a:defRPr sz="2353" b="1"/>
            </a:lvl2pPr>
            <a:lvl3pPr marL="1065490" indent="0">
              <a:buNone/>
              <a:defRPr sz="2118" b="1"/>
            </a:lvl3pPr>
            <a:lvl4pPr marL="1598236" indent="0">
              <a:buNone/>
              <a:defRPr sz="1882" b="1"/>
            </a:lvl4pPr>
            <a:lvl5pPr marL="2130981" indent="0">
              <a:buNone/>
              <a:defRPr sz="1882" b="1"/>
            </a:lvl5pPr>
            <a:lvl6pPr marL="2663726" indent="0">
              <a:buNone/>
              <a:defRPr sz="1882" b="1"/>
            </a:lvl6pPr>
            <a:lvl7pPr marL="3196471" indent="0">
              <a:buNone/>
              <a:defRPr sz="1882" b="1"/>
            </a:lvl7pPr>
            <a:lvl8pPr marL="3729216" indent="0">
              <a:buNone/>
              <a:defRPr sz="1882" b="1"/>
            </a:lvl8pPr>
            <a:lvl9pPr marL="4261961" indent="0">
              <a:buNone/>
              <a:defRPr sz="1882"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23"/>
            </a:lvl1pPr>
            <a:lvl2pPr>
              <a:defRPr sz="2353"/>
            </a:lvl2pPr>
            <a:lvl3pPr>
              <a:defRPr sz="2118"/>
            </a:lvl3pPr>
            <a:lvl4pPr>
              <a:defRPr sz="1882"/>
            </a:lvl4pPr>
            <a:lvl5pPr>
              <a:defRPr sz="1882"/>
            </a:lvl5pPr>
            <a:lvl6pPr>
              <a:defRPr sz="1882"/>
            </a:lvl6pPr>
            <a:lvl7pPr>
              <a:defRPr sz="1882"/>
            </a:lvl7pPr>
            <a:lvl8pPr>
              <a:defRPr sz="1882"/>
            </a:lvl8pPr>
            <a:lvl9pPr>
              <a:defRPr sz="18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FB33C0-408F-4680-BEA7-293EE8B10B2C}"/>
              </a:ext>
            </a:extLst>
          </p:cNvPr>
          <p:cNvSpPr>
            <a:spLocks noGrp="1" noChangeArrowheads="1"/>
          </p:cNvSpPr>
          <p:nvPr>
            <p:ph type="dt" sz="half" idx="10"/>
          </p:nvPr>
        </p:nvSpPr>
        <p:spPr>
          <a:ln/>
        </p:spPr>
        <p:txBody>
          <a:bodyPr/>
          <a:lstStyle>
            <a:lvl1pPr>
              <a:defRPr/>
            </a:lvl1pPr>
          </a:lstStyle>
          <a:p>
            <a:pPr>
              <a:defRPr/>
            </a:pPr>
            <a:endParaRPr lang="vi-VN"/>
          </a:p>
        </p:txBody>
      </p:sp>
      <p:sp>
        <p:nvSpPr>
          <p:cNvPr id="8" name="Rectangle 5">
            <a:extLst>
              <a:ext uri="{FF2B5EF4-FFF2-40B4-BE49-F238E27FC236}">
                <a16:creationId xmlns:a16="http://schemas.microsoft.com/office/drawing/2014/main" id="{B32C0EA0-959D-4FCB-B4EC-2E5819622C18}"/>
              </a:ext>
            </a:extLst>
          </p:cNvPr>
          <p:cNvSpPr>
            <a:spLocks noGrp="1" noChangeArrowheads="1"/>
          </p:cNvSpPr>
          <p:nvPr>
            <p:ph type="ftr" sz="quarter" idx="11"/>
          </p:nvPr>
        </p:nvSpPr>
        <p:spPr>
          <a:ln/>
        </p:spPr>
        <p:txBody>
          <a:bodyPr/>
          <a:lstStyle>
            <a:lvl1pPr>
              <a:defRPr/>
            </a:lvl1pPr>
          </a:lstStyle>
          <a:p>
            <a:pPr>
              <a:defRPr/>
            </a:pPr>
            <a:endParaRPr lang="vi-VN"/>
          </a:p>
        </p:txBody>
      </p:sp>
      <p:sp>
        <p:nvSpPr>
          <p:cNvPr id="9" name="Rectangle 6">
            <a:extLst>
              <a:ext uri="{FF2B5EF4-FFF2-40B4-BE49-F238E27FC236}">
                <a16:creationId xmlns:a16="http://schemas.microsoft.com/office/drawing/2014/main" id="{941240BD-E9FC-4EE4-B7B2-252FF5747375}"/>
              </a:ext>
            </a:extLst>
          </p:cNvPr>
          <p:cNvSpPr>
            <a:spLocks noGrp="1" noChangeArrowheads="1"/>
          </p:cNvSpPr>
          <p:nvPr>
            <p:ph type="sldNum" sz="quarter" idx="12"/>
          </p:nvPr>
        </p:nvSpPr>
        <p:spPr>
          <a:ln/>
        </p:spPr>
        <p:txBody>
          <a:bodyPr/>
          <a:lstStyle>
            <a:lvl1pPr>
              <a:defRPr/>
            </a:lvl1pPr>
          </a:lstStyle>
          <a:p>
            <a:pPr>
              <a:defRPr/>
            </a:pPr>
            <a:fld id="{FA88A150-5C53-4D69-9A5F-6C112DAB117C}" type="slidenum">
              <a:rPr lang="vi-VN" altLang="vi-VN"/>
              <a:pPr>
                <a:defRPr/>
              </a:pPr>
              <a:t>‹#›</a:t>
            </a:fld>
            <a:endParaRPr lang="vi-VN" altLang="vi-VN"/>
          </a:p>
        </p:txBody>
      </p:sp>
    </p:spTree>
    <p:extLst>
      <p:ext uri="{BB962C8B-B14F-4D97-AF65-F5344CB8AC3E}">
        <p14:creationId xmlns:p14="http://schemas.microsoft.com/office/powerpoint/2010/main" val="415095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96A4F7-552B-4C04-B487-6B28259C0CDB}"/>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03D1FBB1-AD4B-4614-A213-757EAF012CD9}"/>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5F9FF8CF-E344-4200-AF0E-FD03530DF155}"/>
              </a:ext>
            </a:extLst>
          </p:cNvPr>
          <p:cNvSpPr>
            <a:spLocks noGrp="1" noChangeArrowheads="1"/>
          </p:cNvSpPr>
          <p:nvPr>
            <p:ph type="sldNum" sz="quarter" idx="12"/>
          </p:nvPr>
        </p:nvSpPr>
        <p:spPr>
          <a:ln/>
        </p:spPr>
        <p:txBody>
          <a:bodyPr/>
          <a:lstStyle>
            <a:lvl1pPr>
              <a:defRPr/>
            </a:lvl1pPr>
          </a:lstStyle>
          <a:p>
            <a:pPr>
              <a:defRPr/>
            </a:pPr>
            <a:fld id="{C977DBE8-3FAE-44B8-92CD-711F5B3D5F65}" type="slidenum">
              <a:rPr lang="vi-VN" altLang="vi-VN"/>
              <a:pPr>
                <a:defRPr/>
              </a:pPr>
              <a:t>‹#›</a:t>
            </a:fld>
            <a:endParaRPr lang="vi-VN" altLang="vi-VN"/>
          </a:p>
        </p:txBody>
      </p:sp>
    </p:spTree>
    <p:extLst>
      <p:ext uri="{BB962C8B-B14F-4D97-AF65-F5344CB8AC3E}">
        <p14:creationId xmlns:p14="http://schemas.microsoft.com/office/powerpoint/2010/main" val="2830278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BC62AF-C383-452C-9A03-2E79B9C45930}"/>
              </a:ext>
            </a:extLst>
          </p:cNvPr>
          <p:cNvSpPr>
            <a:spLocks noGrp="1" noChangeArrowheads="1"/>
          </p:cNvSpPr>
          <p:nvPr>
            <p:ph type="dt" sz="half" idx="10"/>
          </p:nvPr>
        </p:nvSpPr>
        <p:spPr>
          <a:ln/>
        </p:spPr>
        <p:txBody>
          <a:bodyPr/>
          <a:lstStyle>
            <a:lvl1pPr>
              <a:defRPr/>
            </a:lvl1pPr>
          </a:lstStyle>
          <a:p>
            <a:pPr>
              <a:defRPr/>
            </a:pPr>
            <a:endParaRPr lang="vi-VN"/>
          </a:p>
        </p:txBody>
      </p:sp>
      <p:sp>
        <p:nvSpPr>
          <p:cNvPr id="3" name="Rectangle 5">
            <a:extLst>
              <a:ext uri="{FF2B5EF4-FFF2-40B4-BE49-F238E27FC236}">
                <a16:creationId xmlns:a16="http://schemas.microsoft.com/office/drawing/2014/main" id="{DDBFFEB6-2F59-44DB-8FD4-31548A3A835F}"/>
              </a:ext>
            </a:extLst>
          </p:cNvPr>
          <p:cNvSpPr>
            <a:spLocks noGrp="1" noChangeArrowheads="1"/>
          </p:cNvSpPr>
          <p:nvPr>
            <p:ph type="ftr" sz="quarter" idx="11"/>
          </p:nvPr>
        </p:nvSpPr>
        <p:spPr>
          <a:ln/>
        </p:spPr>
        <p:txBody>
          <a:bodyPr/>
          <a:lstStyle>
            <a:lvl1pPr>
              <a:defRPr/>
            </a:lvl1pPr>
          </a:lstStyle>
          <a:p>
            <a:pPr>
              <a:defRPr/>
            </a:pPr>
            <a:endParaRPr lang="vi-VN"/>
          </a:p>
        </p:txBody>
      </p:sp>
      <p:sp>
        <p:nvSpPr>
          <p:cNvPr id="4" name="Rectangle 6">
            <a:extLst>
              <a:ext uri="{FF2B5EF4-FFF2-40B4-BE49-F238E27FC236}">
                <a16:creationId xmlns:a16="http://schemas.microsoft.com/office/drawing/2014/main" id="{D92CF76E-90D5-4560-8B93-D51D20E2E382}"/>
              </a:ext>
            </a:extLst>
          </p:cNvPr>
          <p:cNvSpPr>
            <a:spLocks noGrp="1" noChangeArrowheads="1"/>
          </p:cNvSpPr>
          <p:nvPr>
            <p:ph type="sldNum" sz="quarter" idx="12"/>
          </p:nvPr>
        </p:nvSpPr>
        <p:spPr>
          <a:ln/>
        </p:spPr>
        <p:txBody>
          <a:bodyPr/>
          <a:lstStyle>
            <a:lvl1pPr>
              <a:defRPr/>
            </a:lvl1pPr>
          </a:lstStyle>
          <a:p>
            <a:pPr>
              <a:defRPr/>
            </a:pPr>
            <a:fld id="{48F6E081-3B68-4E01-8B67-D2AEB786B60F}" type="slidenum">
              <a:rPr lang="vi-VN" altLang="vi-VN"/>
              <a:pPr>
                <a:defRPr/>
              </a:pPr>
              <a:t>‹#›</a:t>
            </a:fld>
            <a:endParaRPr lang="vi-VN" altLang="vi-VN"/>
          </a:p>
        </p:txBody>
      </p:sp>
    </p:spTree>
    <p:extLst>
      <p:ext uri="{BB962C8B-B14F-4D97-AF65-F5344CB8AC3E}">
        <p14:creationId xmlns:p14="http://schemas.microsoft.com/office/powerpoint/2010/main" val="4256327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53" b="1"/>
            </a:lvl1pPr>
          </a:lstStyle>
          <a:p>
            <a:r>
              <a:rPr lang="en-US"/>
              <a:t>Click to edit Master title style</a:t>
            </a:r>
          </a:p>
        </p:txBody>
      </p:sp>
      <p:sp>
        <p:nvSpPr>
          <p:cNvPr id="3" name="Content Placeholder 2"/>
          <p:cNvSpPr>
            <a:spLocks noGrp="1"/>
          </p:cNvSpPr>
          <p:nvPr>
            <p:ph idx="1"/>
          </p:nvPr>
        </p:nvSpPr>
        <p:spPr>
          <a:xfrm>
            <a:off x="4766734" y="273050"/>
            <a:ext cx="6815667" cy="5853113"/>
          </a:xfrm>
        </p:spPr>
        <p:txBody>
          <a:bodyPr/>
          <a:lstStyle>
            <a:lvl1pPr>
              <a:defRPr sz="3765"/>
            </a:lvl1pPr>
            <a:lvl2pPr>
              <a:defRPr sz="3294"/>
            </a:lvl2pPr>
            <a:lvl3pPr>
              <a:defRPr sz="2823"/>
            </a:lvl3pPr>
            <a:lvl4pPr>
              <a:defRPr sz="2353"/>
            </a:lvl4pPr>
            <a:lvl5pPr>
              <a:defRPr sz="2353"/>
            </a:lvl5pPr>
            <a:lvl6pPr>
              <a:defRPr sz="2353"/>
            </a:lvl6pPr>
            <a:lvl7pPr>
              <a:defRPr sz="2353"/>
            </a:lvl7pPr>
            <a:lvl8pPr>
              <a:defRPr sz="2353"/>
            </a:lvl8pPr>
            <a:lvl9pPr>
              <a:defRPr sz="23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47"/>
            </a:lvl1pPr>
            <a:lvl2pPr marL="532745" indent="0">
              <a:buNone/>
              <a:defRPr sz="1412"/>
            </a:lvl2pPr>
            <a:lvl3pPr marL="1065490" indent="0">
              <a:buNone/>
              <a:defRPr sz="1176"/>
            </a:lvl3pPr>
            <a:lvl4pPr marL="1598236" indent="0">
              <a:buNone/>
              <a:defRPr sz="1020"/>
            </a:lvl4pPr>
            <a:lvl5pPr marL="2130981" indent="0">
              <a:buNone/>
              <a:defRPr sz="1020"/>
            </a:lvl5pPr>
            <a:lvl6pPr marL="2663726" indent="0">
              <a:buNone/>
              <a:defRPr sz="1020"/>
            </a:lvl6pPr>
            <a:lvl7pPr marL="3196471" indent="0">
              <a:buNone/>
              <a:defRPr sz="1020"/>
            </a:lvl7pPr>
            <a:lvl8pPr marL="3729216" indent="0">
              <a:buNone/>
              <a:defRPr sz="1020"/>
            </a:lvl8pPr>
            <a:lvl9pPr marL="4261961" indent="0">
              <a:buNone/>
              <a:defRPr sz="1020"/>
            </a:lvl9pPr>
          </a:lstStyle>
          <a:p>
            <a:pPr lvl="0"/>
            <a:r>
              <a:rPr lang="en-US"/>
              <a:t>Click to edit Master text styles</a:t>
            </a:r>
          </a:p>
        </p:txBody>
      </p:sp>
      <p:sp>
        <p:nvSpPr>
          <p:cNvPr id="5" name="Rectangle 4">
            <a:extLst>
              <a:ext uri="{FF2B5EF4-FFF2-40B4-BE49-F238E27FC236}">
                <a16:creationId xmlns:a16="http://schemas.microsoft.com/office/drawing/2014/main" id="{E9952375-82D7-4512-81B7-BCA4BB41D39D}"/>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4C20DEAD-2CCA-4402-9D88-E1331D9B7F7F}"/>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D55E5CBB-5BCE-4798-B0F5-77927C829B1D}"/>
              </a:ext>
            </a:extLst>
          </p:cNvPr>
          <p:cNvSpPr>
            <a:spLocks noGrp="1" noChangeArrowheads="1"/>
          </p:cNvSpPr>
          <p:nvPr>
            <p:ph type="sldNum" sz="quarter" idx="12"/>
          </p:nvPr>
        </p:nvSpPr>
        <p:spPr>
          <a:ln/>
        </p:spPr>
        <p:txBody>
          <a:bodyPr/>
          <a:lstStyle>
            <a:lvl1pPr>
              <a:defRPr/>
            </a:lvl1pPr>
          </a:lstStyle>
          <a:p>
            <a:pPr>
              <a:defRPr/>
            </a:pPr>
            <a:fld id="{6AE8B801-418E-42F1-B637-09B79D0A873A}" type="slidenum">
              <a:rPr lang="vi-VN" altLang="vi-VN"/>
              <a:pPr>
                <a:defRPr/>
              </a:pPr>
              <a:t>‹#›</a:t>
            </a:fld>
            <a:endParaRPr lang="vi-VN" altLang="vi-VN"/>
          </a:p>
        </p:txBody>
      </p:sp>
    </p:spTree>
    <p:extLst>
      <p:ext uri="{BB962C8B-B14F-4D97-AF65-F5344CB8AC3E}">
        <p14:creationId xmlns:p14="http://schemas.microsoft.com/office/powerpoint/2010/main" val="68240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353"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765"/>
            </a:lvl1pPr>
            <a:lvl2pPr marL="532745" indent="0">
              <a:buNone/>
              <a:defRPr sz="3294"/>
            </a:lvl2pPr>
            <a:lvl3pPr marL="1065490" indent="0">
              <a:buNone/>
              <a:defRPr sz="2823"/>
            </a:lvl3pPr>
            <a:lvl4pPr marL="1598236" indent="0">
              <a:buNone/>
              <a:defRPr sz="2353"/>
            </a:lvl4pPr>
            <a:lvl5pPr marL="2130981" indent="0">
              <a:buNone/>
              <a:defRPr sz="2353"/>
            </a:lvl5pPr>
            <a:lvl6pPr marL="2663726" indent="0">
              <a:buNone/>
              <a:defRPr sz="2353"/>
            </a:lvl6pPr>
            <a:lvl7pPr marL="3196471" indent="0">
              <a:buNone/>
              <a:defRPr sz="2353"/>
            </a:lvl7pPr>
            <a:lvl8pPr marL="3729216" indent="0">
              <a:buNone/>
              <a:defRPr sz="2353"/>
            </a:lvl8pPr>
            <a:lvl9pPr marL="4261961" indent="0">
              <a:buNone/>
              <a:defRPr sz="2353"/>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47"/>
            </a:lvl1pPr>
            <a:lvl2pPr marL="532745" indent="0">
              <a:buNone/>
              <a:defRPr sz="1412"/>
            </a:lvl2pPr>
            <a:lvl3pPr marL="1065490" indent="0">
              <a:buNone/>
              <a:defRPr sz="1176"/>
            </a:lvl3pPr>
            <a:lvl4pPr marL="1598236" indent="0">
              <a:buNone/>
              <a:defRPr sz="1020"/>
            </a:lvl4pPr>
            <a:lvl5pPr marL="2130981" indent="0">
              <a:buNone/>
              <a:defRPr sz="1020"/>
            </a:lvl5pPr>
            <a:lvl6pPr marL="2663726" indent="0">
              <a:buNone/>
              <a:defRPr sz="1020"/>
            </a:lvl6pPr>
            <a:lvl7pPr marL="3196471" indent="0">
              <a:buNone/>
              <a:defRPr sz="1020"/>
            </a:lvl7pPr>
            <a:lvl8pPr marL="3729216" indent="0">
              <a:buNone/>
              <a:defRPr sz="1020"/>
            </a:lvl8pPr>
            <a:lvl9pPr marL="4261961" indent="0">
              <a:buNone/>
              <a:defRPr sz="1020"/>
            </a:lvl9pPr>
          </a:lstStyle>
          <a:p>
            <a:pPr lvl="0"/>
            <a:r>
              <a:rPr lang="en-US"/>
              <a:t>Click to edit Master text styles</a:t>
            </a:r>
          </a:p>
        </p:txBody>
      </p:sp>
      <p:sp>
        <p:nvSpPr>
          <p:cNvPr id="5" name="Rectangle 4">
            <a:extLst>
              <a:ext uri="{FF2B5EF4-FFF2-40B4-BE49-F238E27FC236}">
                <a16:creationId xmlns:a16="http://schemas.microsoft.com/office/drawing/2014/main" id="{AF20750A-59CC-4E86-A8F6-1AEA5211C896}"/>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A2076E76-1A6D-433F-A9C5-494C0DB57405}"/>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9B274D5F-6D9C-4C55-A89C-BDB803D372F2}"/>
              </a:ext>
            </a:extLst>
          </p:cNvPr>
          <p:cNvSpPr>
            <a:spLocks noGrp="1" noChangeArrowheads="1"/>
          </p:cNvSpPr>
          <p:nvPr>
            <p:ph type="sldNum" sz="quarter" idx="12"/>
          </p:nvPr>
        </p:nvSpPr>
        <p:spPr>
          <a:ln/>
        </p:spPr>
        <p:txBody>
          <a:bodyPr/>
          <a:lstStyle>
            <a:lvl1pPr>
              <a:defRPr/>
            </a:lvl1pPr>
          </a:lstStyle>
          <a:p>
            <a:pPr>
              <a:defRPr/>
            </a:pPr>
            <a:fld id="{A421AB0B-0E02-4B27-BF9D-D04E2309E6A9}" type="slidenum">
              <a:rPr lang="vi-VN" altLang="vi-VN"/>
              <a:pPr>
                <a:defRPr/>
              </a:pPr>
              <a:t>‹#›</a:t>
            </a:fld>
            <a:endParaRPr lang="vi-VN" altLang="vi-VN"/>
          </a:p>
        </p:txBody>
      </p:sp>
    </p:spTree>
    <p:extLst>
      <p:ext uri="{BB962C8B-B14F-4D97-AF65-F5344CB8AC3E}">
        <p14:creationId xmlns:p14="http://schemas.microsoft.com/office/powerpoint/2010/main" val="1084565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5B4A5D-67CE-479C-80F5-7108DCF1E22F}"/>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6159D042-82D0-4942-AA10-1AA5CC77F58F}"/>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7B594F47-F2CE-4496-897C-173EC84DF03B}"/>
              </a:ext>
            </a:extLst>
          </p:cNvPr>
          <p:cNvSpPr>
            <a:spLocks noGrp="1" noChangeArrowheads="1"/>
          </p:cNvSpPr>
          <p:nvPr>
            <p:ph type="sldNum" sz="quarter" idx="12"/>
          </p:nvPr>
        </p:nvSpPr>
        <p:spPr>
          <a:ln/>
        </p:spPr>
        <p:txBody>
          <a:bodyPr/>
          <a:lstStyle>
            <a:lvl1pPr>
              <a:defRPr/>
            </a:lvl1pPr>
          </a:lstStyle>
          <a:p>
            <a:pPr>
              <a:defRPr/>
            </a:pPr>
            <a:fld id="{636B76A5-DDE7-4AFE-8440-0E1ED360B06A}" type="slidenum">
              <a:rPr lang="vi-VN" altLang="vi-VN"/>
              <a:pPr>
                <a:defRPr/>
              </a:pPr>
              <a:t>‹#›</a:t>
            </a:fld>
            <a:endParaRPr lang="vi-VN" altLang="vi-VN"/>
          </a:p>
        </p:txBody>
      </p:sp>
    </p:spTree>
    <p:extLst>
      <p:ext uri="{BB962C8B-B14F-4D97-AF65-F5344CB8AC3E}">
        <p14:creationId xmlns:p14="http://schemas.microsoft.com/office/powerpoint/2010/main" val="1680105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F71D06-FCE9-4AF5-A300-5DBA294EA5CE}"/>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907ECD7A-B09F-4ABF-9F95-538697B20A76}"/>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C112FE96-7D5F-44F0-BBC7-082A7590521F}"/>
              </a:ext>
            </a:extLst>
          </p:cNvPr>
          <p:cNvSpPr>
            <a:spLocks noGrp="1" noChangeArrowheads="1"/>
          </p:cNvSpPr>
          <p:nvPr>
            <p:ph type="sldNum" sz="quarter" idx="12"/>
          </p:nvPr>
        </p:nvSpPr>
        <p:spPr>
          <a:ln/>
        </p:spPr>
        <p:txBody>
          <a:bodyPr/>
          <a:lstStyle>
            <a:lvl1pPr>
              <a:defRPr/>
            </a:lvl1pPr>
          </a:lstStyle>
          <a:p>
            <a:pPr>
              <a:defRPr/>
            </a:pPr>
            <a:fld id="{B96FC914-3503-4BCE-876A-3E0538BBF9DC}" type="slidenum">
              <a:rPr lang="vi-VN" altLang="vi-VN"/>
              <a:pPr>
                <a:defRPr/>
              </a:pPr>
              <a:t>‹#›</a:t>
            </a:fld>
            <a:endParaRPr lang="vi-VN" altLang="vi-VN"/>
          </a:p>
        </p:txBody>
      </p:sp>
    </p:spTree>
    <p:extLst>
      <p:ext uri="{BB962C8B-B14F-4D97-AF65-F5344CB8AC3E}">
        <p14:creationId xmlns:p14="http://schemas.microsoft.com/office/powerpoint/2010/main" val="267357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CFABD4-66FE-41E4-8DCD-89DBEB21DB49}"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E25BC-F1B0-4214-A408-D3EC75976060}" type="slidenum">
              <a:rPr lang="en-US" smtClean="0"/>
              <a:t>‹#›</a:t>
            </a:fld>
            <a:endParaRPr lang="en-US"/>
          </a:p>
        </p:txBody>
      </p:sp>
      <p:pic>
        <p:nvPicPr>
          <p:cNvPr id="7" name="Picture 6">
            <a:extLst>
              <a:ext uri="{FF2B5EF4-FFF2-40B4-BE49-F238E27FC236}">
                <a16:creationId xmlns:a16="http://schemas.microsoft.com/office/drawing/2014/main" id="{A59CA687-73C1-4E19-947F-6E25C19CC7FC}"/>
              </a:ext>
            </a:extLst>
          </p:cNvPr>
          <p:cNvPicPr>
            <a:picLocks noChangeAspect="1"/>
          </p:cNvPicPr>
          <p:nvPr userDrawn="1"/>
        </p:nvPicPr>
        <p:blipFill>
          <a:blip r:embed="rId2"/>
          <a:srcRect/>
          <a:stretch>
            <a:fillRect/>
          </a:stretch>
        </p:blipFill>
        <p:spPr>
          <a:xfrm>
            <a:off x="5425439" y="0"/>
            <a:ext cx="6766561"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8" name="Freeform: Shape 7">
            <a:extLst>
              <a:ext uri="{FF2B5EF4-FFF2-40B4-BE49-F238E27FC236}">
                <a16:creationId xmlns:a16="http://schemas.microsoft.com/office/drawing/2014/main" id="{B165885F-3EC8-4A64-85D0-1C1E26D5536A}"/>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120C17CB-74D5-4159-AA31-8F42CFDE02C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26365DE-5F6F-410A-BD20-FD2006A97746}"/>
              </a:ext>
            </a:extLst>
          </p:cNvPr>
          <p:cNvSpPr/>
          <p:nvPr userDrawn="1"/>
        </p:nvSpPr>
        <p:spPr>
          <a:xfrm>
            <a:off x="5425439" y="0"/>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78003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2A123DE-9A43-4BAE-AC24-96E30411EF70}"/>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D71F3D3A-ED14-47E2-896D-A6105BD70881}"/>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46725E48-25C3-46B5-A0D7-111C8199BD92}"/>
              </a:ext>
            </a:extLst>
          </p:cNvPr>
          <p:cNvSpPr>
            <a:spLocks noGrp="1" noChangeArrowheads="1"/>
          </p:cNvSpPr>
          <p:nvPr>
            <p:ph type="sldNum" sz="quarter" idx="12"/>
          </p:nvPr>
        </p:nvSpPr>
        <p:spPr>
          <a:ln/>
        </p:spPr>
        <p:txBody>
          <a:bodyPr/>
          <a:lstStyle>
            <a:lvl1pPr>
              <a:defRPr/>
            </a:lvl1pPr>
          </a:lstStyle>
          <a:p>
            <a:pPr>
              <a:defRPr/>
            </a:pPr>
            <a:fld id="{62411803-A0DA-4907-83E4-F5758AD38682}" type="slidenum">
              <a:rPr lang="vi-VN" altLang="vi-VN"/>
              <a:pPr>
                <a:defRPr/>
              </a:pPr>
              <a:t>‹#›</a:t>
            </a:fld>
            <a:endParaRPr lang="vi-VN" altLang="vi-VN"/>
          </a:p>
        </p:txBody>
      </p:sp>
    </p:spTree>
    <p:extLst>
      <p:ext uri="{BB962C8B-B14F-4D97-AF65-F5344CB8AC3E}">
        <p14:creationId xmlns:p14="http://schemas.microsoft.com/office/powerpoint/2010/main" val="87846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782095"/>
      </p:ext>
    </p:extLst>
  </p:cSld>
  <p:clrMapOvr>
    <a:masterClrMapping/>
  </p:clrMapOvr>
  <p:transition advTm="300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2192000" cy="6876400"/>
          </a:xfrm>
          <a:prstGeom prst="frame">
            <a:avLst>
              <a:gd name="adj1" fmla="val 7929"/>
            </a:avLst>
          </a:prstGeom>
          <a:solidFill>
            <a:srgbClr val="FFFFFF"/>
          </a:solidFill>
          <a:ln>
            <a:noFill/>
          </a:ln>
        </p:spPr>
        <p:txBody>
          <a:bodyPr spcFirstLastPara="1" wrap="square" lIns="114729" tIns="114729" rIns="114729" bIns="114729" anchor="ctr" anchorCtr="0">
            <a:noAutofit/>
          </a:bodyPr>
          <a:lstStyle/>
          <a:p>
            <a:endParaRPr sz="1412"/>
          </a:p>
        </p:txBody>
      </p:sp>
      <p:sp>
        <p:nvSpPr>
          <p:cNvPr id="276" name="Google Shape;276;p11"/>
          <p:cNvSpPr/>
          <p:nvPr/>
        </p:nvSpPr>
        <p:spPr>
          <a:xfrm>
            <a:off x="-666948" y="-735873"/>
            <a:ext cx="1405600" cy="1405600"/>
          </a:xfrm>
          <a:prstGeom prst="ellipse">
            <a:avLst/>
          </a:prstGeom>
          <a:solidFill>
            <a:srgbClr val="02BDC7">
              <a:alpha val="79620"/>
            </a:srgbClr>
          </a:solidFill>
          <a:ln>
            <a:noFill/>
          </a:ln>
        </p:spPr>
        <p:txBody>
          <a:bodyPr spcFirstLastPara="1" wrap="square" lIns="114729" tIns="114729" rIns="114729" bIns="114729" anchor="ctr" anchorCtr="0">
            <a:noAutofit/>
          </a:bodyPr>
          <a:lstStyle/>
          <a:p>
            <a:endParaRPr sz="1412"/>
          </a:p>
        </p:txBody>
      </p:sp>
      <p:sp>
        <p:nvSpPr>
          <p:cNvPr id="277" name="Google Shape;277;p11"/>
          <p:cNvSpPr/>
          <p:nvPr/>
        </p:nvSpPr>
        <p:spPr>
          <a:xfrm>
            <a:off x="563800" y="-150287"/>
            <a:ext cx="531600" cy="531600"/>
          </a:xfrm>
          <a:prstGeom prst="ellipse">
            <a:avLst/>
          </a:prstGeom>
          <a:solidFill>
            <a:srgbClr val="FF9755"/>
          </a:solidFill>
          <a:ln>
            <a:noFill/>
          </a:ln>
        </p:spPr>
        <p:txBody>
          <a:bodyPr spcFirstLastPara="1" wrap="square" lIns="114729" tIns="114729" rIns="114729" bIns="114729" anchor="ctr" anchorCtr="0">
            <a:noAutofit/>
          </a:bodyPr>
          <a:lstStyle/>
          <a:p>
            <a:endParaRPr sz="1412"/>
          </a:p>
        </p:txBody>
      </p:sp>
      <p:sp>
        <p:nvSpPr>
          <p:cNvPr id="278" name="Google Shape;278;p11"/>
          <p:cNvSpPr/>
          <p:nvPr/>
        </p:nvSpPr>
        <p:spPr>
          <a:xfrm>
            <a:off x="701638" y="487327"/>
            <a:ext cx="182400" cy="182400"/>
          </a:xfrm>
          <a:prstGeom prst="ellipse">
            <a:avLst/>
          </a:prstGeom>
          <a:solidFill>
            <a:srgbClr val="02BDC7"/>
          </a:solidFill>
          <a:ln>
            <a:noFill/>
          </a:ln>
        </p:spPr>
        <p:txBody>
          <a:bodyPr spcFirstLastPara="1" wrap="square" lIns="114729" tIns="114729" rIns="114729" bIns="114729" anchor="ctr" anchorCtr="0">
            <a:noAutofit/>
          </a:bodyPr>
          <a:lstStyle/>
          <a:p>
            <a:endParaRPr sz="1412"/>
          </a:p>
        </p:txBody>
      </p:sp>
      <p:sp>
        <p:nvSpPr>
          <p:cNvPr id="279" name="Google Shape;279;p11"/>
          <p:cNvSpPr/>
          <p:nvPr/>
        </p:nvSpPr>
        <p:spPr>
          <a:xfrm>
            <a:off x="279800" y="719876"/>
            <a:ext cx="284000" cy="284000"/>
          </a:xfrm>
          <a:prstGeom prst="ellipse">
            <a:avLst/>
          </a:prstGeom>
          <a:solidFill>
            <a:srgbClr val="FC4067"/>
          </a:solidFill>
          <a:ln>
            <a:noFill/>
          </a:ln>
        </p:spPr>
        <p:txBody>
          <a:bodyPr spcFirstLastPara="1" wrap="square" lIns="114729" tIns="114729" rIns="114729" bIns="114729" anchor="ctr" anchorCtr="0">
            <a:noAutofit/>
          </a:bodyPr>
          <a:lstStyle/>
          <a:p>
            <a:endParaRPr sz="1412"/>
          </a:p>
        </p:txBody>
      </p:sp>
      <p:sp>
        <p:nvSpPr>
          <p:cNvPr id="286" name="Google Shape;286;p11"/>
          <p:cNvSpPr/>
          <p:nvPr/>
        </p:nvSpPr>
        <p:spPr>
          <a:xfrm>
            <a:off x="38594" y="836813"/>
            <a:ext cx="125200" cy="125200"/>
          </a:xfrm>
          <a:prstGeom prst="ellipse">
            <a:avLst/>
          </a:prstGeom>
          <a:solidFill>
            <a:srgbClr val="FFB600"/>
          </a:solidFill>
          <a:ln>
            <a:noFill/>
          </a:ln>
        </p:spPr>
        <p:txBody>
          <a:bodyPr spcFirstLastPara="1" wrap="square" lIns="114729" tIns="114729" rIns="114729" bIns="114729" anchor="ctr" anchorCtr="0">
            <a:noAutofit/>
          </a:bodyPr>
          <a:lstStyle/>
          <a:p>
            <a:endParaRPr sz="1412"/>
          </a:p>
        </p:txBody>
      </p:sp>
      <p:grpSp>
        <p:nvGrpSpPr>
          <p:cNvPr id="288" name="Google Shape;288;p11"/>
          <p:cNvGrpSpPr/>
          <p:nvPr/>
        </p:nvGrpSpPr>
        <p:grpSpPr>
          <a:xfrm>
            <a:off x="10856501" y="5970097"/>
            <a:ext cx="678468" cy="638282"/>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sz="1412"/>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sz="1412"/>
            </a:p>
          </p:txBody>
        </p:sp>
      </p:grpSp>
    </p:spTree>
    <p:extLst>
      <p:ext uri="{BB962C8B-B14F-4D97-AF65-F5344CB8AC3E}">
        <p14:creationId xmlns:p14="http://schemas.microsoft.com/office/powerpoint/2010/main" val="78194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6496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A59F-5CD7-48BE-8171-FBFD55134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AF5AB-3870-4949-99EF-280998905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3E3699-0216-4658-AE16-9134468D245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8C899CA2-0D98-40AE-8507-0606B5134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747B9-754A-4260-82B3-59B924AEBE02}"/>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2560342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1F200-1587-42F4-B171-1DE9A3BF60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CEB659-9AAC-46DC-966C-5B92392B6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3F5DB-F295-4DD1-90CE-9005D2443634}"/>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53301E06-B4EB-4BCD-86B6-BA9CF6CDD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EC81-E3D1-45D7-B1C0-3E8AAD3A9482}"/>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4213771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001F-4087-43F7-857D-3DDB562E12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1D2647-90EC-4BD6-BF3B-63B1332C1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31487B-834A-46F2-9581-CA82F48C6071}"/>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93D851EC-E65F-459C-9685-D091B329D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4F5EE-CE87-4429-A6CA-9580A59D67F4}"/>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323021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3C43-4C18-44BB-9915-3403119C6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3DCC5-ADD6-4265-A375-CB4B7AA66F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1BC6D-A87A-483F-8C08-4A7760839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31181F-3913-4E88-8716-9C5CADC8014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6" name="Footer Placeholder 5">
            <a:extLst>
              <a:ext uri="{FF2B5EF4-FFF2-40B4-BE49-F238E27FC236}">
                <a16:creationId xmlns:a16="http://schemas.microsoft.com/office/drawing/2014/main" id="{BB373153-5C94-45DB-AA90-B5AE65194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F30A5-9D4C-4CF0-8481-9887CC711F5A}"/>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1988057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7215E-EFF0-4547-B9BF-4F29AEF9E6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829969-92B0-4C03-BB58-8E6FA5822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06D9C5-2BF4-4BE4-BF41-834A63566B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FE20A-59EC-49B6-B901-A4B6BD63D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D1AE50-2F70-45BC-A326-023803865B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5792E2-C351-42C3-84CF-3B2FA82D4A9F}"/>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8" name="Footer Placeholder 7">
            <a:extLst>
              <a:ext uri="{FF2B5EF4-FFF2-40B4-BE49-F238E27FC236}">
                <a16:creationId xmlns:a16="http://schemas.microsoft.com/office/drawing/2014/main" id="{BF3485B4-9865-49C1-833F-B02E2BD57E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73984C-5AFC-4896-B0C3-E0B74F7282A6}"/>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792017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4822-2A6D-494E-8DAF-C7F83D47C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5ABA3-BB78-412B-8340-1BEE0CFA45B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4" name="Footer Placeholder 3">
            <a:extLst>
              <a:ext uri="{FF2B5EF4-FFF2-40B4-BE49-F238E27FC236}">
                <a16:creationId xmlns:a16="http://schemas.microsoft.com/office/drawing/2014/main" id="{B5E64608-CF8E-492E-AF61-4E1DF98D92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52A7B-8A83-4593-A3BB-808B9718BAAF}"/>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393393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CFABD4-66FE-41E4-8DCD-89DBEB21DB49}"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E25BC-F1B0-4214-A408-D3EC75976060}" type="slidenum">
              <a:rPr lang="en-US" smtClean="0"/>
              <a:t>‹#›</a:t>
            </a:fld>
            <a:endParaRPr lang="en-US"/>
          </a:p>
        </p:txBody>
      </p:sp>
      <p:sp>
        <p:nvSpPr>
          <p:cNvPr id="8" name="Oval 7">
            <a:extLst>
              <a:ext uri="{FF2B5EF4-FFF2-40B4-BE49-F238E27FC236}">
                <a16:creationId xmlns:a16="http://schemas.microsoft.com/office/drawing/2014/main" id="{9559B720-0515-4DAB-8D92-22FAACBD9557}"/>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954FFFD4-F1EF-421B-9FCB-E9D08177A549}"/>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DE2CF2AD-C14D-4678-8655-D2A79AF50DDB}"/>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1" name="Oval 10">
            <a:extLst>
              <a:ext uri="{FF2B5EF4-FFF2-40B4-BE49-F238E27FC236}">
                <a16:creationId xmlns:a16="http://schemas.microsoft.com/office/drawing/2014/main" id="{4B290797-CB6D-491E-8CA9-8AA7648C9D63}"/>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Freeform: Shape 11">
            <a:extLst>
              <a:ext uri="{FF2B5EF4-FFF2-40B4-BE49-F238E27FC236}">
                <a16:creationId xmlns:a16="http://schemas.microsoft.com/office/drawing/2014/main" id="{F1FD60BD-33E2-44BA-B60F-EFD141129FE1}"/>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15C2649B-8E87-4BF4-82E3-EB2150483573}"/>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5363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866DDF-22C3-4BDD-8B62-24CC4A6BF257}"/>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3" name="Footer Placeholder 2">
            <a:extLst>
              <a:ext uri="{FF2B5EF4-FFF2-40B4-BE49-F238E27FC236}">
                <a16:creationId xmlns:a16="http://schemas.microsoft.com/office/drawing/2014/main" id="{5AE1B260-B52D-4EBA-900F-CBBE275FB2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AEF4B0-8F9E-4746-9D3D-2FD71F4DED61}"/>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780052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31D7-642B-4A1C-8CE8-68A96E6F6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2B0F42-BAFA-477D-A461-09D78E7F47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192BAD-5952-41A8-AB97-42DD8FA84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9A507-6515-4CD6-865C-9956A1367B1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6" name="Footer Placeholder 5">
            <a:extLst>
              <a:ext uri="{FF2B5EF4-FFF2-40B4-BE49-F238E27FC236}">
                <a16:creationId xmlns:a16="http://schemas.microsoft.com/office/drawing/2014/main" id="{B6D73A78-A8B5-432E-86FC-B22BA1D82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5001E-FA31-4042-B8D5-94990EC32D0D}"/>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3739242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29A3-C4AE-4EF7-8E71-2D0146FBD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59AC76-6160-46D6-B5DF-A76C6C46C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9449AE-282D-49D4-8A73-9ED10C49F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2F3CEA-D4E1-4569-A9AA-DD599400A65F}"/>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6" name="Footer Placeholder 5">
            <a:extLst>
              <a:ext uri="{FF2B5EF4-FFF2-40B4-BE49-F238E27FC236}">
                <a16:creationId xmlns:a16="http://schemas.microsoft.com/office/drawing/2014/main" id="{A4C32E67-24D2-48B5-B4E0-E4FD6A329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FD9C8-7100-4F1A-9B3E-BC9963F2266F}"/>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2040159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D7BD-C7DA-48E0-AF0D-A2230D9E05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59B1A9-5B0A-4597-A9B0-189DD7F8D9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3416D-02E9-4320-960D-4FA3B622D48B}"/>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E85272C2-B647-4E2B-B8E0-39D42DCD8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FDFF7-2F6A-4D0B-B56E-F8F3965AED41}"/>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73630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AD349-B509-4BE6-9C1B-A06D7342D8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F258AB-62B9-49B3-B596-E42F3B93A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D5C94-CCAA-4524-9603-973C8B78008D}"/>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A6952FA3-86EE-42E1-8916-25A0D5F9C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489BE-D9AE-40DE-8961-547F27F49FC2}"/>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1809060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教学分析">
    <p:spTree>
      <p:nvGrpSpPr>
        <p:cNvPr id="1" name=""/>
        <p:cNvGrpSpPr/>
        <p:nvPr/>
      </p:nvGrpSpPr>
      <p:grpSpPr>
        <a:xfrm>
          <a:off x="0" y="0"/>
          <a:ext cx="0" cy="0"/>
          <a:chOff x="0" y="0"/>
          <a:chExt cx="0" cy="0"/>
        </a:xfrm>
      </p:grpSpPr>
      <p:pic>
        <p:nvPicPr>
          <p:cNvPr id="66" name="Picture 4" descr="F:\0PPT素材\背景及图片\白麻子.jpg"/>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1" y="1"/>
            <a:ext cx="12191999" cy="68579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圆角矩形 11"/>
          <p:cNvSpPr/>
          <p:nvPr userDrawn="1"/>
        </p:nvSpPr>
        <p:spPr>
          <a:xfrm>
            <a:off x="1056563" y="376993"/>
            <a:ext cx="10608056" cy="742320"/>
          </a:xfrm>
          <a:prstGeom prst="roundRect">
            <a:avLst>
              <a:gd name="adj" fmla="val 10650"/>
            </a:avLst>
          </a:prstGeom>
          <a:solidFill>
            <a:schemeClr val="bg1"/>
          </a:solidFill>
          <a:ln>
            <a:noFill/>
          </a:ln>
          <a:effectLst>
            <a:innerShdw blurRad="63500" dist="114300" dir="18900000">
              <a:prstClr val="black">
                <a:alpha val="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组合 12"/>
          <p:cNvGrpSpPr/>
          <p:nvPr userDrawn="1"/>
        </p:nvGrpSpPr>
        <p:grpSpPr>
          <a:xfrm>
            <a:off x="431371" y="201184"/>
            <a:ext cx="920272" cy="920272"/>
            <a:chOff x="4229236" y="3968984"/>
            <a:chExt cx="792000" cy="792000"/>
          </a:xfrm>
          <a:effectLst/>
        </p:grpSpPr>
        <p:sp>
          <p:nvSpPr>
            <p:cNvPr id="14" name="MH_Other_2"/>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a:ea typeface="+mn-ea"/>
                <a:cs typeface="+mn-cs"/>
                <a:sym typeface="+mn-lt"/>
              </a:endParaRPr>
            </a:p>
          </p:txBody>
        </p:sp>
        <p:sp>
          <p:nvSpPr>
            <p:cNvPr id="15" name="MH_Title_1"/>
            <p:cNvSpPr/>
            <p:nvPr>
              <p:custDataLst>
                <p:tags r:id="rId2"/>
              </p:custDataLst>
            </p:nvPr>
          </p:nvSpPr>
          <p:spPr>
            <a:xfrm>
              <a:off x="4355236" y="4094984"/>
              <a:ext cx="540000" cy="54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white"/>
                </a:solidFill>
                <a:effectLst/>
                <a:uLnTx/>
                <a:uFillTx/>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lt"/>
              </a:endParaRPr>
            </a:p>
          </p:txBody>
        </p:sp>
      </p:grpSp>
      <p:grpSp>
        <p:nvGrpSpPr>
          <p:cNvPr id="16" name="组合 15"/>
          <p:cNvGrpSpPr/>
          <p:nvPr userDrawn="1"/>
        </p:nvGrpSpPr>
        <p:grpSpPr>
          <a:xfrm>
            <a:off x="4569133" y="3621022"/>
            <a:ext cx="7622868" cy="3240021"/>
            <a:chOff x="3426849" y="2715766"/>
            <a:chExt cx="5717151" cy="2430016"/>
          </a:xfrm>
        </p:grpSpPr>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t="77539"/>
            <a:stretch/>
          </p:blipFill>
          <p:spPr>
            <a:xfrm rot="16200000">
              <a:off x="7317728" y="3319510"/>
              <a:ext cx="2430016" cy="1222527"/>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12634" y="1712134"/>
              <a:ext cx="1145581" cy="5717151"/>
            </a:xfrm>
            <a:prstGeom prst="rect">
              <a:avLst/>
            </a:prstGeom>
          </p:spPr>
        </p:pic>
      </p:grpSp>
    </p:spTree>
    <p:extLst>
      <p:ext uri="{BB962C8B-B14F-4D97-AF65-F5344CB8AC3E}">
        <p14:creationId xmlns:p14="http://schemas.microsoft.com/office/powerpoint/2010/main" val="1638029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2" name="图片 39">
            <a:extLst>
              <a:ext uri="{FF2B5EF4-FFF2-40B4-BE49-F238E27FC236}">
                <a16:creationId xmlns:a16="http://schemas.microsoft.com/office/drawing/2014/main" id="{BB4B49FD-C19F-47A1-82F8-B41678C318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341" b="4051"/>
          <a:stretch>
            <a:fillRect/>
          </a:stretch>
        </p:blipFill>
        <p:spPr bwMode="auto">
          <a:xfrm>
            <a:off x="-18677" y="0"/>
            <a:ext cx="12201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a:extLst>
              <a:ext uri="{FF2B5EF4-FFF2-40B4-BE49-F238E27FC236}">
                <a16:creationId xmlns:a16="http://schemas.microsoft.com/office/drawing/2014/main" id="{1C93A304-E628-463A-89CD-1761F04333FD}"/>
              </a:ext>
            </a:extLst>
          </p:cNvPr>
          <p:cNvGrpSpPr/>
          <p:nvPr userDrawn="1"/>
        </p:nvGrpSpPr>
        <p:grpSpPr>
          <a:xfrm rot="20983264">
            <a:off x="7924819" y="-244883"/>
            <a:ext cx="683540" cy="489768"/>
            <a:chOff x="3425492" y="836712"/>
            <a:chExt cx="850149" cy="812194"/>
          </a:xfrm>
          <a:solidFill>
            <a:srgbClr val="DAC2EC">
              <a:alpha val="63922"/>
            </a:srgbClr>
          </a:solidFill>
        </p:grpSpPr>
        <p:sp>
          <p:nvSpPr>
            <p:cNvPr id="4" name="心形 3">
              <a:extLst>
                <a:ext uri="{FF2B5EF4-FFF2-40B4-BE49-F238E27FC236}">
                  <a16:creationId xmlns:a16="http://schemas.microsoft.com/office/drawing/2014/main" id="{ECAAD67F-4B47-4EB5-B410-CA42DDB8BC5E}"/>
                </a:ext>
              </a:extLst>
            </p:cNvPr>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5" name="心形 4">
              <a:extLst>
                <a:ext uri="{FF2B5EF4-FFF2-40B4-BE49-F238E27FC236}">
                  <a16:creationId xmlns:a16="http://schemas.microsoft.com/office/drawing/2014/main" id="{C284AF36-A77E-4F05-BBDD-D949B82934DD}"/>
                </a:ext>
              </a:extLst>
            </p:cNvPr>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6" name="心形 5">
              <a:extLst>
                <a:ext uri="{FF2B5EF4-FFF2-40B4-BE49-F238E27FC236}">
                  <a16:creationId xmlns:a16="http://schemas.microsoft.com/office/drawing/2014/main" id="{094FD3FD-D698-4DC1-9B4E-4744BC72F312}"/>
                </a:ext>
              </a:extLst>
            </p:cNvPr>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7" name="心形 7">
              <a:extLst>
                <a:ext uri="{FF2B5EF4-FFF2-40B4-BE49-F238E27FC236}">
                  <a16:creationId xmlns:a16="http://schemas.microsoft.com/office/drawing/2014/main" id="{95F57310-40CF-4169-B658-700F5076C46F}"/>
                </a:ext>
              </a:extLst>
            </p:cNvPr>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8" name="心形 8">
              <a:extLst>
                <a:ext uri="{FF2B5EF4-FFF2-40B4-BE49-F238E27FC236}">
                  <a16:creationId xmlns:a16="http://schemas.microsoft.com/office/drawing/2014/main" id="{15EF7D83-9655-4D43-BD4E-70B0A911B80C}"/>
                </a:ext>
              </a:extLst>
            </p:cNvPr>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grpSp>
      <p:grpSp>
        <p:nvGrpSpPr>
          <p:cNvPr id="9" name="组合 9">
            <a:extLst>
              <a:ext uri="{FF2B5EF4-FFF2-40B4-BE49-F238E27FC236}">
                <a16:creationId xmlns:a16="http://schemas.microsoft.com/office/drawing/2014/main" id="{41A7745A-2CBD-414D-AA33-447258B724E9}"/>
              </a:ext>
            </a:extLst>
          </p:cNvPr>
          <p:cNvGrpSpPr/>
          <p:nvPr userDrawn="1"/>
        </p:nvGrpSpPr>
        <p:grpSpPr>
          <a:xfrm rot="1008724">
            <a:off x="10114817" y="286268"/>
            <a:ext cx="798313" cy="572005"/>
            <a:chOff x="3425492" y="836712"/>
            <a:chExt cx="850149" cy="812194"/>
          </a:xfrm>
          <a:solidFill>
            <a:srgbClr val="FFC2E0">
              <a:alpha val="58824"/>
            </a:srgbClr>
          </a:solidFill>
        </p:grpSpPr>
        <p:sp>
          <p:nvSpPr>
            <p:cNvPr id="10" name="心形 10">
              <a:extLst>
                <a:ext uri="{FF2B5EF4-FFF2-40B4-BE49-F238E27FC236}">
                  <a16:creationId xmlns:a16="http://schemas.microsoft.com/office/drawing/2014/main" id="{0F274587-3EAD-4012-A666-00AA4CD5B8A6}"/>
                </a:ext>
              </a:extLst>
            </p:cNvPr>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11" name="心形 11">
              <a:extLst>
                <a:ext uri="{FF2B5EF4-FFF2-40B4-BE49-F238E27FC236}">
                  <a16:creationId xmlns:a16="http://schemas.microsoft.com/office/drawing/2014/main" id="{2F1B2F97-FDD9-477E-9BBC-A4C47A5E5B3C}"/>
                </a:ext>
              </a:extLst>
            </p:cNvPr>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12" name="心形 12">
              <a:extLst>
                <a:ext uri="{FF2B5EF4-FFF2-40B4-BE49-F238E27FC236}">
                  <a16:creationId xmlns:a16="http://schemas.microsoft.com/office/drawing/2014/main" id="{9871AA61-7596-481F-B9C6-A45C908B58B0}"/>
                </a:ext>
              </a:extLst>
            </p:cNvPr>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13" name="心形 13">
              <a:extLst>
                <a:ext uri="{FF2B5EF4-FFF2-40B4-BE49-F238E27FC236}">
                  <a16:creationId xmlns:a16="http://schemas.microsoft.com/office/drawing/2014/main" id="{B5354998-81B1-4DCC-9183-E20CC4644481}"/>
                </a:ext>
              </a:extLst>
            </p:cNvPr>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14" name="心形 14">
              <a:extLst>
                <a:ext uri="{FF2B5EF4-FFF2-40B4-BE49-F238E27FC236}">
                  <a16:creationId xmlns:a16="http://schemas.microsoft.com/office/drawing/2014/main" id="{4DA9DB8A-544F-4065-9CB1-31B3E44B93A9}"/>
                </a:ext>
              </a:extLst>
            </p:cNvPr>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grpSp>
      <p:grpSp>
        <p:nvGrpSpPr>
          <p:cNvPr id="15" name="组合 15">
            <a:extLst>
              <a:ext uri="{FF2B5EF4-FFF2-40B4-BE49-F238E27FC236}">
                <a16:creationId xmlns:a16="http://schemas.microsoft.com/office/drawing/2014/main" id="{B99295A2-2987-4385-9822-9580EE3F43CB}"/>
              </a:ext>
            </a:extLst>
          </p:cNvPr>
          <p:cNvGrpSpPr/>
          <p:nvPr userDrawn="1"/>
        </p:nvGrpSpPr>
        <p:grpSpPr>
          <a:xfrm rot="297948">
            <a:off x="11631143" y="698496"/>
            <a:ext cx="514317" cy="368517"/>
            <a:chOff x="3425492" y="836712"/>
            <a:chExt cx="850149" cy="812194"/>
          </a:xfrm>
          <a:solidFill>
            <a:srgbClr val="D4EBF5">
              <a:alpha val="69804"/>
            </a:srgbClr>
          </a:solidFill>
        </p:grpSpPr>
        <p:sp>
          <p:nvSpPr>
            <p:cNvPr id="16" name="心形 16">
              <a:extLst>
                <a:ext uri="{FF2B5EF4-FFF2-40B4-BE49-F238E27FC236}">
                  <a16:creationId xmlns:a16="http://schemas.microsoft.com/office/drawing/2014/main" id="{48400C22-BF4D-4869-A943-1BA152A408AB}"/>
                </a:ext>
              </a:extLst>
            </p:cNvPr>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17" name="心形 17">
              <a:extLst>
                <a:ext uri="{FF2B5EF4-FFF2-40B4-BE49-F238E27FC236}">
                  <a16:creationId xmlns:a16="http://schemas.microsoft.com/office/drawing/2014/main" id="{F72E7986-C717-4924-8B3A-23ABC2B963FC}"/>
                </a:ext>
              </a:extLst>
            </p:cNvPr>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18" name="心形 18">
              <a:extLst>
                <a:ext uri="{FF2B5EF4-FFF2-40B4-BE49-F238E27FC236}">
                  <a16:creationId xmlns:a16="http://schemas.microsoft.com/office/drawing/2014/main" id="{031FA3D4-778C-496B-9BF4-19E37FD1EC2C}"/>
                </a:ext>
              </a:extLst>
            </p:cNvPr>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19" name="心形 19">
              <a:extLst>
                <a:ext uri="{FF2B5EF4-FFF2-40B4-BE49-F238E27FC236}">
                  <a16:creationId xmlns:a16="http://schemas.microsoft.com/office/drawing/2014/main" id="{9B034BD7-9F64-4840-BBA2-DE37B49BCC95}"/>
                </a:ext>
              </a:extLst>
            </p:cNvPr>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20" name="心形 20">
              <a:extLst>
                <a:ext uri="{FF2B5EF4-FFF2-40B4-BE49-F238E27FC236}">
                  <a16:creationId xmlns:a16="http://schemas.microsoft.com/office/drawing/2014/main" id="{28652413-709D-4C5F-A553-6A0AD084822B}"/>
                </a:ext>
              </a:extLst>
            </p:cNvPr>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grpSp>
      <p:grpSp>
        <p:nvGrpSpPr>
          <p:cNvPr id="21" name="组合 21">
            <a:extLst>
              <a:ext uri="{FF2B5EF4-FFF2-40B4-BE49-F238E27FC236}">
                <a16:creationId xmlns:a16="http://schemas.microsoft.com/office/drawing/2014/main" id="{A0BC4485-6BFC-4CC7-9EA2-CFE0B6E00016}"/>
              </a:ext>
            </a:extLst>
          </p:cNvPr>
          <p:cNvGrpSpPr/>
          <p:nvPr userDrawn="1"/>
        </p:nvGrpSpPr>
        <p:grpSpPr>
          <a:xfrm rot="20983264">
            <a:off x="8576950" y="115416"/>
            <a:ext cx="631335" cy="452362"/>
            <a:chOff x="3425492" y="836712"/>
            <a:chExt cx="850149" cy="812194"/>
          </a:xfrm>
          <a:solidFill>
            <a:srgbClr val="FFCC00">
              <a:alpha val="65098"/>
            </a:srgbClr>
          </a:solidFill>
        </p:grpSpPr>
        <p:sp>
          <p:nvSpPr>
            <p:cNvPr id="22" name="心形 22">
              <a:extLst>
                <a:ext uri="{FF2B5EF4-FFF2-40B4-BE49-F238E27FC236}">
                  <a16:creationId xmlns:a16="http://schemas.microsoft.com/office/drawing/2014/main" id="{72CB8919-146F-4E2D-A4E1-D00793971F0C}"/>
                </a:ext>
              </a:extLst>
            </p:cNvPr>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23" name="心形 23">
              <a:extLst>
                <a:ext uri="{FF2B5EF4-FFF2-40B4-BE49-F238E27FC236}">
                  <a16:creationId xmlns:a16="http://schemas.microsoft.com/office/drawing/2014/main" id="{E7C042D9-F987-47A1-B00C-6F21EDDAEEA2}"/>
                </a:ext>
              </a:extLst>
            </p:cNvPr>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24" name="心形 24">
              <a:extLst>
                <a:ext uri="{FF2B5EF4-FFF2-40B4-BE49-F238E27FC236}">
                  <a16:creationId xmlns:a16="http://schemas.microsoft.com/office/drawing/2014/main" id="{708E7E0D-DFF0-4073-8735-B5AAA908EF1D}"/>
                </a:ext>
              </a:extLst>
            </p:cNvPr>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25" name="心形 25">
              <a:extLst>
                <a:ext uri="{FF2B5EF4-FFF2-40B4-BE49-F238E27FC236}">
                  <a16:creationId xmlns:a16="http://schemas.microsoft.com/office/drawing/2014/main" id="{64807B17-6519-41BF-8BAE-5E4EA0523D11}"/>
                </a:ext>
              </a:extLst>
            </p:cNvPr>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26" name="心形 26">
              <a:extLst>
                <a:ext uri="{FF2B5EF4-FFF2-40B4-BE49-F238E27FC236}">
                  <a16:creationId xmlns:a16="http://schemas.microsoft.com/office/drawing/2014/main" id="{B68E5744-23E7-4CF2-B928-F036831EA147}"/>
                </a:ext>
              </a:extLst>
            </p:cNvPr>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grpSp>
      <p:grpSp>
        <p:nvGrpSpPr>
          <p:cNvPr id="27" name="组合 27">
            <a:extLst>
              <a:ext uri="{FF2B5EF4-FFF2-40B4-BE49-F238E27FC236}">
                <a16:creationId xmlns:a16="http://schemas.microsoft.com/office/drawing/2014/main" id="{85211659-133E-451E-AEC1-FBCA8F2803BB}"/>
              </a:ext>
            </a:extLst>
          </p:cNvPr>
          <p:cNvGrpSpPr/>
          <p:nvPr userDrawn="1"/>
        </p:nvGrpSpPr>
        <p:grpSpPr>
          <a:xfrm rot="20983264">
            <a:off x="9621610" y="-143729"/>
            <a:ext cx="514317" cy="368517"/>
            <a:chOff x="3425492" y="836712"/>
            <a:chExt cx="850149" cy="812194"/>
          </a:xfrm>
          <a:solidFill>
            <a:srgbClr val="FF3399">
              <a:alpha val="65098"/>
            </a:srgbClr>
          </a:solidFill>
        </p:grpSpPr>
        <p:sp>
          <p:nvSpPr>
            <p:cNvPr id="28" name="心形 28">
              <a:extLst>
                <a:ext uri="{FF2B5EF4-FFF2-40B4-BE49-F238E27FC236}">
                  <a16:creationId xmlns:a16="http://schemas.microsoft.com/office/drawing/2014/main" id="{C3A1B37B-18CE-43D8-A6E1-A366ECA4BC4A}"/>
                </a:ext>
              </a:extLst>
            </p:cNvPr>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29" name="心形 29">
              <a:extLst>
                <a:ext uri="{FF2B5EF4-FFF2-40B4-BE49-F238E27FC236}">
                  <a16:creationId xmlns:a16="http://schemas.microsoft.com/office/drawing/2014/main" id="{316D8AED-B0D9-41D8-B1F3-C8835BF67911}"/>
                </a:ext>
              </a:extLst>
            </p:cNvPr>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30" name="心形 30">
              <a:extLst>
                <a:ext uri="{FF2B5EF4-FFF2-40B4-BE49-F238E27FC236}">
                  <a16:creationId xmlns:a16="http://schemas.microsoft.com/office/drawing/2014/main" id="{9208C492-5F29-4187-AF87-E23B32C78795}"/>
                </a:ext>
              </a:extLst>
            </p:cNvPr>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31" name="心形 31">
              <a:extLst>
                <a:ext uri="{FF2B5EF4-FFF2-40B4-BE49-F238E27FC236}">
                  <a16:creationId xmlns:a16="http://schemas.microsoft.com/office/drawing/2014/main" id="{8A4C673C-6B21-46BA-BD68-E0EE92AED8DF}"/>
                </a:ext>
              </a:extLst>
            </p:cNvPr>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32" name="心形 32">
              <a:extLst>
                <a:ext uri="{FF2B5EF4-FFF2-40B4-BE49-F238E27FC236}">
                  <a16:creationId xmlns:a16="http://schemas.microsoft.com/office/drawing/2014/main" id="{4AE2EC82-1562-45E9-BCD6-6AB26FB21CD4}"/>
                </a:ext>
              </a:extLst>
            </p:cNvPr>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grpSp>
      <p:grpSp>
        <p:nvGrpSpPr>
          <p:cNvPr id="33" name="组合 33">
            <a:extLst>
              <a:ext uri="{FF2B5EF4-FFF2-40B4-BE49-F238E27FC236}">
                <a16:creationId xmlns:a16="http://schemas.microsoft.com/office/drawing/2014/main" id="{9E9B84CC-7DE8-4233-AFB0-2D27615446B0}"/>
              </a:ext>
            </a:extLst>
          </p:cNvPr>
          <p:cNvGrpSpPr/>
          <p:nvPr userDrawn="1"/>
        </p:nvGrpSpPr>
        <p:grpSpPr>
          <a:xfrm rot="20983264">
            <a:off x="10944003" y="-248968"/>
            <a:ext cx="1199477" cy="859445"/>
            <a:chOff x="3425492" y="836712"/>
            <a:chExt cx="850149" cy="812194"/>
          </a:xfrm>
          <a:solidFill>
            <a:srgbClr val="FFF5CC">
              <a:alpha val="69804"/>
            </a:srgbClr>
          </a:solidFill>
        </p:grpSpPr>
        <p:sp>
          <p:nvSpPr>
            <p:cNvPr id="34" name="心形 34">
              <a:extLst>
                <a:ext uri="{FF2B5EF4-FFF2-40B4-BE49-F238E27FC236}">
                  <a16:creationId xmlns:a16="http://schemas.microsoft.com/office/drawing/2014/main" id="{B20C224C-1C2C-4F3B-B073-7E8882DA7A35}"/>
                </a:ext>
              </a:extLst>
            </p:cNvPr>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35" name="心形 35">
              <a:extLst>
                <a:ext uri="{FF2B5EF4-FFF2-40B4-BE49-F238E27FC236}">
                  <a16:creationId xmlns:a16="http://schemas.microsoft.com/office/drawing/2014/main" id="{72564616-2CE0-44A4-9CBF-A079CA16F257}"/>
                </a:ext>
              </a:extLst>
            </p:cNvPr>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36" name="心形 36">
              <a:extLst>
                <a:ext uri="{FF2B5EF4-FFF2-40B4-BE49-F238E27FC236}">
                  <a16:creationId xmlns:a16="http://schemas.microsoft.com/office/drawing/2014/main" id="{BAD54837-129C-428C-B7F9-A7C7F3A2B38A}"/>
                </a:ext>
              </a:extLst>
            </p:cNvPr>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37" name="心形 37">
              <a:extLst>
                <a:ext uri="{FF2B5EF4-FFF2-40B4-BE49-F238E27FC236}">
                  <a16:creationId xmlns:a16="http://schemas.microsoft.com/office/drawing/2014/main" id="{31E0765F-6801-41B4-B524-AD11A9BC79F7}"/>
                </a:ext>
              </a:extLst>
            </p:cNvPr>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sp>
          <p:nvSpPr>
            <p:cNvPr id="38" name="心形 38">
              <a:extLst>
                <a:ext uri="{FF2B5EF4-FFF2-40B4-BE49-F238E27FC236}">
                  <a16:creationId xmlns:a16="http://schemas.microsoft.com/office/drawing/2014/main" id="{8A715EA6-BAF7-46F0-9456-902659870AAF}"/>
                </a:ext>
              </a:extLst>
            </p:cNvPr>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700">
                <a:solidFill>
                  <a:prstClr val="white"/>
                </a:solidFill>
              </a:endParaRPr>
            </a:p>
          </p:txBody>
        </p:sp>
      </p:grpSp>
    </p:spTree>
    <p:extLst>
      <p:ext uri="{BB962C8B-B14F-4D97-AF65-F5344CB8AC3E}">
        <p14:creationId xmlns:p14="http://schemas.microsoft.com/office/powerpoint/2010/main" val="401304316"/>
      </p:ext>
    </p:extLst>
  </p:cSld>
  <p:clrMapOvr>
    <a:masterClrMapping/>
  </p:clrMapOvr>
  <p:transition spd="slow" advTm="1000">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A59F-5CD7-48BE-8171-FBFD55134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AF5AB-3870-4949-99EF-280998905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3E3699-0216-4658-AE16-9134468D245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8C899CA2-0D98-40AE-8507-0606B5134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747B9-754A-4260-82B3-59B924AEBE02}"/>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313163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1F200-1587-42F4-B171-1DE9A3BF60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CEB659-9AAC-46DC-966C-5B92392B6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3F5DB-F295-4DD1-90CE-9005D2443634}"/>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53301E06-B4EB-4BCD-86B6-BA9CF6CDD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EC81-E3D1-45D7-B1C0-3E8AAD3A9482}"/>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8466855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001F-4087-43F7-857D-3DDB562E12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1D2647-90EC-4BD6-BF3B-63B1332C1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31487B-834A-46F2-9581-CA82F48C6071}"/>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93D851EC-E65F-459C-9685-D091B329D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4F5EE-CE87-4429-A6CA-9580A59D67F4}"/>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1772968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CFABD4-66FE-41E4-8DCD-89DBEB21DB49}"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2E25BC-F1B0-4214-A408-D3EC75976060}" type="slidenum">
              <a:rPr lang="en-US" smtClean="0"/>
              <a:t>‹#›</a:t>
            </a:fld>
            <a:endParaRPr lang="en-US"/>
          </a:p>
        </p:txBody>
      </p:sp>
      <p:sp>
        <p:nvSpPr>
          <p:cNvPr id="10" name="Oval 9">
            <a:extLst>
              <a:ext uri="{FF2B5EF4-FFF2-40B4-BE49-F238E27FC236}">
                <a16:creationId xmlns:a16="http://schemas.microsoft.com/office/drawing/2014/main" id="{AA1AB2E0-E71C-44EA-83A8-A185F6E5823E}"/>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Oval 10">
            <a:extLst>
              <a:ext uri="{FF2B5EF4-FFF2-40B4-BE49-F238E27FC236}">
                <a16:creationId xmlns:a16="http://schemas.microsoft.com/office/drawing/2014/main" id="{04DDE2E2-EB21-4C1E-970E-D30FC7D2AEEB}"/>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a:extLst>
              <a:ext uri="{FF2B5EF4-FFF2-40B4-BE49-F238E27FC236}">
                <a16:creationId xmlns:a16="http://schemas.microsoft.com/office/drawing/2014/main" id="{F4796112-B3A5-44B3-9394-C165088668CC}"/>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3" name="Oval 12">
            <a:extLst>
              <a:ext uri="{FF2B5EF4-FFF2-40B4-BE49-F238E27FC236}">
                <a16:creationId xmlns:a16="http://schemas.microsoft.com/office/drawing/2014/main" id="{BD235399-52D9-4AF1-BF02-50E9DD1C1CA5}"/>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4" name="Freeform: Shape 13">
            <a:extLst>
              <a:ext uri="{FF2B5EF4-FFF2-40B4-BE49-F238E27FC236}">
                <a16:creationId xmlns:a16="http://schemas.microsoft.com/office/drawing/2014/main" id="{59ED353E-FDDB-4D21-B85D-7F7B93511B09}"/>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387E1BF2-C755-4151-B8FF-B17854BE68A5}"/>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7165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3C43-4C18-44BB-9915-3403119C6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3DCC5-ADD6-4265-A375-CB4B7AA66F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1BC6D-A87A-483F-8C08-4A7760839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31181F-3913-4E88-8716-9C5CADC8014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6" name="Footer Placeholder 5">
            <a:extLst>
              <a:ext uri="{FF2B5EF4-FFF2-40B4-BE49-F238E27FC236}">
                <a16:creationId xmlns:a16="http://schemas.microsoft.com/office/drawing/2014/main" id="{BB373153-5C94-45DB-AA90-B5AE65194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F30A5-9D4C-4CF0-8481-9887CC711F5A}"/>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2630795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7215E-EFF0-4547-B9BF-4F29AEF9E6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829969-92B0-4C03-BB58-8E6FA5822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06D9C5-2BF4-4BE4-BF41-834A63566B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FE20A-59EC-49B6-B901-A4B6BD63D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D1AE50-2F70-45BC-A326-023803865B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5792E2-C351-42C3-84CF-3B2FA82D4A9F}"/>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8" name="Footer Placeholder 7">
            <a:extLst>
              <a:ext uri="{FF2B5EF4-FFF2-40B4-BE49-F238E27FC236}">
                <a16:creationId xmlns:a16="http://schemas.microsoft.com/office/drawing/2014/main" id="{BF3485B4-9865-49C1-833F-B02E2BD57E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73984C-5AFC-4896-B0C3-E0B74F7282A6}"/>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1958949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4822-2A6D-494E-8DAF-C7F83D47C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5ABA3-BB78-412B-8340-1BEE0CFA45B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4" name="Footer Placeholder 3">
            <a:extLst>
              <a:ext uri="{FF2B5EF4-FFF2-40B4-BE49-F238E27FC236}">
                <a16:creationId xmlns:a16="http://schemas.microsoft.com/office/drawing/2014/main" id="{B5E64608-CF8E-492E-AF61-4E1DF98D92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52A7B-8A83-4593-A3BB-808B9718BAAF}"/>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3346914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866DDF-22C3-4BDD-8B62-24CC4A6BF257}"/>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3" name="Footer Placeholder 2">
            <a:extLst>
              <a:ext uri="{FF2B5EF4-FFF2-40B4-BE49-F238E27FC236}">
                <a16:creationId xmlns:a16="http://schemas.microsoft.com/office/drawing/2014/main" id="{5AE1B260-B52D-4EBA-900F-CBBE275FB2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AEF4B0-8F9E-4746-9D3D-2FD71F4DED61}"/>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3709373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31D7-642B-4A1C-8CE8-68A96E6F6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2B0F42-BAFA-477D-A461-09D78E7F47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192BAD-5952-41A8-AB97-42DD8FA84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9A507-6515-4CD6-865C-9956A1367B15}"/>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6" name="Footer Placeholder 5">
            <a:extLst>
              <a:ext uri="{FF2B5EF4-FFF2-40B4-BE49-F238E27FC236}">
                <a16:creationId xmlns:a16="http://schemas.microsoft.com/office/drawing/2014/main" id="{B6D73A78-A8B5-432E-86FC-B22BA1D82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5001E-FA31-4042-B8D5-94990EC32D0D}"/>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3738266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29A3-C4AE-4EF7-8E71-2D0146FBD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59AC76-6160-46D6-B5DF-A76C6C46C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9449AE-282D-49D4-8A73-9ED10C49F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2F3CEA-D4E1-4569-A9AA-DD599400A65F}"/>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6" name="Footer Placeholder 5">
            <a:extLst>
              <a:ext uri="{FF2B5EF4-FFF2-40B4-BE49-F238E27FC236}">
                <a16:creationId xmlns:a16="http://schemas.microsoft.com/office/drawing/2014/main" id="{A4C32E67-24D2-48B5-B4E0-E4FD6A329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FD9C8-7100-4F1A-9B3E-BC9963F2266F}"/>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2597731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D7BD-C7DA-48E0-AF0D-A2230D9E05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59B1A9-5B0A-4597-A9B0-189DD7F8D9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3416D-02E9-4320-960D-4FA3B622D48B}"/>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E85272C2-B647-4E2B-B8E0-39D42DCD8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FDFF7-2F6A-4D0B-B56E-F8F3965AED41}"/>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2365815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AD349-B509-4BE6-9C1B-A06D7342D8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F258AB-62B9-49B3-B596-E42F3B93A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D5C94-CCAA-4524-9603-973C8B78008D}"/>
              </a:ext>
            </a:extLst>
          </p:cNvPr>
          <p:cNvSpPr>
            <a:spLocks noGrp="1"/>
          </p:cNvSpPr>
          <p:nvPr>
            <p:ph type="dt" sz="half" idx="10"/>
          </p:nvPr>
        </p:nvSpPr>
        <p:spPr/>
        <p:txBody>
          <a:body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A6952FA3-86EE-42E1-8916-25A0D5F9C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489BE-D9AE-40DE-8961-547F27F49FC2}"/>
              </a:ext>
            </a:extLst>
          </p:cNvPr>
          <p:cNvSpPr>
            <a:spLocks noGrp="1"/>
          </p:cNvSpPr>
          <p:nvPr>
            <p:ph type="sldNum" sz="quarter" idx="12"/>
          </p:nvPr>
        </p:nvSpPr>
        <p:spPr/>
        <p:txBody>
          <a:bodyPr/>
          <a:lstStyle/>
          <a:p>
            <a:fld id="{7A56F29A-B976-4F92-BF5E-F250F6D9E9C8}" type="slidenum">
              <a:rPr lang="en-US" smtClean="0"/>
              <a:t>‹#›</a:t>
            </a:fld>
            <a:endParaRPr lang="en-US"/>
          </a:p>
        </p:txBody>
      </p:sp>
    </p:spTree>
    <p:extLst>
      <p:ext uri="{BB962C8B-B14F-4D97-AF65-F5344CB8AC3E}">
        <p14:creationId xmlns:p14="http://schemas.microsoft.com/office/powerpoint/2010/main" val="47774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F59AA1-7C6D-4330-AA4E-657F04546671}"/>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9ACAF90C-7C0F-44F6-932D-8CDC029204EA}"/>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B7072CCD-3B26-4F31-86C4-CF054F1ACD52}"/>
              </a:ext>
            </a:extLst>
          </p:cNvPr>
          <p:cNvSpPr>
            <a:spLocks noGrp="1" noChangeArrowheads="1"/>
          </p:cNvSpPr>
          <p:nvPr>
            <p:ph type="sldNum" sz="quarter" idx="12"/>
          </p:nvPr>
        </p:nvSpPr>
        <p:spPr>
          <a:ln/>
        </p:spPr>
        <p:txBody>
          <a:bodyPr/>
          <a:lstStyle>
            <a:lvl1pPr>
              <a:defRPr/>
            </a:lvl1pPr>
          </a:lstStyle>
          <a:p>
            <a:fld id="{534B4404-A226-4C64-B26E-CC27805B2AF6}" type="slidenum">
              <a:rPr lang="vi-VN" altLang="vi-VN"/>
              <a:pPr/>
              <a:t>‹#›</a:t>
            </a:fld>
            <a:endParaRPr lang="vi-VN" altLang="vi-VN"/>
          </a:p>
        </p:txBody>
      </p:sp>
    </p:spTree>
    <p:extLst>
      <p:ext uri="{BB962C8B-B14F-4D97-AF65-F5344CB8AC3E}">
        <p14:creationId xmlns:p14="http://schemas.microsoft.com/office/powerpoint/2010/main" val="381245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FABD4-66FE-41E4-8DCD-89DBEB21DB49}"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2E25BC-F1B0-4214-A408-D3EC75976060}" type="slidenum">
              <a:rPr lang="en-US" smtClean="0"/>
              <a:t>‹#›</a:t>
            </a:fld>
            <a:endParaRPr lang="en-US"/>
          </a:p>
        </p:txBody>
      </p:sp>
      <p:sp>
        <p:nvSpPr>
          <p:cNvPr id="6" name="Oval 5">
            <a:extLst>
              <a:ext uri="{FF2B5EF4-FFF2-40B4-BE49-F238E27FC236}">
                <a16:creationId xmlns:a16="http://schemas.microsoft.com/office/drawing/2014/main" id="{A54C02E8-FA15-4F76-B057-682C4579774E}"/>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Oval 6">
            <a:extLst>
              <a:ext uri="{FF2B5EF4-FFF2-40B4-BE49-F238E27FC236}">
                <a16:creationId xmlns:a16="http://schemas.microsoft.com/office/drawing/2014/main" id="{9C69A52A-7396-4BC1-831C-6D557ABBE9A0}"/>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67610F61-C4F0-418D-8FD6-8EAD58B9FE4C}"/>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643A0D8D-E21E-47BB-88D1-4B02F10CB0DE}"/>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Freeform: Shape 9">
            <a:extLst>
              <a:ext uri="{FF2B5EF4-FFF2-40B4-BE49-F238E27FC236}">
                <a16:creationId xmlns:a16="http://schemas.microsoft.com/office/drawing/2014/main" id="{4F884408-7652-41FB-9C1B-7E1BA8071B64}"/>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BA5B53D4-F50C-4C80-948E-01350D03120D}"/>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153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FABD4-66FE-41E4-8DCD-89DBEB21DB49}"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2E25BC-F1B0-4214-A408-D3EC75976060}" type="slidenum">
              <a:rPr lang="en-US" smtClean="0"/>
              <a:t>‹#›</a:t>
            </a:fld>
            <a:endParaRPr lang="en-US"/>
          </a:p>
        </p:txBody>
      </p:sp>
      <p:sp>
        <p:nvSpPr>
          <p:cNvPr id="5" name="Oval 4">
            <a:extLst>
              <a:ext uri="{FF2B5EF4-FFF2-40B4-BE49-F238E27FC236}">
                <a16:creationId xmlns:a16="http://schemas.microsoft.com/office/drawing/2014/main" id="{5F9D3DEC-D474-469F-B0FE-0CE5E3BAF963}"/>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 name="Oval 5">
            <a:extLst>
              <a:ext uri="{FF2B5EF4-FFF2-40B4-BE49-F238E27FC236}">
                <a16:creationId xmlns:a16="http://schemas.microsoft.com/office/drawing/2014/main" id="{B43F289C-AB81-4433-98B2-9D75134411B0}"/>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Oval 6">
            <a:extLst>
              <a:ext uri="{FF2B5EF4-FFF2-40B4-BE49-F238E27FC236}">
                <a16:creationId xmlns:a16="http://schemas.microsoft.com/office/drawing/2014/main" id="{538D3284-0FC5-4575-9C39-0CFD0E3E4B33}"/>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BEB22E0E-1295-41B6-9715-1AE3DCE58944}"/>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Freeform: Shape 8">
            <a:extLst>
              <a:ext uri="{FF2B5EF4-FFF2-40B4-BE49-F238E27FC236}">
                <a16:creationId xmlns:a16="http://schemas.microsoft.com/office/drawing/2014/main" id="{1DAA74AB-B517-443B-844F-8A3D8159253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39FDFB7C-2D74-4AC4-AB22-2CFFB73C53AA}"/>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040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FABD4-66FE-41E4-8DCD-89DBEB21DB49}"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E25BC-F1B0-4214-A408-D3EC75976060}" type="slidenum">
              <a:rPr lang="en-US" smtClean="0"/>
              <a:t>‹#›</a:t>
            </a:fld>
            <a:endParaRPr lang="en-US"/>
          </a:p>
        </p:txBody>
      </p:sp>
      <p:sp>
        <p:nvSpPr>
          <p:cNvPr id="8" name="Oval 7">
            <a:extLst>
              <a:ext uri="{FF2B5EF4-FFF2-40B4-BE49-F238E27FC236}">
                <a16:creationId xmlns:a16="http://schemas.microsoft.com/office/drawing/2014/main" id="{2FCA0704-8634-43FC-BBC8-BC3A301489DA}"/>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736387E-091B-44CE-AF99-13D2794708DC}"/>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4E57EFD8-0EA7-42E5-8CE4-D067052493DF}"/>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1" name="Oval 10">
            <a:extLst>
              <a:ext uri="{FF2B5EF4-FFF2-40B4-BE49-F238E27FC236}">
                <a16:creationId xmlns:a16="http://schemas.microsoft.com/office/drawing/2014/main" id="{DADD1788-06CC-4148-9EB0-596B42DAE552}"/>
              </a:ext>
            </a:extLst>
          </p:cNvPr>
          <p:cNvSpPr/>
          <p:nvPr userDrawn="1"/>
        </p:nvSpPr>
        <p:spPr>
          <a:xfrm>
            <a:off x="5243414" y="6098258"/>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Freeform: Shape 11">
            <a:extLst>
              <a:ext uri="{FF2B5EF4-FFF2-40B4-BE49-F238E27FC236}">
                <a16:creationId xmlns:a16="http://schemas.microsoft.com/office/drawing/2014/main" id="{D8512DF8-BAEA-426C-AA35-25940AD3A792}"/>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F71D1AEC-89FB-42FD-A2E3-61AB85ED47FC}"/>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257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FABD4-66FE-41E4-8DCD-89DBEB21DB49}"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2E25BC-F1B0-4214-A408-D3EC75976060}" type="slidenum">
              <a:rPr lang="en-US" smtClean="0"/>
              <a:t>‹#›</a:t>
            </a:fld>
            <a:endParaRPr lang="en-US"/>
          </a:p>
        </p:txBody>
      </p:sp>
    </p:spTree>
    <p:extLst>
      <p:ext uri="{BB962C8B-B14F-4D97-AF65-F5344CB8AC3E}">
        <p14:creationId xmlns:p14="http://schemas.microsoft.com/office/powerpoint/2010/main" val="180854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FABD4-66FE-41E4-8DCD-89DBEB21DB49}" type="datetimeFigureOut">
              <a:rPr lang="en-US" smtClean="0"/>
              <a:t>9/20/2022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E25BC-F1B0-4214-A408-D3EC75976060}" type="slidenum">
              <a:rPr lang="en-US" smtClean="0"/>
              <a:t>‹#›</a:t>
            </a:fld>
            <a:endParaRPr lang="en-US"/>
          </a:p>
        </p:txBody>
      </p:sp>
      <p:cxnSp>
        <p:nvCxnSpPr>
          <p:cNvPr id="7" name="Straight Connector 6">
            <a:extLst>
              <a:ext uri="{FF2B5EF4-FFF2-40B4-BE49-F238E27FC236}">
                <a16:creationId xmlns:a16="http://schemas.microsoft.com/office/drawing/2014/main" id="{DCDB7DAC-0274-4BBE-BB5F-DBB953F673A5}"/>
              </a:ext>
            </a:extLst>
          </p:cNvPr>
          <p:cNvCxnSpPr/>
          <p:nvPr userDrawn="1"/>
        </p:nvCxnSpPr>
        <p:spPr>
          <a:xfrm>
            <a:off x="559704" y="553721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Shape 61">
            <a:extLst>
              <a:ext uri="{FF2B5EF4-FFF2-40B4-BE49-F238E27FC236}">
                <a16:creationId xmlns:a16="http://schemas.microsoft.com/office/drawing/2014/main" id="{6A84431A-1E2D-443D-85C9-5EE0B06BDBD3}"/>
              </a:ext>
            </a:extLst>
          </p:cNvPr>
          <p:cNvSpPr/>
          <p:nvPr userDrawn="1"/>
        </p:nvSpPr>
        <p:spPr>
          <a:xfrm rot="16200000">
            <a:off x="-1548505" y="3225098"/>
            <a:ext cx="4216420" cy="407804"/>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2F3342"/>
                </a:solidFill>
                <a:latin typeface="+mn-lt"/>
                <a:ea typeface="+mn-ea"/>
                <a:cs typeface="+mn-cs"/>
                <a:sym typeface="Bebas"/>
              </a:rPr>
              <a:t>4</a:t>
            </a:r>
            <a:r>
              <a:rPr lang="en-US" sz="2400" b="1" kern="1200" spc="600" baseline="30000" dirty="0">
                <a:solidFill>
                  <a:srgbClr val="2F3342"/>
                </a:solidFill>
                <a:latin typeface="+mn-lt"/>
                <a:ea typeface="+mn-ea"/>
                <a:cs typeface="+mn-cs"/>
                <a:sym typeface="Bebas"/>
              </a:rPr>
              <a:t>TH </a:t>
            </a:r>
            <a:r>
              <a:rPr lang="en-US" sz="2400" b="1" kern="1200" spc="600" dirty="0">
                <a:solidFill>
                  <a:schemeClr val="accent1"/>
                </a:solidFill>
                <a:latin typeface="+mn-lt"/>
                <a:ea typeface="+mn-ea"/>
                <a:cs typeface="+mn-cs"/>
                <a:sym typeface="Bebas"/>
              </a:rPr>
              <a:t>COFFEE</a:t>
            </a:r>
            <a:endParaRPr lang="en-US" sz="2400" b="1" i="0" spc="600" dirty="0">
              <a:solidFill>
                <a:schemeClr val="accent1"/>
              </a:solidFill>
              <a:latin typeface="+mn-lt"/>
              <a:cs typeface="Gill Sans" panose="020B0502020104020203" pitchFamily="34" charset="-79"/>
            </a:endParaRPr>
          </a:p>
        </p:txBody>
      </p:sp>
      <p:sp>
        <p:nvSpPr>
          <p:cNvPr id="9" name="Номер слайда 21">
            <a:extLst>
              <a:ext uri="{FF2B5EF4-FFF2-40B4-BE49-F238E27FC236}">
                <a16:creationId xmlns:a16="http://schemas.microsoft.com/office/drawing/2014/main" id="{00A7E0FB-265D-4C4C-917A-24475F5DF951}"/>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pPr/>
              <a:t>‹#›</a:t>
            </a:fld>
            <a:endParaRPr lang="en-US" sz="1000" dirty="0"/>
          </a:p>
        </p:txBody>
      </p:sp>
      <p:cxnSp>
        <p:nvCxnSpPr>
          <p:cNvPr id="10" name="Straight Connector 9">
            <a:extLst>
              <a:ext uri="{FF2B5EF4-FFF2-40B4-BE49-F238E27FC236}">
                <a16:creationId xmlns:a16="http://schemas.microsoft.com/office/drawing/2014/main" id="{C99B0BA7-9393-443D-BC58-B1D90B5B7668}"/>
              </a:ext>
            </a:extLst>
          </p:cNvPr>
          <p:cNvCxnSpPr/>
          <p:nvPr userDrawn="1"/>
        </p:nvCxnSpPr>
        <p:spPr>
          <a:xfrm>
            <a:off x="559704" y="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682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650" r:id="rId12"/>
    <p:sldLayoutId id="2147483677" r:id="rId13"/>
    <p:sldLayoutId id="2147483673" r:id="rId14"/>
    <p:sldLayoutId id="2147483674" r:id="rId15"/>
    <p:sldLayoutId id="2147483680" r:id="rId16"/>
    <p:sldLayoutId id="2147483678"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1DC4FA-1A58-4C9E-BCCF-B732756F5CD9}"/>
              </a:ext>
            </a:extLst>
          </p:cNvPr>
          <p:cNvSpPr>
            <a:spLocks noGrp="1" noChangeArrowheads="1"/>
          </p:cNvSpPr>
          <p:nvPr>
            <p:ph type="title"/>
          </p:nvPr>
        </p:nvSpPr>
        <p:spPr bwMode="auto">
          <a:xfrm>
            <a:off x="610098" y="275167"/>
            <a:ext cx="10971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ctr" anchorCtr="0" compatLnSpc="1">
            <a:prstTxWarp prst="textNoShape">
              <a:avLst/>
            </a:prstTxWarp>
          </a:bodyPr>
          <a:lstStyle/>
          <a:p>
            <a:pPr lvl="0"/>
            <a:r>
              <a:rPr lang="vi-VN" altLang="vi-VN"/>
              <a:t>Click to edit Master title style</a:t>
            </a:r>
          </a:p>
        </p:txBody>
      </p:sp>
      <p:sp>
        <p:nvSpPr>
          <p:cNvPr id="1027" name="Rectangle 3">
            <a:extLst>
              <a:ext uri="{FF2B5EF4-FFF2-40B4-BE49-F238E27FC236}">
                <a16:creationId xmlns:a16="http://schemas.microsoft.com/office/drawing/2014/main" id="{8961674F-ACC3-4509-92BA-9A9A8EE86051}"/>
              </a:ext>
            </a:extLst>
          </p:cNvPr>
          <p:cNvSpPr>
            <a:spLocks noGrp="1" noChangeArrowheads="1"/>
          </p:cNvSpPr>
          <p:nvPr>
            <p:ph type="body" idx="1"/>
          </p:nvPr>
        </p:nvSpPr>
        <p:spPr bwMode="auto">
          <a:xfrm>
            <a:off x="610098" y="1600729"/>
            <a:ext cx="10971804"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Rectangle 4">
            <a:extLst>
              <a:ext uri="{FF2B5EF4-FFF2-40B4-BE49-F238E27FC236}">
                <a16:creationId xmlns:a16="http://schemas.microsoft.com/office/drawing/2014/main" id="{68AE14A3-BC7B-4FED-835E-494A4B0FF373}"/>
              </a:ext>
            </a:extLst>
          </p:cNvPr>
          <p:cNvSpPr>
            <a:spLocks noGrp="1" noChangeArrowheads="1"/>
          </p:cNvSpPr>
          <p:nvPr>
            <p:ph type="dt" sz="half" idx="2"/>
          </p:nvPr>
        </p:nvSpPr>
        <p:spPr bwMode="auto">
          <a:xfrm>
            <a:off x="610098" y="6245490"/>
            <a:ext cx="2843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eaLnBrk="1" hangingPunct="1">
              <a:defRPr sz="1647">
                <a:latin typeface="Arial" charset="0"/>
                <a:cs typeface="Arial" charset="0"/>
              </a:defRPr>
            </a:lvl1pPr>
          </a:lstStyle>
          <a:p>
            <a:pPr>
              <a:defRPr/>
            </a:pPr>
            <a:endParaRPr lang="vi-VN"/>
          </a:p>
        </p:txBody>
      </p:sp>
      <p:sp>
        <p:nvSpPr>
          <p:cNvPr id="1029" name="Rectangle 5">
            <a:extLst>
              <a:ext uri="{FF2B5EF4-FFF2-40B4-BE49-F238E27FC236}">
                <a16:creationId xmlns:a16="http://schemas.microsoft.com/office/drawing/2014/main" id="{E2283A53-C54C-4F94-9BFE-2EFDD15C5BA4}"/>
              </a:ext>
            </a:extLst>
          </p:cNvPr>
          <p:cNvSpPr>
            <a:spLocks noGrp="1" noChangeArrowheads="1"/>
          </p:cNvSpPr>
          <p:nvPr>
            <p:ph type="ftr" sz="quarter" idx="3"/>
          </p:nvPr>
        </p:nvSpPr>
        <p:spPr bwMode="auto">
          <a:xfrm>
            <a:off x="4166098" y="6245490"/>
            <a:ext cx="3859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ctr" eaLnBrk="1" hangingPunct="1">
              <a:defRPr sz="1647">
                <a:latin typeface="Arial" charset="0"/>
                <a:cs typeface="Arial" charset="0"/>
              </a:defRPr>
            </a:lvl1pPr>
          </a:lstStyle>
          <a:p>
            <a:pPr>
              <a:defRPr/>
            </a:pPr>
            <a:endParaRPr lang="vi-VN"/>
          </a:p>
        </p:txBody>
      </p:sp>
      <p:sp>
        <p:nvSpPr>
          <p:cNvPr id="1030" name="Rectangle 6">
            <a:extLst>
              <a:ext uri="{FF2B5EF4-FFF2-40B4-BE49-F238E27FC236}">
                <a16:creationId xmlns:a16="http://schemas.microsoft.com/office/drawing/2014/main" id="{991988FF-F521-47C4-ADE3-42398E1E6FF9}"/>
              </a:ext>
            </a:extLst>
          </p:cNvPr>
          <p:cNvSpPr>
            <a:spLocks noGrp="1" noChangeArrowheads="1"/>
          </p:cNvSpPr>
          <p:nvPr>
            <p:ph type="sldNum" sz="quarter" idx="4"/>
          </p:nvPr>
        </p:nvSpPr>
        <p:spPr bwMode="auto">
          <a:xfrm>
            <a:off x="8738098" y="6245490"/>
            <a:ext cx="2843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r" eaLnBrk="1" hangingPunct="1">
              <a:defRPr sz="1647"/>
            </a:lvl1pPr>
          </a:lstStyle>
          <a:p>
            <a:pPr>
              <a:defRPr/>
            </a:pPr>
            <a:fld id="{5CBC65ED-7625-43BE-B977-59D5656E8699}" type="slidenum">
              <a:rPr lang="vi-VN" altLang="vi-VN"/>
              <a:pPr>
                <a:defRPr/>
              </a:pPr>
              <a:t>‹#›</a:t>
            </a:fld>
            <a:endParaRPr lang="vi-VN" altLang="vi-VN"/>
          </a:p>
        </p:txBody>
      </p:sp>
    </p:spTree>
    <p:extLst>
      <p:ext uri="{BB962C8B-B14F-4D97-AF65-F5344CB8AC3E}">
        <p14:creationId xmlns:p14="http://schemas.microsoft.com/office/powerpoint/2010/main" val="33466256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algn="ctr" rtl="0" eaLnBrk="0" fontAlgn="base" hangingPunct="0">
        <a:spcBef>
          <a:spcPct val="0"/>
        </a:spcBef>
        <a:spcAft>
          <a:spcPct val="0"/>
        </a:spcAft>
        <a:defRPr sz="5098">
          <a:solidFill>
            <a:schemeClr val="tx2"/>
          </a:solidFill>
          <a:latin typeface="+mj-lt"/>
          <a:ea typeface="+mj-ea"/>
          <a:cs typeface="+mj-cs"/>
        </a:defRPr>
      </a:lvl1pPr>
      <a:lvl2pPr algn="ctr" rtl="0" eaLnBrk="0" fontAlgn="base" hangingPunct="0">
        <a:spcBef>
          <a:spcPct val="0"/>
        </a:spcBef>
        <a:spcAft>
          <a:spcPct val="0"/>
        </a:spcAft>
        <a:defRPr sz="5098">
          <a:solidFill>
            <a:schemeClr val="tx2"/>
          </a:solidFill>
          <a:latin typeface="Arial" charset="0"/>
          <a:cs typeface="Arial" charset="0"/>
        </a:defRPr>
      </a:lvl2pPr>
      <a:lvl3pPr algn="ctr" rtl="0" eaLnBrk="0" fontAlgn="base" hangingPunct="0">
        <a:spcBef>
          <a:spcPct val="0"/>
        </a:spcBef>
        <a:spcAft>
          <a:spcPct val="0"/>
        </a:spcAft>
        <a:defRPr sz="5098">
          <a:solidFill>
            <a:schemeClr val="tx2"/>
          </a:solidFill>
          <a:latin typeface="Arial" charset="0"/>
          <a:cs typeface="Arial" charset="0"/>
        </a:defRPr>
      </a:lvl3pPr>
      <a:lvl4pPr algn="ctr" rtl="0" eaLnBrk="0" fontAlgn="base" hangingPunct="0">
        <a:spcBef>
          <a:spcPct val="0"/>
        </a:spcBef>
        <a:spcAft>
          <a:spcPct val="0"/>
        </a:spcAft>
        <a:defRPr sz="5098">
          <a:solidFill>
            <a:schemeClr val="tx2"/>
          </a:solidFill>
          <a:latin typeface="Arial" charset="0"/>
          <a:cs typeface="Arial" charset="0"/>
        </a:defRPr>
      </a:lvl4pPr>
      <a:lvl5pPr algn="ctr" rtl="0" eaLnBrk="0" fontAlgn="base" hangingPunct="0">
        <a:spcBef>
          <a:spcPct val="0"/>
        </a:spcBef>
        <a:spcAft>
          <a:spcPct val="0"/>
        </a:spcAft>
        <a:defRPr sz="5098">
          <a:solidFill>
            <a:schemeClr val="tx2"/>
          </a:solidFill>
          <a:latin typeface="Arial" charset="0"/>
          <a:cs typeface="Arial" charset="0"/>
        </a:defRPr>
      </a:lvl5pPr>
      <a:lvl6pPr marL="532745" algn="ctr" rtl="0" fontAlgn="base">
        <a:spcBef>
          <a:spcPct val="0"/>
        </a:spcBef>
        <a:spcAft>
          <a:spcPct val="0"/>
        </a:spcAft>
        <a:defRPr sz="5098">
          <a:solidFill>
            <a:schemeClr val="tx2"/>
          </a:solidFill>
          <a:latin typeface="Arial" charset="0"/>
          <a:cs typeface="Arial" charset="0"/>
        </a:defRPr>
      </a:lvl6pPr>
      <a:lvl7pPr marL="1065490" algn="ctr" rtl="0" fontAlgn="base">
        <a:spcBef>
          <a:spcPct val="0"/>
        </a:spcBef>
        <a:spcAft>
          <a:spcPct val="0"/>
        </a:spcAft>
        <a:defRPr sz="5098">
          <a:solidFill>
            <a:schemeClr val="tx2"/>
          </a:solidFill>
          <a:latin typeface="Arial" charset="0"/>
          <a:cs typeface="Arial" charset="0"/>
        </a:defRPr>
      </a:lvl7pPr>
      <a:lvl8pPr marL="1598236" algn="ctr" rtl="0" fontAlgn="base">
        <a:spcBef>
          <a:spcPct val="0"/>
        </a:spcBef>
        <a:spcAft>
          <a:spcPct val="0"/>
        </a:spcAft>
        <a:defRPr sz="5098">
          <a:solidFill>
            <a:schemeClr val="tx2"/>
          </a:solidFill>
          <a:latin typeface="Arial" charset="0"/>
          <a:cs typeface="Arial" charset="0"/>
        </a:defRPr>
      </a:lvl8pPr>
      <a:lvl9pPr marL="2130981" algn="ctr" rtl="0" fontAlgn="base">
        <a:spcBef>
          <a:spcPct val="0"/>
        </a:spcBef>
        <a:spcAft>
          <a:spcPct val="0"/>
        </a:spcAft>
        <a:defRPr sz="5098">
          <a:solidFill>
            <a:schemeClr val="tx2"/>
          </a:solidFill>
          <a:latin typeface="Arial" charset="0"/>
          <a:cs typeface="Arial" charset="0"/>
        </a:defRPr>
      </a:lvl9pPr>
    </p:titleStyle>
    <p:bodyStyle>
      <a:lvl1pPr marL="398424" indent="-398424" algn="l" rtl="0" eaLnBrk="0" fontAlgn="base" hangingPunct="0">
        <a:spcBef>
          <a:spcPct val="20000"/>
        </a:spcBef>
        <a:spcAft>
          <a:spcPct val="0"/>
        </a:spcAft>
        <a:buChar char="•"/>
        <a:defRPr sz="3765">
          <a:solidFill>
            <a:schemeClr val="tx1"/>
          </a:solidFill>
          <a:latin typeface="+mn-lt"/>
          <a:ea typeface="+mn-ea"/>
          <a:cs typeface="+mn-cs"/>
        </a:defRPr>
      </a:lvl1pPr>
      <a:lvl2pPr marL="865328" indent="-332436" algn="l" rtl="0" eaLnBrk="0" fontAlgn="base" hangingPunct="0">
        <a:spcBef>
          <a:spcPct val="20000"/>
        </a:spcBef>
        <a:spcAft>
          <a:spcPct val="0"/>
        </a:spcAft>
        <a:buChar char="–"/>
        <a:defRPr sz="3294">
          <a:solidFill>
            <a:schemeClr val="tx1"/>
          </a:solidFill>
          <a:latin typeface="+mn-lt"/>
          <a:cs typeface="+mn-cs"/>
        </a:defRPr>
      </a:lvl2pPr>
      <a:lvl3pPr marL="1330987" indent="-265202" algn="l" rtl="0" eaLnBrk="0" fontAlgn="base" hangingPunct="0">
        <a:spcBef>
          <a:spcPct val="20000"/>
        </a:spcBef>
        <a:spcAft>
          <a:spcPct val="0"/>
        </a:spcAft>
        <a:buChar char="•"/>
        <a:defRPr sz="2823">
          <a:solidFill>
            <a:schemeClr val="tx1"/>
          </a:solidFill>
          <a:latin typeface="+mn-lt"/>
          <a:cs typeface="+mn-cs"/>
        </a:defRPr>
      </a:lvl3pPr>
      <a:lvl4pPr marL="1863880" indent="-265202" algn="l" rtl="0" eaLnBrk="0" fontAlgn="base" hangingPunct="0">
        <a:spcBef>
          <a:spcPct val="20000"/>
        </a:spcBef>
        <a:spcAft>
          <a:spcPct val="0"/>
        </a:spcAft>
        <a:buChar char="–"/>
        <a:defRPr sz="2353">
          <a:solidFill>
            <a:schemeClr val="tx1"/>
          </a:solidFill>
          <a:latin typeface="+mn-lt"/>
          <a:cs typeface="+mn-cs"/>
        </a:defRPr>
      </a:lvl4pPr>
      <a:lvl5pPr marL="2396772" indent="-265202" algn="l" rtl="0" eaLnBrk="0" fontAlgn="base" hangingPunct="0">
        <a:spcBef>
          <a:spcPct val="20000"/>
        </a:spcBef>
        <a:spcAft>
          <a:spcPct val="0"/>
        </a:spcAft>
        <a:buChar char="»"/>
        <a:defRPr sz="2353">
          <a:solidFill>
            <a:schemeClr val="tx1"/>
          </a:solidFill>
          <a:latin typeface="+mn-lt"/>
          <a:cs typeface="+mn-cs"/>
        </a:defRPr>
      </a:lvl5pPr>
      <a:lvl6pPr marL="2930099" indent="-266373" algn="l" rtl="0" fontAlgn="base">
        <a:spcBef>
          <a:spcPct val="20000"/>
        </a:spcBef>
        <a:spcAft>
          <a:spcPct val="0"/>
        </a:spcAft>
        <a:buChar char="»"/>
        <a:defRPr sz="2353">
          <a:solidFill>
            <a:schemeClr val="tx1"/>
          </a:solidFill>
          <a:latin typeface="+mn-lt"/>
          <a:cs typeface="+mn-cs"/>
        </a:defRPr>
      </a:lvl6pPr>
      <a:lvl7pPr marL="3462844" indent="-266373" algn="l" rtl="0" fontAlgn="base">
        <a:spcBef>
          <a:spcPct val="20000"/>
        </a:spcBef>
        <a:spcAft>
          <a:spcPct val="0"/>
        </a:spcAft>
        <a:buChar char="»"/>
        <a:defRPr sz="2353">
          <a:solidFill>
            <a:schemeClr val="tx1"/>
          </a:solidFill>
          <a:latin typeface="+mn-lt"/>
          <a:cs typeface="+mn-cs"/>
        </a:defRPr>
      </a:lvl7pPr>
      <a:lvl8pPr marL="3995589" indent="-266373" algn="l" rtl="0" fontAlgn="base">
        <a:spcBef>
          <a:spcPct val="20000"/>
        </a:spcBef>
        <a:spcAft>
          <a:spcPct val="0"/>
        </a:spcAft>
        <a:buChar char="»"/>
        <a:defRPr sz="2353">
          <a:solidFill>
            <a:schemeClr val="tx1"/>
          </a:solidFill>
          <a:latin typeface="+mn-lt"/>
          <a:cs typeface="+mn-cs"/>
        </a:defRPr>
      </a:lvl8pPr>
      <a:lvl9pPr marL="4528334" indent="-266373" algn="l" rtl="0" fontAlgn="base">
        <a:spcBef>
          <a:spcPct val="20000"/>
        </a:spcBef>
        <a:spcAft>
          <a:spcPct val="0"/>
        </a:spcAft>
        <a:buChar char="»"/>
        <a:defRPr sz="2353">
          <a:solidFill>
            <a:schemeClr val="tx1"/>
          </a:solidFill>
          <a:latin typeface="+mn-lt"/>
          <a:cs typeface="+mn-cs"/>
        </a:defRPr>
      </a:lvl9pPr>
    </p:bodyStyle>
    <p:otherStyle>
      <a:defPPr>
        <a:defRPr lang="en-US"/>
      </a:defPPr>
      <a:lvl1pPr marL="0" algn="l" defTabSz="1065490" rtl="0" eaLnBrk="1" latinLnBrk="0" hangingPunct="1">
        <a:defRPr sz="2118" kern="1200">
          <a:solidFill>
            <a:schemeClr val="tx1"/>
          </a:solidFill>
          <a:latin typeface="+mn-lt"/>
          <a:ea typeface="+mn-ea"/>
          <a:cs typeface="+mn-cs"/>
        </a:defRPr>
      </a:lvl1pPr>
      <a:lvl2pPr marL="532745" algn="l" defTabSz="1065490" rtl="0" eaLnBrk="1" latinLnBrk="0" hangingPunct="1">
        <a:defRPr sz="2118" kern="1200">
          <a:solidFill>
            <a:schemeClr val="tx1"/>
          </a:solidFill>
          <a:latin typeface="+mn-lt"/>
          <a:ea typeface="+mn-ea"/>
          <a:cs typeface="+mn-cs"/>
        </a:defRPr>
      </a:lvl2pPr>
      <a:lvl3pPr marL="1065490" algn="l" defTabSz="1065490" rtl="0" eaLnBrk="1" latinLnBrk="0" hangingPunct="1">
        <a:defRPr sz="2118" kern="1200">
          <a:solidFill>
            <a:schemeClr val="tx1"/>
          </a:solidFill>
          <a:latin typeface="+mn-lt"/>
          <a:ea typeface="+mn-ea"/>
          <a:cs typeface="+mn-cs"/>
        </a:defRPr>
      </a:lvl3pPr>
      <a:lvl4pPr marL="1598236" algn="l" defTabSz="1065490" rtl="0" eaLnBrk="1" latinLnBrk="0" hangingPunct="1">
        <a:defRPr sz="2118" kern="1200">
          <a:solidFill>
            <a:schemeClr val="tx1"/>
          </a:solidFill>
          <a:latin typeface="+mn-lt"/>
          <a:ea typeface="+mn-ea"/>
          <a:cs typeface="+mn-cs"/>
        </a:defRPr>
      </a:lvl4pPr>
      <a:lvl5pPr marL="2130981" algn="l" defTabSz="1065490" rtl="0" eaLnBrk="1" latinLnBrk="0" hangingPunct="1">
        <a:defRPr sz="2118" kern="1200">
          <a:solidFill>
            <a:schemeClr val="tx1"/>
          </a:solidFill>
          <a:latin typeface="+mn-lt"/>
          <a:ea typeface="+mn-ea"/>
          <a:cs typeface="+mn-cs"/>
        </a:defRPr>
      </a:lvl5pPr>
      <a:lvl6pPr marL="2663726" algn="l" defTabSz="1065490" rtl="0" eaLnBrk="1" latinLnBrk="0" hangingPunct="1">
        <a:defRPr sz="2118" kern="1200">
          <a:solidFill>
            <a:schemeClr val="tx1"/>
          </a:solidFill>
          <a:latin typeface="+mn-lt"/>
          <a:ea typeface="+mn-ea"/>
          <a:cs typeface="+mn-cs"/>
        </a:defRPr>
      </a:lvl6pPr>
      <a:lvl7pPr marL="3196471" algn="l" defTabSz="1065490" rtl="0" eaLnBrk="1" latinLnBrk="0" hangingPunct="1">
        <a:defRPr sz="2118" kern="1200">
          <a:solidFill>
            <a:schemeClr val="tx1"/>
          </a:solidFill>
          <a:latin typeface="+mn-lt"/>
          <a:ea typeface="+mn-ea"/>
          <a:cs typeface="+mn-cs"/>
        </a:defRPr>
      </a:lvl7pPr>
      <a:lvl8pPr marL="3729216" algn="l" defTabSz="1065490" rtl="0" eaLnBrk="1" latinLnBrk="0" hangingPunct="1">
        <a:defRPr sz="2118" kern="1200">
          <a:solidFill>
            <a:schemeClr val="tx1"/>
          </a:solidFill>
          <a:latin typeface="+mn-lt"/>
          <a:ea typeface="+mn-ea"/>
          <a:cs typeface="+mn-cs"/>
        </a:defRPr>
      </a:lvl8pPr>
      <a:lvl9pPr marL="4261961" algn="l" defTabSz="1065490" rtl="0" eaLnBrk="1" latinLnBrk="0" hangingPunct="1">
        <a:defRPr sz="211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EC24BC-81DF-4C9F-A180-229815C1EA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F8355-0A12-48ED-9F3B-6058C3AC1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28A62-E656-43A6-AA57-A16AE9275E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1FE5B71B-A4FB-4BA1-A47F-4EFE841E2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402D0-4793-40AB-835A-5D9BBFB82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6F29A-B976-4F92-BF5E-F250F6D9E9C8}" type="slidenum">
              <a:rPr lang="en-US" smtClean="0"/>
              <a:t>‹#›</a:t>
            </a:fld>
            <a:endParaRPr lang="en-US"/>
          </a:p>
        </p:txBody>
      </p:sp>
    </p:spTree>
    <p:extLst>
      <p:ext uri="{BB962C8B-B14F-4D97-AF65-F5344CB8AC3E}">
        <p14:creationId xmlns:p14="http://schemas.microsoft.com/office/powerpoint/2010/main" val="223955044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EC24BC-81DF-4C9F-A180-229815C1EA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F8355-0A12-48ED-9F3B-6058C3AC1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28A62-E656-43A6-AA57-A16AE9275E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A8593-3EAF-43F4-86B2-178F50FAB371}" type="datetimeFigureOut">
              <a:rPr lang="en-US" smtClean="0"/>
              <a:t>9/20/2022</a:t>
            </a:fld>
            <a:endParaRPr lang="en-US"/>
          </a:p>
        </p:txBody>
      </p:sp>
      <p:sp>
        <p:nvSpPr>
          <p:cNvPr id="5" name="Footer Placeholder 4">
            <a:extLst>
              <a:ext uri="{FF2B5EF4-FFF2-40B4-BE49-F238E27FC236}">
                <a16:creationId xmlns:a16="http://schemas.microsoft.com/office/drawing/2014/main" id="{1FE5B71B-A4FB-4BA1-A47F-4EFE841E2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402D0-4793-40AB-835A-5D9BBFB82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6F29A-B976-4F92-BF5E-F250F6D9E9C8}" type="slidenum">
              <a:rPr lang="en-US" smtClean="0"/>
              <a:t>‹#›</a:t>
            </a:fld>
            <a:endParaRPr lang="en-US"/>
          </a:p>
        </p:txBody>
      </p:sp>
    </p:spTree>
    <p:extLst>
      <p:ext uri="{BB962C8B-B14F-4D97-AF65-F5344CB8AC3E}">
        <p14:creationId xmlns:p14="http://schemas.microsoft.com/office/powerpoint/2010/main" val="111667572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png"/><Relationship Id="rId3" Type="http://schemas.openxmlformats.org/officeDocument/2006/relationships/slideLayout" Target="../slideLayouts/slideLayout39.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chart" Target="../charts/chart1.xml"/><Relationship Id="rId4" Type="http://schemas.openxmlformats.org/officeDocument/2006/relationships/notesSlide" Target="../notesSlides/notesSlide6.xml"/><Relationship Id="rId9" Type="http://schemas.openxmlformats.org/officeDocument/2006/relationships/image" Target="../media/image30.jpe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png"/><Relationship Id="rId3" Type="http://schemas.openxmlformats.org/officeDocument/2006/relationships/slideLayout" Target="../slideLayouts/slideLayout39.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chart" Target="../charts/chart2.xml"/><Relationship Id="rId4" Type="http://schemas.openxmlformats.org/officeDocument/2006/relationships/notesSlide" Target="../notesSlides/notesSlide7.xml"/><Relationship Id="rId9" Type="http://schemas.openxmlformats.org/officeDocument/2006/relationships/image" Target="../media/image30.jpe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png"/><Relationship Id="rId3" Type="http://schemas.openxmlformats.org/officeDocument/2006/relationships/slideLayout" Target="../slideLayouts/slideLayout39.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5.jpe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chart" Target="../charts/chart3.xml"/><Relationship Id="rId4" Type="http://schemas.openxmlformats.org/officeDocument/2006/relationships/notesSlide" Target="../notesSlides/notesSlide8.xml"/><Relationship Id="rId9" Type="http://schemas.openxmlformats.org/officeDocument/2006/relationships/image" Target="../media/image30.jpe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png"/><Relationship Id="rId3" Type="http://schemas.openxmlformats.org/officeDocument/2006/relationships/slideLayout" Target="../slideLayouts/slideLayout39.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chart" Target="../charts/chart4.xml"/><Relationship Id="rId4" Type="http://schemas.openxmlformats.org/officeDocument/2006/relationships/notesSlide" Target="../notesSlides/notesSlide9.xml"/><Relationship Id="rId9" Type="http://schemas.openxmlformats.org/officeDocument/2006/relationships/image" Target="../media/image30.jpeg"/><Relationship Id="rId1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0.png"/><Relationship Id="rId3" Type="http://schemas.openxmlformats.org/officeDocument/2006/relationships/slideLayout" Target="../slideLayouts/slideLayout34.xml"/><Relationship Id="rId7" Type="http://schemas.openxmlformats.org/officeDocument/2006/relationships/slide" Target="slide31.xml"/><Relationship Id="rId12" Type="http://schemas.openxmlformats.org/officeDocument/2006/relationships/slide" Target="slide7.xml"/><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2.wdp"/><Relationship Id="rId11" Type="http://schemas.openxmlformats.org/officeDocument/2006/relationships/image" Target="../media/image43.jpg"/><Relationship Id="rId5" Type="http://schemas.openxmlformats.org/officeDocument/2006/relationships/image" Target="../media/image41.png"/><Relationship Id="rId10" Type="http://schemas.openxmlformats.org/officeDocument/2006/relationships/slide" Target="slide32.xml"/><Relationship Id="rId4" Type="http://schemas.openxmlformats.org/officeDocument/2006/relationships/slide" Target="slide30.xm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6.png"/><Relationship Id="rId2" Type="http://schemas.openxmlformats.org/officeDocument/2006/relationships/slide" Target="slide29.xml"/><Relationship Id="rId1" Type="http://schemas.openxmlformats.org/officeDocument/2006/relationships/slideLayout" Target="../slideLayouts/slideLayout40.xml"/><Relationship Id="rId6" Type="http://schemas.openxmlformats.org/officeDocument/2006/relationships/image" Target="../media/image45.jpeg"/><Relationship Id="rId5" Type="http://schemas.openxmlformats.org/officeDocument/2006/relationships/image" Target="../media/image20.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29.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29.xml"/><Relationship Id="rId1" Type="http://schemas.openxmlformats.org/officeDocument/2006/relationships/slideLayout" Target="../slideLayouts/slideLayout40.xml"/><Relationship Id="rId5" Type="http://schemas.openxmlformats.org/officeDocument/2006/relationships/image" Target="../media/image49.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70.gif"/><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69.gif"/><Relationship Id="rId4" Type="http://schemas.openxmlformats.org/officeDocument/2006/relationships/audio" Target="../media/audio8.wav"/></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0.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377158" y="1756007"/>
            <a:ext cx="10329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3600" b="1" u="sng" dirty="0" err="1">
                <a:solidFill>
                  <a:srgbClr val="FF0000"/>
                </a:solidFill>
                <a:latin typeface="Times New Roman" panose="02020603050405020304" pitchFamily="18" charset="0"/>
              </a:rPr>
              <a:t>Câu</a:t>
            </a:r>
            <a:r>
              <a:rPr lang="en-US" sz="3600" b="1" u="sng" dirty="0">
                <a:solidFill>
                  <a:srgbClr val="FF0000"/>
                </a:solidFill>
                <a:latin typeface="Times New Roman" panose="02020603050405020304" pitchFamily="18" charset="0"/>
              </a:rPr>
              <a:t> 1:</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Đơn</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vị</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đo</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và</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dụng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cụ</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thường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dùng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đo</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chiều</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dài</a:t>
            </a:r>
            <a:r>
              <a:rPr lang="en-US" sz="3600" dirty="0">
                <a:solidFill>
                  <a:srgbClr val="0000FF"/>
                </a:solidFill>
                <a:latin typeface="Times New Roman" panose="02020603050405020304" pitchFamily="18" charset="0"/>
              </a:rPr>
              <a:t>?</a:t>
            </a:r>
          </a:p>
        </p:txBody>
      </p:sp>
      <p:sp>
        <p:nvSpPr>
          <p:cNvPr id="5" name="Text Box 7"/>
          <p:cNvSpPr txBox="1">
            <a:spLocks noChangeArrowheads="1"/>
          </p:cNvSpPr>
          <p:nvPr/>
        </p:nvSpPr>
        <p:spPr bwMode="auto">
          <a:xfrm>
            <a:off x="1377158" y="3129352"/>
            <a:ext cx="10329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3600" b="1" u="sng" dirty="0" err="1">
                <a:solidFill>
                  <a:srgbClr val="FF0000"/>
                </a:solidFill>
                <a:latin typeface="Times New Roman" panose="02020603050405020304" pitchFamily="18" charset="0"/>
              </a:rPr>
              <a:t>Câu</a:t>
            </a:r>
            <a:r>
              <a:rPr lang="en-US" sz="3600" b="1" u="sng" dirty="0">
                <a:solidFill>
                  <a:srgbClr val="FF0000"/>
                </a:solidFill>
                <a:latin typeface="Times New Roman" panose="02020603050405020304" pitchFamily="18" charset="0"/>
              </a:rPr>
              <a:t> 2:</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Cách</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đo</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chiều</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dài</a:t>
            </a:r>
            <a:r>
              <a:rPr lang="en-US" sz="3600" dirty="0">
                <a:solidFill>
                  <a:srgbClr val="0000FF"/>
                </a:solidFill>
                <a:latin typeface="Times New Roman" panose="02020603050405020304" pitchFamily="18" charset="0"/>
              </a:rPr>
              <a:t>?</a:t>
            </a:r>
          </a:p>
        </p:txBody>
      </p:sp>
      <p:sp>
        <p:nvSpPr>
          <p:cNvPr id="7" name="Title 4">
            <a:extLst>
              <a:ext uri="{FF2B5EF4-FFF2-40B4-BE49-F238E27FC236}">
                <a16:creationId xmlns:a16="http://schemas.microsoft.com/office/drawing/2014/main" id="{79E8BA89-D66D-42E0-A247-3C5F5D49BAB1}"/>
              </a:ext>
            </a:extLst>
          </p:cNvPr>
          <p:cNvSpPr txBox="1">
            <a:spLocks/>
          </p:cNvSpPr>
          <p:nvPr/>
        </p:nvSpPr>
        <p:spPr>
          <a:xfrm>
            <a:off x="956468" y="296363"/>
            <a:ext cx="10750552" cy="82689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a:solidFill>
                  <a:srgbClr val="FF0000"/>
                </a:solidFill>
                <a:latin typeface="Times New Roman" panose="02020603050405020304" pitchFamily="18" charset="0"/>
                <a:ea typeface="AGOldFace-Outline" panose="02020500000000000000" pitchFamily="18" charset="0"/>
                <a:cs typeface="Times New Roman" panose="02020603050405020304" pitchFamily="18" charset="0"/>
              </a:rPr>
              <a:t>KIỂM TRA BÀI CŨ </a:t>
            </a:r>
            <a:endParaRPr lang="en-US" altLang="en-US" b="1" dirty="0">
              <a:solidFill>
                <a:srgbClr val="FF0000"/>
              </a:solidFill>
              <a:latin typeface="Times New Roman" panose="02020603050405020304" pitchFamily="18" charset="0"/>
              <a:ea typeface="AGOldFace-Outline" panose="02020500000000000000"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5562600"/>
            <a:ext cx="6248400" cy="1295400"/>
          </a:xfrm>
          <a:prstGeom prst="rect">
            <a:avLst/>
          </a:prstGeom>
        </p:spPr>
      </p:pic>
      <p:sp>
        <p:nvSpPr>
          <p:cNvPr id="11" name="Flowchart: Delay 10"/>
          <p:cNvSpPr/>
          <p:nvPr/>
        </p:nvSpPr>
        <p:spPr>
          <a:xfrm>
            <a:off x="57150" y="1962150"/>
            <a:ext cx="1047750" cy="2819400"/>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23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D8ACC37-7025-4AFF-BFEA-1A733290427B}"/>
              </a:ext>
            </a:extLst>
          </p:cNvPr>
          <p:cNvGraphicFramePr>
            <a:graphicFrameLocks noGrp="1"/>
          </p:cNvGraphicFramePr>
          <p:nvPr>
            <p:extLst>
              <p:ext uri="{D42A27DB-BD31-4B8C-83A1-F6EECF244321}">
                <p14:modId xmlns:p14="http://schemas.microsoft.com/office/powerpoint/2010/main" val="910883338"/>
              </p:ext>
            </p:extLst>
          </p:nvPr>
        </p:nvGraphicFramePr>
        <p:xfrm>
          <a:off x="1509824" y="180753"/>
          <a:ext cx="9324755" cy="6724840"/>
        </p:xfrm>
        <a:graphic>
          <a:graphicData uri="http://schemas.openxmlformats.org/drawingml/2006/table">
            <a:tbl>
              <a:tblPr firstRow="1" bandRow="1">
                <a:tableStyleId>{22838BEF-8BB2-4498-84A7-C5851F593DF1}</a:tableStyleId>
              </a:tblPr>
              <a:tblGrid>
                <a:gridCol w="4242057">
                  <a:extLst>
                    <a:ext uri="{9D8B030D-6E8A-4147-A177-3AD203B41FA5}">
                      <a16:colId xmlns:a16="http://schemas.microsoft.com/office/drawing/2014/main" val="4029321607"/>
                    </a:ext>
                  </a:extLst>
                </a:gridCol>
                <a:gridCol w="1709856">
                  <a:extLst>
                    <a:ext uri="{9D8B030D-6E8A-4147-A177-3AD203B41FA5}">
                      <a16:colId xmlns:a16="http://schemas.microsoft.com/office/drawing/2014/main" val="3632754279"/>
                    </a:ext>
                  </a:extLst>
                </a:gridCol>
                <a:gridCol w="3372842">
                  <a:extLst>
                    <a:ext uri="{9D8B030D-6E8A-4147-A177-3AD203B41FA5}">
                      <a16:colId xmlns:a16="http://schemas.microsoft.com/office/drawing/2014/main" val="1914523170"/>
                    </a:ext>
                  </a:extLst>
                </a:gridCol>
              </a:tblGrid>
              <a:tr h="771620">
                <a:tc>
                  <a:txBody>
                    <a:bodyPr/>
                    <a:lstStyle/>
                    <a:p>
                      <a:pPr algn="ctr"/>
                      <a:r>
                        <a:rPr lang="en-US" sz="3000" dirty="0" err="1">
                          <a:latin typeface="Times New Roman" panose="02020603050405020304" pitchFamily="18" charset="0"/>
                          <a:cs typeface="Times New Roman" panose="02020603050405020304" pitchFamily="18" charset="0"/>
                        </a:rPr>
                        <a:t>Đơn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vị</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r>
                        <a:rPr lang="en-US" sz="3000" dirty="0" err="1">
                          <a:latin typeface="Times New Roman" panose="02020603050405020304" pitchFamily="18" charset="0"/>
                          <a:cs typeface="Times New Roman" panose="02020603050405020304" pitchFamily="18" charset="0"/>
                        </a:rPr>
                        <a:t>Kí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hiệu</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r>
                        <a:rPr lang="en-US" sz="3000" dirty="0" err="1">
                          <a:latin typeface="Times New Roman" panose="02020603050405020304" pitchFamily="18" charset="0"/>
                          <a:cs typeface="Times New Roman" panose="02020603050405020304" pitchFamily="18" charset="0"/>
                        </a:rPr>
                        <a:t>Đổi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vị</a:t>
                      </a: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3046269"/>
                  </a:ext>
                </a:extLst>
              </a:tr>
              <a:tr h="771620">
                <a:tc>
                  <a:txBody>
                    <a:bodyPr/>
                    <a:lstStyle/>
                    <a:p>
                      <a:pPr algn="ctr"/>
                      <a:r>
                        <a:rPr lang="en-US" sz="3000" dirty="0" err="1">
                          <a:latin typeface="Times New Roman" panose="02020603050405020304" pitchFamily="18" charset="0"/>
                          <a:cs typeface="Times New Roman" panose="02020603050405020304" pitchFamily="18" charset="0"/>
                        </a:rPr>
                        <a:t>miligam</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r>
                        <a:rPr lang="en-US" sz="3000" dirty="0">
                          <a:latin typeface="Times New Roman" panose="02020603050405020304" pitchFamily="18" charset="0"/>
                          <a:cs typeface="Times New Roman" panose="02020603050405020304" pitchFamily="18" charset="0"/>
                        </a:rPr>
                        <a:t>mg</a:t>
                      </a:r>
                    </a:p>
                  </a:txBody>
                  <a:tcPr/>
                </a:tc>
                <a:tc>
                  <a:txBody>
                    <a:bodyPr/>
                    <a:lstStyle/>
                    <a:p>
                      <a:pPr algn="l"/>
                      <a:r>
                        <a:rPr lang="en-US" sz="3200" dirty="0"/>
                        <a:t>1mg = …………. g</a:t>
                      </a:r>
                      <a:br>
                        <a:rPr lang="en-US" sz="3200" dirty="0"/>
                      </a:b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75204321"/>
                  </a:ext>
                </a:extLst>
              </a:tr>
              <a:tr h="771620">
                <a:tc>
                  <a:txBody>
                    <a:bodyPr/>
                    <a:lstStyle/>
                    <a:p>
                      <a:pPr algn="ctr"/>
                      <a:r>
                        <a:rPr lang="en-US" sz="3000" dirty="0">
                          <a:latin typeface="Times New Roman" panose="02020603050405020304" pitchFamily="18" charset="0"/>
                          <a:cs typeface="Times New Roman" panose="02020603050405020304" pitchFamily="18" charset="0"/>
                        </a:rPr>
                        <a:t>Gam</a:t>
                      </a:r>
                    </a:p>
                  </a:txBody>
                  <a:tcPr/>
                </a:tc>
                <a:tc>
                  <a:txBody>
                    <a:bodyPr/>
                    <a:lstStyle/>
                    <a:p>
                      <a:pPr algn="ctr"/>
                      <a:r>
                        <a:rPr lang="en-US" sz="3000" dirty="0">
                          <a:latin typeface="Times New Roman" panose="02020603050405020304" pitchFamily="18" charset="0"/>
                          <a:cs typeface="Times New Roman" panose="02020603050405020304" pitchFamily="18" charset="0"/>
                        </a:rPr>
                        <a:t>g</a:t>
                      </a:r>
                    </a:p>
                  </a:txBody>
                  <a:tcPr/>
                </a:tc>
                <a:tc>
                  <a:txBody>
                    <a:bodyPr/>
                    <a:lstStyle/>
                    <a:p>
                      <a:pPr algn="l"/>
                      <a:r>
                        <a:rPr lang="en-US" sz="3200" dirty="0"/>
                        <a:t>1g = ………… kg</a:t>
                      </a: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25760571"/>
                  </a:ext>
                </a:extLst>
              </a:tr>
              <a:tr h="771620">
                <a:tc>
                  <a:txBody>
                    <a:bodyPr/>
                    <a:lstStyle/>
                    <a:p>
                      <a:pPr algn="ctr"/>
                      <a:r>
                        <a:rPr lang="en-US" sz="3000" dirty="0" err="1">
                          <a:latin typeface="Times New Roman" panose="02020603050405020304" pitchFamily="18" charset="0"/>
                          <a:cs typeface="Times New Roman" panose="02020603050405020304" pitchFamily="18" charset="0"/>
                        </a:rPr>
                        <a:t>Héctôgam</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lạng</a:t>
                      </a:r>
                      <a:r>
                        <a:rPr lang="en-US" sz="3000" dirty="0">
                          <a:latin typeface="Times New Roman" panose="02020603050405020304" pitchFamily="18" charset="0"/>
                          <a:cs typeface="Times New Roman" panose="02020603050405020304" pitchFamily="18" charset="0"/>
                        </a:rPr>
                        <a:t> )</a:t>
                      </a:r>
                    </a:p>
                  </a:txBody>
                  <a:tcPr/>
                </a:tc>
                <a:tc>
                  <a:txBody>
                    <a:bodyPr/>
                    <a:lstStyle/>
                    <a:p>
                      <a:pPr algn="ctr"/>
                      <a:r>
                        <a:rPr lang="en-US" sz="3000" dirty="0">
                          <a:latin typeface="Times New Roman" panose="02020603050405020304" pitchFamily="18" charset="0"/>
                          <a:cs typeface="Times New Roman" panose="02020603050405020304" pitchFamily="18" charset="0"/>
                        </a:rPr>
                        <a:t>hg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1hg = ………… kg</a:t>
                      </a:r>
                      <a:endParaRPr lang="en-US" sz="32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5260344"/>
                  </a:ext>
                </a:extLst>
              </a:tr>
              <a:tr h="771620">
                <a:tc>
                  <a:txBody>
                    <a:bodyPr/>
                    <a:lstStyle/>
                    <a:p>
                      <a:pPr algn="ctr"/>
                      <a:r>
                        <a:rPr lang="en-US" sz="3000" dirty="0" err="1">
                          <a:latin typeface="Times New Roman" panose="02020603050405020304" pitchFamily="18" charset="0"/>
                          <a:cs typeface="Times New Roman" panose="02020603050405020304" pitchFamily="18" charset="0"/>
                        </a:rPr>
                        <a:t>Yến</a:t>
                      </a:r>
                      <a:r>
                        <a:rPr lang="en-US" sz="3000" dirty="0">
                          <a:latin typeface="Times New Roman" panose="02020603050405020304" pitchFamily="18" charset="0"/>
                          <a:cs typeface="Times New Roman" panose="02020603050405020304" pitchFamily="18" charset="0"/>
                        </a:rPr>
                        <a:t> </a:t>
                      </a:r>
                    </a:p>
                  </a:txBody>
                  <a:tcPr/>
                </a:tc>
                <a:tc>
                  <a:txBody>
                    <a:bodyPr/>
                    <a:lstStyle/>
                    <a:p>
                      <a:pPr algn="ctr"/>
                      <a:r>
                        <a:rPr lang="en-US" sz="3000" dirty="0">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1 </a:t>
                      </a:r>
                      <a:r>
                        <a:rPr lang="en-US" sz="3200" dirty="0" err="1"/>
                        <a:t>yến</a:t>
                      </a:r>
                      <a:r>
                        <a:rPr lang="en-US" sz="3200" dirty="0"/>
                        <a:t> = ………… kg</a:t>
                      </a:r>
                      <a:endParaRPr lang="en-US" sz="32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0388594"/>
                  </a:ext>
                </a:extLst>
              </a:tr>
              <a:tr h="771620">
                <a:tc>
                  <a:txBody>
                    <a:bodyPr/>
                    <a:lstStyle/>
                    <a:p>
                      <a:pPr algn="ctr"/>
                      <a:r>
                        <a:rPr lang="en-US" sz="3000" dirty="0" err="1">
                          <a:latin typeface="Times New Roman" panose="02020603050405020304" pitchFamily="18" charset="0"/>
                          <a:cs typeface="Times New Roman" panose="02020603050405020304" pitchFamily="18" charset="0"/>
                        </a:rPr>
                        <a:t>Tạ</a:t>
                      </a:r>
                      <a:r>
                        <a:rPr lang="en-US" sz="3000" dirty="0">
                          <a:latin typeface="Times New Roman" panose="02020603050405020304" pitchFamily="18" charset="0"/>
                          <a:cs typeface="Times New Roman" panose="02020603050405020304" pitchFamily="18" charset="0"/>
                        </a:rPr>
                        <a:t> </a:t>
                      </a:r>
                    </a:p>
                  </a:txBody>
                  <a:tcPr/>
                </a:tc>
                <a:tc>
                  <a:txBody>
                    <a:bodyPr/>
                    <a:lstStyle/>
                    <a:p>
                      <a:pPr algn="ctr"/>
                      <a:r>
                        <a:rPr lang="en-US" sz="3000" dirty="0">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1 </a:t>
                      </a:r>
                      <a:r>
                        <a:rPr lang="en-US" sz="3200" dirty="0" err="1"/>
                        <a:t>tạ</a:t>
                      </a:r>
                      <a:r>
                        <a:rPr lang="en-US" sz="3200" dirty="0"/>
                        <a:t> = ………… kg</a:t>
                      </a:r>
                      <a:endParaRPr lang="en-US" sz="32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78775475"/>
                  </a:ext>
                </a:extLst>
              </a:tr>
              <a:tr h="771620">
                <a:tc>
                  <a:txBody>
                    <a:bodyPr/>
                    <a:lstStyle/>
                    <a:p>
                      <a:pPr algn="ctr"/>
                      <a:r>
                        <a:rPr lang="en-US" sz="3000" dirty="0" err="1">
                          <a:latin typeface="Times New Roman" panose="02020603050405020304" pitchFamily="18" charset="0"/>
                          <a:cs typeface="Times New Roman" panose="02020603050405020304" pitchFamily="18" charset="0"/>
                        </a:rPr>
                        <a:t>Tấn</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r>
                        <a:rPr lang="en-US" sz="3000" dirty="0">
                          <a:latin typeface="Times New Roman" panose="02020603050405020304" pitchFamily="18" charset="0"/>
                          <a:cs typeface="Times New Roman" panose="02020603050405020304" pitchFamily="18" charset="0"/>
                        </a:rPr>
                        <a: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1 </a:t>
                      </a:r>
                      <a:r>
                        <a:rPr lang="en-US" sz="3200" dirty="0" err="1"/>
                        <a:t>tấn</a:t>
                      </a:r>
                      <a:r>
                        <a:rPr lang="en-US" sz="3200" dirty="0"/>
                        <a:t> = ………… kg</a:t>
                      </a:r>
                      <a:endParaRPr lang="en-US" sz="3200" dirty="0">
                        <a:latin typeface="Times New Roman" panose="02020603050405020304" pitchFamily="18" charset="0"/>
                        <a:cs typeface="Times New Roman" panose="02020603050405020304" pitchFamily="18" charset="0"/>
                      </a:endParaRPr>
                    </a:p>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662078"/>
                  </a:ext>
                </a:extLst>
              </a:tr>
            </a:tbl>
          </a:graphicData>
        </a:graphic>
      </p:graphicFrame>
      <p:sp>
        <p:nvSpPr>
          <p:cNvPr id="5" name="TextBox 4">
            <a:extLst>
              <a:ext uri="{FF2B5EF4-FFF2-40B4-BE49-F238E27FC236}">
                <a16:creationId xmlns:a16="http://schemas.microsoft.com/office/drawing/2014/main" id="{2EFD1EEF-AF1F-49CD-A1B0-7CC5909FD534}"/>
              </a:ext>
            </a:extLst>
          </p:cNvPr>
          <p:cNvSpPr txBox="1"/>
          <p:nvPr/>
        </p:nvSpPr>
        <p:spPr>
          <a:xfrm>
            <a:off x="8814394" y="925030"/>
            <a:ext cx="1405572" cy="552441"/>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0,001</a:t>
            </a:r>
          </a:p>
        </p:txBody>
      </p:sp>
      <p:sp>
        <p:nvSpPr>
          <p:cNvPr id="6" name="TextBox 5">
            <a:extLst>
              <a:ext uri="{FF2B5EF4-FFF2-40B4-BE49-F238E27FC236}">
                <a16:creationId xmlns:a16="http://schemas.microsoft.com/office/drawing/2014/main" id="{078AEAFC-F4F4-435B-8CFC-545978CD034D}"/>
              </a:ext>
            </a:extLst>
          </p:cNvPr>
          <p:cNvSpPr txBox="1"/>
          <p:nvPr/>
        </p:nvSpPr>
        <p:spPr>
          <a:xfrm>
            <a:off x="8273599" y="1943194"/>
            <a:ext cx="1460810" cy="553998"/>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0,001</a:t>
            </a:r>
          </a:p>
        </p:txBody>
      </p:sp>
      <p:sp>
        <p:nvSpPr>
          <p:cNvPr id="7" name="TextBox 6">
            <a:extLst>
              <a:ext uri="{FF2B5EF4-FFF2-40B4-BE49-F238E27FC236}">
                <a16:creationId xmlns:a16="http://schemas.microsoft.com/office/drawing/2014/main" id="{D46AE06D-FDF4-43B7-BF81-1E20BC5DEE4E}"/>
              </a:ext>
            </a:extLst>
          </p:cNvPr>
          <p:cNvSpPr txBox="1"/>
          <p:nvPr/>
        </p:nvSpPr>
        <p:spPr>
          <a:xfrm>
            <a:off x="8518146" y="2685915"/>
            <a:ext cx="1460810" cy="553998"/>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0,1</a:t>
            </a:r>
          </a:p>
        </p:txBody>
      </p:sp>
      <p:sp>
        <p:nvSpPr>
          <p:cNvPr id="8" name="TextBox 7">
            <a:extLst>
              <a:ext uri="{FF2B5EF4-FFF2-40B4-BE49-F238E27FC236}">
                <a16:creationId xmlns:a16="http://schemas.microsoft.com/office/drawing/2014/main" id="{CAC550DA-B5E1-40E3-86AB-25B039CB07CC}"/>
              </a:ext>
            </a:extLst>
          </p:cNvPr>
          <p:cNvSpPr txBox="1"/>
          <p:nvPr/>
        </p:nvSpPr>
        <p:spPr>
          <a:xfrm>
            <a:off x="8830643" y="3687018"/>
            <a:ext cx="1405572" cy="552441"/>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10</a:t>
            </a:r>
          </a:p>
        </p:txBody>
      </p:sp>
      <p:sp>
        <p:nvSpPr>
          <p:cNvPr id="9" name="TextBox 8">
            <a:extLst>
              <a:ext uri="{FF2B5EF4-FFF2-40B4-BE49-F238E27FC236}">
                <a16:creationId xmlns:a16="http://schemas.microsoft.com/office/drawing/2014/main" id="{FF638601-9226-4B1E-BF38-C099DC2D452B}"/>
              </a:ext>
            </a:extLst>
          </p:cNvPr>
          <p:cNvSpPr txBox="1"/>
          <p:nvPr/>
        </p:nvSpPr>
        <p:spPr>
          <a:xfrm>
            <a:off x="8617992" y="4707515"/>
            <a:ext cx="1405572" cy="552441"/>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100</a:t>
            </a:r>
          </a:p>
        </p:txBody>
      </p:sp>
      <p:sp>
        <p:nvSpPr>
          <p:cNvPr id="10" name="TextBox 9">
            <a:extLst>
              <a:ext uri="{FF2B5EF4-FFF2-40B4-BE49-F238E27FC236}">
                <a16:creationId xmlns:a16="http://schemas.microsoft.com/office/drawing/2014/main" id="{CE03EF45-05A4-4D55-AD39-E6D3295BB214}"/>
              </a:ext>
            </a:extLst>
          </p:cNvPr>
          <p:cNvSpPr txBox="1"/>
          <p:nvPr/>
        </p:nvSpPr>
        <p:spPr>
          <a:xfrm>
            <a:off x="8749128" y="5792125"/>
            <a:ext cx="1405572" cy="552441"/>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1000</a:t>
            </a:r>
          </a:p>
        </p:txBody>
      </p:sp>
    </p:spTree>
    <p:extLst>
      <p:ext uri="{BB962C8B-B14F-4D97-AF65-F5344CB8AC3E}">
        <p14:creationId xmlns:p14="http://schemas.microsoft.com/office/powerpoint/2010/main" val="37011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47"/>
          <p:cNvSpPr txBox="1">
            <a:spLocks noChangeArrowheads="1"/>
          </p:cNvSpPr>
          <p:nvPr/>
        </p:nvSpPr>
        <p:spPr bwMode="auto">
          <a:xfrm>
            <a:off x="952500" y="440183"/>
            <a:ext cx="741044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4400" b="1" dirty="0">
                <a:solidFill>
                  <a:srgbClr val="002060"/>
                </a:solidFill>
              </a:rPr>
              <a:t>  </a:t>
            </a:r>
            <a:r>
              <a:rPr lang="en-US" sz="3600" b="1" dirty="0">
                <a:solidFill>
                  <a:srgbClr val="002060"/>
                </a:solidFill>
              </a:rPr>
              <a:t>II.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cụ</a:t>
            </a:r>
            <a:r>
              <a:rPr lang="en-US" sz="3600" b="1" dirty="0">
                <a:solidFill>
                  <a:srgbClr val="002060"/>
                </a:solidFill>
              </a:rPr>
              <a:t> </a:t>
            </a:r>
            <a:r>
              <a:rPr lang="en-US" sz="3600" b="1" dirty="0" err="1">
                <a:solidFill>
                  <a:srgbClr val="002060"/>
                </a:solidFill>
              </a:rPr>
              <a:t>đo</a:t>
            </a:r>
            <a:r>
              <a:rPr lang="en-US" sz="3600" b="1" dirty="0">
                <a:solidFill>
                  <a:srgbClr val="002060"/>
                </a:solidFill>
              </a:rPr>
              <a:t> </a:t>
            </a:r>
            <a:r>
              <a:rPr lang="en-US" sz="3600" b="1" dirty="0" err="1">
                <a:solidFill>
                  <a:srgbClr val="002060"/>
                </a:solidFill>
              </a:rPr>
              <a:t>khối</a:t>
            </a:r>
            <a:r>
              <a:rPr lang="en-US" sz="3600" b="1" dirty="0">
                <a:solidFill>
                  <a:srgbClr val="002060"/>
                </a:solidFill>
              </a:rPr>
              <a:t> </a:t>
            </a:r>
            <a:r>
              <a:rPr lang="en-US" sz="3600" b="1" dirty="0" err="1">
                <a:solidFill>
                  <a:srgbClr val="002060"/>
                </a:solidFill>
              </a:rPr>
              <a:t>lượng</a:t>
            </a:r>
            <a:endParaRPr lang="en-US" sz="3600" b="1" dirty="0">
              <a:solidFill>
                <a:srgbClr val="002060"/>
              </a:solidFill>
            </a:endParaRPr>
          </a:p>
          <a:p>
            <a:pPr algn="just" eaLnBrk="1" hangingPunct="1">
              <a:spcBef>
                <a:spcPct val="50000"/>
              </a:spcBef>
            </a:pPr>
            <a:endParaRPr lang="en-US" sz="3600" b="1" dirty="0">
              <a:solidFill>
                <a:srgbClr val="002060"/>
              </a:solidFill>
            </a:endParaRPr>
          </a:p>
        </p:txBody>
      </p:sp>
      <p:sp>
        <p:nvSpPr>
          <p:cNvPr id="7" name="Text Box 49"/>
          <p:cNvSpPr txBox="1">
            <a:spLocks noChangeArrowheads="1"/>
          </p:cNvSpPr>
          <p:nvPr/>
        </p:nvSpPr>
        <p:spPr bwMode="auto">
          <a:xfrm>
            <a:off x="1654178" y="1585567"/>
            <a:ext cx="9714407" cy="248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3600" b="1" dirty="0">
                <a:solidFill>
                  <a:srgbClr val="002060"/>
                </a:solidFill>
                <a:sym typeface="Wingdings" panose="05000000000000000000" pitchFamily="2" charset="2"/>
              </a:rPr>
              <a:t>  - </a:t>
            </a:r>
            <a:r>
              <a:rPr lang="en-US" sz="3600" b="1" dirty="0" err="1">
                <a:solidFill>
                  <a:srgbClr val="002060"/>
                </a:solidFill>
                <a:sym typeface="Wingdings" panose="05000000000000000000" pitchFamily="2" charset="2"/>
              </a:rPr>
              <a:t>Dùng</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để</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đo</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khối</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lượng</a:t>
            </a:r>
            <a:r>
              <a:rPr lang="en-US" sz="3600" b="1" dirty="0">
                <a:solidFill>
                  <a:srgbClr val="002060"/>
                </a:solidFill>
                <a:sym typeface="Wingdings" panose="05000000000000000000" pitchFamily="2" charset="2"/>
              </a:rPr>
              <a:t>  </a:t>
            </a:r>
          </a:p>
          <a:p>
            <a:pPr algn="just" eaLnBrk="1" hangingPunct="1">
              <a:lnSpc>
                <a:spcPct val="150000"/>
              </a:lnSpc>
              <a:spcBef>
                <a:spcPct val="50000"/>
              </a:spcBef>
            </a:pPr>
            <a:r>
              <a:rPr lang="en-US" sz="3600" b="1" dirty="0">
                <a:solidFill>
                  <a:srgbClr val="002060"/>
                </a:solidFill>
                <a:sym typeface="Wingdings" panose="05000000000000000000" pitchFamily="2" charset="2"/>
              </a:rPr>
              <a:t>  - </a:t>
            </a:r>
            <a:r>
              <a:rPr lang="en-US" sz="3600" b="1" dirty="0" err="1">
                <a:solidFill>
                  <a:srgbClr val="002060"/>
                </a:solidFill>
                <a:sym typeface="Wingdings" panose="05000000000000000000" pitchFamily="2" charset="2"/>
              </a:rPr>
              <a:t>Một</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số</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loại</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y </a:t>
            </a:r>
            <a:r>
              <a:rPr lang="en-US" sz="3600" b="1" dirty="0" err="1">
                <a:solidFill>
                  <a:srgbClr val="002060"/>
                </a:solidFill>
                <a:sym typeface="Wingdings" panose="05000000000000000000" pitchFamily="2" charset="2"/>
              </a:rPr>
              <a:t>tế</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tạ</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đòn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đồng</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hồ</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Rô</a:t>
            </a:r>
            <a:r>
              <a:rPr lang="en-US" sz="3600" b="1" dirty="0">
                <a:solidFill>
                  <a:srgbClr val="002060"/>
                </a:solidFill>
                <a:sym typeface="Wingdings" panose="05000000000000000000" pitchFamily="2" charset="2"/>
              </a:rPr>
              <a:t>-</a:t>
            </a:r>
            <a:r>
              <a:rPr lang="en-US" sz="3600" b="1" dirty="0" err="1">
                <a:solidFill>
                  <a:srgbClr val="002060"/>
                </a:solidFill>
                <a:sym typeface="Wingdings" panose="05000000000000000000" pitchFamily="2" charset="2"/>
              </a:rPr>
              <a:t>béc</a:t>
            </a:r>
            <a:r>
              <a:rPr lang="en-US" sz="3600" b="1" dirty="0">
                <a:solidFill>
                  <a:srgbClr val="002060"/>
                </a:solidFill>
                <a:sym typeface="Wingdings" panose="05000000000000000000" pitchFamily="2" charset="2"/>
              </a:rPr>
              <a:t>-van.</a:t>
            </a:r>
            <a:endParaRPr lang="en-US" sz="3600" b="1" dirty="0">
              <a:solidFill>
                <a:srgbClr val="002060"/>
              </a:solidFill>
            </a:endParaRPr>
          </a:p>
        </p:txBody>
      </p:sp>
      <p:sp>
        <p:nvSpPr>
          <p:cNvPr id="8"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184662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ịch sử hình thành cân sức khỏe điện tử">
            <a:hlinkClick r:id="" action="ppaction://media"/>
            <a:extLst>
              <a:ext uri="{FF2B5EF4-FFF2-40B4-BE49-F238E27FC236}">
                <a16:creationId xmlns:a16="http://schemas.microsoft.com/office/drawing/2014/main" id="{9681BEF9-2480-4552-A5E0-42CDE5B6C2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994" y="159489"/>
            <a:ext cx="11634011" cy="6539022"/>
          </a:xfrm>
          <a:prstGeom prst="rect">
            <a:avLst/>
          </a:prstGeom>
        </p:spPr>
      </p:pic>
    </p:spTree>
    <p:extLst>
      <p:ext uri="{BB962C8B-B14F-4D97-AF65-F5344CB8AC3E}">
        <p14:creationId xmlns:p14="http://schemas.microsoft.com/office/powerpoint/2010/main" val="24603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42736" y="702860"/>
            <a:ext cx="7021086" cy="3962400"/>
            <a:chOff x="2442736" y="702860"/>
            <a:chExt cx="7021086" cy="3962400"/>
          </a:xfrm>
        </p:grpSpPr>
        <p:pic>
          <p:nvPicPr>
            <p:cNvPr id="16386"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2736" y="702860"/>
              <a:ext cx="30956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8597" y="2522135"/>
              <a:ext cx="24352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4618891" y="5405306"/>
            <a:ext cx="3395306" cy="650036"/>
            <a:chOff x="4618891" y="5405306"/>
            <a:chExt cx="3395306" cy="650036"/>
          </a:xfrm>
        </p:grpSpPr>
        <p:sp>
          <p:nvSpPr>
            <p:cNvPr id="8" name="Text Box 15"/>
            <p:cNvSpPr txBox="1">
              <a:spLocks noChangeArrowheads="1"/>
            </p:cNvSpPr>
            <p:nvPr/>
          </p:nvSpPr>
          <p:spPr bwMode="auto">
            <a:xfrm>
              <a:off x="5371581" y="5409011"/>
              <a:ext cx="2642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600" b="1">
                  <a:solidFill>
                    <a:srgbClr val="002060"/>
                  </a:solidFill>
                  <a:cs typeface="Times New Roman" panose="02020603050405020304" pitchFamily="18" charset="0"/>
                </a:rPr>
                <a:t>Cân y tế</a:t>
              </a:r>
            </a:p>
          </p:txBody>
        </p:sp>
        <p:sp>
          <p:nvSpPr>
            <p:cNvPr id="16390" name="Text Box 6"/>
            <p:cNvSpPr txBox="1">
              <a:spLocks noChangeArrowheads="1"/>
            </p:cNvSpPr>
            <p:nvPr/>
          </p:nvSpPr>
          <p:spPr bwMode="auto">
            <a:xfrm>
              <a:off x="4618891" y="5405306"/>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sz="3200" b="1" dirty="0">
                <a:solidFill>
                  <a:srgbClr val="002060"/>
                </a:solidFill>
                <a:latin typeface="VNI-Times" pitchFamily="2" charset="0"/>
                <a:cs typeface="Arial" panose="020B0604020202020204" pitchFamily="34" charset="0"/>
              </a:endParaRPr>
            </a:p>
          </p:txBody>
        </p:sp>
      </p:grpSp>
      <p:sp>
        <p:nvSpPr>
          <p:cNvPr id="9"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31152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5207808" y="5447738"/>
            <a:ext cx="2642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600" b="1" dirty="0" err="1">
                <a:solidFill>
                  <a:srgbClr val="002060"/>
                </a:solidFill>
                <a:cs typeface="Times New Roman" panose="02020603050405020304" pitchFamily="18" charset="0"/>
              </a:rPr>
              <a:t>Cân</a:t>
            </a:r>
            <a:r>
              <a:rPr lang="en-US" sz="3600" b="1" dirty="0">
                <a:solidFill>
                  <a:srgbClr val="002060"/>
                </a:solidFill>
                <a:cs typeface="Times New Roman" panose="02020603050405020304" pitchFamily="18" charset="0"/>
              </a:rPr>
              <a:t> </a:t>
            </a:r>
            <a:r>
              <a:rPr lang="en-US" sz="3600" b="1" dirty="0" err="1">
                <a:solidFill>
                  <a:srgbClr val="002060"/>
                </a:solidFill>
                <a:cs typeface="Times New Roman" panose="02020603050405020304" pitchFamily="18" charset="0"/>
              </a:rPr>
              <a:t>tạ</a:t>
            </a:r>
            <a:endParaRPr lang="en-US" sz="3600" b="1" dirty="0">
              <a:solidFill>
                <a:srgbClr val="002060"/>
              </a:solidFill>
              <a:cs typeface="Times New Roman" panose="02020603050405020304" pitchFamily="18" charset="0"/>
            </a:endParaRPr>
          </a:p>
        </p:txBody>
      </p:sp>
      <p:pic>
        <p:nvPicPr>
          <p:cNvPr id="1026" name="Picture 2" descr="Cân bàn điện tử hay cân bàn c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543" y="887105"/>
            <a:ext cx="9534335" cy="424445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2742000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5398877" y="5447738"/>
            <a:ext cx="2642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600" b="1" dirty="0" err="1">
                <a:solidFill>
                  <a:srgbClr val="002060"/>
                </a:solidFill>
                <a:cs typeface="Times New Roman" panose="02020603050405020304" pitchFamily="18" charset="0"/>
              </a:rPr>
              <a:t>Cân</a:t>
            </a:r>
            <a:r>
              <a:rPr lang="en-US" sz="3600" b="1" dirty="0">
                <a:solidFill>
                  <a:srgbClr val="002060"/>
                </a:solidFill>
                <a:cs typeface="Times New Roman" panose="02020603050405020304" pitchFamily="18" charset="0"/>
              </a:rPr>
              <a:t> </a:t>
            </a:r>
            <a:r>
              <a:rPr lang="en-US" sz="3600" b="1" dirty="0" err="1">
                <a:solidFill>
                  <a:srgbClr val="002060"/>
                </a:solidFill>
                <a:cs typeface="Times New Roman" panose="02020603050405020304" pitchFamily="18" charset="0"/>
              </a:rPr>
              <a:t>đòn</a:t>
            </a:r>
            <a:endParaRPr lang="en-US" sz="3600" b="1" dirty="0">
              <a:solidFill>
                <a:srgbClr val="002060"/>
              </a:solidFill>
              <a:cs typeface="Times New Roman" panose="02020603050405020304" pitchFamily="18" charset="0"/>
            </a:endParaRPr>
          </a:p>
        </p:txBody>
      </p:sp>
      <p:pic>
        <p:nvPicPr>
          <p:cNvPr id="2050" name="Picture 2" descr="Can canh bo suu tap can co doc nhat Viet Nam-Hinh-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526" y="1017669"/>
            <a:ext cx="3461424" cy="3324913"/>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0" name="Picture 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017670"/>
            <a:ext cx="3352800" cy="33249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248326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618" y="457008"/>
            <a:ext cx="4563873" cy="407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4132" y="955343"/>
            <a:ext cx="3930555" cy="316628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5"/>
          <p:cNvSpPr txBox="1">
            <a:spLocks noChangeArrowheads="1"/>
          </p:cNvSpPr>
          <p:nvPr/>
        </p:nvSpPr>
        <p:spPr bwMode="auto">
          <a:xfrm>
            <a:off x="3071850" y="4801407"/>
            <a:ext cx="2642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600" b="1" dirty="0" err="1">
                <a:solidFill>
                  <a:srgbClr val="002060"/>
                </a:solidFill>
                <a:cs typeface="Times New Roman" panose="02020603050405020304" pitchFamily="18" charset="0"/>
              </a:rPr>
              <a:t>Cân</a:t>
            </a:r>
            <a:r>
              <a:rPr lang="en-US" sz="3600" b="1" dirty="0">
                <a:solidFill>
                  <a:srgbClr val="002060"/>
                </a:solidFill>
                <a:cs typeface="Times New Roman" panose="02020603050405020304" pitchFamily="18" charset="0"/>
              </a:rPr>
              <a:t> </a:t>
            </a:r>
            <a:r>
              <a:rPr lang="en-US" sz="3600" b="1" dirty="0" err="1">
                <a:solidFill>
                  <a:srgbClr val="002060"/>
                </a:solidFill>
                <a:cs typeface="Times New Roman" panose="02020603050405020304" pitchFamily="18" charset="0"/>
              </a:rPr>
              <a:t>điện</a:t>
            </a:r>
            <a:r>
              <a:rPr lang="en-US" sz="3600" b="1" dirty="0">
                <a:solidFill>
                  <a:srgbClr val="002060"/>
                </a:solidFill>
                <a:cs typeface="Times New Roman" panose="02020603050405020304" pitchFamily="18" charset="0"/>
              </a:rPr>
              <a:t> </a:t>
            </a:r>
            <a:r>
              <a:rPr lang="en-US" sz="3600" b="1" dirty="0" err="1">
                <a:solidFill>
                  <a:srgbClr val="002060"/>
                </a:solidFill>
                <a:cs typeface="Times New Roman" panose="02020603050405020304" pitchFamily="18" charset="0"/>
              </a:rPr>
              <a:t>tử</a:t>
            </a:r>
            <a:endParaRPr lang="en-US" sz="3600" b="1" dirty="0">
              <a:solidFill>
                <a:srgbClr val="002060"/>
              </a:solidFill>
              <a:cs typeface="Times New Roman" panose="02020603050405020304" pitchFamily="18" charset="0"/>
            </a:endParaRPr>
          </a:p>
        </p:txBody>
      </p:sp>
      <p:sp>
        <p:nvSpPr>
          <p:cNvPr id="12" name="Text Box 15"/>
          <p:cNvSpPr txBox="1">
            <a:spLocks noChangeArrowheads="1"/>
          </p:cNvSpPr>
          <p:nvPr/>
        </p:nvSpPr>
        <p:spPr bwMode="auto">
          <a:xfrm>
            <a:off x="7541575" y="4801407"/>
            <a:ext cx="32876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600" b="1" dirty="0" err="1">
                <a:solidFill>
                  <a:srgbClr val="002060"/>
                </a:solidFill>
                <a:cs typeface="Times New Roman" panose="02020603050405020304" pitchFamily="18" charset="0"/>
              </a:rPr>
              <a:t>Cân</a:t>
            </a:r>
            <a:r>
              <a:rPr lang="en-US" sz="3600" b="1" dirty="0">
                <a:solidFill>
                  <a:srgbClr val="002060"/>
                </a:solidFill>
                <a:cs typeface="Times New Roman" panose="02020603050405020304" pitchFamily="18" charset="0"/>
              </a:rPr>
              <a:t> </a:t>
            </a:r>
            <a:r>
              <a:rPr lang="en-US" sz="3600" b="1" dirty="0" err="1">
                <a:solidFill>
                  <a:srgbClr val="002060"/>
                </a:solidFill>
                <a:cs typeface="Times New Roman" panose="02020603050405020304" pitchFamily="18" charset="0"/>
              </a:rPr>
              <a:t>Rô</a:t>
            </a:r>
            <a:r>
              <a:rPr lang="en-US" sz="3600" b="1" dirty="0">
                <a:solidFill>
                  <a:srgbClr val="002060"/>
                </a:solidFill>
                <a:cs typeface="Times New Roman" panose="02020603050405020304" pitchFamily="18" charset="0"/>
              </a:rPr>
              <a:t> </a:t>
            </a:r>
            <a:r>
              <a:rPr lang="en-US" sz="3600" b="1" dirty="0" err="1">
                <a:solidFill>
                  <a:srgbClr val="002060"/>
                </a:solidFill>
                <a:cs typeface="Times New Roman" panose="02020603050405020304" pitchFamily="18" charset="0"/>
              </a:rPr>
              <a:t>béc</a:t>
            </a:r>
            <a:r>
              <a:rPr lang="en-US" sz="3600" b="1" dirty="0">
                <a:solidFill>
                  <a:srgbClr val="002060"/>
                </a:solidFill>
                <a:cs typeface="Times New Roman" panose="02020603050405020304" pitchFamily="18" charset="0"/>
              </a:rPr>
              <a:t> van</a:t>
            </a:r>
          </a:p>
        </p:txBody>
      </p:sp>
      <p:sp>
        <p:nvSpPr>
          <p:cNvPr id="7"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3008588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6282" y="193257"/>
            <a:ext cx="3705935" cy="306537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239" y="3585029"/>
            <a:ext cx="3676650" cy="327297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4"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8239" y="193257"/>
            <a:ext cx="3676650" cy="306537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1"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62101" y="3585029"/>
            <a:ext cx="3705935" cy="327297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5"/>
          <p:cNvSpPr txBox="1">
            <a:spLocks noChangeArrowheads="1"/>
          </p:cNvSpPr>
          <p:nvPr/>
        </p:nvSpPr>
        <p:spPr bwMode="auto">
          <a:xfrm>
            <a:off x="4655148" y="2636137"/>
            <a:ext cx="37123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4400" b="1">
                <a:solidFill>
                  <a:srgbClr val="002060"/>
                </a:solidFill>
                <a:cs typeface="Times New Roman" panose="02020603050405020304" pitchFamily="18" charset="0"/>
              </a:rPr>
              <a:t>Cân</a:t>
            </a:r>
          </a:p>
          <a:p>
            <a:pPr algn="ctr" eaLnBrk="1" hangingPunct="1"/>
            <a:r>
              <a:rPr lang="en-US" sz="4400" b="1">
                <a:solidFill>
                  <a:srgbClr val="002060"/>
                </a:solidFill>
                <a:cs typeface="Times New Roman" panose="02020603050405020304" pitchFamily="18" charset="0"/>
              </a:rPr>
              <a:t>Đồng hồ</a:t>
            </a:r>
          </a:p>
        </p:txBody>
      </p:sp>
      <p:sp>
        <p:nvSpPr>
          <p:cNvPr id="9"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97953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075854-4817-4516-A234-F6FF9A756D0F}"/>
              </a:ext>
            </a:extLst>
          </p:cNvPr>
          <p:cNvPicPr>
            <a:picLocks noChangeAspect="1"/>
          </p:cNvPicPr>
          <p:nvPr/>
        </p:nvPicPr>
        <p:blipFill>
          <a:blip r:embed="rId2"/>
          <a:stretch>
            <a:fillRect/>
          </a:stretch>
        </p:blipFill>
        <p:spPr>
          <a:xfrm>
            <a:off x="77170" y="404038"/>
            <a:ext cx="7349065" cy="6049924"/>
          </a:xfrm>
          <a:prstGeom prst="rect">
            <a:avLst/>
          </a:prstGeom>
        </p:spPr>
      </p:pic>
      <p:sp>
        <p:nvSpPr>
          <p:cNvPr id="7" name="TextBox 6">
            <a:extLst>
              <a:ext uri="{FF2B5EF4-FFF2-40B4-BE49-F238E27FC236}">
                <a16:creationId xmlns:a16="http://schemas.microsoft.com/office/drawing/2014/main" id="{39C8D05C-D9A0-4AC9-805D-B3620EFC7898}"/>
              </a:ext>
            </a:extLst>
          </p:cNvPr>
          <p:cNvSpPr txBox="1"/>
          <p:nvPr/>
        </p:nvSpPr>
        <p:spPr>
          <a:xfrm>
            <a:off x="8059479" y="1924493"/>
            <a:ext cx="4055351"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GHĐ: 3 kg</a:t>
            </a:r>
          </a:p>
          <a:p>
            <a:r>
              <a:rPr lang="en-US" sz="3000" dirty="0">
                <a:latin typeface="Times New Roman" panose="02020603050405020304" pitchFamily="18" charset="0"/>
                <a:cs typeface="Times New Roman" panose="02020603050405020304" pitchFamily="18" charset="0"/>
              </a:rPr>
              <a:t>ĐCNN: 0,02 kg</a:t>
            </a:r>
          </a:p>
        </p:txBody>
      </p:sp>
    </p:spTree>
    <p:extLst>
      <p:ext uri="{BB962C8B-B14F-4D97-AF65-F5344CB8AC3E}">
        <p14:creationId xmlns:p14="http://schemas.microsoft.com/office/powerpoint/2010/main" val="181778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0DCCA-238E-4615-BCA5-25AC9D56E39C}"/>
              </a:ext>
            </a:extLst>
          </p:cNvPr>
          <p:cNvPicPr>
            <a:picLocks noChangeAspect="1"/>
          </p:cNvPicPr>
          <p:nvPr/>
        </p:nvPicPr>
        <p:blipFill rotWithShape="1">
          <a:blip r:embed="rId2"/>
          <a:srcRect l="48898" b="-957"/>
          <a:stretch/>
        </p:blipFill>
        <p:spPr>
          <a:xfrm>
            <a:off x="850605" y="916329"/>
            <a:ext cx="5007935" cy="5807834"/>
          </a:xfrm>
          <a:prstGeom prst="rect">
            <a:avLst/>
          </a:prstGeom>
        </p:spPr>
      </p:pic>
      <p:sp>
        <p:nvSpPr>
          <p:cNvPr id="3" name="TextBox 2">
            <a:extLst>
              <a:ext uri="{FF2B5EF4-FFF2-40B4-BE49-F238E27FC236}">
                <a16:creationId xmlns:a16="http://schemas.microsoft.com/office/drawing/2014/main" id="{03A98235-3C44-4106-968A-852B9376FF92}"/>
              </a:ext>
            </a:extLst>
          </p:cNvPr>
          <p:cNvSpPr txBox="1"/>
          <p:nvPr/>
        </p:nvSpPr>
        <p:spPr>
          <a:xfrm>
            <a:off x="7676705" y="2913322"/>
            <a:ext cx="4055351"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GHĐ: 120 kg</a:t>
            </a:r>
          </a:p>
          <a:p>
            <a:r>
              <a:rPr lang="en-US" sz="3000" dirty="0">
                <a:latin typeface="Times New Roman" panose="02020603050405020304" pitchFamily="18" charset="0"/>
                <a:cs typeface="Times New Roman" panose="02020603050405020304" pitchFamily="18" charset="0"/>
              </a:rPr>
              <a:t>ĐCNN: 1 kg</a:t>
            </a:r>
          </a:p>
        </p:txBody>
      </p:sp>
    </p:spTree>
    <p:extLst>
      <p:ext uri="{BB962C8B-B14F-4D97-AF65-F5344CB8AC3E}">
        <p14:creationId xmlns:p14="http://schemas.microsoft.com/office/powerpoint/2010/main" val="416483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3EB2DE-03C4-444C-9C52-E44A47571770}"/>
              </a:ext>
            </a:extLst>
          </p:cNvPr>
          <p:cNvPicPr>
            <a:picLocks noChangeAspect="1"/>
          </p:cNvPicPr>
          <p:nvPr/>
        </p:nvPicPr>
        <p:blipFill rotWithShape="1">
          <a:blip r:embed="rId2"/>
          <a:srcRect l="25775" r="28527" b="1085"/>
          <a:stretch/>
        </p:blipFill>
        <p:spPr>
          <a:xfrm>
            <a:off x="1392864" y="244549"/>
            <a:ext cx="4178597" cy="6783572"/>
          </a:xfrm>
          <a:prstGeom prst="rect">
            <a:avLst/>
          </a:prstGeom>
        </p:spPr>
      </p:pic>
      <p:pic>
        <p:nvPicPr>
          <p:cNvPr id="12" name="Picture 11">
            <a:extLst>
              <a:ext uri="{FF2B5EF4-FFF2-40B4-BE49-F238E27FC236}">
                <a16:creationId xmlns:a16="http://schemas.microsoft.com/office/drawing/2014/main" id="{3ABF1F95-042F-4EFD-881F-C42773E1BEB2}"/>
              </a:ext>
            </a:extLst>
          </p:cNvPr>
          <p:cNvPicPr>
            <a:picLocks noChangeAspect="1"/>
          </p:cNvPicPr>
          <p:nvPr/>
        </p:nvPicPr>
        <p:blipFill rotWithShape="1">
          <a:blip r:embed="rId3"/>
          <a:srcRect l="46352" r="13484" b="835"/>
          <a:stretch/>
        </p:blipFill>
        <p:spPr>
          <a:xfrm>
            <a:off x="6620541" y="328723"/>
            <a:ext cx="3902150" cy="6422952"/>
          </a:xfrm>
          <a:prstGeom prst="rect">
            <a:avLst/>
          </a:prstGeom>
        </p:spPr>
      </p:pic>
    </p:spTree>
    <p:extLst>
      <p:ext uri="{BB962C8B-B14F-4D97-AF65-F5344CB8AC3E}">
        <p14:creationId xmlns:p14="http://schemas.microsoft.com/office/powerpoint/2010/main" val="550551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64EEE9-B8D5-4098-9494-F7524F4D0AB4}"/>
              </a:ext>
            </a:extLst>
          </p:cNvPr>
          <p:cNvPicPr>
            <a:picLocks noChangeAspect="1"/>
          </p:cNvPicPr>
          <p:nvPr/>
        </p:nvPicPr>
        <p:blipFill>
          <a:blip r:embed="rId2"/>
          <a:stretch>
            <a:fillRect/>
          </a:stretch>
        </p:blipFill>
        <p:spPr>
          <a:xfrm>
            <a:off x="1087093" y="746653"/>
            <a:ext cx="10514800" cy="5364694"/>
          </a:xfrm>
          <a:prstGeom prst="rect">
            <a:avLst/>
          </a:prstGeom>
        </p:spPr>
      </p:pic>
      <p:sp>
        <p:nvSpPr>
          <p:cNvPr id="10" name="TextBox 9">
            <a:extLst>
              <a:ext uri="{FF2B5EF4-FFF2-40B4-BE49-F238E27FC236}">
                <a16:creationId xmlns:a16="http://schemas.microsoft.com/office/drawing/2014/main" id="{36A0C39D-859D-40E7-9B48-81E4B10B7BFF}"/>
              </a:ext>
            </a:extLst>
          </p:cNvPr>
          <p:cNvSpPr txBox="1"/>
          <p:nvPr/>
        </p:nvSpPr>
        <p:spPr>
          <a:xfrm>
            <a:off x="252437" y="5255728"/>
            <a:ext cx="1669312" cy="1481175"/>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cs typeface="Times New Roman" panose="02020603050405020304" pitchFamily="18" charset="0"/>
              </a:rPr>
              <a:t>GHĐ: </a:t>
            </a:r>
          </a:p>
          <a:p>
            <a:pPr>
              <a:lnSpc>
                <a:spcPct val="150000"/>
              </a:lnSpc>
            </a:pPr>
            <a:r>
              <a:rPr lang="en-US" sz="3200" b="1" dirty="0">
                <a:latin typeface="Times New Roman" panose="02020603050405020304" pitchFamily="18" charset="0"/>
                <a:cs typeface="Times New Roman" panose="02020603050405020304" pitchFamily="18" charset="0"/>
              </a:rPr>
              <a:t>ĐCNN: </a:t>
            </a:r>
          </a:p>
        </p:txBody>
      </p:sp>
      <p:sp>
        <p:nvSpPr>
          <p:cNvPr id="11" name="TextBox 10">
            <a:extLst>
              <a:ext uri="{FF2B5EF4-FFF2-40B4-BE49-F238E27FC236}">
                <a16:creationId xmlns:a16="http://schemas.microsoft.com/office/drawing/2014/main" id="{40980AF0-1BA7-401E-9147-AC192F398290}"/>
              </a:ext>
            </a:extLst>
          </p:cNvPr>
          <p:cNvSpPr txBox="1"/>
          <p:nvPr/>
        </p:nvSpPr>
        <p:spPr>
          <a:xfrm>
            <a:off x="1371601" y="5411541"/>
            <a:ext cx="2615609" cy="584775"/>
          </a:xfrm>
          <a:prstGeom prst="rect">
            <a:avLst/>
          </a:prstGeom>
          <a:noFill/>
        </p:spPr>
        <p:txBody>
          <a:bodyPr wrap="square" rtlCol="0">
            <a:spAutoFit/>
          </a:bodyPr>
          <a:lstStyle/>
          <a:p>
            <a:r>
              <a:rPr lang="en-US" sz="3200" b="1" dirty="0">
                <a:solidFill>
                  <a:schemeClr val="accent1">
                    <a:lumMod val="75000"/>
                  </a:schemeClr>
                </a:solidFill>
                <a:latin typeface="Times New Roman" panose="02020603050405020304" pitchFamily="18" charset="0"/>
                <a:cs typeface="Times New Roman" panose="02020603050405020304" pitchFamily="18" charset="0"/>
              </a:rPr>
              <a:t>30 kg</a:t>
            </a:r>
          </a:p>
        </p:txBody>
      </p:sp>
      <p:sp>
        <p:nvSpPr>
          <p:cNvPr id="12" name="TextBox 11">
            <a:extLst>
              <a:ext uri="{FF2B5EF4-FFF2-40B4-BE49-F238E27FC236}">
                <a16:creationId xmlns:a16="http://schemas.microsoft.com/office/drawing/2014/main" id="{0ED26118-F604-4FF8-BAD0-095D062A7355}"/>
              </a:ext>
            </a:extLst>
          </p:cNvPr>
          <p:cNvSpPr txBox="1"/>
          <p:nvPr/>
        </p:nvSpPr>
        <p:spPr>
          <a:xfrm>
            <a:off x="1573619" y="6087050"/>
            <a:ext cx="3338623" cy="584775"/>
          </a:xfrm>
          <a:prstGeom prst="rect">
            <a:avLst/>
          </a:prstGeom>
          <a:noFill/>
        </p:spPr>
        <p:txBody>
          <a:bodyPr wrap="square" rtlCol="0">
            <a:spAutoFit/>
          </a:bodyPr>
          <a:lstStyle/>
          <a:p>
            <a:r>
              <a:rPr lang="en-US" sz="3200" b="1" dirty="0">
                <a:solidFill>
                  <a:schemeClr val="accent6">
                    <a:lumMod val="75000"/>
                  </a:schemeClr>
                </a:solidFill>
                <a:latin typeface="Times New Roman" panose="02020603050405020304" pitchFamily="18" charset="0"/>
                <a:cs typeface="Times New Roman" panose="02020603050405020304" pitchFamily="18" charset="0"/>
              </a:rPr>
              <a:t> 0,1 kg </a:t>
            </a:r>
          </a:p>
        </p:txBody>
      </p:sp>
      <p:sp>
        <p:nvSpPr>
          <p:cNvPr id="3" name="Oval 2">
            <a:extLst>
              <a:ext uri="{FF2B5EF4-FFF2-40B4-BE49-F238E27FC236}">
                <a16:creationId xmlns:a16="http://schemas.microsoft.com/office/drawing/2014/main" id="{98D65A33-B928-4549-8F84-62E91941E30B}"/>
              </a:ext>
            </a:extLst>
          </p:cNvPr>
          <p:cNvSpPr/>
          <p:nvPr/>
        </p:nvSpPr>
        <p:spPr>
          <a:xfrm>
            <a:off x="6921500" y="3429000"/>
            <a:ext cx="2615609" cy="198254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p:cNvSpPr txBox="1"/>
          <p:nvPr/>
        </p:nvSpPr>
        <p:spPr>
          <a:xfrm>
            <a:off x="1235034" y="178130"/>
            <a:ext cx="8395854" cy="800219"/>
          </a:xfrm>
          <a:prstGeom prst="rect">
            <a:avLst/>
          </a:prstGeom>
          <a:noFill/>
        </p:spPr>
        <p:txBody>
          <a:bodyPr wrap="square" rtlCol="0">
            <a:spAutoFit/>
          </a:bodyPr>
          <a:lstStyle/>
          <a:p>
            <a:r>
              <a:rPr lang="en-US" sz="2800" b="1" u="sng" dirty="0">
                <a:solidFill>
                  <a:srgbClr val="FF0000"/>
                </a:solidFill>
                <a:latin typeface="Times New Roman" pitchFamily="18" charset="0"/>
                <a:cs typeface="Times New Roman" pitchFamily="18" charset="0"/>
              </a:rPr>
              <a:t>VD2:</a:t>
            </a:r>
          </a:p>
          <a:p>
            <a:endParaRPr lang="en-US" dirty="0"/>
          </a:p>
        </p:txBody>
      </p:sp>
    </p:spTree>
    <p:extLst>
      <p:ext uri="{BB962C8B-B14F-4D97-AF65-F5344CB8AC3E}">
        <p14:creationId xmlns:p14="http://schemas.microsoft.com/office/powerpoint/2010/main" val="303493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1">
            <a:extLst>
              <a:ext uri="{FF2B5EF4-FFF2-40B4-BE49-F238E27FC236}">
                <a16:creationId xmlns:a16="http://schemas.microsoft.com/office/drawing/2014/main" id="{524D2108-8136-4F63-8CFA-8869E35F6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167" y="-1004094"/>
            <a:ext cx="15790334" cy="88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6606194-BD77-4E67-B62E-6EC9EE025229}"/>
              </a:ext>
            </a:extLst>
          </p:cNvPr>
          <p:cNvSpPr txBox="1"/>
          <p:nvPr/>
        </p:nvSpPr>
        <p:spPr>
          <a:xfrm>
            <a:off x="3215680" y="1448781"/>
            <a:ext cx="2484748" cy="520253"/>
          </a:xfrm>
          <a:prstGeom prst="rect">
            <a:avLst/>
          </a:prstGeom>
        </p:spPr>
        <p:style>
          <a:lnRef idx="2">
            <a:schemeClr val="accent4"/>
          </a:lnRef>
          <a:fillRef idx="1">
            <a:schemeClr val="lt1"/>
          </a:fillRef>
          <a:effectRef idx="0">
            <a:schemeClr val="accent4"/>
          </a:effectRef>
          <a:fontRef idx="minor">
            <a:schemeClr val="dk1"/>
          </a:fontRef>
        </p:style>
        <p:txBody>
          <a:bodyPr wrap="none" lIns="73262" tIns="36631" rIns="73262" bIns="3663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900" b="1" i="0" u="none" strike="noStrike" kern="1200" cap="none" spc="48" normalizeH="0" baseline="0" noProof="0" dirty="0">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III/ </a:t>
            </a:r>
            <a:r>
              <a:rPr kumimoji="0" lang="en-US" altLang="zh-CN" sz="2900" b="1" i="0" u="none" strike="noStrike" kern="1200" cap="none" spc="48" normalizeH="0" baseline="0" noProof="0" dirty="0" err="1">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Luyện</a:t>
            </a:r>
            <a:r>
              <a:rPr kumimoji="0" lang="en-US" altLang="zh-CN" sz="2900" b="1" i="0" u="none" strike="noStrike" kern="1200" cap="none" spc="48" normalizeH="0" baseline="0" noProof="0" dirty="0">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900" b="1" i="0" u="none" strike="noStrike" kern="1200" cap="none" spc="48" normalizeH="0" baseline="0" noProof="0" dirty="0" err="1">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tập</a:t>
            </a:r>
            <a:endParaRPr kumimoji="0" lang="zh-CN" altLang="en-US" sz="2900" b="1" i="0" u="none" strike="noStrike" kern="1200" cap="none" spc="48" normalizeH="0" baseline="0" noProof="0" dirty="0">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98460339"/>
      </p:ext>
    </p:extLst>
  </p:cSld>
  <p:clrMapOvr>
    <a:masterClrMapping/>
  </p:clrMapOvr>
  <p:transition spd="slow" advClick="0">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7"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8"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5"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a:ea typeface="+mn-ea"/>
                <a:cs typeface="+mn-cs"/>
              </a:rPr>
              <a:t>$100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0"/>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Câu</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hỏi</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1: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Đơn vị đo khối lượng trong hệ thống đo lường </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chính thức ở nước ta là</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gam.</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miligam.</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kilôgam.</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tấn. </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1"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2"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3"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4"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20768353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2" fill="hold" display="0">
                  <p:stCondLst>
                    <p:cond delay="indefinite"/>
                  </p:stCondLst>
                  <p:endCondLst>
                    <p:cond evt="onStopAudio" delay="0">
                      <p:tgtEl>
                        <p:sldTgt/>
                      </p:tgtEl>
                    </p:cond>
                  </p:endCondLst>
                </p:cTn>
                <p:tgtEl>
                  <p:spTgt spid="162"/>
                </p:tgtEl>
              </p:cMediaNode>
            </p:audio>
            <p:seq concurrent="1" nextAc="seek">
              <p:cTn id="13" restart="whenNotActive" fill="hold" evtFilter="cancelBubble" nodeType="interactiveSeq">
                <p:stCondLst>
                  <p:cond evt="onClick" delay="0">
                    <p:tgtEl>
                      <p:spTgt spid="77864"/>
                    </p:tgtEl>
                  </p:cond>
                </p:stCondLst>
                <p:endSync evt="end" delay="0">
                  <p:rtn val="all"/>
                </p:endSync>
                <p:childTnLst>
                  <p:par>
                    <p:cTn id="14" fill="hold">
                      <p:stCondLst>
                        <p:cond delay="0"/>
                      </p:stCondLst>
                      <p:childTnLst>
                        <p:par>
                          <p:cTn id="15" fill="hold">
                            <p:stCondLst>
                              <p:cond delay="0"/>
                            </p:stCondLst>
                            <p:childTnLst>
                              <p:par>
                                <p:cTn id="16" presetID="19" presetClass="emph" presetSubtype="0" repeatCount="indefinite" fill="hold" grpId="0" nodeType="clickEffect">
                                  <p:stCondLst>
                                    <p:cond delay="0"/>
                                  </p:stCondLst>
                                  <p:childTnLst>
                                    <p:animClr clrSpc="rgb" dir="cw">
                                      <p:cBhvr override="childStyle">
                                        <p:cTn id="17" dur="500" fill="hold"/>
                                        <p:tgtEl>
                                          <p:spTgt spid="77864"/>
                                        </p:tgtEl>
                                        <p:attrNameLst>
                                          <p:attrName>style.color</p:attrName>
                                        </p:attrNameLst>
                                      </p:cBhvr>
                                      <p:to>
                                        <a:srgbClr val="00B050"/>
                                      </p:to>
                                    </p:animClr>
                                    <p:animClr clrSpc="rgb" dir="cw">
                                      <p:cBhvr>
                                        <p:cTn id="18" dur="500" fill="hold"/>
                                        <p:tgtEl>
                                          <p:spTgt spid="77864"/>
                                        </p:tgtEl>
                                        <p:attrNameLst>
                                          <p:attrName>fillcolor</p:attrName>
                                        </p:attrNameLst>
                                      </p:cBhvr>
                                      <p:to>
                                        <a:srgbClr val="00B050"/>
                                      </p:to>
                                    </p:animClr>
                                    <p:set>
                                      <p:cBhvr>
                                        <p:cTn id="19" dur="500" fill="hold"/>
                                        <p:tgtEl>
                                          <p:spTgt spid="77864"/>
                                        </p:tgtEl>
                                        <p:attrNameLst>
                                          <p:attrName>fill.type</p:attrName>
                                        </p:attrNameLst>
                                      </p:cBhvr>
                                      <p:to>
                                        <p:strVal val="solid"/>
                                      </p:to>
                                    </p:set>
                                    <p:set>
                                      <p:cBhvr>
                                        <p:cTn id="20" dur="500" fill="hold"/>
                                        <p:tgtEl>
                                          <p:spTgt spid="7786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21" restart="whenNotActive" fill="hold" evtFilter="cancelBubble" nodeType="interactiveSeq">
                <p:stCondLst>
                  <p:cond evt="onClick" delay="0">
                    <p:tgtEl>
                      <p:spTgt spid="77863"/>
                    </p:tgtEl>
                  </p:cond>
                </p:stCondLst>
                <p:endSync evt="end" delay="0">
                  <p:rtn val="all"/>
                </p:endSync>
                <p:childTnLst>
                  <p:par>
                    <p:cTn id="22" fill="hold">
                      <p:stCondLst>
                        <p:cond delay="0"/>
                      </p:stCondLst>
                      <p:childTnLst>
                        <p:par>
                          <p:cTn id="23" fill="hold">
                            <p:stCondLst>
                              <p:cond delay="0"/>
                            </p:stCondLst>
                            <p:childTnLst>
                              <p:par>
                                <p:cTn id="24" presetID="19" presetClass="emph" presetSubtype="0" fill="hold" grpId="0" nodeType="clickEffect">
                                  <p:stCondLst>
                                    <p:cond delay="0"/>
                                  </p:stCondLst>
                                  <p:childTnLst>
                                    <p:animClr clrSpc="rgb" dir="cw">
                                      <p:cBhvr override="childStyle">
                                        <p:cTn id="25" dur="500" fill="hold"/>
                                        <p:tgtEl>
                                          <p:spTgt spid="77863"/>
                                        </p:tgtEl>
                                        <p:attrNameLst>
                                          <p:attrName>style.color</p:attrName>
                                        </p:attrNameLst>
                                      </p:cBhvr>
                                      <p:to>
                                        <a:srgbClr val="C00000"/>
                                      </p:to>
                                    </p:animClr>
                                    <p:animClr clrSpc="rgb" dir="cw">
                                      <p:cBhvr>
                                        <p:cTn id="26" dur="500" fill="hold"/>
                                        <p:tgtEl>
                                          <p:spTgt spid="77863"/>
                                        </p:tgtEl>
                                        <p:attrNameLst>
                                          <p:attrName>fillcolor</p:attrName>
                                        </p:attrNameLst>
                                      </p:cBhvr>
                                      <p:to>
                                        <a:srgbClr val="C00000"/>
                                      </p:to>
                                    </p:animClr>
                                    <p:set>
                                      <p:cBhvr>
                                        <p:cTn id="27" dur="500" fill="hold"/>
                                        <p:tgtEl>
                                          <p:spTgt spid="77863"/>
                                        </p:tgtEl>
                                        <p:attrNameLst>
                                          <p:attrName>fill.type</p:attrName>
                                        </p:attrNameLst>
                                      </p:cBhvr>
                                      <p:to>
                                        <p:strVal val="solid"/>
                                      </p:to>
                                    </p:set>
                                    <p:set>
                                      <p:cBhvr>
                                        <p:cTn id="28" dur="500" fill="hold"/>
                                        <p:tgtEl>
                                          <p:spTgt spid="77863"/>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9" restart="whenNotActive" fill="hold" evtFilter="cancelBubble" nodeType="interactiveSeq">
                <p:stCondLst>
                  <p:cond evt="onClick" delay="0">
                    <p:tgtEl>
                      <p:spTgt spid="77861"/>
                    </p:tgtEl>
                  </p:cond>
                </p:stCondLst>
                <p:endSync evt="end" delay="0">
                  <p:rtn val="all"/>
                </p:endSync>
                <p:childTnLst>
                  <p:par>
                    <p:cTn id="30" fill="hold">
                      <p:stCondLst>
                        <p:cond delay="0"/>
                      </p:stCondLst>
                      <p:childTnLst>
                        <p:par>
                          <p:cTn id="31" fill="hold">
                            <p:stCondLst>
                              <p:cond delay="0"/>
                            </p:stCondLst>
                            <p:childTnLst>
                              <p:par>
                                <p:cTn id="32" presetID="19" presetClass="emph" presetSubtype="0" fill="hold" grpId="0" nodeType="clickEffect">
                                  <p:stCondLst>
                                    <p:cond delay="0"/>
                                  </p:stCondLst>
                                  <p:childTnLst>
                                    <p:animClr clrSpc="rgb" dir="cw">
                                      <p:cBhvr override="childStyle">
                                        <p:cTn id="33" dur="500" fill="hold"/>
                                        <p:tgtEl>
                                          <p:spTgt spid="77861"/>
                                        </p:tgtEl>
                                        <p:attrNameLst>
                                          <p:attrName>style.color</p:attrName>
                                        </p:attrNameLst>
                                      </p:cBhvr>
                                      <p:to>
                                        <a:srgbClr val="C00000"/>
                                      </p:to>
                                    </p:animClr>
                                    <p:animClr clrSpc="rgb" dir="cw">
                                      <p:cBhvr>
                                        <p:cTn id="34" dur="500" fill="hold"/>
                                        <p:tgtEl>
                                          <p:spTgt spid="77861"/>
                                        </p:tgtEl>
                                        <p:attrNameLst>
                                          <p:attrName>fillcolor</p:attrName>
                                        </p:attrNameLst>
                                      </p:cBhvr>
                                      <p:to>
                                        <a:srgbClr val="C00000"/>
                                      </p:to>
                                    </p:animClr>
                                    <p:set>
                                      <p:cBhvr>
                                        <p:cTn id="35" dur="500" fill="hold"/>
                                        <p:tgtEl>
                                          <p:spTgt spid="77861"/>
                                        </p:tgtEl>
                                        <p:attrNameLst>
                                          <p:attrName>fill.type</p:attrName>
                                        </p:attrNameLst>
                                      </p:cBhvr>
                                      <p:to>
                                        <p:strVal val="solid"/>
                                      </p:to>
                                    </p:set>
                                    <p:set>
                                      <p:cBhvr>
                                        <p:cTn id="36" dur="500" fill="hold"/>
                                        <p:tgtEl>
                                          <p:spTgt spid="77861"/>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7" restart="whenNotActive" fill="hold" evtFilter="cancelBubble" nodeType="interactiveSeq">
                <p:stCondLst>
                  <p:cond evt="onClick" delay="0">
                    <p:tgtEl>
                      <p:spTgt spid="77862"/>
                    </p:tgtEl>
                  </p:cond>
                </p:stCondLst>
                <p:endSync evt="end" delay="0">
                  <p:rtn val="all"/>
                </p:endSync>
                <p:childTnLst>
                  <p:par>
                    <p:cTn id="38" fill="hold">
                      <p:stCondLst>
                        <p:cond delay="0"/>
                      </p:stCondLst>
                      <p:childTnLst>
                        <p:par>
                          <p:cTn id="39" fill="hold">
                            <p:stCondLst>
                              <p:cond delay="0"/>
                            </p:stCondLst>
                            <p:childTnLst>
                              <p:par>
                                <p:cTn id="40" presetID="19" presetClass="emph" presetSubtype="0" fill="hold" grpId="0" nodeType="clickEffect">
                                  <p:stCondLst>
                                    <p:cond delay="0"/>
                                  </p:stCondLst>
                                  <p:childTnLst>
                                    <p:animClr clrSpc="rgb" dir="cw">
                                      <p:cBhvr override="childStyle">
                                        <p:cTn id="41" dur="500" fill="hold"/>
                                        <p:tgtEl>
                                          <p:spTgt spid="77862"/>
                                        </p:tgtEl>
                                        <p:attrNameLst>
                                          <p:attrName>style.color</p:attrName>
                                        </p:attrNameLst>
                                      </p:cBhvr>
                                      <p:to>
                                        <a:srgbClr val="C00000"/>
                                      </p:to>
                                    </p:animClr>
                                    <p:animClr clrSpc="rgb" dir="cw">
                                      <p:cBhvr>
                                        <p:cTn id="42" dur="500" fill="hold"/>
                                        <p:tgtEl>
                                          <p:spTgt spid="77862"/>
                                        </p:tgtEl>
                                        <p:attrNameLst>
                                          <p:attrName>fillcolor</p:attrName>
                                        </p:attrNameLst>
                                      </p:cBhvr>
                                      <p:to>
                                        <a:srgbClr val="C00000"/>
                                      </p:to>
                                    </p:animClr>
                                    <p:set>
                                      <p:cBhvr>
                                        <p:cTn id="43" dur="500" fill="hold"/>
                                        <p:tgtEl>
                                          <p:spTgt spid="77862"/>
                                        </p:tgtEl>
                                        <p:attrNameLst>
                                          <p:attrName>fill.type</p:attrName>
                                        </p:attrNameLst>
                                      </p:cBhvr>
                                      <p:to>
                                        <p:strVal val="solid"/>
                                      </p:to>
                                    </p:set>
                                    <p:set>
                                      <p:cBhvr>
                                        <p:cTn id="44" dur="500" fill="hold"/>
                                        <p:tgtEl>
                                          <p:spTgt spid="7786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7"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8"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5"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0"/>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Câu</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hỏi</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2: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Trên vỏ một hộp bánh có ghi 500g, </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con số này có ý nghĩa gì?</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30" y="5118820"/>
            <a:ext cx="480966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Thể tích của hộp bánh</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dài</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của hộp bánh</a:t>
            </a:r>
            <a:r>
              <a:rPr kumimoji="0" lang="vi-V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77864" name="AnswerB"/>
          <p:cNvSpPr>
            <a:spLocks noChangeArrowheads="1"/>
          </p:cNvSpPr>
          <p:nvPr/>
        </p:nvSpPr>
        <p:spPr bwMode="auto">
          <a:xfrm>
            <a:off x="704711" y="4374883"/>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Khối lượng bánh trong hộp</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77863" name="AnswerA"/>
          <p:cNvSpPr>
            <a:spLocks noChangeArrowheads="1"/>
          </p:cNvSpPr>
          <p:nvPr/>
        </p:nvSpPr>
        <p:spPr bwMode="auto">
          <a:xfrm>
            <a:off x="5354460" y="4343569"/>
            <a:ext cx="472643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Khối lượng cả bánh trong hộp </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và vỏ hộp</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1"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2"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3"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4"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7365400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2" fill="hold" display="0">
                  <p:stCondLst>
                    <p:cond delay="indefinite"/>
                  </p:stCondLst>
                  <p:endCondLst>
                    <p:cond evt="onStopAudio" delay="0">
                      <p:tgtEl>
                        <p:sldTgt/>
                      </p:tgtEl>
                    </p:cond>
                  </p:endCondLst>
                </p:cTn>
                <p:tgtEl>
                  <p:spTgt spid="162"/>
                </p:tgtEl>
              </p:cMediaNode>
            </p:audio>
            <p:seq concurrent="1" nextAc="seek">
              <p:cTn id="13" restart="whenNotActive" fill="hold" evtFilter="cancelBubble" nodeType="interactiveSeq">
                <p:stCondLst>
                  <p:cond evt="onClick" delay="0">
                    <p:tgtEl>
                      <p:spTgt spid="77864"/>
                    </p:tgtEl>
                  </p:cond>
                </p:stCondLst>
                <p:endSync evt="end" delay="0">
                  <p:rtn val="all"/>
                </p:endSync>
                <p:childTnLst>
                  <p:par>
                    <p:cTn id="14" fill="hold">
                      <p:stCondLst>
                        <p:cond delay="0"/>
                      </p:stCondLst>
                      <p:childTnLst>
                        <p:par>
                          <p:cTn id="15" fill="hold">
                            <p:stCondLst>
                              <p:cond delay="0"/>
                            </p:stCondLst>
                            <p:childTnLst>
                              <p:par>
                                <p:cTn id="16" presetID="19" presetClass="emph" presetSubtype="0" repeatCount="indefinite" fill="hold" grpId="0" nodeType="clickEffect">
                                  <p:stCondLst>
                                    <p:cond delay="0"/>
                                  </p:stCondLst>
                                  <p:childTnLst>
                                    <p:animClr clrSpc="rgb" dir="cw">
                                      <p:cBhvr override="childStyle">
                                        <p:cTn id="17" dur="500" fill="hold"/>
                                        <p:tgtEl>
                                          <p:spTgt spid="77864"/>
                                        </p:tgtEl>
                                        <p:attrNameLst>
                                          <p:attrName>style.color</p:attrName>
                                        </p:attrNameLst>
                                      </p:cBhvr>
                                      <p:to>
                                        <a:srgbClr val="00B050"/>
                                      </p:to>
                                    </p:animClr>
                                    <p:animClr clrSpc="rgb" dir="cw">
                                      <p:cBhvr>
                                        <p:cTn id="18" dur="500" fill="hold"/>
                                        <p:tgtEl>
                                          <p:spTgt spid="77864"/>
                                        </p:tgtEl>
                                        <p:attrNameLst>
                                          <p:attrName>fillcolor</p:attrName>
                                        </p:attrNameLst>
                                      </p:cBhvr>
                                      <p:to>
                                        <a:srgbClr val="00B050"/>
                                      </p:to>
                                    </p:animClr>
                                    <p:set>
                                      <p:cBhvr>
                                        <p:cTn id="19" dur="500" fill="hold"/>
                                        <p:tgtEl>
                                          <p:spTgt spid="77864"/>
                                        </p:tgtEl>
                                        <p:attrNameLst>
                                          <p:attrName>fill.type</p:attrName>
                                        </p:attrNameLst>
                                      </p:cBhvr>
                                      <p:to>
                                        <p:strVal val="solid"/>
                                      </p:to>
                                    </p:set>
                                    <p:set>
                                      <p:cBhvr>
                                        <p:cTn id="20" dur="500" fill="hold"/>
                                        <p:tgtEl>
                                          <p:spTgt spid="7786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21" restart="whenNotActive" fill="hold" evtFilter="cancelBubble" nodeType="interactiveSeq">
                <p:stCondLst>
                  <p:cond evt="onClick" delay="0">
                    <p:tgtEl>
                      <p:spTgt spid="77863"/>
                    </p:tgtEl>
                  </p:cond>
                </p:stCondLst>
                <p:endSync evt="end" delay="0">
                  <p:rtn val="all"/>
                </p:endSync>
                <p:childTnLst>
                  <p:par>
                    <p:cTn id="22" fill="hold">
                      <p:stCondLst>
                        <p:cond delay="0"/>
                      </p:stCondLst>
                      <p:childTnLst>
                        <p:par>
                          <p:cTn id="23" fill="hold">
                            <p:stCondLst>
                              <p:cond delay="0"/>
                            </p:stCondLst>
                            <p:childTnLst>
                              <p:par>
                                <p:cTn id="24" presetID="19" presetClass="emph" presetSubtype="0" fill="hold" grpId="0" nodeType="clickEffect">
                                  <p:stCondLst>
                                    <p:cond delay="0"/>
                                  </p:stCondLst>
                                  <p:childTnLst>
                                    <p:animClr clrSpc="rgb" dir="cw">
                                      <p:cBhvr override="childStyle">
                                        <p:cTn id="25" dur="500" fill="hold"/>
                                        <p:tgtEl>
                                          <p:spTgt spid="77863"/>
                                        </p:tgtEl>
                                        <p:attrNameLst>
                                          <p:attrName>style.color</p:attrName>
                                        </p:attrNameLst>
                                      </p:cBhvr>
                                      <p:to>
                                        <a:srgbClr val="C00000"/>
                                      </p:to>
                                    </p:animClr>
                                    <p:animClr clrSpc="rgb" dir="cw">
                                      <p:cBhvr>
                                        <p:cTn id="26" dur="500" fill="hold"/>
                                        <p:tgtEl>
                                          <p:spTgt spid="77863"/>
                                        </p:tgtEl>
                                        <p:attrNameLst>
                                          <p:attrName>fillcolor</p:attrName>
                                        </p:attrNameLst>
                                      </p:cBhvr>
                                      <p:to>
                                        <a:srgbClr val="C00000"/>
                                      </p:to>
                                    </p:animClr>
                                    <p:set>
                                      <p:cBhvr>
                                        <p:cTn id="27" dur="500" fill="hold"/>
                                        <p:tgtEl>
                                          <p:spTgt spid="77863"/>
                                        </p:tgtEl>
                                        <p:attrNameLst>
                                          <p:attrName>fill.type</p:attrName>
                                        </p:attrNameLst>
                                      </p:cBhvr>
                                      <p:to>
                                        <p:strVal val="solid"/>
                                      </p:to>
                                    </p:set>
                                    <p:set>
                                      <p:cBhvr>
                                        <p:cTn id="28" dur="500" fill="hold"/>
                                        <p:tgtEl>
                                          <p:spTgt spid="77863"/>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9" restart="whenNotActive" fill="hold" evtFilter="cancelBubble" nodeType="interactiveSeq">
                <p:stCondLst>
                  <p:cond evt="onClick" delay="0">
                    <p:tgtEl>
                      <p:spTgt spid="77861"/>
                    </p:tgtEl>
                  </p:cond>
                </p:stCondLst>
                <p:endSync evt="end" delay="0">
                  <p:rtn val="all"/>
                </p:endSync>
                <p:childTnLst>
                  <p:par>
                    <p:cTn id="30" fill="hold">
                      <p:stCondLst>
                        <p:cond delay="0"/>
                      </p:stCondLst>
                      <p:childTnLst>
                        <p:par>
                          <p:cTn id="31" fill="hold">
                            <p:stCondLst>
                              <p:cond delay="0"/>
                            </p:stCondLst>
                            <p:childTnLst>
                              <p:par>
                                <p:cTn id="32" presetID="19" presetClass="emph" presetSubtype="0" fill="hold" grpId="0" nodeType="clickEffect">
                                  <p:stCondLst>
                                    <p:cond delay="0"/>
                                  </p:stCondLst>
                                  <p:childTnLst>
                                    <p:animClr clrSpc="rgb" dir="cw">
                                      <p:cBhvr override="childStyle">
                                        <p:cTn id="33" dur="500" fill="hold"/>
                                        <p:tgtEl>
                                          <p:spTgt spid="77861"/>
                                        </p:tgtEl>
                                        <p:attrNameLst>
                                          <p:attrName>style.color</p:attrName>
                                        </p:attrNameLst>
                                      </p:cBhvr>
                                      <p:to>
                                        <a:srgbClr val="C00000"/>
                                      </p:to>
                                    </p:animClr>
                                    <p:animClr clrSpc="rgb" dir="cw">
                                      <p:cBhvr>
                                        <p:cTn id="34" dur="500" fill="hold"/>
                                        <p:tgtEl>
                                          <p:spTgt spid="77861"/>
                                        </p:tgtEl>
                                        <p:attrNameLst>
                                          <p:attrName>fillcolor</p:attrName>
                                        </p:attrNameLst>
                                      </p:cBhvr>
                                      <p:to>
                                        <a:srgbClr val="C00000"/>
                                      </p:to>
                                    </p:animClr>
                                    <p:set>
                                      <p:cBhvr>
                                        <p:cTn id="35" dur="500" fill="hold"/>
                                        <p:tgtEl>
                                          <p:spTgt spid="77861"/>
                                        </p:tgtEl>
                                        <p:attrNameLst>
                                          <p:attrName>fill.type</p:attrName>
                                        </p:attrNameLst>
                                      </p:cBhvr>
                                      <p:to>
                                        <p:strVal val="solid"/>
                                      </p:to>
                                    </p:set>
                                    <p:set>
                                      <p:cBhvr>
                                        <p:cTn id="36" dur="500" fill="hold"/>
                                        <p:tgtEl>
                                          <p:spTgt spid="77861"/>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7" restart="whenNotActive" fill="hold" evtFilter="cancelBubble" nodeType="interactiveSeq">
                <p:stCondLst>
                  <p:cond evt="onClick" delay="0">
                    <p:tgtEl>
                      <p:spTgt spid="77862"/>
                    </p:tgtEl>
                  </p:cond>
                </p:stCondLst>
                <p:endSync evt="end" delay="0">
                  <p:rtn val="all"/>
                </p:endSync>
                <p:childTnLst>
                  <p:par>
                    <p:cTn id="38" fill="hold">
                      <p:stCondLst>
                        <p:cond delay="0"/>
                      </p:stCondLst>
                      <p:childTnLst>
                        <p:par>
                          <p:cTn id="39" fill="hold">
                            <p:stCondLst>
                              <p:cond delay="0"/>
                            </p:stCondLst>
                            <p:childTnLst>
                              <p:par>
                                <p:cTn id="40" presetID="19" presetClass="emph" presetSubtype="0" fill="hold" grpId="0" nodeType="clickEffect">
                                  <p:stCondLst>
                                    <p:cond delay="0"/>
                                  </p:stCondLst>
                                  <p:childTnLst>
                                    <p:animClr clrSpc="rgb" dir="cw">
                                      <p:cBhvr override="childStyle">
                                        <p:cTn id="41" dur="500" fill="hold"/>
                                        <p:tgtEl>
                                          <p:spTgt spid="77862"/>
                                        </p:tgtEl>
                                        <p:attrNameLst>
                                          <p:attrName>style.color</p:attrName>
                                        </p:attrNameLst>
                                      </p:cBhvr>
                                      <p:to>
                                        <a:srgbClr val="C00000"/>
                                      </p:to>
                                    </p:animClr>
                                    <p:animClr clrSpc="rgb" dir="cw">
                                      <p:cBhvr>
                                        <p:cTn id="42" dur="500" fill="hold"/>
                                        <p:tgtEl>
                                          <p:spTgt spid="77862"/>
                                        </p:tgtEl>
                                        <p:attrNameLst>
                                          <p:attrName>fillcolor</p:attrName>
                                        </p:attrNameLst>
                                      </p:cBhvr>
                                      <p:to>
                                        <a:srgbClr val="C00000"/>
                                      </p:to>
                                    </p:animClr>
                                    <p:set>
                                      <p:cBhvr>
                                        <p:cTn id="43" dur="500" fill="hold"/>
                                        <p:tgtEl>
                                          <p:spTgt spid="77862"/>
                                        </p:tgtEl>
                                        <p:attrNameLst>
                                          <p:attrName>fill.type</p:attrName>
                                        </p:attrNameLst>
                                      </p:cBhvr>
                                      <p:to>
                                        <p:strVal val="solid"/>
                                      </p:to>
                                    </p:set>
                                    <p:set>
                                      <p:cBhvr>
                                        <p:cTn id="44" dur="500" fill="hold"/>
                                        <p:tgtEl>
                                          <p:spTgt spid="7786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7"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8"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5"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0"/>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Câu</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hỏi</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3: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Trước</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chiếc</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cầu</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biển</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báo</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giao</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thông</a:t>
            </a:r>
            <a:endPar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ghi</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10T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hình</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vẽ</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con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số</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10T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này</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ý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nghĩa</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29" y="5118820"/>
            <a:ext cx="474924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khối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lượng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trên</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10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tạ</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thì</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qua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cầu</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Khối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lượng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của</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trên</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100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tấn</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thì</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qua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cầu</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77864" name="AnswerB"/>
          <p:cNvSpPr>
            <a:spLocks noChangeArrowheads="1"/>
          </p:cNvSpPr>
          <p:nvPr/>
        </p:nvSpPr>
        <p:spPr bwMode="auto">
          <a:xfrm>
            <a:off x="5233167" y="4309581"/>
            <a:ext cx="4787306"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Khối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lượng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toàn</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của</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cả</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hàng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trên10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tấn</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thì</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qua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cầu</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trên</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10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ngồi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thì</a:t>
            </a:r>
            <a:endPar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qua </a:t>
            </a:r>
            <a:r>
              <a:rPr kumimoji="0" lang="en-US" sz="2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cầu</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      </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1"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2"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3"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4"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29227" y="7167868"/>
            <a:ext cx="372410" cy="372410"/>
          </a:xfrm>
          <a:prstGeom prst="rect">
            <a:avLst/>
          </a:prstGeom>
          <a:effectLst>
            <a:outerShdw blurRad="50800" dist="50800" dir="5400000" algn="ctr" rotWithShape="0">
              <a:schemeClr val="tx1"/>
            </a:outerShdw>
          </a:effectLst>
        </p:spPr>
      </p:pic>
      <p:pic>
        <p:nvPicPr>
          <p:cNvPr id="106" name="Picture 6" descr="Trắc nghiệm KHTN 6 Bài 5: Đo khối lượ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7763" y="1580198"/>
            <a:ext cx="1382332" cy="1393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1577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2" fill="hold" display="0">
                  <p:stCondLst>
                    <p:cond delay="indefinite"/>
                  </p:stCondLst>
                  <p:endCondLst>
                    <p:cond evt="onStopAudio" delay="0">
                      <p:tgtEl>
                        <p:sldTgt/>
                      </p:tgtEl>
                    </p:cond>
                  </p:endCondLst>
                </p:cTn>
                <p:tgtEl>
                  <p:spTgt spid="162"/>
                </p:tgtEl>
              </p:cMediaNode>
            </p:audio>
            <p:seq concurrent="1" nextAc="seek">
              <p:cTn id="13" restart="whenNotActive" fill="hold" evtFilter="cancelBubble" nodeType="interactiveSeq">
                <p:stCondLst>
                  <p:cond evt="onClick" delay="0">
                    <p:tgtEl>
                      <p:spTgt spid="77864"/>
                    </p:tgtEl>
                  </p:cond>
                </p:stCondLst>
                <p:endSync evt="end" delay="0">
                  <p:rtn val="all"/>
                </p:endSync>
                <p:childTnLst>
                  <p:par>
                    <p:cTn id="14" fill="hold">
                      <p:stCondLst>
                        <p:cond delay="0"/>
                      </p:stCondLst>
                      <p:childTnLst>
                        <p:par>
                          <p:cTn id="15" fill="hold">
                            <p:stCondLst>
                              <p:cond delay="0"/>
                            </p:stCondLst>
                            <p:childTnLst>
                              <p:par>
                                <p:cTn id="16" presetID="19" presetClass="emph" presetSubtype="0" repeatCount="indefinite" fill="hold" grpId="0" nodeType="clickEffect">
                                  <p:stCondLst>
                                    <p:cond delay="0"/>
                                  </p:stCondLst>
                                  <p:childTnLst>
                                    <p:animClr clrSpc="rgb" dir="cw">
                                      <p:cBhvr override="childStyle">
                                        <p:cTn id="17" dur="500" fill="hold"/>
                                        <p:tgtEl>
                                          <p:spTgt spid="77864"/>
                                        </p:tgtEl>
                                        <p:attrNameLst>
                                          <p:attrName>style.color</p:attrName>
                                        </p:attrNameLst>
                                      </p:cBhvr>
                                      <p:to>
                                        <a:srgbClr val="00B050"/>
                                      </p:to>
                                    </p:animClr>
                                    <p:animClr clrSpc="rgb" dir="cw">
                                      <p:cBhvr>
                                        <p:cTn id="18" dur="500" fill="hold"/>
                                        <p:tgtEl>
                                          <p:spTgt spid="77864"/>
                                        </p:tgtEl>
                                        <p:attrNameLst>
                                          <p:attrName>fillcolor</p:attrName>
                                        </p:attrNameLst>
                                      </p:cBhvr>
                                      <p:to>
                                        <a:srgbClr val="00B050"/>
                                      </p:to>
                                    </p:animClr>
                                    <p:set>
                                      <p:cBhvr>
                                        <p:cTn id="19" dur="500" fill="hold"/>
                                        <p:tgtEl>
                                          <p:spTgt spid="77864"/>
                                        </p:tgtEl>
                                        <p:attrNameLst>
                                          <p:attrName>fill.type</p:attrName>
                                        </p:attrNameLst>
                                      </p:cBhvr>
                                      <p:to>
                                        <p:strVal val="solid"/>
                                      </p:to>
                                    </p:set>
                                    <p:set>
                                      <p:cBhvr>
                                        <p:cTn id="20" dur="500" fill="hold"/>
                                        <p:tgtEl>
                                          <p:spTgt spid="7786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21" restart="whenNotActive" fill="hold" evtFilter="cancelBubble" nodeType="interactiveSeq">
                <p:stCondLst>
                  <p:cond evt="onClick" delay="0">
                    <p:tgtEl>
                      <p:spTgt spid="77863"/>
                    </p:tgtEl>
                  </p:cond>
                </p:stCondLst>
                <p:endSync evt="end" delay="0">
                  <p:rtn val="all"/>
                </p:endSync>
                <p:childTnLst>
                  <p:par>
                    <p:cTn id="22" fill="hold">
                      <p:stCondLst>
                        <p:cond delay="0"/>
                      </p:stCondLst>
                      <p:childTnLst>
                        <p:par>
                          <p:cTn id="23" fill="hold">
                            <p:stCondLst>
                              <p:cond delay="0"/>
                            </p:stCondLst>
                            <p:childTnLst>
                              <p:par>
                                <p:cTn id="24" presetID="19" presetClass="emph" presetSubtype="0" fill="hold" grpId="0" nodeType="clickEffect">
                                  <p:stCondLst>
                                    <p:cond delay="0"/>
                                  </p:stCondLst>
                                  <p:childTnLst>
                                    <p:animClr clrSpc="rgb" dir="cw">
                                      <p:cBhvr override="childStyle">
                                        <p:cTn id="25" dur="500" fill="hold"/>
                                        <p:tgtEl>
                                          <p:spTgt spid="77863"/>
                                        </p:tgtEl>
                                        <p:attrNameLst>
                                          <p:attrName>style.color</p:attrName>
                                        </p:attrNameLst>
                                      </p:cBhvr>
                                      <p:to>
                                        <a:srgbClr val="C00000"/>
                                      </p:to>
                                    </p:animClr>
                                    <p:animClr clrSpc="rgb" dir="cw">
                                      <p:cBhvr>
                                        <p:cTn id="26" dur="500" fill="hold"/>
                                        <p:tgtEl>
                                          <p:spTgt spid="77863"/>
                                        </p:tgtEl>
                                        <p:attrNameLst>
                                          <p:attrName>fillcolor</p:attrName>
                                        </p:attrNameLst>
                                      </p:cBhvr>
                                      <p:to>
                                        <a:srgbClr val="C00000"/>
                                      </p:to>
                                    </p:animClr>
                                    <p:set>
                                      <p:cBhvr>
                                        <p:cTn id="27" dur="500" fill="hold"/>
                                        <p:tgtEl>
                                          <p:spTgt spid="77863"/>
                                        </p:tgtEl>
                                        <p:attrNameLst>
                                          <p:attrName>fill.type</p:attrName>
                                        </p:attrNameLst>
                                      </p:cBhvr>
                                      <p:to>
                                        <p:strVal val="solid"/>
                                      </p:to>
                                    </p:set>
                                    <p:set>
                                      <p:cBhvr>
                                        <p:cTn id="28" dur="500" fill="hold"/>
                                        <p:tgtEl>
                                          <p:spTgt spid="77863"/>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9" restart="whenNotActive" fill="hold" evtFilter="cancelBubble" nodeType="interactiveSeq">
                <p:stCondLst>
                  <p:cond evt="onClick" delay="0">
                    <p:tgtEl>
                      <p:spTgt spid="77861"/>
                    </p:tgtEl>
                  </p:cond>
                </p:stCondLst>
                <p:endSync evt="end" delay="0">
                  <p:rtn val="all"/>
                </p:endSync>
                <p:childTnLst>
                  <p:par>
                    <p:cTn id="30" fill="hold">
                      <p:stCondLst>
                        <p:cond delay="0"/>
                      </p:stCondLst>
                      <p:childTnLst>
                        <p:par>
                          <p:cTn id="31" fill="hold">
                            <p:stCondLst>
                              <p:cond delay="0"/>
                            </p:stCondLst>
                            <p:childTnLst>
                              <p:par>
                                <p:cTn id="32" presetID="19" presetClass="emph" presetSubtype="0" fill="hold" grpId="0" nodeType="clickEffect">
                                  <p:stCondLst>
                                    <p:cond delay="0"/>
                                  </p:stCondLst>
                                  <p:childTnLst>
                                    <p:animClr clrSpc="rgb" dir="cw">
                                      <p:cBhvr override="childStyle">
                                        <p:cTn id="33" dur="500" fill="hold"/>
                                        <p:tgtEl>
                                          <p:spTgt spid="77861"/>
                                        </p:tgtEl>
                                        <p:attrNameLst>
                                          <p:attrName>style.color</p:attrName>
                                        </p:attrNameLst>
                                      </p:cBhvr>
                                      <p:to>
                                        <a:srgbClr val="C00000"/>
                                      </p:to>
                                    </p:animClr>
                                    <p:animClr clrSpc="rgb" dir="cw">
                                      <p:cBhvr>
                                        <p:cTn id="34" dur="500" fill="hold"/>
                                        <p:tgtEl>
                                          <p:spTgt spid="77861"/>
                                        </p:tgtEl>
                                        <p:attrNameLst>
                                          <p:attrName>fillcolor</p:attrName>
                                        </p:attrNameLst>
                                      </p:cBhvr>
                                      <p:to>
                                        <a:srgbClr val="C00000"/>
                                      </p:to>
                                    </p:animClr>
                                    <p:set>
                                      <p:cBhvr>
                                        <p:cTn id="35" dur="500" fill="hold"/>
                                        <p:tgtEl>
                                          <p:spTgt spid="77861"/>
                                        </p:tgtEl>
                                        <p:attrNameLst>
                                          <p:attrName>fill.type</p:attrName>
                                        </p:attrNameLst>
                                      </p:cBhvr>
                                      <p:to>
                                        <p:strVal val="solid"/>
                                      </p:to>
                                    </p:set>
                                    <p:set>
                                      <p:cBhvr>
                                        <p:cTn id="36" dur="500" fill="hold"/>
                                        <p:tgtEl>
                                          <p:spTgt spid="77861"/>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7" restart="whenNotActive" fill="hold" evtFilter="cancelBubble" nodeType="interactiveSeq">
                <p:stCondLst>
                  <p:cond evt="onClick" delay="0">
                    <p:tgtEl>
                      <p:spTgt spid="77862"/>
                    </p:tgtEl>
                  </p:cond>
                </p:stCondLst>
                <p:endSync evt="end" delay="0">
                  <p:rtn val="all"/>
                </p:endSync>
                <p:childTnLst>
                  <p:par>
                    <p:cTn id="38" fill="hold">
                      <p:stCondLst>
                        <p:cond delay="0"/>
                      </p:stCondLst>
                      <p:childTnLst>
                        <p:par>
                          <p:cTn id="39" fill="hold">
                            <p:stCondLst>
                              <p:cond delay="0"/>
                            </p:stCondLst>
                            <p:childTnLst>
                              <p:par>
                                <p:cTn id="40" presetID="19" presetClass="emph" presetSubtype="0" fill="hold" grpId="0" nodeType="clickEffect">
                                  <p:stCondLst>
                                    <p:cond delay="0"/>
                                  </p:stCondLst>
                                  <p:childTnLst>
                                    <p:animClr clrSpc="rgb" dir="cw">
                                      <p:cBhvr override="childStyle">
                                        <p:cTn id="41" dur="500" fill="hold"/>
                                        <p:tgtEl>
                                          <p:spTgt spid="77862"/>
                                        </p:tgtEl>
                                        <p:attrNameLst>
                                          <p:attrName>style.color</p:attrName>
                                        </p:attrNameLst>
                                      </p:cBhvr>
                                      <p:to>
                                        <a:srgbClr val="C00000"/>
                                      </p:to>
                                    </p:animClr>
                                    <p:animClr clrSpc="rgb" dir="cw">
                                      <p:cBhvr>
                                        <p:cTn id="42" dur="500" fill="hold"/>
                                        <p:tgtEl>
                                          <p:spTgt spid="77862"/>
                                        </p:tgtEl>
                                        <p:attrNameLst>
                                          <p:attrName>fillcolor</p:attrName>
                                        </p:attrNameLst>
                                      </p:cBhvr>
                                      <p:to>
                                        <a:srgbClr val="C00000"/>
                                      </p:to>
                                    </p:animClr>
                                    <p:set>
                                      <p:cBhvr>
                                        <p:cTn id="43" dur="500" fill="hold"/>
                                        <p:tgtEl>
                                          <p:spTgt spid="77862"/>
                                        </p:tgtEl>
                                        <p:attrNameLst>
                                          <p:attrName>fill.type</p:attrName>
                                        </p:attrNameLst>
                                      </p:cBhvr>
                                      <p:to>
                                        <p:strVal val="solid"/>
                                      </p:to>
                                    </p:set>
                                    <p:set>
                                      <p:cBhvr>
                                        <p:cTn id="44" dur="500" fill="hold"/>
                                        <p:tgtEl>
                                          <p:spTgt spid="7786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Select</a:t>
            </a:r>
          </a:p>
        </p:txBody>
      </p:sp>
      <p:sp>
        <p:nvSpPr>
          <p:cNvPr id="115" name="QuestionBGM" hidden="1">
            <a:hlinkClick r:id="" action="ppaction://noaction">
              <a:snd r:embed="rId7"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Question BGM</a:t>
            </a:r>
          </a:p>
        </p:txBody>
      </p:sp>
      <p:sp>
        <p:nvSpPr>
          <p:cNvPr id="116" name="QWrong">
            <a:hlinkClick r:id="" action="ppaction://noaction">
              <a:snd r:embed="rId8"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Wrong</a:t>
            </a:r>
          </a:p>
        </p:txBody>
      </p:sp>
      <p:sp>
        <p:nvSpPr>
          <p:cNvPr id="117" name="QCorrect">
            <a:hlinkClick r:id="" action="ppaction://noaction">
              <a:snd r:embed="rId5"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0" name="Picture 2" descr="https://onwardigo.files.wordpress.com/2016/05/millionaire02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0"/>
          </a:graphicData>
        </a:graphic>
      </p:graphicFrame>
      <p:sp>
        <p:nvSpPr>
          <p:cNvPr id="77902" name="QuestionText">
            <a:hlinkClick r:id="" action="ppaction://macro?name=ShowAnswers"/>
          </p:cNvPr>
          <p:cNvSpPr>
            <a:spLocks noChangeArrowheads="1"/>
          </p:cNvSpPr>
          <p:nvPr/>
        </p:nvSpPr>
        <p:spPr bwMode="auto">
          <a:xfrm>
            <a:off x="722461" y="206375"/>
            <a:ext cx="9596124" cy="171459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Câu</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hỏi</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4: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Khi mua trái cây ở chợ, loại cân thích hợp là</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cân y tế.</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cân Rô-béc-van</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cân đồng hồ</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cân tạ. </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1"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2" name="Picture 131" hidden="1">
              <a:hlinkClick r:id="" action="ppaction://macro?name=FiftyFifty"/>
            </p:cNvPr>
            <p:cNvPicPr>
              <a:picLocks noChangeAspect="1"/>
            </p:cNvPicPr>
            <p:nvPr/>
          </p:nvPicPr>
          <p:blipFill rotWithShape="1">
            <a:blip r:embed="rId12"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35" name="Picture 134" hidden="1">
              <a:hlinkClick r:id="" action="ppaction://macro?name=AskAudience"/>
            </p:cNvPr>
            <p:cNvPicPr>
              <a:picLocks noChangeAspect="1"/>
            </p:cNvPicPr>
            <p:nvPr/>
          </p:nvPicPr>
          <p:blipFill rotWithShape="1">
            <a:blip r:embed="rId13"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a:ea typeface="+mn-ea"/>
                <a:cs typeface="+mn-cs"/>
              </a:endParaRPr>
            </a:p>
          </p:txBody>
        </p:sp>
        <p:pic>
          <p:nvPicPr>
            <p:cNvPr id="149" name="Picture 148" hidden="1">
              <a:hlinkClick r:id="" action="ppaction://macro?name=PlusOne"/>
            </p:cNvPr>
            <p:cNvPicPr>
              <a:picLocks noChangeAspect="1"/>
            </p:cNvPicPr>
            <p:nvPr/>
          </p:nvPicPr>
          <p:blipFill rotWithShape="1">
            <a:blip r:embed="rId14"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71917805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2" fill="hold" display="0">
                  <p:stCondLst>
                    <p:cond delay="indefinite"/>
                  </p:stCondLst>
                  <p:endCondLst>
                    <p:cond evt="onStopAudio" delay="0">
                      <p:tgtEl>
                        <p:sldTgt/>
                      </p:tgtEl>
                    </p:cond>
                  </p:endCondLst>
                </p:cTn>
                <p:tgtEl>
                  <p:spTgt spid="162"/>
                </p:tgtEl>
              </p:cMediaNode>
            </p:audio>
            <p:seq concurrent="1" nextAc="seek">
              <p:cTn id="13" restart="whenNotActive" fill="hold" evtFilter="cancelBubble" nodeType="interactiveSeq">
                <p:stCondLst>
                  <p:cond evt="onClick" delay="0">
                    <p:tgtEl>
                      <p:spTgt spid="77864"/>
                    </p:tgtEl>
                  </p:cond>
                </p:stCondLst>
                <p:endSync evt="end" delay="0">
                  <p:rtn val="all"/>
                </p:endSync>
                <p:childTnLst>
                  <p:par>
                    <p:cTn id="14" fill="hold">
                      <p:stCondLst>
                        <p:cond delay="0"/>
                      </p:stCondLst>
                      <p:childTnLst>
                        <p:par>
                          <p:cTn id="15" fill="hold">
                            <p:stCondLst>
                              <p:cond delay="0"/>
                            </p:stCondLst>
                            <p:childTnLst>
                              <p:par>
                                <p:cTn id="16" presetID="19" presetClass="emph" presetSubtype="0" repeatCount="indefinite" fill="hold" grpId="0" nodeType="clickEffect">
                                  <p:stCondLst>
                                    <p:cond delay="0"/>
                                  </p:stCondLst>
                                  <p:childTnLst>
                                    <p:animClr clrSpc="rgb" dir="cw">
                                      <p:cBhvr override="childStyle">
                                        <p:cTn id="17" dur="500" fill="hold"/>
                                        <p:tgtEl>
                                          <p:spTgt spid="77864"/>
                                        </p:tgtEl>
                                        <p:attrNameLst>
                                          <p:attrName>style.color</p:attrName>
                                        </p:attrNameLst>
                                      </p:cBhvr>
                                      <p:to>
                                        <a:srgbClr val="00B050"/>
                                      </p:to>
                                    </p:animClr>
                                    <p:animClr clrSpc="rgb" dir="cw">
                                      <p:cBhvr>
                                        <p:cTn id="18" dur="500" fill="hold"/>
                                        <p:tgtEl>
                                          <p:spTgt spid="77864"/>
                                        </p:tgtEl>
                                        <p:attrNameLst>
                                          <p:attrName>fillcolor</p:attrName>
                                        </p:attrNameLst>
                                      </p:cBhvr>
                                      <p:to>
                                        <a:srgbClr val="00B050"/>
                                      </p:to>
                                    </p:animClr>
                                    <p:set>
                                      <p:cBhvr>
                                        <p:cTn id="19" dur="500" fill="hold"/>
                                        <p:tgtEl>
                                          <p:spTgt spid="77864"/>
                                        </p:tgtEl>
                                        <p:attrNameLst>
                                          <p:attrName>fill.type</p:attrName>
                                        </p:attrNameLst>
                                      </p:cBhvr>
                                      <p:to>
                                        <p:strVal val="solid"/>
                                      </p:to>
                                    </p:set>
                                    <p:set>
                                      <p:cBhvr>
                                        <p:cTn id="20" dur="500" fill="hold"/>
                                        <p:tgtEl>
                                          <p:spTgt spid="7786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21" restart="whenNotActive" fill="hold" evtFilter="cancelBubble" nodeType="interactiveSeq">
                <p:stCondLst>
                  <p:cond evt="onClick" delay="0">
                    <p:tgtEl>
                      <p:spTgt spid="77863"/>
                    </p:tgtEl>
                  </p:cond>
                </p:stCondLst>
                <p:endSync evt="end" delay="0">
                  <p:rtn val="all"/>
                </p:endSync>
                <p:childTnLst>
                  <p:par>
                    <p:cTn id="22" fill="hold">
                      <p:stCondLst>
                        <p:cond delay="0"/>
                      </p:stCondLst>
                      <p:childTnLst>
                        <p:par>
                          <p:cTn id="23" fill="hold">
                            <p:stCondLst>
                              <p:cond delay="0"/>
                            </p:stCondLst>
                            <p:childTnLst>
                              <p:par>
                                <p:cTn id="24" presetID="19" presetClass="emph" presetSubtype="0" fill="hold" grpId="0" nodeType="clickEffect">
                                  <p:stCondLst>
                                    <p:cond delay="0"/>
                                  </p:stCondLst>
                                  <p:childTnLst>
                                    <p:animClr clrSpc="rgb" dir="cw">
                                      <p:cBhvr override="childStyle">
                                        <p:cTn id="25" dur="500" fill="hold"/>
                                        <p:tgtEl>
                                          <p:spTgt spid="77863"/>
                                        </p:tgtEl>
                                        <p:attrNameLst>
                                          <p:attrName>style.color</p:attrName>
                                        </p:attrNameLst>
                                      </p:cBhvr>
                                      <p:to>
                                        <a:srgbClr val="C00000"/>
                                      </p:to>
                                    </p:animClr>
                                    <p:animClr clrSpc="rgb" dir="cw">
                                      <p:cBhvr>
                                        <p:cTn id="26" dur="500" fill="hold"/>
                                        <p:tgtEl>
                                          <p:spTgt spid="77863"/>
                                        </p:tgtEl>
                                        <p:attrNameLst>
                                          <p:attrName>fillcolor</p:attrName>
                                        </p:attrNameLst>
                                      </p:cBhvr>
                                      <p:to>
                                        <a:srgbClr val="C00000"/>
                                      </p:to>
                                    </p:animClr>
                                    <p:set>
                                      <p:cBhvr>
                                        <p:cTn id="27" dur="500" fill="hold"/>
                                        <p:tgtEl>
                                          <p:spTgt spid="77863"/>
                                        </p:tgtEl>
                                        <p:attrNameLst>
                                          <p:attrName>fill.type</p:attrName>
                                        </p:attrNameLst>
                                      </p:cBhvr>
                                      <p:to>
                                        <p:strVal val="solid"/>
                                      </p:to>
                                    </p:set>
                                    <p:set>
                                      <p:cBhvr>
                                        <p:cTn id="28" dur="500" fill="hold"/>
                                        <p:tgtEl>
                                          <p:spTgt spid="77863"/>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9" restart="whenNotActive" fill="hold" evtFilter="cancelBubble" nodeType="interactiveSeq">
                <p:stCondLst>
                  <p:cond evt="onClick" delay="0">
                    <p:tgtEl>
                      <p:spTgt spid="77861"/>
                    </p:tgtEl>
                  </p:cond>
                </p:stCondLst>
                <p:endSync evt="end" delay="0">
                  <p:rtn val="all"/>
                </p:endSync>
                <p:childTnLst>
                  <p:par>
                    <p:cTn id="30" fill="hold">
                      <p:stCondLst>
                        <p:cond delay="0"/>
                      </p:stCondLst>
                      <p:childTnLst>
                        <p:par>
                          <p:cTn id="31" fill="hold">
                            <p:stCondLst>
                              <p:cond delay="0"/>
                            </p:stCondLst>
                            <p:childTnLst>
                              <p:par>
                                <p:cTn id="32" presetID="19" presetClass="emph" presetSubtype="0" fill="hold" grpId="0" nodeType="clickEffect">
                                  <p:stCondLst>
                                    <p:cond delay="0"/>
                                  </p:stCondLst>
                                  <p:childTnLst>
                                    <p:animClr clrSpc="rgb" dir="cw">
                                      <p:cBhvr override="childStyle">
                                        <p:cTn id="33" dur="500" fill="hold"/>
                                        <p:tgtEl>
                                          <p:spTgt spid="77861"/>
                                        </p:tgtEl>
                                        <p:attrNameLst>
                                          <p:attrName>style.color</p:attrName>
                                        </p:attrNameLst>
                                      </p:cBhvr>
                                      <p:to>
                                        <a:srgbClr val="C00000"/>
                                      </p:to>
                                    </p:animClr>
                                    <p:animClr clrSpc="rgb" dir="cw">
                                      <p:cBhvr>
                                        <p:cTn id="34" dur="500" fill="hold"/>
                                        <p:tgtEl>
                                          <p:spTgt spid="77861"/>
                                        </p:tgtEl>
                                        <p:attrNameLst>
                                          <p:attrName>fillcolor</p:attrName>
                                        </p:attrNameLst>
                                      </p:cBhvr>
                                      <p:to>
                                        <a:srgbClr val="C00000"/>
                                      </p:to>
                                    </p:animClr>
                                    <p:set>
                                      <p:cBhvr>
                                        <p:cTn id="35" dur="500" fill="hold"/>
                                        <p:tgtEl>
                                          <p:spTgt spid="77861"/>
                                        </p:tgtEl>
                                        <p:attrNameLst>
                                          <p:attrName>fill.type</p:attrName>
                                        </p:attrNameLst>
                                      </p:cBhvr>
                                      <p:to>
                                        <p:strVal val="solid"/>
                                      </p:to>
                                    </p:set>
                                    <p:set>
                                      <p:cBhvr>
                                        <p:cTn id="36" dur="500" fill="hold"/>
                                        <p:tgtEl>
                                          <p:spTgt spid="77861"/>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7" restart="whenNotActive" fill="hold" evtFilter="cancelBubble" nodeType="interactiveSeq">
                <p:stCondLst>
                  <p:cond evt="onClick" delay="0">
                    <p:tgtEl>
                      <p:spTgt spid="77862"/>
                    </p:tgtEl>
                  </p:cond>
                </p:stCondLst>
                <p:endSync evt="end" delay="0">
                  <p:rtn val="all"/>
                </p:endSync>
                <p:childTnLst>
                  <p:par>
                    <p:cTn id="38" fill="hold">
                      <p:stCondLst>
                        <p:cond delay="0"/>
                      </p:stCondLst>
                      <p:childTnLst>
                        <p:par>
                          <p:cTn id="39" fill="hold">
                            <p:stCondLst>
                              <p:cond delay="0"/>
                            </p:stCondLst>
                            <p:childTnLst>
                              <p:par>
                                <p:cTn id="40" presetID="19" presetClass="emph" presetSubtype="0" fill="hold" grpId="0" nodeType="clickEffect">
                                  <p:stCondLst>
                                    <p:cond delay="0"/>
                                  </p:stCondLst>
                                  <p:childTnLst>
                                    <p:animClr clrSpc="rgb" dir="cw">
                                      <p:cBhvr override="childStyle">
                                        <p:cTn id="41" dur="500" fill="hold"/>
                                        <p:tgtEl>
                                          <p:spTgt spid="77862"/>
                                        </p:tgtEl>
                                        <p:attrNameLst>
                                          <p:attrName>style.color</p:attrName>
                                        </p:attrNameLst>
                                      </p:cBhvr>
                                      <p:to>
                                        <a:srgbClr val="C00000"/>
                                      </p:to>
                                    </p:animClr>
                                    <p:animClr clrSpc="rgb" dir="cw">
                                      <p:cBhvr>
                                        <p:cTn id="42" dur="500" fill="hold"/>
                                        <p:tgtEl>
                                          <p:spTgt spid="77862"/>
                                        </p:tgtEl>
                                        <p:attrNameLst>
                                          <p:attrName>fillcolor</p:attrName>
                                        </p:attrNameLst>
                                      </p:cBhvr>
                                      <p:to>
                                        <a:srgbClr val="C00000"/>
                                      </p:to>
                                    </p:animClr>
                                    <p:set>
                                      <p:cBhvr>
                                        <p:cTn id="43" dur="500" fill="hold"/>
                                        <p:tgtEl>
                                          <p:spTgt spid="77862"/>
                                        </p:tgtEl>
                                        <p:attrNameLst>
                                          <p:attrName>fill.type</p:attrName>
                                        </p:attrNameLst>
                                      </p:cBhvr>
                                      <p:to>
                                        <p:strVal val="solid"/>
                                      </p:to>
                                    </p:set>
                                    <p:set>
                                      <p:cBhvr>
                                        <p:cTn id="44" dur="500" fill="hold"/>
                                        <p:tgtEl>
                                          <p:spTgt spid="7786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85B5BEE-6663-477E-84CC-8F3239D3B1D6}"/>
              </a:ext>
            </a:extLst>
          </p:cNvPr>
          <p:cNvSpPr txBox="1">
            <a:spLocks/>
          </p:cNvSpPr>
          <p:nvPr/>
        </p:nvSpPr>
        <p:spPr>
          <a:xfrm rot="16200000">
            <a:off x="-1481607" y="3013631"/>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pic>
        <p:nvPicPr>
          <p:cNvPr id="6" name="Picture 2" descr="Kết quả hình ảnh cho hoạt động nhó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221" y="4020598"/>
            <a:ext cx="4577036" cy="25166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34770" y="300251"/>
            <a:ext cx="5308979" cy="646331"/>
          </a:xfrm>
          <a:prstGeom prst="rect">
            <a:avLst/>
          </a:prstGeom>
          <a:noFill/>
          <a:ln>
            <a:solidFill>
              <a:schemeClr val="bg2"/>
            </a:solidFill>
          </a:ln>
          <a:effectLst>
            <a:glow rad="228600">
              <a:schemeClr val="accent5">
                <a:satMod val="175000"/>
                <a:alpha val="40000"/>
              </a:schemeClr>
            </a:glow>
            <a:innerShdw blurRad="63500" dist="50800" dir="5400000">
              <a:prstClr val="black">
                <a:alpha val="50000"/>
              </a:prstClr>
            </a:innerShdw>
          </a:effectLst>
        </p:spPr>
        <p:txBody>
          <a:bodyPr wrap="square" rtlCol="0">
            <a:spAutoFit/>
          </a:bodyPr>
          <a:lstStyle/>
          <a:p>
            <a:pPr algn="ctr"/>
            <a:r>
              <a:rPr lang="en-US" sz="3600" dirty="0">
                <a:solidFill>
                  <a:srgbClr val="002060"/>
                </a:solidFill>
                <a:latin typeface="#9Slide03 BoosterNextFYBlack" panose="02000A03000000020004" pitchFamily="2" charset="0"/>
              </a:rPr>
              <a:t>HOẠT ĐỘNG NHÓM</a:t>
            </a:r>
          </a:p>
        </p:txBody>
      </p:sp>
      <p:sp>
        <p:nvSpPr>
          <p:cNvPr id="9" name="TextBox 8"/>
          <p:cNvSpPr txBox="1"/>
          <p:nvPr/>
        </p:nvSpPr>
        <p:spPr>
          <a:xfrm>
            <a:off x="2006221" y="1698760"/>
            <a:ext cx="9785445" cy="1569660"/>
          </a:xfrm>
          <a:prstGeom prst="rect">
            <a:avLst/>
          </a:prstGeom>
          <a:noFill/>
        </p:spPr>
        <p:txBody>
          <a:bodyPr wrap="square" rtlCol="0">
            <a:spAutoFit/>
          </a:bodyPr>
          <a:lstStyle/>
          <a:p>
            <a:pPr>
              <a:lnSpc>
                <a:spcPct val="150000"/>
              </a:lnSpc>
            </a:pPr>
            <a:r>
              <a:rPr lang="en-US" sz="2800" dirty="0">
                <a:solidFill>
                  <a:srgbClr val="002060"/>
                </a:solidFill>
              </a:rPr>
              <a:t>      </a:t>
            </a:r>
            <a:r>
              <a:rPr lang="en-US" sz="3200" dirty="0" err="1">
                <a:solidFill>
                  <a:srgbClr val="002060"/>
                </a:solidFill>
              </a:rPr>
              <a:t>Mô</a:t>
            </a:r>
            <a:r>
              <a:rPr lang="en-US" sz="3200" dirty="0">
                <a:solidFill>
                  <a:srgbClr val="002060"/>
                </a:solidFill>
              </a:rPr>
              <a:t> </a:t>
            </a:r>
            <a:r>
              <a:rPr lang="en-US" sz="3200" dirty="0" err="1">
                <a:solidFill>
                  <a:srgbClr val="002060"/>
                </a:solidFill>
              </a:rPr>
              <a:t>tả</a:t>
            </a:r>
            <a:r>
              <a:rPr lang="en-US" sz="3200" dirty="0">
                <a:solidFill>
                  <a:srgbClr val="002060"/>
                </a:solidFill>
              </a:rPr>
              <a:t> </a:t>
            </a:r>
            <a:r>
              <a:rPr lang="en-US" sz="3200" dirty="0" err="1">
                <a:solidFill>
                  <a:srgbClr val="002060"/>
                </a:solidFill>
              </a:rPr>
              <a:t>một</a:t>
            </a:r>
            <a:r>
              <a:rPr lang="en-US" sz="3200" dirty="0">
                <a:solidFill>
                  <a:srgbClr val="002060"/>
                </a:solidFill>
              </a:rPr>
              <a:t> </a:t>
            </a:r>
            <a:r>
              <a:rPr lang="en-US" sz="3200" dirty="0" err="1">
                <a:solidFill>
                  <a:srgbClr val="002060"/>
                </a:solidFill>
              </a:rPr>
              <a:t>tình</a:t>
            </a:r>
            <a:r>
              <a:rPr lang="en-US" sz="3200" dirty="0">
                <a:solidFill>
                  <a:srgbClr val="002060"/>
                </a:solidFill>
              </a:rPr>
              <a:t> </a:t>
            </a:r>
            <a:r>
              <a:rPr lang="en-US" sz="3200" dirty="0" err="1">
                <a:solidFill>
                  <a:srgbClr val="002060"/>
                </a:solidFill>
              </a:rPr>
              <a:t>huống</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cần</a:t>
            </a:r>
            <a:r>
              <a:rPr lang="en-US" sz="3200" dirty="0">
                <a:solidFill>
                  <a:srgbClr val="002060"/>
                </a:solidFill>
              </a:rPr>
              <a:t> </a:t>
            </a:r>
            <a:r>
              <a:rPr lang="en-US" sz="3200" dirty="0" err="1">
                <a:solidFill>
                  <a:srgbClr val="002060"/>
                </a:solidFill>
              </a:rPr>
              <a:t>thiết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việc</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lượng</a:t>
            </a:r>
            <a:r>
              <a:rPr lang="en-US" sz="3200" dirty="0">
                <a:solidFill>
                  <a:srgbClr val="002060"/>
                </a:solidFill>
              </a:rPr>
              <a:t> </a:t>
            </a:r>
            <a:r>
              <a:rPr lang="en-US" sz="3200" dirty="0" err="1">
                <a:solidFill>
                  <a:srgbClr val="002060"/>
                </a:solidFill>
              </a:rPr>
              <a:t>khối</a:t>
            </a:r>
            <a:r>
              <a:rPr lang="en-US" sz="3200" dirty="0">
                <a:solidFill>
                  <a:srgbClr val="002060"/>
                </a:solidFill>
              </a:rPr>
              <a:t> </a:t>
            </a:r>
            <a:r>
              <a:rPr lang="en-US" sz="3200" dirty="0" err="1">
                <a:solidFill>
                  <a:srgbClr val="002060"/>
                </a:solidFill>
              </a:rPr>
              <a:t>lượng</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đời</a:t>
            </a:r>
            <a:r>
              <a:rPr lang="en-US" sz="3200" dirty="0">
                <a:solidFill>
                  <a:srgbClr val="002060"/>
                </a:solidFill>
              </a:rPr>
              <a:t> </a:t>
            </a:r>
            <a:r>
              <a:rPr lang="en-US" sz="3200" dirty="0" err="1">
                <a:solidFill>
                  <a:srgbClr val="002060"/>
                </a:solidFill>
              </a:rPr>
              <a:t>sống</a:t>
            </a:r>
            <a:r>
              <a:rPr lang="en-US" sz="3200" dirty="0">
                <a:solidFill>
                  <a:srgbClr val="002060"/>
                </a:solidFill>
              </a:rPr>
              <a:t>.</a:t>
            </a:r>
          </a:p>
        </p:txBody>
      </p:sp>
      <p:grpSp>
        <p:nvGrpSpPr>
          <p:cNvPr id="10" name="Group 9"/>
          <p:cNvGrpSpPr/>
          <p:nvPr/>
        </p:nvGrpSpPr>
        <p:grpSpPr>
          <a:xfrm rot="16200000">
            <a:off x="8431374" y="3788948"/>
            <a:ext cx="1728788" cy="3317580"/>
            <a:chOff x="3896054" y="3809540"/>
            <a:chExt cx="1728788" cy="2787650"/>
          </a:xfrm>
        </p:grpSpPr>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6054" y="3809540"/>
              <a:ext cx="172878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Digit 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7204" y="5698665"/>
              <a:ext cx="12112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4167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B2CDE-A38B-4CF6-837B-46A321C484A7}"/>
              </a:ext>
            </a:extLst>
          </p:cNvPr>
          <p:cNvPicPr>
            <a:picLocks noChangeAspect="1"/>
          </p:cNvPicPr>
          <p:nvPr/>
        </p:nvPicPr>
        <p:blipFill rotWithShape="1">
          <a:blip r:embed="rId2"/>
          <a:srcRect l="323" t="43101" r="12080" b="15969"/>
          <a:stretch/>
        </p:blipFill>
        <p:spPr>
          <a:xfrm>
            <a:off x="0" y="595423"/>
            <a:ext cx="7827819" cy="5954233"/>
          </a:xfrm>
          <a:prstGeom prst="rect">
            <a:avLst/>
          </a:prstGeom>
        </p:spPr>
      </p:pic>
      <p:sp>
        <p:nvSpPr>
          <p:cNvPr id="10" name="TextBox 9">
            <a:extLst>
              <a:ext uri="{FF2B5EF4-FFF2-40B4-BE49-F238E27FC236}">
                <a16:creationId xmlns:a16="http://schemas.microsoft.com/office/drawing/2014/main" id="{1380A7C9-7F2E-439F-BF0E-BD3921A20989}"/>
              </a:ext>
            </a:extLst>
          </p:cNvPr>
          <p:cNvSpPr txBox="1"/>
          <p:nvPr/>
        </p:nvSpPr>
        <p:spPr>
          <a:xfrm>
            <a:off x="8006316" y="1488558"/>
            <a:ext cx="4087247" cy="3796286"/>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endParaRPr lang="en-US" sz="3000" dirty="0">
              <a:latin typeface="Times New Roman" panose="02020603050405020304" pitchFamily="18" charset="0"/>
              <a:cs typeface="Times New Roman" panose="02020603050405020304" pitchFamily="18" charset="0"/>
            </a:endParaRPr>
          </a:p>
          <a:p>
            <a:pPr marL="514350" indent="-514350">
              <a:buAutoNum type="arabicPeriod"/>
            </a:pP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nên</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sao</a:t>
            </a:r>
            <a:r>
              <a:rPr lang="en-US" sz="3000" dirty="0">
                <a:latin typeface="Times New Roman" panose="02020603050405020304" pitchFamily="18" charset="0"/>
                <a:cs typeface="Times New Roman" panose="02020603050405020304" pitchFamily="18" charset="0"/>
              </a:rPr>
              <a:t>?</a:t>
            </a:r>
          </a:p>
          <a:p>
            <a:pPr marL="514350" indent="-514350">
              <a:buAutoNum type="arabicPeriod"/>
            </a:pP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sao</a:t>
            </a:r>
            <a:r>
              <a:rPr lang="en-US" sz="3000" dirty="0">
                <a:latin typeface="Times New Roman" panose="02020603050405020304" pitchFamily="18" charset="0"/>
                <a:cs typeface="Times New Roman" panose="02020603050405020304" pitchFamily="18" charset="0"/>
              </a:rPr>
              <a:t>?</a:t>
            </a:r>
          </a:p>
          <a:p>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5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8400" y="305073"/>
            <a:ext cx="6096000"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HỘP QUÀ BÍ ẨN</a:t>
            </a:r>
          </a:p>
        </p:txBody>
      </p:sp>
      <p:sp>
        <p:nvSpPr>
          <p:cNvPr id="4" name="Oval 3"/>
          <p:cNvSpPr/>
          <p:nvPr/>
        </p:nvSpPr>
        <p:spPr>
          <a:xfrm>
            <a:off x="2235200" y="2209800"/>
            <a:ext cx="8636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3302000" y="2895601"/>
            <a:ext cx="65024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Trong mỗi hộp quà ẩn chứng một số điểm bí ấn. Các em hãy trả lời đúng các câu hỏi để nhận về phần quà cho mình nhé.</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4745" y="273"/>
            <a:ext cx="406400" cy="304800"/>
          </a:xfrm>
          <a:prstGeom prst="rect">
            <a:avLst/>
          </a:prstGeom>
        </p:spPr>
      </p:pic>
    </p:spTree>
    <p:extLst>
      <p:ext uri="{BB962C8B-B14F-4D97-AF65-F5344CB8AC3E}">
        <p14:creationId xmlns:p14="http://schemas.microsoft.com/office/powerpoint/2010/main" val="307486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6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2387768" y="721944"/>
            <a:ext cx="2646065" cy="1828800"/>
          </a:xfrm>
          <a:prstGeom prst="rect">
            <a:avLst/>
          </a:prstGeom>
        </p:spPr>
      </p:pic>
      <p:pic>
        <p:nvPicPr>
          <p:cNvPr id="5" name="q2">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6572593" y="687277"/>
            <a:ext cx="2669040" cy="1884218"/>
          </a:xfrm>
          <a:prstGeom prst="rect">
            <a:avLst/>
          </a:prstGeom>
        </p:spPr>
      </p:pic>
      <p:pic>
        <p:nvPicPr>
          <p:cNvPr id="8" name="q5">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6328" y="3129981"/>
            <a:ext cx="2743200" cy="2057400"/>
          </a:xfrm>
          <a:prstGeom prst="rect">
            <a:avLst/>
          </a:prstGeom>
        </p:spPr>
      </p:pic>
      <p:sp>
        <p:nvSpPr>
          <p:cNvPr id="10" name="Oval 9"/>
          <p:cNvSpPr/>
          <p:nvPr/>
        </p:nvSpPr>
        <p:spPr>
          <a:xfrm>
            <a:off x="2358978" y="1178331"/>
            <a:ext cx="225948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4478114" y="3669918"/>
            <a:ext cx="2144029"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4"/>
          <p:cNvSpPr/>
          <p:nvPr/>
        </p:nvSpPr>
        <p:spPr>
          <a:xfrm>
            <a:off x="6572593" y="1046794"/>
            <a:ext cx="2503713"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p:cNvSpPr txBox="1"/>
          <p:nvPr/>
        </p:nvSpPr>
        <p:spPr>
          <a:xfrm>
            <a:off x="2815845" y="1489464"/>
            <a:ext cx="1643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điểm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4844142" y="3897300"/>
            <a:ext cx="1778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điểm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7205869" y="1381540"/>
            <a:ext cx="1578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điểm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ounded Rectangle 1">
            <a:hlinkClick r:id="rId12" action="ppaction://hlinksldjump"/>
          </p:cNvPr>
          <p:cNvSpPr/>
          <p:nvPr/>
        </p:nvSpPr>
        <p:spPr>
          <a:xfrm>
            <a:off x="11437257" y="6415314"/>
            <a:ext cx="754743" cy="442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3123752" y="2636810"/>
            <a:ext cx="510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6" name="TextBox 5"/>
          <p:cNvSpPr txBox="1"/>
          <p:nvPr/>
        </p:nvSpPr>
        <p:spPr>
          <a:xfrm>
            <a:off x="7458892" y="2636810"/>
            <a:ext cx="5486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7" name="TextBox 6"/>
          <p:cNvSpPr txBox="1"/>
          <p:nvPr/>
        </p:nvSpPr>
        <p:spPr>
          <a:xfrm>
            <a:off x="5550128" y="5265759"/>
            <a:ext cx="3934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a:t>
            </a:r>
          </a:p>
        </p:txBody>
      </p:sp>
      <p:pic>
        <p:nvPicPr>
          <p:cNvPr id="19" name="KhuVuonTrenMay-Dangcapnhat_vfbn.mp3">
            <a:hlinkClick r:id="" action="ppaction://media"/>
            <a:extLst>
              <a:ext uri="{FF2B5EF4-FFF2-40B4-BE49-F238E27FC236}">
                <a16:creationId xmlns:a16="http://schemas.microsoft.com/office/drawing/2014/main" id="{FFFCF43C-C3DC-45BC-9343-8EB68F5A2B0E}"/>
              </a:ext>
            </a:extLst>
          </p:cNvPr>
          <p:cNvPicPr>
            <a:picLocks noChangeAspect="1"/>
          </p:cNvPicPr>
          <p:nvPr>
            <a:audioFile r:link="rId1"/>
            <p:extLst>
              <p:ext uri="{DAA4B4D4-6D71-4841-9C94-3DE7FCFB9230}">
                <p14:media xmlns:p14="http://schemas.microsoft.com/office/powerpoint/2010/main" r:embed="rId2">
                  <p14:trim st="11542" end="79546.25"/>
                </p14:media>
              </p:ext>
            </p:extLst>
          </p:nvPr>
        </p:nvPicPr>
        <p:blipFill>
          <a:blip r:embed="rId13"/>
          <a:stretch>
            <a:fillRect/>
          </a:stretch>
        </p:blipFill>
        <p:spPr>
          <a:xfrm>
            <a:off x="374745" y="273"/>
            <a:ext cx="406400" cy="304800"/>
          </a:xfrm>
          <a:prstGeom prst="rect">
            <a:avLst/>
          </a:prstGeom>
        </p:spPr>
      </p:pic>
    </p:spTree>
    <p:extLst>
      <p:ext uri="{BB962C8B-B14F-4D97-AF65-F5344CB8AC3E}">
        <p14:creationId xmlns:p14="http://schemas.microsoft.com/office/powerpoint/2010/main" val="309111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54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audio>
              <p:cMediaNode vol="45283">
                <p:cTn id="55" repeatCount="indefinite" fill="hold" display="0">
                  <p:stCondLst>
                    <p:cond delay="indefinite"/>
                  </p:stCondLst>
                  <p:endCondLst>
                    <p:cond evt="onStopAudio" delay="0">
                      <p:tgtEl>
                        <p:sldTgt/>
                      </p:tgtEl>
                    </p:cond>
                  </p:endCondLst>
                </p:cTn>
                <p:tgtEl>
                  <p:spTgt spid="19"/>
                </p:tgtEl>
              </p:cMediaNode>
            </p:audio>
          </p:childTnLst>
        </p:cTn>
      </p:par>
    </p:tnLst>
    <p:bldLst>
      <p:bldP spid="10" grpId="0" animBg="1"/>
      <p:bldP spid="12" grpId="0" animBg="1"/>
      <p:bldP spid="15" grpId="0" animBg="1"/>
      <p:bldP spid="16" grpId="0"/>
      <p:bldP spid="18"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0533"/>
            <a:ext cx="12192000" cy="7429187"/>
          </a:xfrm>
          <a:prstGeom prst="rect">
            <a:avLst/>
          </a:prstGeom>
        </p:spPr>
      </p:pic>
      <p:sp>
        <p:nvSpPr>
          <p:cNvPr id="9" name="Title 4">
            <a:extLst>
              <a:ext uri="{FF2B5EF4-FFF2-40B4-BE49-F238E27FC236}">
                <a16:creationId xmlns:a16="http://schemas.microsoft.com/office/drawing/2014/main" id="{79E8BA89-D66D-42E0-A247-3C5F5D49BAB1}"/>
              </a:ext>
            </a:extLst>
          </p:cNvPr>
          <p:cNvSpPr txBox="1">
            <a:spLocks/>
          </p:cNvSpPr>
          <p:nvPr/>
        </p:nvSpPr>
        <p:spPr>
          <a:xfrm>
            <a:off x="962171" y="306354"/>
            <a:ext cx="10750552" cy="82689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solidFill>
                  <a:srgbClr val="002060"/>
                </a:solidFill>
                <a:latin typeface="#9Slide03 AllRoundGothic" panose="020B0703020202020104" pitchFamily="34" charset="0"/>
                <a:ea typeface="AGOldFace-Outline" panose="02020500000000000000" pitchFamily="18" charset="0"/>
                <a:cs typeface="AGOldFace-Outline" panose="02020500000000000000" pitchFamily="18" charset="0"/>
              </a:rPr>
              <a:t>BÀI 6: KHỐI LƯỢNG - ĐO KHỐI LƯỢNG</a:t>
            </a: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8075" y="2371727"/>
            <a:ext cx="3495675" cy="2114546"/>
          </a:xfrm>
          <a:prstGeom prst="rect">
            <a:avLst/>
          </a:prstGeom>
        </p:spPr>
      </p:pic>
    </p:spTree>
    <p:extLst>
      <p:ext uri="{BB962C8B-B14F-4D97-AF65-F5344CB8AC3E}">
        <p14:creationId xmlns:p14="http://schemas.microsoft.com/office/powerpoint/2010/main" val="14342712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304800"/>
            <a:ext cx="69088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1524000" y="490091"/>
            <a:ext cx="7213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1.Dụng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khối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cân,có</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loại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dùng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TextBox 3"/>
          <p:cNvSpPr txBox="1"/>
          <p:nvPr/>
        </p:nvSpPr>
        <p:spPr>
          <a:xfrm>
            <a:off x="609599" y="2362201"/>
            <a:ext cx="782320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200" b="0" i="0" u="none" strike="noStrike" kern="1200" cap="none" spc="0" normalizeH="0" baseline="0" noProof="0" dirty="0">
                <a:ln>
                  <a:noFill/>
                </a:ln>
                <a:solidFill>
                  <a:prstClr val="black"/>
                </a:solidFill>
                <a:effectLst/>
                <a:uLnTx/>
                <a:uFillTx/>
                <a:latin typeface="Calibri"/>
                <a:ea typeface="+mn-ea"/>
                <a:cs typeface="+mn-cs"/>
              </a:rPr>
              <a:t>1.cân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200" b="0" i="0" u="none" strike="noStrike" kern="1200" cap="none" spc="0" normalizeH="0" baseline="0" noProof="0" dirty="0">
                <a:ln>
                  <a:noFill/>
                </a:ln>
                <a:solidFill>
                  <a:prstClr val="black"/>
                </a:solidFill>
                <a:effectLst/>
                <a:uLnTx/>
                <a:uFillTx/>
                <a:latin typeface="Calibri"/>
                <a:ea typeface="+mn-ea"/>
                <a:cs typeface="+mn-cs"/>
              </a:rPr>
              <a:t> tử;2.cân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3200" b="0" i="0" u="none" strike="noStrike" kern="1200" cap="none" spc="0" normalizeH="0" baseline="0" noProof="0" dirty="0">
                <a:ln>
                  <a:noFill/>
                </a:ln>
                <a:solidFill>
                  <a:prstClr val="black"/>
                </a:solidFill>
                <a:effectLst/>
                <a:uLnTx/>
                <a:uFillTx/>
                <a:latin typeface="Calibri"/>
                <a:ea typeface="+mn-ea"/>
                <a:cs typeface="+mn-cs"/>
              </a:rPr>
              <a:t> hồ;3.cân y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tế</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6"/>
          <p:cNvSpPr txBox="1"/>
          <p:nvPr/>
        </p:nvSpPr>
        <p:spPr>
          <a:xfrm>
            <a:off x="609598" y="3235643"/>
            <a:ext cx="782320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a:ln>
                  <a:noFill/>
                </a:ln>
                <a:solidFill>
                  <a:prstClr val="black"/>
                </a:solidFill>
                <a:effectLst/>
                <a:uLnTx/>
                <a:uFillTx/>
                <a:latin typeface="Calibri"/>
                <a:ea typeface="+mn-ea"/>
                <a:cs typeface="+mn-cs"/>
              </a:rPr>
              <a:t>1.cân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200" b="0" i="0" u="none" strike="noStrike" kern="1200" cap="none" spc="0" normalizeH="0" baseline="0" noProof="0" dirty="0">
                <a:ln>
                  <a:noFill/>
                </a:ln>
                <a:solidFill>
                  <a:prstClr val="black"/>
                </a:solidFill>
                <a:effectLst/>
                <a:uLnTx/>
                <a:uFillTx/>
                <a:latin typeface="Calibri"/>
                <a:ea typeface="+mn-ea"/>
                <a:cs typeface="+mn-cs"/>
              </a:rPr>
              <a:t> tử;2.cân đòn;3.cân y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tế</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p:cNvSpPr txBox="1"/>
          <p:nvPr/>
        </p:nvSpPr>
        <p:spPr>
          <a:xfrm>
            <a:off x="648346" y="4306162"/>
            <a:ext cx="778445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 1.cân Rô-béc-van;2.cân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3200" b="0" i="0" u="none" strike="noStrike" kern="1200" cap="none" spc="0" normalizeH="0" baseline="0" noProof="0" dirty="0">
                <a:ln>
                  <a:noFill/>
                </a:ln>
                <a:solidFill>
                  <a:prstClr val="black"/>
                </a:solidFill>
                <a:effectLst/>
                <a:uLnTx/>
                <a:uFillTx/>
                <a:latin typeface="Calibri"/>
                <a:ea typeface="+mn-ea"/>
                <a:cs typeface="+mn-cs"/>
              </a:rPr>
              <a:t> hồ;3.cân y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tế</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9"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0769601" y="5630373"/>
            <a:ext cx="1630065" cy="1126602"/>
          </a:xfrm>
          <a:prstGeom prst="rect">
            <a:avLst/>
          </a:prstGeom>
        </p:spPr>
      </p:pic>
      <p:pic>
        <p:nvPicPr>
          <p:cNvPr id="33" name="Picture 1" descr="Screen Clipping">
            <a:extLst>
              <a:ext uri="{FF2B5EF4-FFF2-40B4-BE49-F238E27FC236}">
                <a16:creationId xmlns:a16="http://schemas.microsoft.com/office/drawing/2014/main" id="{E83E5DF3-E2C2-4C85-ABDA-F9EC62472C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5745" y="262830"/>
            <a:ext cx="2680695" cy="148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can dong ho"/>
          <p:cNvPicPr/>
          <p:nvPr/>
        </p:nvPicPr>
        <p:blipFill>
          <a:blip r:embed="rId6">
            <a:extLst>
              <a:ext uri="{28A0092B-C50C-407E-A947-70E740481C1C}">
                <a14:useLocalDpi xmlns:a14="http://schemas.microsoft.com/office/drawing/2010/main" val="0"/>
              </a:ext>
            </a:extLst>
          </a:blip>
          <a:srcRect/>
          <a:stretch>
            <a:fillRect/>
          </a:stretch>
        </p:blipFill>
        <p:spPr bwMode="auto">
          <a:xfrm>
            <a:off x="9670199" y="2052278"/>
            <a:ext cx="1828800" cy="1605915"/>
          </a:xfrm>
          <a:prstGeom prst="rect">
            <a:avLst/>
          </a:prstGeom>
          <a:noFill/>
          <a:ln>
            <a:noFill/>
          </a:ln>
        </p:spPr>
      </p:pic>
      <p:pic>
        <p:nvPicPr>
          <p:cNvPr id="35" name="Picture 5" descr="Screen Clipping">
            <a:extLst>
              <a:ext uri="{FF2B5EF4-FFF2-40B4-BE49-F238E27FC236}">
                <a16:creationId xmlns:a16="http://schemas.microsoft.com/office/drawing/2014/main" id="{4CCB8096-1592-4449-B47A-26A5CAE8CE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2956" y="3797695"/>
            <a:ext cx="2006272" cy="166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15745" y="1334197"/>
            <a:ext cx="260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4" name="TextBox 13"/>
          <p:cNvSpPr txBox="1"/>
          <p:nvPr/>
        </p:nvSpPr>
        <p:spPr>
          <a:xfrm>
            <a:off x="9019374" y="3158698"/>
            <a:ext cx="472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5" name="TextBox 14"/>
          <p:cNvSpPr txBox="1"/>
          <p:nvPr/>
        </p:nvSpPr>
        <p:spPr>
          <a:xfrm>
            <a:off x="9067656" y="4933603"/>
            <a:ext cx="3615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a:t>
            </a:r>
          </a:p>
        </p:txBody>
      </p:sp>
    </p:spTree>
    <p:extLst>
      <p:ext uri="{BB962C8B-B14F-4D97-AF65-F5344CB8AC3E}">
        <p14:creationId xmlns:p14="http://schemas.microsoft.com/office/powerpoint/2010/main" val="425329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9602" y="304800"/>
            <a:ext cx="8729177"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834895" y="298173"/>
            <a:ext cx="829774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6846257" y="4232231"/>
            <a:ext cx="3435928"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3200" b="1" i="0" u="none" strike="noStrike" kern="1200" cap="none" spc="0" normalizeH="0" baseline="0" noProof="0" dirty="0">
                <a:ln>
                  <a:noFill/>
                </a:ln>
                <a:solidFill>
                  <a:prstClr val="black"/>
                </a:solidFill>
                <a:effectLst/>
                <a:uLnTx/>
                <a:uFillTx/>
                <a:latin typeface="Calibri Light"/>
                <a:ea typeface="+mn-ea"/>
                <a:cs typeface="+mn-cs"/>
              </a:rPr>
              <a:t>36kg</a:t>
            </a:r>
          </a:p>
        </p:txBody>
      </p:sp>
      <p:sp>
        <p:nvSpPr>
          <p:cNvPr id="6" name="TextBox 5"/>
          <p:cNvSpPr txBox="1"/>
          <p:nvPr/>
        </p:nvSpPr>
        <p:spPr>
          <a:xfrm>
            <a:off x="6807069" y="5257799"/>
            <a:ext cx="3435928"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kumimoji="0" lang="en-US" sz="3200" b="0" i="0" u="none" strike="noStrike" kern="1200" cap="none" spc="0" normalizeH="0" baseline="0" noProof="0" dirty="0">
                <a:ln>
                  <a:noFill/>
                </a:ln>
                <a:solidFill>
                  <a:prstClr val="black"/>
                </a:solidFill>
                <a:effectLst/>
                <a:uLnTx/>
                <a:uFillTx/>
                <a:latin typeface="Calibri"/>
                <a:ea typeface="+mn-ea"/>
                <a:cs typeface="+mn-cs"/>
              </a:rPr>
              <a:t>35kg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6"/>
          <p:cNvSpPr txBox="1"/>
          <p:nvPr/>
        </p:nvSpPr>
        <p:spPr>
          <a:xfrm>
            <a:off x="6846257" y="2210821"/>
            <a:ext cx="3435928"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200" b="0" i="0" u="none" strike="noStrike" kern="1200" cap="none" spc="0" normalizeH="0" baseline="0" noProof="0" dirty="0">
                <a:ln>
                  <a:noFill/>
                </a:ln>
                <a:solidFill>
                  <a:prstClr val="black"/>
                </a:solidFill>
                <a:effectLst/>
                <a:uLnTx/>
                <a:uFillTx/>
                <a:latin typeface="Calibri"/>
                <a:ea typeface="+mn-ea"/>
                <a:cs typeface="+mn-cs"/>
              </a:rPr>
              <a:t>40kg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p:cNvSpPr txBox="1"/>
          <p:nvPr/>
        </p:nvSpPr>
        <p:spPr>
          <a:xfrm>
            <a:off x="6846257" y="3111788"/>
            <a:ext cx="3435928"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a:ln>
                  <a:noFill/>
                </a:ln>
                <a:solidFill>
                  <a:prstClr val="black"/>
                </a:solidFill>
                <a:effectLst/>
                <a:uLnTx/>
                <a:uFillTx/>
                <a:latin typeface="Calibri"/>
                <a:ea typeface="+mn-ea"/>
                <a:cs typeface="+mn-cs"/>
              </a:rPr>
              <a:t>39kg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1" name="q3">
            <a:hlinkClick r:id="rId2" action="ppaction://hlinksldjump"/>
          </p:cNvPr>
          <p:cNvPicPr>
            <a:picLocks noChangeAspect="1"/>
          </p:cNvPicPr>
          <p:nvPr/>
        </p:nvPicPr>
        <p:blipFill rotWithShape="1">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10580319" y="5550187"/>
            <a:ext cx="1651440" cy="1265892"/>
          </a:xfrm>
          <a:prstGeom prst="rect">
            <a:avLst/>
          </a:prstGeom>
        </p:spPr>
      </p:pic>
      <p:pic>
        <p:nvPicPr>
          <p:cNvPr id="14" name="Picture 13">
            <a:extLst>
              <a:ext uri="{FF2B5EF4-FFF2-40B4-BE49-F238E27FC236}">
                <a16:creationId xmlns:a16="http://schemas.microsoft.com/office/drawing/2014/main" id="{9EED6E67-C4AE-4A06-9943-B08271F622E7}"/>
              </a:ext>
            </a:extLst>
          </p:cNvPr>
          <p:cNvPicPr>
            <a:picLocks noChangeAspect="1"/>
          </p:cNvPicPr>
          <p:nvPr/>
        </p:nvPicPr>
        <p:blipFill rotWithShape="1">
          <a:blip r:embed="rId4">
            <a:extLst>
              <a:ext uri="{28A0092B-C50C-407E-A947-70E740481C1C}">
                <a14:useLocalDpi xmlns:a14="http://schemas.microsoft.com/office/drawing/2010/main" val="0"/>
              </a:ext>
            </a:extLst>
          </a:blip>
          <a:srcRect r="50440" b="12740"/>
          <a:stretch/>
        </p:blipFill>
        <p:spPr>
          <a:xfrm>
            <a:off x="1111977" y="1867833"/>
            <a:ext cx="5357770" cy="5271015"/>
          </a:xfrm>
          <a:prstGeom prst="rect">
            <a:avLst/>
          </a:prstGeom>
        </p:spPr>
      </p:pic>
    </p:spTree>
    <p:extLst>
      <p:ext uri="{BB962C8B-B14F-4D97-AF65-F5344CB8AC3E}">
        <p14:creationId xmlns:p14="http://schemas.microsoft.com/office/powerpoint/2010/main" val="136311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25819" y="283437"/>
            <a:ext cx="8360229" cy="11764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2342873" y="171077"/>
            <a:ext cx="802903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3.Xác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định</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hạn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đo</a:t>
            </a:r>
            <a:r>
              <a:rPr kumimoji="0" lang="en-US" sz="3200" b="0" i="0" u="none" strike="noStrike" kern="1200" cap="none" spc="0" normalizeH="0" baseline="0" noProof="0" dirty="0">
                <a:ln>
                  <a:noFill/>
                </a:ln>
                <a:solidFill>
                  <a:prstClr val="black"/>
                </a:solidFill>
                <a:effectLst/>
                <a:uLnTx/>
                <a:uFillTx/>
                <a:latin typeface="Calibri"/>
                <a:ea typeface="+mn-ea"/>
                <a:cs typeface="+mn-cs"/>
              </a:rPr>
              <a:t>( GHĐ)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độ</a:t>
            </a:r>
            <a:r>
              <a:rPr kumimoji="0" lang="en-US" sz="3200" b="0" i="0" u="none" strike="noStrike" kern="1200" cap="none" spc="0" normalizeH="0" baseline="0" noProof="0" dirty="0">
                <a:ln>
                  <a:noFill/>
                </a:ln>
                <a:solidFill>
                  <a:prstClr val="black"/>
                </a:solidFill>
                <a:effectLst/>
                <a:uLnTx/>
                <a:uFillTx/>
                <a:latin typeface="Calibri"/>
                <a:ea typeface="+mn-ea"/>
                <a:cs typeface="+mn-cs"/>
              </a:rPr>
              <a:t> chia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nhỏ</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nhất</a:t>
            </a:r>
            <a:r>
              <a:rPr kumimoji="0" lang="en-US" sz="3200" b="0" i="0" u="none" strike="noStrike" kern="1200" cap="none" spc="0" normalizeH="0" baseline="0" noProof="0" dirty="0">
                <a:ln>
                  <a:noFill/>
                </a:ln>
                <a:solidFill>
                  <a:prstClr val="black"/>
                </a:solidFill>
                <a:effectLst/>
                <a:uLnTx/>
                <a:uFillTx/>
                <a:latin typeface="Calibri"/>
                <a:ea typeface="+mn-ea"/>
                <a:cs typeface="+mn-cs"/>
              </a:rPr>
              <a:t> (ĐCNN)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cân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sau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p:cNvSpPr txBox="1"/>
          <p:nvPr/>
        </p:nvSpPr>
        <p:spPr>
          <a:xfrm>
            <a:off x="300446" y="3373098"/>
            <a:ext cx="381435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GHĐ:5kg; ĐCNN:20g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6" name="TextBox 5"/>
          <p:cNvSpPr txBox="1"/>
          <p:nvPr/>
        </p:nvSpPr>
        <p:spPr>
          <a:xfrm>
            <a:off x="248063" y="5778870"/>
            <a:ext cx="377938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D:GHĐ:5kg; ĐCNN:10g</a:t>
            </a:r>
          </a:p>
        </p:txBody>
      </p:sp>
      <p:sp>
        <p:nvSpPr>
          <p:cNvPr id="7" name="TextBox 6"/>
          <p:cNvSpPr txBox="1"/>
          <p:nvPr/>
        </p:nvSpPr>
        <p:spPr>
          <a:xfrm>
            <a:off x="248062" y="4610200"/>
            <a:ext cx="379258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GHĐ:4,8kg; ĐCNN:20g </a:t>
            </a:r>
          </a:p>
        </p:txBody>
      </p:sp>
      <p:sp>
        <p:nvSpPr>
          <p:cNvPr id="8" name="TextBox 7"/>
          <p:cNvSpPr txBox="1"/>
          <p:nvPr/>
        </p:nvSpPr>
        <p:spPr>
          <a:xfrm>
            <a:off x="261257" y="2114968"/>
            <a:ext cx="37661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A:GHĐ:5kg; ĐCNN:200g </a:t>
            </a:r>
          </a:p>
        </p:txBody>
      </p:sp>
      <p:pic>
        <p:nvPicPr>
          <p:cNvPr id="21" name="q2">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14021" y="5596866"/>
            <a:ext cx="1724161" cy="1217178"/>
          </a:xfrm>
          <a:prstGeom prst="rect">
            <a:avLst/>
          </a:prstGeom>
        </p:spPr>
      </p:pic>
      <p:pic>
        <p:nvPicPr>
          <p:cNvPr id="35" name="Picture 34">
            <a:extLst>
              <a:ext uri="{FF2B5EF4-FFF2-40B4-BE49-F238E27FC236}">
                <a16:creationId xmlns:a16="http://schemas.microsoft.com/office/drawing/2014/main" id="{369F811E-39AA-4D65-AC7F-75229865E0FA}"/>
              </a:ext>
            </a:extLst>
          </p:cNvPr>
          <p:cNvPicPr/>
          <p:nvPr/>
        </p:nvPicPr>
        <p:blipFill rotWithShape="1">
          <a:blip r:embed="rId5">
            <a:extLst>
              <a:ext uri="{28A0092B-C50C-407E-A947-70E740481C1C}">
                <a14:useLocalDpi xmlns:a14="http://schemas.microsoft.com/office/drawing/2010/main" val="0"/>
              </a:ext>
            </a:extLst>
          </a:blip>
          <a:srcRect l="3220" t="25029" r="81309" b="30288"/>
          <a:stretch/>
        </p:blipFill>
        <p:spPr bwMode="auto">
          <a:xfrm>
            <a:off x="3984174" y="1668090"/>
            <a:ext cx="6387737" cy="45795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231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47"/>
          <p:cNvSpPr txBox="1">
            <a:spLocks noChangeArrowheads="1"/>
          </p:cNvSpPr>
          <p:nvPr/>
        </p:nvSpPr>
        <p:spPr bwMode="auto">
          <a:xfrm>
            <a:off x="952500" y="221819"/>
            <a:ext cx="74104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4400" b="1" dirty="0">
                <a:solidFill>
                  <a:srgbClr val="002060"/>
                </a:solidFill>
              </a:rPr>
              <a:t> III.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đo</a:t>
            </a:r>
            <a:r>
              <a:rPr lang="en-US" sz="4400" b="1" dirty="0">
                <a:solidFill>
                  <a:srgbClr val="002060"/>
                </a:solidFill>
              </a:rPr>
              <a:t> </a:t>
            </a:r>
            <a:r>
              <a:rPr lang="en-US" sz="4400" b="1" dirty="0" err="1">
                <a:solidFill>
                  <a:srgbClr val="002060"/>
                </a:solidFill>
              </a:rPr>
              <a:t>khối</a:t>
            </a:r>
            <a:r>
              <a:rPr lang="en-US" sz="4400" b="1" dirty="0">
                <a:solidFill>
                  <a:srgbClr val="002060"/>
                </a:solidFill>
              </a:rPr>
              <a:t> </a:t>
            </a:r>
            <a:r>
              <a:rPr lang="en-US" sz="4400" b="1" dirty="0" err="1">
                <a:solidFill>
                  <a:srgbClr val="002060"/>
                </a:solidFill>
              </a:rPr>
              <a:t>lượng</a:t>
            </a:r>
            <a:endParaRPr lang="en-US" sz="3600" b="1" dirty="0">
              <a:solidFill>
                <a:srgbClr val="002060"/>
              </a:solidFill>
            </a:endParaRPr>
          </a:p>
        </p:txBody>
      </p:sp>
      <p:sp>
        <p:nvSpPr>
          <p:cNvPr id="32" name="Text Box 49"/>
          <p:cNvSpPr txBox="1">
            <a:spLocks noChangeArrowheads="1"/>
          </p:cNvSpPr>
          <p:nvPr/>
        </p:nvSpPr>
        <p:spPr bwMode="auto">
          <a:xfrm>
            <a:off x="1654178" y="1063363"/>
            <a:ext cx="74524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3600" b="1" dirty="0">
                <a:solidFill>
                  <a:srgbClr val="002060"/>
                </a:solidFill>
                <a:sym typeface="Wingdings" panose="05000000000000000000" pitchFamily="2" charset="2"/>
              </a:rPr>
              <a:t>  1. </a:t>
            </a:r>
            <a:r>
              <a:rPr lang="en-US" sz="3600" b="1" dirty="0" err="1">
                <a:solidFill>
                  <a:srgbClr val="002060"/>
                </a:solidFill>
                <a:sym typeface="Wingdings" panose="05000000000000000000" pitchFamily="2" charset="2"/>
              </a:rPr>
              <a:t>Dùng</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cân</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đồng</a:t>
            </a:r>
            <a:r>
              <a:rPr lang="en-US" sz="3600" b="1"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hồ</a:t>
            </a:r>
            <a:r>
              <a:rPr lang="en-US" sz="3600" b="1" dirty="0">
                <a:solidFill>
                  <a:srgbClr val="002060"/>
                </a:solidFill>
                <a:sym typeface="Wingdings" panose="05000000000000000000" pitchFamily="2" charset="2"/>
              </a:rPr>
              <a:t>:</a:t>
            </a:r>
            <a:endParaRPr lang="en-US" sz="3600" b="1" dirty="0">
              <a:solidFill>
                <a:srgbClr val="002060"/>
              </a:solidFill>
            </a:endParaRPr>
          </a:p>
        </p:txBody>
      </p:sp>
      <p:pic>
        <p:nvPicPr>
          <p:cNvPr id="7" name="Picture 15"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7906" y="2309614"/>
            <a:ext cx="4116387" cy="42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26" descr="Z"/>
          <p:cNvSpPr>
            <a:spLocks noChangeAspect="1" noChangeArrowheads="1"/>
          </p:cNvSpPr>
          <p:nvPr/>
        </p:nvSpPr>
        <p:spPr bwMode="auto">
          <a:xfrm>
            <a:off x="6743700" y="3505200"/>
            <a:ext cx="304800" cy="26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sp>
        <p:nvSpPr>
          <p:cNvPr id="9" name="AutoShape 28" descr="Z"/>
          <p:cNvSpPr>
            <a:spLocks noChangeAspect="1" noChangeArrowheads="1"/>
          </p:cNvSpPr>
          <p:nvPr/>
        </p:nvSpPr>
        <p:spPr bwMode="auto">
          <a:xfrm>
            <a:off x="6743700" y="3505200"/>
            <a:ext cx="304800" cy="26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sp>
        <p:nvSpPr>
          <p:cNvPr id="10" name="AutoShape 31"/>
          <p:cNvSpPr>
            <a:spLocks noChangeArrowheads="1"/>
          </p:cNvSpPr>
          <p:nvPr/>
        </p:nvSpPr>
        <p:spPr bwMode="auto">
          <a:xfrm>
            <a:off x="8362949" y="1170432"/>
            <a:ext cx="2152650" cy="1078523"/>
          </a:xfrm>
          <a:prstGeom prst="wedgeEllipseCallout">
            <a:avLst>
              <a:gd name="adj1" fmla="val -85213"/>
              <a:gd name="adj2" fmla="val 60806"/>
            </a:avLst>
          </a:prstGeom>
          <a:solidFill>
            <a:schemeClr val="accent5">
              <a:lumMod val="75000"/>
            </a:schemeClr>
          </a:solidFill>
          <a:ln w="57150">
            <a:solidFill>
              <a:srgbClr val="FFFF00"/>
            </a:solidFill>
            <a:miter lim="800000"/>
            <a:headEnd/>
            <a:tailEnd/>
          </a:ln>
          <a:effec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200" b="1">
                <a:solidFill>
                  <a:srgbClr val="FFFF00"/>
                </a:solidFill>
              </a:rPr>
              <a:t>Đĩa cân</a:t>
            </a:r>
          </a:p>
        </p:txBody>
      </p:sp>
      <p:sp>
        <p:nvSpPr>
          <p:cNvPr id="12" name="AutoShape 32"/>
          <p:cNvSpPr>
            <a:spLocks noChangeArrowheads="1"/>
          </p:cNvSpPr>
          <p:nvPr/>
        </p:nvSpPr>
        <p:spPr bwMode="auto">
          <a:xfrm>
            <a:off x="3314699" y="5447738"/>
            <a:ext cx="2381250" cy="1078523"/>
          </a:xfrm>
          <a:prstGeom prst="wedgeEllipseCallout">
            <a:avLst>
              <a:gd name="adj1" fmla="val 99598"/>
              <a:gd name="adj2" fmla="val -177018"/>
            </a:avLst>
          </a:prstGeom>
          <a:solidFill>
            <a:schemeClr val="accent5">
              <a:lumMod val="75000"/>
            </a:schemeClr>
          </a:solidFill>
          <a:ln w="57150">
            <a:solidFill>
              <a:srgbClr val="FFC000"/>
            </a:solidFill>
            <a:miter lim="800000"/>
            <a:headEnd/>
            <a:tailEnd/>
          </a:ln>
          <a:effec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200" b="1">
                <a:solidFill>
                  <a:srgbClr val="FFFF00"/>
                </a:solidFill>
              </a:rPr>
              <a:t>Kim cân</a:t>
            </a:r>
          </a:p>
        </p:txBody>
      </p:sp>
      <p:sp>
        <p:nvSpPr>
          <p:cNvPr id="13" name="AutoShape 33"/>
          <p:cNvSpPr>
            <a:spLocks noChangeArrowheads="1"/>
          </p:cNvSpPr>
          <p:nvPr/>
        </p:nvSpPr>
        <p:spPr bwMode="auto">
          <a:xfrm>
            <a:off x="2476501" y="2739698"/>
            <a:ext cx="2209800" cy="1333500"/>
          </a:xfrm>
          <a:prstGeom prst="wedgeEllipseCallout">
            <a:avLst>
              <a:gd name="adj1" fmla="val 128537"/>
              <a:gd name="adj2" fmla="val -29755"/>
            </a:avLst>
          </a:prstGeom>
          <a:solidFill>
            <a:schemeClr val="accent5">
              <a:lumMod val="75000"/>
            </a:schemeClr>
          </a:solidFill>
          <a:ln w="57150">
            <a:solidFill>
              <a:srgbClr val="FFFF00"/>
            </a:solidFill>
            <a:miter lim="800000"/>
            <a:headEnd/>
            <a:tailEnd/>
          </a:ln>
          <a:effec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200" b="1">
                <a:solidFill>
                  <a:srgbClr val="FFFF00"/>
                </a:solidFill>
              </a:rPr>
              <a:t>Ốc điều chỉnh</a:t>
            </a:r>
          </a:p>
        </p:txBody>
      </p:sp>
      <p:sp>
        <p:nvSpPr>
          <p:cNvPr id="14" name="AutoShape 34"/>
          <p:cNvSpPr>
            <a:spLocks noChangeArrowheads="1"/>
          </p:cNvSpPr>
          <p:nvPr/>
        </p:nvSpPr>
        <p:spPr bwMode="auto">
          <a:xfrm>
            <a:off x="9106606" y="3697990"/>
            <a:ext cx="2209094" cy="1485900"/>
          </a:xfrm>
          <a:prstGeom prst="wedgeEllipseCallout">
            <a:avLst>
              <a:gd name="adj1" fmla="val -87787"/>
              <a:gd name="adj2" fmla="val -13065"/>
            </a:avLst>
          </a:prstGeom>
          <a:solidFill>
            <a:schemeClr val="accent5">
              <a:lumMod val="75000"/>
            </a:schemeClr>
          </a:solidFill>
          <a:ln w="57150">
            <a:solidFill>
              <a:srgbClr val="FFC000"/>
            </a:solidFill>
            <a:miter lim="800000"/>
            <a:headEnd/>
            <a:tailEnd/>
          </a:ln>
          <a:effec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3200" b="1">
                <a:solidFill>
                  <a:srgbClr val="FFFF00"/>
                </a:solidFill>
              </a:rPr>
              <a:t>Bảng </a:t>
            </a:r>
          </a:p>
          <a:p>
            <a:pPr algn="ctr" eaLnBrk="1" hangingPunct="1"/>
            <a:r>
              <a:rPr lang="en-US" sz="3200" b="1">
                <a:solidFill>
                  <a:srgbClr val="FFFF00"/>
                </a:solidFill>
              </a:rPr>
              <a:t>chia độ</a:t>
            </a:r>
          </a:p>
        </p:txBody>
      </p:sp>
      <p:sp>
        <p:nvSpPr>
          <p:cNvPr id="15" name="Oval 35"/>
          <p:cNvSpPr>
            <a:spLocks noChangeArrowheads="1"/>
          </p:cNvSpPr>
          <p:nvPr/>
        </p:nvSpPr>
        <p:spPr bwMode="auto">
          <a:xfrm>
            <a:off x="6262688" y="3738564"/>
            <a:ext cx="1814512" cy="1630423"/>
          </a:xfrm>
          <a:prstGeom prst="ellipse">
            <a:avLst/>
          </a:prstGeom>
          <a:noFill/>
          <a:ln w="57150">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sp>
        <p:nvSpPr>
          <p:cNvPr id="16"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194782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900" decel="100000" fill="hold"/>
                                        <p:tgtEl>
                                          <p:spTgt spid="13"/>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8" presetID="3" presetClass="entr" presetSubtype="10" repeatCount="indefinite"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linds(horizont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10"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7095" y="543449"/>
            <a:ext cx="631987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HOẠT ĐỘNG CẶP ĐÔI</a:t>
            </a:r>
          </a:p>
        </p:txBody>
      </p:sp>
      <p:sp>
        <p:nvSpPr>
          <p:cNvPr id="4" name="TextBox 3"/>
          <p:cNvSpPr txBox="1"/>
          <p:nvPr/>
        </p:nvSpPr>
        <p:spPr>
          <a:xfrm>
            <a:off x="3817257" y="1482129"/>
            <a:ext cx="46010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5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p:cNvSpPr txBox="1"/>
          <p:nvPr/>
        </p:nvSpPr>
        <p:spPr>
          <a:xfrm>
            <a:off x="736599" y="2844800"/>
            <a:ext cx="1076234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cứu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liệu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phiếu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GV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cặp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đôi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434423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67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F811E-39AA-4D65-AC7F-75229865E0FA}"/>
              </a:ext>
            </a:extLst>
          </p:cNvPr>
          <p:cNvPicPr/>
          <p:nvPr/>
        </p:nvPicPr>
        <p:blipFill rotWithShape="1">
          <a:blip r:embed="rId2">
            <a:extLst>
              <a:ext uri="{28A0092B-C50C-407E-A947-70E740481C1C}">
                <a14:useLocalDpi xmlns:a14="http://schemas.microsoft.com/office/drawing/2010/main" val="0"/>
              </a:ext>
            </a:extLst>
          </a:blip>
          <a:srcRect l="3220" t="25029" r="81309" b="30288"/>
          <a:stretch/>
        </p:blipFill>
        <p:spPr bwMode="auto">
          <a:xfrm>
            <a:off x="7237927" y="1970881"/>
            <a:ext cx="3538846" cy="2551153"/>
          </a:xfrm>
          <a:prstGeom prst="rect">
            <a:avLst/>
          </a:prstGeom>
          <a:ln>
            <a:noFill/>
          </a:ln>
          <a:extLst>
            <a:ext uri="{53640926-AAD7-44D8-BBD7-CCE9431645EC}">
              <a14:shadowObscured xmlns:a14="http://schemas.microsoft.com/office/drawing/2010/main"/>
            </a:ext>
          </a:extLst>
        </p:spPr>
      </p:pic>
      <p:pic>
        <p:nvPicPr>
          <p:cNvPr id="2050" name="Picture 2" descr="C:\Users\Admin\Desktop\60.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06" y="1970881"/>
            <a:ext cx="3757364" cy="25511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7735" y="399246"/>
            <a:ext cx="100432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Nên</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d</a:t>
            </a:r>
            <a:r>
              <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ùng cân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để</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đo</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chính</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xác</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khối</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lượng</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cuốn</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sách</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khoa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học</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tự</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nhiên</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6 </a:t>
            </a:r>
            <a:r>
              <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khoanh</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đáp</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án</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đúng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1197735" y="4881093"/>
            <a:ext cx="33485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A.Cân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GHĐ: 60kg              ĐCNN: 0,2kg </a:t>
            </a:r>
          </a:p>
        </p:txBody>
      </p:sp>
      <p:sp>
        <p:nvSpPr>
          <p:cNvPr id="8" name="TextBox 7"/>
          <p:cNvSpPr txBox="1"/>
          <p:nvPr/>
        </p:nvSpPr>
        <p:spPr>
          <a:xfrm>
            <a:off x="7237927" y="4881093"/>
            <a:ext cx="32454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B.Cân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GHĐ: 5kg ĐCNN: 20g</a:t>
            </a:r>
          </a:p>
        </p:txBody>
      </p:sp>
      <p:sp>
        <p:nvSpPr>
          <p:cNvPr id="4" name="Oval 3"/>
          <p:cNvSpPr/>
          <p:nvPr/>
        </p:nvSpPr>
        <p:spPr>
          <a:xfrm>
            <a:off x="7237926" y="4746171"/>
            <a:ext cx="396587" cy="550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82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1650670"/>
            <a:ext cx="864523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khối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chọn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thích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1662546" y="463138"/>
            <a:ext cx="83958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1493948" y="1632197"/>
            <a:ext cx="1893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Ước lượng</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8500056" y="1708735"/>
            <a:ext cx="991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GHĐ</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6" name="TextBox 5"/>
          <p:cNvSpPr txBox="1"/>
          <p:nvPr/>
        </p:nvSpPr>
        <p:spPr>
          <a:xfrm>
            <a:off x="1828800" y="2170400"/>
            <a:ext cx="13909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ĐCNN</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Tree>
    <p:extLst>
      <p:ext uri="{BB962C8B-B14F-4D97-AF65-F5344CB8AC3E}">
        <p14:creationId xmlns:p14="http://schemas.microsoft.com/office/powerpoint/2010/main" val="15747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6FEADA-6D50-46CF-B681-DA6FB0097475}"/>
              </a:ext>
            </a:extLst>
          </p:cNvPr>
          <p:cNvSpPr txBox="1"/>
          <p:nvPr/>
        </p:nvSpPr>
        <p:spPr>
          <a:xfrm>
            <a:off x="536807" y="925097"/>
            <a:ext cx="102558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Vặn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ốc</a:t>
            </a:r>
            <a:r>
              <a:rPr kumimoji="0" lang="vi-VN" sz="3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chỉnh</a:t>
            </a:r>
            <a:r>
              <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kim cân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Thought Bubble: Cloud 6">
            <a:extLst>
              <a:ext uri="{FF2B5EF4-FFF2-40B4-BE49-F238E27FC236}">
                <a16:creationId xmlns:a16="http://schemas.microsoft.com/office/drawing/2014/main" id="{D8233996-B91E-4B6E-BC61-A97C67540FF5}"/>
              </a:ext>
            </a:extLst>
          </p:cNvPr>
          <p:cNvSpPr/>
          <p:nvPr/>
        </p:nvSpPr>
        <p:spPr>
          <a:xfrm>
            <a:off x="7615285" y="1470027"/>
            <a:ext cx="4486940" cy="2751239"/>
          </a:xfrm>
          <a:prstGeom prst="cloudCallout">
            <a:avLst>
              <a:gd name="adj1" fmla="val 42066"/>
              <a:gd name="adj2" fmla="val 83279"/>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C:\Users\Admin\Desktop\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657" y="2075544"/>
            <a:ext cx="2869519" cy="3564886"/>
          </a:xfrm>
          <a:prstGeom prst="rect">
            <a:avLst/>
          </a:prstGeom>
          <a:noFill/>
          <a:ln>
            <a:noFill/>
          </a:ln>
        </p:spPr>
      </p:pic>
      <p:pic>
        <p:nvPicPr>
          <p:cNvPr id="9" name="Picture 8" descr="C:\Users\Admin\Desktop\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565" y="2075544"/>
            <a:ext cx="2852692" cy="3564886"/>
          </a:xfrm>
          <a:prstGeom prst="rect">
            <a:avLst/>
          </a:prstGeom>
          <a:noFill/>
          <a:ln>
            <a:noFill/>
          </a:ln>
        </p:spPr>
      </p:pic>
      <p:sp>
        <p:nvSpPr>
          <p:cNvPr id="2" name="TextBox 1"/>
          <p:cNvSpPr txBox="1"/>
          <p:nvPr/>
        </p:nvSpPr>
        <p:spPr>
          <a:xfrm>
            <a:off x="1524000" y="5950858"/>
            <a:ext cx="1248229" cy="3773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5268685" y="5907315"/>
            <a:ext cx="1190171" cy="3773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val 9"/>
          <p:cNvSpPr/>
          <p:nvPr/>
        </p:nvSpPr>
        <p:spPr>
          <a:xfrm>
            <a:off x="5268161" y="5777809"/>
            <a:ext cx="396587" cy="550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Arrow Connector 10"/>
          <p:cNvCxnSpPr/>
          <p:nvPr/>
        </p:nvCxnSpPr>
        <p:spPr>
          <a:xfrm>
            <a:off x="3775166" y="1470027"/>
            <a:ext cx="2088604" cy="20046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24255" y="810250"/>
            <a:ext cx="2168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Vạch</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0</a:t>
            </a:r>
          </a:p>
        </p:txBody>
      </p:sp>
    </p:spTree>
    <p:extLst>
      <p:ext uri="{BB962C8B-B14F-4D97-AF65-F5344CB8AC3E}">
        <p14:creationId xmlns:p14="http://schemas.microsoft.com/office/powerpoint/2010/main" val="37761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0"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6101" y="4736273"/>
            <a:ext cx="62206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a:ea typeface="+mn-ea"/>
                <a:cs typeface="+mn-cs"/>
              </a:rPr>
              <a:t>Bước</a:t>
            </a:r>
            <a:r>
              <a:rPr kumimoji="0" lang="en-US" sz="3200" b="0" i="0" u="none" strike="noStrike" kern="1200" cap="none" spc="0" normalizeH="0" baseline="0" noProof="0" dirty="0">
                <a:ln>
                  <a:noFill/>
                </a:ln>
                <a:solidFill>
                  <a:srgbClr val="FF0000"/>
                </a:solidFill>
                <a:effectLst/>
                <a:uLnTx/>
                <a:uFillTx/>
                <a:latin typeface="Calibri"/>
                <a:ea typeface="+mn-ea"/>
                <a:cs typeface="+mn-cs"/>
              </a:rPr>
              <a:t> 3</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Đặt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cần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cân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3" descr="C:\Users\Admin\Desktop\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3250" y="901699"/>
            <a:ext cx="4578578" cy="3321957"/>
          </a:xfrm>
          <a:prstGeom prst="rect">
            <a:avLst/>
          </a:prstGeom>
          <a:noFill/>
          <a:ln>
            <a:noFill/>
          </a:ln>
        </p:spPr>
      </p:pic>
      <p:sp>
        <p:nvSpPr>
          <p:cNvPr id="3" name="TextBox 2"/>
          <p:cNvSpPr txBox="1"/>
          <p:nvPr/>
        </p:nvSpPr>
        <p:spPr>
          <a:xfrm>
            <a:off x="8011886" y="4611655"/>
            <a:ext cx="21045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đĩa</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cân</a:t>
            </a:r>
            <a:endPar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5054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10545862" y="726334"/>
            <a:ext cx="688565" cy="493929"/>
          </a:xfrm>
        </p:spPr>
        <p:txBody>
          <a:bodyPr/>
          <a:lstStyle/>
          <a:p>
            <a:pPr defTabSz="717164" fontAlgn="base">
              <a:spcBef>
                <a:spcPct val="0"/>
              </a:spcBef>
              <a:spcAft>
                <a:spcPct val="0"/>
              </a:spcAft>
            </a:pPr>
            <a:fld id="{00000000-1234-1234-1234-123412341234}" type="slidenum">
              <a:rPr lang="en">
                <a:solidFill>
                  <a:srgbClr val="A6BCC9"/>
                </a:solidFill>
                <a:latin typeface="Arial" panose="020B0604020202020204" pitchFamily="34" charset="0"/>
                <a:cs typeface="Arial" panose="020B0604020202020204" pitchFamily="34" charset="0"/>
              </a:rPr>
              <a:pPr defTabSz="717164" fontAlgn="base">
                <a:spcBef>
                  <a:spcPct val="0"/>
                </a:spcBef>
                <a:spcAft>
                  <a:spcPct val="0"/>
                </a:spcAft>
              </a:pPr>
              <a:t>4</a:t>
            </a:fld>
            <a:endParaRPr lang="en">
              <a:solidFill>
                <a:srgbClr val="A6BCC9"/>
              </a:solidFill>
              <a:latin typeface="Arial" panose="020B0604020202020204" pitchFamily="34" charset="0"/>
              <a:cs typeface="Arial" panose="020B0604020202020204" pitchFamily="34" charset="0"/>
            </a:endParaRPr>
          </a:p>
        </p:txBody>
      </p:sp>
      <p:sp>
        <p:nvSpPr>
          <p:cNvPr id="3" name="TextBox 2"/>
          <p:cNvSpPr txBox="1"/>
          <p:nvPr/>
        </p:nvSpPr>
        <p:spPr>
          <a:xfrm>
            <a:off x="3336886" y="542719"/>
            <a:ext cx="5544015" cy="633122"/>
          </a:xfrm>
          <a:prstGeom prst="rect">
            <a:avLst/>
          </a:prstGeom>
          <a:noFill/>
        </p:spPr>
        <p:txBody>
          <a:bodyPr wrap="square" rtlCol="0">
            <a:spAutoFit/>
          </a:bodyPr>
          <a:lstStyle/>
          <a:p>
            <a:pPr algn="ctr" defTabSz="717164" eaLnBrk="0" fontAlgn="base" hangingPunct="0">
              <a:spcBef>
                <a:spcPct val="0"/>
              </a:spcBef>
              <a:spcAft>
                <a:spcPct val="0"/>
              </a:spcAft>
            </a:pPr>
            <a:r>
              <a:rPr lang="en-US" sz="3514" b="1" dirty="0">
                <a:solidFill>
                  <a:srgbClr val="002060"/>
                </a:solidFill>
                <a:latin typeface="Times New Roman" panose="02020603050405020304" pitchFamily="18" charset="0"/>
                <a:cs typeface="Times New Roman" panose="02020603050405020304" pitchFamily="18" charset="0"/>
              </a:rPr>
              <a:t>NỘI DUNG CHÍNH</a:t>
            </a:r>
          </a:p>
        </p:txBody>
      </p:sp>
      <p:cxnSp>
        <p:nvCxnSpPr>
          <p:cNvPr id="5" name="Straight Connector 4"/>
          <p:cNvCxnSpPr/>
          <p:nvPr/>
        </p:nvCxnSpPr>
        <p:spPr>
          <a:xfrm flipV="1">
            <a:off x="1518963" y="3566796"/>
            <a:ext cx="9179859" cy="773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327888" y="1871300"/>
            <a:ext cx="1458468" cy="1832053"/>
            <a:chOff x="772410" y="1330457"/>
            <a:chExt cx="1162217" cy="1459917"/>
          </a:xfrm>
        </p:grpSpPr>
        <p:sp>
          <p:nvSpPr>
            <p:cNvPr id="6" name="Oval Callout 5"/>
            <p:cNvSpPr/>
            <p:nvPr/>
          </p:nvSpPr>
          <p:spPr>
            <a:xfrm rot="20421738">
              <a:off x="772410" y="1330457"/>
              <a:ext cx="1162217" cy="1190425"/>
            </a:xfrm>
            <a:prstGeom prst="wedgeEllipseCallout">
              <a:avLst/>
            </a:prstGeom>
            <a:solidFill>
              <a:srgbClr val="FF9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7164" eaLnBrk="0" fontAlgn="base" hangingPunct="0">
                <a:spcBef>
                  <a:spcPct val="0"/>
                </a:spcBef>
                <a:spcAft>
                  <a:spcPct val="0"/>
                </a:spcAft>
              </a:pPr>
              <a:endParaRPr lang="en-US" sz="1412">
                <a:solidFill>
                  <a:srgbClr val="FF9755"/>
                </a:solidFill>
                <a:latin typeface="Arial"/>
                <a:cs typeface="Arial"/>
              </a:endParaRPr>
            </a:p>
          </p:txBody>
        </p:sp>
        <p:sp>
          <p:nvSpPr>
            <p:cNvPr id="10" name="TextBox 9"/>
            <p:cNvSpPr txBox="1"/>
            <p:nvPr/>
          </p:nvSpPr>
          <p:spPr>
            <a:xfrm>
              <a:off x="1091527" y="1602503"/>
              <a:ext cx="523982" cy="627609"/>
            </a:xfrm>
            <a:prstGeom prst="rect">
              <a:avLst/>
            </a:prstGeom>
            <a:noFill/>
          </p:spPr>
          <p:txBody>
            <a:bodyPr wrap="square" rtlCol="0">
              <a:spAutoFit/>
            </a:bodyPr>
            <a:lstStyle/>
            <a:p>
              <a:pPr defTabSz="717164" eaLnBrk="0" fontAlgn="base" hangingPunct="0">
                <a:spcBef>
                  <a:spcPct val="0"/>
                </a:spcBef>
                <a:spcAft>
                  <a:spcPct val="0"/>
                </a:spcAft>
              </a:pPr>
              <a:r>
                <a:rPr lang="en-US" sz="4518" dirty="0">
                  <a:solidFill>
                    <a:srgbClr val="000000"/>
                  </a:solidFill>
                  <a:latin typeface="Arial" panose="020B0604020202020204" pitchFamily="34" charset="0"/>
                  <a:cs typeface="Arial" panose="020B0604020202020204" pitchFamily="34" charset="0"/>
                </a:rPr>
                <a:t>1</a:t>
              </a:r>
            </a:p>
          </p:txBody>
        </p:sp>
        <p:sp>
          <p:nvSpPr>
            <p:cNvPr id="14" name="Oval 13"/>
            <p:cNvSpPr/>
            <p:nvPr/>
          </p:nvSpPr>
          <p:spPr>
            <a:xfrm>
              <a:off x="1319354" y="2696026"/>
              <a:ext cx="105412" cy="94348"/>
            </a:xfrm>
            <a:prstGeom prst="ellipse">
              <a:avLst/>
            </a:prstGeom>
            <a:solidFill>
              <a:srgbClr val="FF9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7164" eaLnBrk="0" fontAlgn="base" hangingPunct="0">
                <a:spcBef>
                  <a:spcPct val="0"/>
                </a:spcBef>
                <a:spcAft>
                  <a:spcPct val="0"/>
                </a:spcAft>
              </a:pPr>
              <a:endParaRPr lang="en-US" sz="1412">
                <a:solidFill>
                  <a:srgbClr val="FFFFFF"/>
                </a:solidFill>
                <a:latin typeface="Arial"/>
                <a:cs typeface="Arial"/>
              </a:endParaRPr>
            </a:p>
          </p:txBody>
        </p:sp>
      </p:grpSp>
      <p:sp>
        <p:nvSpPr>
          <p:cNvPr id="16" name="TextBox 15"/>
          <p:cNvSpPr txBox="1"/>
          <p:nvPr/>
        </p:nvSpPr>
        <p:spPr>
          <a:xfrm>
            <a:off x="373647" y="3878080"/>
            <a:ext cx="3301175" cy="555858"/>
          </a:xfrm>
          <a:prstGeom prst="rect">
            <a:avLst/>
          </a:prstGeom>
          <a:noFill/>
        </p:spPr>
        <p:txBody>
          <a:bodyPr wrap="square" rtlCol="0">
            <a:spAutoFit/>
          </a:bodyPr>
          <a:lstStyle/>
          <a:p>
            <a:pPr algn="ctr" defTabSz="717164" eaLnBrk="0" fontAlgn="base" hangingPunct="0">
              <a:spcBef>
                <a:spcPct val="0"/>
              </a:spcBef>
              <a:spcAft>
                <a:spcPct val="0"/>
              </a:spcAft>
            </a:pPr>
            <a:r>
              <a:rPr lang="en-US" sz="3012" dirty="0" err="1">
                <a:solidFill>
                  <a:srgbClr val="002060"/>
                </a:solidFill>
                <a:latin typeface="Times New Roman" panose="02020603050405020304" pitchFamily="18" charset="0"/>
                <a:cs typeface="Times New Roman" panose="02020603050405020304" pitchFamily="18" charset="0"/>
              </a:rPr>
              <a:t>Đơn</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vị</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khối</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lượng</a:t>
            </a:r>
            <a:endParaRPr lang="en-US" sz="3012" dirty="0">
              <a:solidFill>
                <a:srgbClr val="002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863355" y="2448838"/>
            <a:ext cx="2797413" cy="1019382"/>
          </a:xfrm>
          <a:prstGeom prst="rect">
            <a:avLst/>
          </a:prstGeom>
          <a:noFill/>
        </p:spPr>
        <p:txBody>
          <a:bodyPr wrap="square" rtlCol="0">
            <a:spAutoFit/>
          </a:bodyPr>
          <a:lstStyle/>
          <a:p>
            <a:pPr algn="ctr" defTabSz="717164" eaLnBrk="0" fontAlgn="base" hangingPunct="0">
              <a:spcBef>
                <a:spcPct val="0"/>
              </a:spcBef>
              <a:spcAft>
                <a:spcPct val="0"/>
              </a:spcAft>
            </a:pPr>
            <a:r>
              <a:rPr lang="en-US" sz="3012" dirty="0" err="1">
                <a:solidFill>
                  <a:srgbClr val="002060"/>
                </a:solidFill>
                <a:latin typeface="Times New Roman" panose="02020603050405020304" pitchFamily="18" charset="0"/>
                <a:cs typeface="Times New Roman" panose="02020603050405020304" pitchFamily="18" charset="0"/>
              </a:rPr>
              <a:t>Dụng</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cụ</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đo</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khối</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lượng</a:t>
            </a:r>
            <a:endParaRPr lang="en-US" sz="3012" dirty="0">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194389" y="4041924"/>
            <a:ext cx="3758621" cy="555858"/>
          </a:xfrm>
          <a:prstGeom prst="rect">
            <a:avLst/>
          </a:prstGeom>
          <a:noFill/>
        </p:spPr>
        <p:txBody>
          <a:bodyPr wrap="square" rtlCol="0">
            <a:spAutoFit/>
          </a:bodyPr>
          <a:lstStyle/>
          <a:p>
            <a:pPr algn="ctr" defTabSz="717164" eaLnBrk="0" fontAlgn="base" hangingPunct="0">
              <a:spcBef>
                <a:spcPct val="0"/>
              </a:spcBef>
              <a:spcAft>
                <a:spcPct val="0"/>
              </a:spcAft>
            </a:pPr>
            <a:r>
              <a:rPr lang="en-US" sz="3012" dirty="0" err="1">
                <a:solidFill>
                  <a:srgbClr val="002060"/>
                </a:solidFill>
                <a:latin typeface="Times New Roman" panose="02020603050405020304" pitchFamily="18" charset="0"/>
                <a:cs typeface="Times New Roman" panose="02020603050405020304" pitchFamily="18" charset="0"/>
              </a:rPr>
              <a:t>Cách</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đo</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khối</a:t>
            </a:r>
            <a:r>
              <a:rPr lang="en-US" sz="3012" dirty="0">
                <a:solidFill>
                  <a:srgbClr val="002060"/>
                </a:solidFill>
                <a:latin typeface="Times New Roman" panose="02020603050405020304" pitchFamily="18" charset="0"/>
                <a:cs typeface="Times New Roman" panose="02020603050405020304" pitchFamily="18" charset="0"/>
              </a:rPr>
              <a:t> </a:t>
            </a:r>
            <a:r>
              <a:rPr lang="en-US" sz="3012" dirty="0" err="1">
                <a:solidFill>
                  <a:srgbClr val="002060"/>
                </a:solidFill>
                <a:latin typeface="Times New Roman" panose="02020603050405020304" pitchFamily="18" charset="0"/>
                <a:cs typeface="Times New Roman" panose="02020603050405020304" pitchFamily="18" charset="0"/>
              </a:rPr>
              <a:t>lượng</a:t>
            </a:r>
            <a:endParaRPr lang="en-US" sz="3012" dirty="0">
              <a:solidFill>
                <a:srgbClr val="002060"/>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4581055" y="3507597"/>
            <a:ext cx="1458468" cy="1843412"/>
            <a:chOff x="2757693" y="2634381"/>
            <a:chExt cx="1162217" cy="1468969"/>
          </a:xfrm>
        </p:grpSpPr>
        <p:grpSp>
          <p:nvGrpSpPr>
            <p:cNvPr id="20" name="Group 19"/>
            <p:cNvGrpSpPr/>
            <p:nvPr/>
          </p:nvGrpSpPr>
          <p:grpSpPr>
            <a:xfrm>
              <a:off x="2757693" y="2912925"/>
              <a:ext cx="1162217" cy="1190425"/>
              <a:chOff x="2936831" y="2920226"/>
              <a:chExt cx="1162217" cy="1190425"/>
            </a:xfrm>
          </p:grpSpPr>
          <p:sp>
            <p:nvSpPr>
              <p:cNvPr id="8" name="Oval Callout 7"/>
              <p:cNvSpPr/>
              <p:nvPr/>
            </p:nvSpPr>
            <p:spPr>
              <a:xfrm rot="9776117">
                <a:off x="2936831" y="2920226"/>
                <a:ext cx="1162217" cy="1190425"/>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7164" eaLnBrk="0" fontAlgn="base" hangingPunct="0">
                  <a:spcBef>
                    <a:spcPct val="0"/>
                  </a:spcBef>
                  <a:spcAft>
                    <a:spcPct val="0"/>
                  </a:spcAft>
                </a:pPr>
                <a:endParaRPr lang="en-US" sz="1412">
                  <a:solidFill>
                    <a:srgbClr val="FFFFFF"/>
                  </a:solidFill>
                  <a:latin typeface="Arial"/>
                  <a:cs typeface="Arial"/>
                </a:endParaRPr>
              </a:p>
            </p:txBody>
          </p:sp>
          <p:sp>
            <p:nvSpPr>
              <p:cNvPr id="11" name="TextBox 10"/>
              <p:cNvSpPr txBox="1"/>
              <p:nvPr/>
            </p:nvSpPr>
            <p:spPr>
              <a:xfrm>
                <a:off x="3255948" y="3192272"/>
                <a:ext cx="523982" cy="627609"/>
              </a:xfrm>
              <a:prstGeom prst="rect">
                <a:avLst/>
              </a:prstGeom>
              <a:noFill/>
            </p:spPr>
            <p:txBody>
              <a:bodyPr wrap="square" rtlCol="0">
                <a:spAutoFit/>
              </a:bodyPr>
              <a:lstStyle/>
              <a:p>
                <a:pPr defTabSz="717164" eaLnBrk="0" fontAlgn="base" hangingPunct="0">
                  <a:spcBef>
                    <a:spcPct val="0"/>
                  </a:spcBef>
                  <a:spcAft>
                    <a:spcPct val="0"/>
                  </a:spcAft>
                </a:pPr>
                <a:r>
                  <a:rPr lang="en-US" sz="4518" dirty="0">
                    <a:solidFill>
                      <a:srgbClr val="000000"/>
                    </a:solidFill>
                    <a:latin typeface="Arial" panose="020B0604020202020204" pitchFamily="34" charset="0"/>
                    <a:cs typeface="Arial" panose="020B0604020202020204" pitchFamily="34" charset="0"/>
                  </a:rPr>
                  <a:t>2</a:t>
                </a:r>
              </a:p>
            </p:txBody>
          </p:sp>
        </p:grpSp>
        <p:sp>
          <p:nvSpPr>
            <p:cNvPr id="23" name="Oval 22"/>
            <p:cNvSpPr/>
            <p:nvPr/>
          </p:nvSpPr>
          <p:spPr>
            <a:xfrm>
              <a:off x="3286095" y="2634381"/>
              <a:ext cx="108402" cy="1088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7164" eaLnBrk="0" fontAlgn="base" hangingPunct="0">
                <a:spcBef>
                  <a:spcPct val="0"/>
                </a:spcBef>
                <a:spcAft>
                  <a:spcPct val="0"/>
                </a:spcAft>
              </a:pPr>
              <a:endParaRPr lang="en-US" sz="1412">
                <a:solidFill>
                  <a:srgbClr val="FFFFFF"/>
                </a:solidFill>
                <a:latin typeface="Arial"/>
                <a:cs typeface="Arial"/>
              </a:endParaRPr>
            </a:p>
          </p:txBody>
        </p:sp>
      </p:grpSp>
      <p:grpSp>
        <p:nvGrpSpPr>
          <p:cNvPr id="28" name="Group 27"/>
          <p:cNvGrpSpPr/>
          <p:nvPr/>
        </p:nvGrpSpPr>
        <p:grpSpPr>
          <a:xfrm>
            <a:off x="7517852" y="1781514"/>
            <a:ext cx="1458468" cy="1858827"/>
            <a:chOff x="4822167" y="1258908"/>
            <a:chExt cx="1162217" cy="1481253"/>
          </a:xfrm>
        </p:grpSpPr>
        <p:grpSp>
          <p:nvGrpSpPr>
            <p:cNvPr id="21" name="Group 20"/>
            <p:cNvGrpSpPr/>
            <p:nvPr/>
          </p:nvGrpSpPr>
          <p:grpSpPr>
            <a:xfrm>
              <a:off x="4822167" y="1258908"/>
              <a:ext cx="1162217" cy="1190425"/>
              <a:chOff x="4942005" y="1361277"/>
              <a:chExt cx="1162217" cy="1190425"/>
            </a:xfrm>
          </p:grpSpPr>
          <p:sp>
            <p:nvSpPr>
              <p:cNvPr id="7" name="Oval Callout 6"/>
              <p:cNvSpPr/>
              <p:nvPr/>
            </p:nvSpPr>
            <p:spPr>
              <a:xfrm rot="20421738">
                <a:off x="4942005" y="1361277"/>
                <a:ext cx="1162217" cy="1190425"/>
              </a:xfrm>
              <a:prstGeom prst="wedgeEllipseCallout">
                <a:avLst/>
              </a:prstGeom>
              <a:solidFill>
                <a:srgbClr val="FFC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7164" eaLnBrk="0" fontAlgn="base" hangingPunct="0">
                  <a:spcBef>
                    <a:spcPct val="0"/>
                  </a:spcBef>
                  <a:spcAft>
                    <a:spcPct val="0"/>
                  </a:spcAft>
                </a:pPr>
                <a:endParaRPr lang="en-US" sz="1412">
                  <a:solidFill>
                    <a:srgbClr val="FFFFFF"/>
                  </a:solidFill>
                  <a:latin typeface="Arial"/>
                  <a:cs typeface="Arial"/>
                </a:endParaRPr>
              </a:p>
            </p:txBody>
          </p:sp>
          <p:sp>
            <p:nvSpPr>
              <p:cNvPr id="12" name="TextBox 11"/>
              <p:cNvSpPr txBox="1"/>
              <p:nvPr/>
            </p:nvSpPr>
            <p:spPr>
              <a:xfrm>
                <a:off x="5261122" y="1617913"/>
                <a:ext cx="523982" cy="627609"/>
              </a:xfrm>
              <a:prstGeom prst="rect">
                <a:avLst/>
              </a:prstGeom>
              <a:noFill/>
            </p:spPr>
            <p:txBody>
              <a:bodyPr wrap="square" rtlCol="0">
                <a:spAutoFit/>
              </a:bodyPr>
              <a:lstStyle/>
              <a:p>
                <a:pPr defTabSz="717164" eaLnBrk="0" fontAlgn="base" hangingPunct="0">
                  <a:spcBef>
                    <a:spcPct val="0"/>
                  </a:spcBef>
                  <a:spcAft>
                    <a:spcPct val="0"/>
                  </a:spcAft>
                </a:pPr>
                <a:r>
                  <a:rPr lang="en-US" sz="4518" dirty="0">
                    <a:solidFill>
                      <a:srgbClr val="000000"/>
                    </a:solidFill>
                    <a:latin typeface="Arial" panose="020B0604020202020204" pitchFamily="34" charset="0"/>
                    <a:cs typeface="Arial" panose="020B0604020202020204" pitchFamily="34" charset="0"/>
                  </a:rPr>
                  <a:t>3</a:t>
                </a:r>
              </a:p>
            </p:txBody>
          </p:sp>
        </p:grpSp>
        <p:sp>
          <p:nvSpPr>
            <p:cNvPr id="25" name="Oval 24"/>
            <p:cNvSpPr/>
            <p:nvPr/>
          </p:nvSpPr>
          <p:spPr>
            <a:xfrm>
              <a:off x="5349075" y="2631342"/>
              <a:ext cx="108402" cy="108819"/>
            </a:xfrm>
            <a:prstGeom prst="ellipse">
              <a:avLst/>
            </a:prstGeom>
            <a:solidFill>
              <a:srgbClr val="FFC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7164" eaLnBrk="0" fontAlgn="base" hangingPunct="0">
                <a:spcBef>
                  <a:spcPct val="0"/>
                </a:spcBef>
                <a:spcAft>
                  <a:spcPct val="0"/>
                </a:spcAft>
              </a:pPr>
              <a:endParaRPr lang="en-US" sz="1412">
                <a:solidFill>
                  <a:srgbClr val="FFFFFF"/>
                </a:solidFill>
                <a:latin typeface="Arial"/>
                <a:cs typeface="Arial"/>
              </a:endParaRPr>
            </a:p>
          </p:txBody>
        </p:sp>
      </p:grpSp>
    </p:spTree>
    <p:extLst>
      <p:ext uri="{BB962C8B-B14F-4D97-AF65-F5344CB8AC3E}">
        <p14:creationId xmlns:p14="http://schemas.microsoft.com/office/powerpoint/2010/main" val="1473215058"/>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CCD2D0D8-C7AD-4DBC-827A-44952373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293" y="2104012"/>
            <a:ext cx="5931205" cy="3892750"/>
          </a:xfrm>
          <a:prstGeom prst="rect">
            <a:avLst/>
          </a:prstGeom>
        </p:spPr>
      </p:pic>
      <p:sp>
        <p:nvSpPr>
          <p:cNvPr id="7" name="Rectangle 6">
            <a:extLst>
              <a:ext uri="{FF2B5EF4-FFF2-40B4-BE49-F238E27FC236}">
                <a16:creationId xmlns:a16="http://schemas.microsoft.com/office/drawing/2014/main" id="{BAAA4550-31D6-44F6-A287-4F5736A7B82C}"/>
              </a:ext>
            </a:extLst>
          </p:cNvPr>
          <p:cNvSpPr/>
          <p:nvPr/>
        </p:nvSpPr>
        <p:spPr>
          <a:xfrm>
            <a:off x="705293" y="861238"/>
            <a:ext cx="10781413" cy="52322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2800" b="0"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800" b="0" i="0" u="none" strike="noStrike" kern="1200" cap="none" spc="0" normalizeH="0" baseline="0" noProof="0" dirty="0">
                <a:ln w="0"/>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w="0"/>
                <a:solidFill>
                  <a:prstClr val="black"/>
                </a:solidFill>
                <a:effectLst/>
                <a:uLnTx/>
                <a:uFillTx/>
                <a:latin typeface="Calibri Light"/>
                <a:ea typeface="+mn-ea"/>
                <a:cs typeface="+mn-cs"/>
              </a:rPr>
              <a:t>M</a:t>
            </a:r>
            <a:r>
              <a:rPr kumimoji="0" lang="vi-VN" sz="2800" b="0" i="0" u="none" strike="noStrike" kern="1200" cap="none" spc="0" normalizeH="0" baseline="0" noProof="0" dirty="0">
                <a:ln w="0"/>
                <a:solidFill>
                  <a:prstClr val="black"/>
                </a:solidFill>
                <a:effectLst/>
                <a:uLnTx/>
                <a:uFillTx/>
                <a:latin typeface="Times New Roman" panose="02020603050405020304" pitchFamily="18" charset="0"/>
                <a:ea typeface="+mn-ea"/>
                <a:cs typeface="+mn-cs"/>
              </a:rPr>
              <a:t>ắt nhìn theo hướng </a:t>
            </a:r>
            <a:r>
              <a:rPr kumimoji="0" lang="en-US" sz="2800" b="0" i="0" u="none" strike="noStrike" kern="1200" cap="none" spc="0" normalizeH="0" baseline="0" noProof="0" dirty="0">
                <a:ln w="0"/>
                <a:solidFill>
                  <a:prstClr val="black"/>
                </a:solidFill>
                <a:effectLst/>
                <a:uLnTx/>
                <a:uFillTx/>
                <a:latin typeface="Calibri Light"/>
                <a:ea typeface="+mn-ea"/>
                <a:cs typeface="+mn-cs"/>
              </a:rPr>
              <a:t>…………………</a:t>
            </a:r>
            <a:r>
              <a:rPr kumimoji="0" lang="vi-VN" sz="2800" b="0" i="0" u="none" strike="noStrike" kern="1200" cap="none" spc="0" normalizeH="0" baseline="0" noProof="0" dirty="0">
                <a:ln w="0"/>
                <a:solidFill>
                  <a:prstClr val="black"/>
                </a:solidFill>
                <a:effectLst/>
                <a:uLnTx/>
                <a:uFillTx/>
                <a:latin typeface="Times New Roman" panose="02020603050405020304" pitchFamily="18" charset="0"/>
                <a:ea typeface="+mn-ea"/>
                <a:cs typeface="+mn-cs"/>
              </a:rPr>
              <a:t>với mặt cân.</a:t>
            </a:r>
            <a:endParaRPr kumimoji="0" lang="en-US" sz="2800" b="0" i="0" u="none" strike="noStrike" kern="1200" cap="none" spc="0" normalizeH="0" baseline="0" noProof="0" dirty="0">
              <a:ln w="0"/>
              <a:solidFill>
                <a:prstClr val="black"/>
              </a:solidFill>
              <a:effectLst/>
              <a:uLnTx/>
              <a:uFillTx/>
              <a:latin typeface="Calibri Light"/>
              <a:ea typeface="+mn-ea"/>
              <a:cs typeface="+mn-cs"/>
            </a:endParaRPr>
          </a:p>
        </p:txBody>
      </p:sp>
      <p:pic>
        <p:nvPicPr>
          <p:cNvPr id="9" name="Picture 8" descr="Well Bee">
            <a:extLst>
              <a:ext uri="{FF2B5EF4-FFF2-40B4-BE49-F238E27FC236}">
                <a16:creationId xmlns:a16="http://schemas.microsoft.com/office/drawing/2014/main" id="{703B1EDA-021B-45BF-9768-48551582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8755" y="4473808"/>
            <a:ext cx="2333245" cy="2333245"/>
          </a:xfrm>
          <a:prstGeom prst="rect">
            <a:avLst/>
          </a:prstGeom>
        </p:spPr>
      </p:pic>
      <p:sp>
        <p:nvSpPr>
          <p:cNvPr id="3" name="TextBox 2">
            <a:extLst>
              <a:ext uri="{FF2B5EF4-FFF2-40B4-BE49-F238E27FC236}">
                <a16:creationId xmlns:a16="http://schemas.microsoft.com/office/drawing/2014/main" id="{3DFE64CD-3D7A-4B11-BCE3-C7C92D5872DF}"/>
              </a:ext>
            </a:extLst>
          </p:cNvPr>
          <p:cNvSpPr txBox="1"/>
          <p:nvPr/>
        </p:nvSpPr>
        <p:spPr>
          <a:xfrm>
            <a:off x="1215656" y="5996762"/>
            <a:ext cx="10171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p>
        </p:txBody>
      </p:sp>
      <p:sp>
        <p:nvSpPr>
          <p:cNvPr id="4" name="TextBox 3">
            <a:extLst>
              <a:ext uri="{FF2B5EF4-FFF2-40B4-BE49-F238E27FC236}">
                <a16:creationId xmlns:a16="http://schemas.microsoft.com/office/drawing/2014/main" id="{4014FD66-389D-4A15-A71A-FDD088C3F733}"/>
              </a:ext>
            </a:extLst>
          </p:cNvPr>
          <p:cNvSpPr txBox="1"/>
          <p:nvPr/>
        </p:nvSpPr>
        <p:spPr>
          <a:xfrm>
            <a:off x="3579343" y="5996762"/>
            <a:ext cx="11483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a:t>
            </a:r>
          </a:p>
        </p:txBody>
      </p:sp>
      <p:sp>
        <p:nvSpPr>
          <p:cNvPr id="10" name="TextBox 9">
            <a:extLst>
              <a:ext uri="{FF2B5EF4-FFF2-40B4-BE49-F238E27FC236}">
                <a16:creationId xmlns:a16="http://schemas.microsoft.com/office/drawing/2014/main" id="{DDAA14F1-6C0A-4520-8E5E-390DF83DB113}"/>
              </a:ext>
            </a:extLst>
          </p:cNvPr>
          <p:cNvSpPr txBox="1"/>
          <p:nvPr/>
        </p:nvSpPr>
        <p:spPr>
          <a:xfrm>
            <a:off x="5764629" y="5996762"/>
            <a:ext cx="871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3</a:t>
            </a:r>
          </a:p>
        </p:txBody>
      </p:sp>
      <p:sp>
        <p:nvSpPr>
          <p:cNvPr id="11" name="Oval 10"/>
          <p:cNvSpPr/>
          <p:nvPr/>
        </p:nvSpPr>
        <p:spPr>
          <a:xfrm>
            <a:off x="3579343" y="6031117"/>
            <a:ext cx="396587" cy="550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5103628" y="786811"/>
            <a:ext cx="1775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vuông</a:t>
            </a: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góc</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3365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10" grpId="0"/>
      <p:bldP spid="11"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04636" y="1579503"/>
            <a:ext cx="10144836" cy="4524315"/>
          </a:xfrm>
          <a:prstGeom prst="rect">
            <a:avLst/>
          </a:prstGeom>
        </p:spPr>
        <p:txBody>
          <a:bodyPr wrap="square">
            <a:spAutoFit/>
          </a:bodyPr>
          <a:lstStyle/>
          <a:p>
            <a:pPr algn="just">
              <a:lnSpc>
                <a:spcPct val="150000"/>
              </a:lnSpc>
            </a:pPr>
            <a:r>
              <a:rPr lang="en-US" sz="3200" dirty="0">
                <a:solidFill>
                  <a:srgbClr val="002060"/>
                </a:solidFill>
                <a:latin typeface="open sans"/>
              </a:rPr>
              <a:t>B1. </a:t>
            </a:r>
            <a:r>
              <a:rPr lang="en-US" sz="3200" dirty="0" err="1">
                <a:solidFill>
                  <a:srgbClr val="002060"/>
                </a:solidFill>
                <a:latin typeface="open sans"/>
              </a:rPr>
              <a:t>Ước</a:t>
            </a:r>
            <a:r>
              <a:rPr lang="en-US" sz="3200" dirty="0">
                <a:solidFill>
                  <a:srgbClr val="002060"/>
                </a:solidFill>
                <a:latin typeface="open sans"/>
              </a:rPr>
              <a:t> </a:t>
            </a:r>
            <a:r>
              <a:rPr lang="en-US" sz="3200" dirty="0" err="1">
                <a:solidFill>
                  <a:srgbClr val="002060"/>
                </a:solidFill>
                <a:latin typeface="open sans"/>
              </a:rPr>
              <a:t>lượng</a:t>
            </a:r>
            <a:r>
              <a:rPr lang="en-US" sz="3200" dirty="0">
                <a:solidFill>
                  <a:srgbClr val="002060"/>
                </a:solidFill>
                <a:latin typeface="open sans"/>
              </a:rPr>
              <a:t> </a:t>
            </a:r>
            <a:r>
              <a:rPr lang="en-US" sz="3200" dirty="0" err="1">
                <a:solidFill>
                  <a:srgbClr val="002060"/>
                </a:solidFill>
                <a:latin typeface="open sans"/>
              </a:rPr>
              <a:t>khối</a:t>
            </a:r>
            <a:r>
              <a:rPr lang="en-US" sz="3200" dirty="0">
                <a:solidFill>
                  <a:srgbClr val="002060"/>
                </a:solidFill>
                <a:latin typeface="open sans"/>
              </a:rPr>
              <a:t> </a:t>
            </a:r>
            <a:r>
              <a:rPr lang="en-US" sz="3200" dirty="0" err="1">
                <a:solidFill>
                  <a:srgbClr val="002060"/>
                </a:solidFill>
                <a:latin typeface="open sans"/>
              </a:rPr>
              <a:t>lượng</a:t>
            </a:r>
            <a:r>
              <a:rPr lang="en-US" sz="3200" dirty="0">
                <a:solidFill>
                  <a:srgbClr val="002060"/>
                </a:solidFill>
                <a:latin typeface="open sans"/>
              </a:rPr>
              <a:t> </a:t>
            </a:r>
            <a:r>
              <a:rPr lang="en-US" sz="3200" dirty="0" err="1">
                <a:solidFill>
                  <a:srgbClr val="002060"/>
                </a:solidFill>
                <a:latin typeface="open sans"/>
              </a:rPr>
              <a:t>cần</a:t>
            </a:r>
            <a:r>
              <a:rPr lang="en-US" sz="3200" dirty="0">
                <a:solidFill>
                  <a:srgbClr val="002060"/>
                </a:solidFill>
                <a:latin typeface="open sans"/>
              </a:rPr>
              <a:t> </a:t>
            </a:r>
            <a:r>
              <a:rPr lang="en-US" sz="3200" dirty="0" err="1">
                <a:solidFill>
                  <a:srgbClr val="002060"/>
                </a:solidFill>
                <a:latin typeface="open sans"/>
              </a:rPr>
              <a:t>đo</a:t>
            </a:r>
            <a:r>
              <a:rPr lang="en-US" sz="3200" dirty="0">
                <a:solidFill>
                  <a:srgbClr val="002060"/>
                </a:solidFill>
                <a:latin typeface="open sans"/>
              </a:rPr>
              <a:t> </a:t>
            </a:r>
            <a:r>
              <a:rPr lang="en-US" sz="3200" dirty="0" err="1">
                <a:solidFill>
                  <a:srgbClr val="002060"/>
                </a:solidFill>
                <a:latin typeface="open sans"/>
              </a:rPr>
              <a:t>để</a:t>
            </a:r>
            <a:r>
              <a:rPr lang="en-US" sz="3200" dirty="0">
                <a:solidFill>
                  <a:srgbClr val="002060"/>
                </a:solidFill>
                <a:latin typeface="open sans"/>
              </a:rPr>
              <a:t> </a:t>
            </a:r>
            <a:r>
              <a:rPr lang="en-US" sz="3200" dirty="0" err="1">
                <a:solidFill>
                  <a:srgbClr val="002060"/>
                </a:solidFill>
                <a:latin typeface="open sans"/>
              </a:rPr>
              <a:t>chọn</a:t>
            </a:r>
            <a:r>
              <a:rPr lang="en-US" sz="3200" dirty="0">
                <a:solidFill>
                  <a:srgbClr val="002060"/>
                </a:solidFill>
                <a:latin typeface="open sans"/>
              </a:rPr>
              <a:t> </a:t>
            </a:r>
            <a:r>
              <a:rPr lang="en-US" sz="3200" dirty="0" err="1">
                <a:solidFill>
                  <a:srgbClr val="002060"/>
                </a:solidFill>
                <a:latin typeface="open sans"/>
              </a:rPr>
              <a:t>cân</a:t>
            </a:r>
            <a:r>
              <a:rPr lang="en-US" sz="3200" dirty="0">
                <a:solidFill>
                  <a:srgbClr val="002060"/>
                </a:solidFill>
                <a:latin typeface="open sans"/>
              </a:rPr>
              <a:t> </a:t>
            </a:r>
            <a:r>
              <a:rPr lang="en-US" sz="3200" dirty="0" err="1">
                <a:solidFill>
                  <a:srgbClr val="002060"/>
                </a:solidFill>
                <a:latin typeface="open sans"/>
              </a:rPr>
              <a:t>có</a:t>
            </a:r>
            <a:r>
              <a:rPr lang="en-US" sz="3200" dirty="0">
                <a:solidFill>
                  <a:srgbClr val="002060"/>
                </a:solidFill>
                <a:latin typeface="open sans"/>
              </a:rPr>
              <a:t> GHĐ </a:t>
            </a:r>
            <a:r>
              <a:rPr lang="en-US" sz="3200" dirty="0" err="1">
                <a:solidFill>
                  <a:srgbClr val="002060"/>
                </a:solidFill>
                <a:latin typeface="open sans"/>
              </a:rPr>
              <a:t>và</a:t>
            </a:r>
            <a:r>
              <a:rPr lang="en-US" sz="3200" dirty="0">
                <a:solidFill>
                  <a:srgbClr val="002060"/>
                </a:solidFill>
                <a:latin typeface="open sans"/>
              </a:rPr>
              <a:t> ĐCNN </a:t>
            </a:r>
            <a:r>
              <a:rPr lang="en-US" sz="3200" dirty="0" err="1">
                <a:solidFill>
                  <a:srgbClr val="002060"/>
                </a:solidFill>
                <a:latin typeface="open sans"/>
              </a:rPr>
              <a:t>thích</a:t>
            </a:r>
            <a:r>
              <a:rPr lang="en-US" sz="3200" dirty="0">
                <a:solidFill>
                  <a:srgbClr val="002060"/>
                </a:solidFill>
                <a:latin typeface="open sans"/>
              </a:rPr>
              <a:t> </a:t>
            </a:r>
            <a:r>
              <a:rPr lang="en-US" sz="3200" dirty="0" err="1">
                <a:solidFill>
                  <a:srgbClr val="002060"/>
                </a:solidFill>
                <a:latin typeface="open sans"/>
              </a:rPr>
              <a:t>hợp</a:t>
            </a:r>
            <a:r>
              <a:rPr lang="en-US" sz="3200" dirty="0">
                <a:solidFill>
                  <a:srgbClr val="002060"/>
                </a:solidFill>
                <a:latin typeface="open sans"/>
              </a:rPr>
              <a:t>.</a:t>
            </a:r>
          </a:p>
          <a:p>
            <a:pPr algn="just">
              <a:lnSpc>
                <a:spcPct val="150000"/>
              </a:lnSpc>
            </a:pPr>
            <a:r>
              <a:rPr lang="en-US" sz="3200" dirty="0">
                <a:solidFill>
                  <a:srgbClr val="002060"/>
                </a:solidFill>
                <a:latin typeface="open sans"/>
              </a:rPr>
              <a:t>B2. </a:t>
            </a:r>
            <a:r>
              <a:rPr lang="en-US" sz="3200" dirty="0" err="1">
                <a:solidFill>
                  <a:srgbClr val="002060"/>
                </a:solidFill>
                <a:latin typeface="open sans"/>
              </a:rPr>
              <a:t>Vặn</a:t>
            </a:r>
            <a:r>
              <a:rPr lang="en-US" sz="3200" dirty="0">
                <a:solidFill>
                  <a:srgbClr val="002060"/>
                </a:solidFill>
                <a:latin typeface="open sans"/>
              </a:rPr>
              <a:t> </a:t>
            </a:r>
            <a:r>
              <a:rPr lang="en-US" sz="3200" dirty="0" err="1">
                <a:solidFill>
                  <a:srgbClr val="002060"/>
                </a:solidFill>
                <a:latin typeface="open sans"/>
              </a:rPr>
              <a:t>ốc</a:t>
            </a:r>
            <a:r>
              <a:rPr lang="en-US" sz="3200" dirty="0">
                <a:solidFill>
                  <a:srgbClr val="002060"/>
                </a:solidFill>
                <a:latin typeface="open sans"/>
              </a:rPr>
              <a:t> </a:t>
            </a:r>
            <a:r>
              <a:rPr lang="en-US" sz="3200" dirty="0" err="1">
                <a:solidFill>
                  <a:srgbClr val="002060"/>
                </a:solidFill>
                <a:latin typeface="open sans"/>
              </a:rPr>
              <a:t>điều</a:t>
            </a:r>
            <a:r>
              <a:rPr lang="en-US" sz="3200" dirty="0">
                <a:solidFill>
                  <a:srgbClr val="002060"/>
                </a:solidFill>
                <a:latin typeface="open sans"/>
              </a:rPr>
              <a:t> </a:t>
            </a:r>
            <a:r>
              <a:rPr lang="en-US" sz="3200" dirty="0" err="1">
                <a:solidFill>
                  <a:srgbClr val="002060"/>
                </a:solidFill>
                <a:latin typeface="open sans"/>
              </a:rPr>
              <a:t>chỉnh</a:t>
            </a:r>
            <a:r>
              <a:rPr lang="en-US" sz="3200" dirty="0">
                <a:solidFill>
                  <a:srgbClr val="002060"/>
                </a:solidFill>
                <a:latin typeface="open sans"/>
              </a:rPr>
              <a:t> </a:t>
            </a:r>
            <a:r>
              <a:rPr lang="en-US" sz="3200" dirty="0" err="1">
                <a:solidFill>
                  <a:srgbClr val="002060"/>
                </a:solidFill>
                <a:latin typeface="open sans"/>
              </a:rPr>
              <a:t>để</a:t>
            </a:r>
            <a:r>
              <a:rPr lang="en-US" sz="3200" dirty="0">
                <a:solidFill>
                  <a:srgbClr val="002060"/>
                </a:solidFill>
                <a:latin typeface="open sans"/>
              </a:rPr>
              <a:t> </a:t>
            </a:r>
            <a:r>
              <a:rPr lang="en-US" sz="3200" dirty="0" err="1">
                <a:solidFill>
                  <a:srgbClr val="002060"/>
                </a:solidFill>
                <a:latin typeface="open sans"/>
              </a:rPr>
              <a:t>kim</a:t>
            </a:r>
            <a:r>
              <a:rPr lang="en-US" sz="3200" dirty="0">
                <a:solidFill>
                  <a:srgbClr val="002060"/>
                </a:solidFill>
                <a:latin typeface="open sans"/>
              </a:rPr>
              <a:t> </a:t>
            </a:r>
            <a:r>
              <a:rPr lang="en-US" sz="3200" dirty="0" err="1">
                <a:solidFill>
                  <a:srgbClr val="002060"/>
                </a:solidFill>
                <a:latin typeface="open sans"/>
              </a:rPr>
              <a:t>chỉ</a:t>
            </a:r>
            <a:r>
              <a:rPr lang="en-US" sz="3200" dirty="0">
                <a:solidFill>
                  <a:srgbClr val="002060"/>
                </a:solidFill>
                <a:latin typeface="open sans"/>
              </a:rPr>
              <a:t> </a:t>
            </a:r>
            <a:r>
              <a:rPr lang="en-US" sz="3200" dirty="0" err="1">
                <a:solidFill>
                  <a:srgbClr val="002060"/>
                </a:solidFill>
                <a:latin typeface="open sans"/>
              </a:rPr>
              <a:t>thị</a:t>
            </a:r>
            <a:r>
              <a:rPr lang="en-US" sz="3200" dirty="0">
                <a:solidFill>
                  <a:srgbClr val="002060"/>
                </a:solidFill>
                <a:latin typeface="open sans"/>
              </a:rPr>
              <a:t> </a:t>
            </a:r>
            <a:r>
              <a:rPr lang="en-US" sz="3200" dirty="0" err="1">
                <a:solidFill>
                  <a:srgbClr val="002060"/>
                </a:solidFill>
                <a:latin typeface="open sans"/>
              </a:rPr>
              <a:t>về</a:t>
            </a:r>
            <a:r>
              <a:rPr lang="en-US" sz="3200" dirty="0">
                <a:solidFill>
                  <a:srgbClr val="002060"/>
                </a:solidFill>
                <a:latin typeface="open sans"/>
              </a:rPr>
              <a:t> </a:t>
            </a:r>
            <a:r>
              <a:rPr lang="en-US" sz="3200" dirty="0" err="1">
                <a:solidFill>
                  <a:srgbClr val="002060"/>
                </a:solidFill>
                <a:latin typeface="open sans"/>
              </a:rPr>
              <a:t>vạch</a:t>
            </a:r>
            <a:r>
              <a:rPr lang="en-US" sz="3200" dirty="0">
                <a:solidFill>
                  <a:srgbClr val="002060"/>
                </a:solidFill>
                <a:latin typeface="open sans"/>
              </a:rPr>
              <a:t> 0.</a:t>
            </a:r>
          </a:p>
          <a:p>
            <a:pPr algn="just">
              <a:lnSpc>
                <a:spcPct val="150000"/>
              </a:lnSpc>
            </a:pPr>
            <a:r>
              <a:rPr lang="en-US" sz="3200" dirty="0">
                <a:solidFill>
                  <a:srgbClr val="002060"/>
                </a:solidFill>
                <a:latin typeface="open sans"/>
              </a:rPr>
              <a:t>B3. </a:t>
            </a:r>
            <a:r>
              <a:rPr lang="en-US" sz="3200" dirty="0" err="1">
                <a:solidFill>
                  <a:srgbClr val="002060"/>
                </a:solidFill>
                <a:latin typeface="open sans"/>
              </a:rPr>
              <a:t>Đặt</a:t>
            </a:r>
            <a:r>
              <a:rPr lang="en-US" sz="3200" dirty="0">
                <a:solidFill>
                  <a:srgbClr val="002060"/>
                </a:solidFill>
                <a:latin typeface="open sans"/>
              </a:rPr>
              <a:t> </a:t>
            </a:r>
            <a:r>
              <a:rPr lang="en-US" sz="3200" dirty="0" err="1">
                <a:solidFill>
                  <a:srgbClr val="002060"/>
                </a:solidFill>
                <a:latin typeface="open sans"/>
              </a:rPr>
              <a:t>vật</a:t>
            </a:r>
            <a:r>
              <a:rPr lang="en-US" sz="3200" dirty="0">
                <a:solidFill>
                  <a:srgbClr val="002060"/>
                </a:solidFill>
                <a:latin typeface="open sans"/>
              </a:rPr>
              <a:t> </a:t>
            </a:r>
            <a:r>
              <a:rPr lang="en-US" sz="3200" dirty="0" err="1">
                <a:solidFill>
                  <a:srgbClr val="002060"/>
                </a:solidFill>
                <a:latin typeface="open sans"/>
              </a:rPr>
              <a:t>cần</a:t>
            </a:r>
            <a:r>
              <a:rPr lang="en-US" sz="3200" dirty="0">
                <a:solidFill>
                  <a:srgbClr val="002060"/>
                </a:solidFill>
                <a:latin typeface="open sans"/>
              </a:rPr>
              <a:t> </a:t>
            </a:r>
            <a:r>
              <a:rPr lang="en-US" sz="3200" dirty="0" err="1">
                <a:solidFill>
                  <a:srgbClr val="002060"/>
                </a:solidFill>
                <a:latin typeface="open sans"/>
              </a:rPr>
              <a:t>cân</a:t>
            </a:r>
            <a:r>
              <a:rPr lang="en-US" sz="3200" dirty="0">
                <a:solidFill>
                  <a:srgbClr val="002060"/>
                </a:solidFill>
                <a:latin typeface="open sans"/>
              </a:rPr>
              <a:t> </a:t>
            </a:r>
            <a:r>
              <a:rPr lang="en-US" sz="3200" dirty="0" err="1">
                <a:solidFill>
                  <a:srgbClr val="002060"/>
                </a:solidFill>
                <a:latin typeface="open sans"/>
              </a:rPr>
              <a:t>lên</a:t>
            </a:r>
            <a:r>
              <a:rPr lang="en-US" sz="3200" dirty="0">
                <a:solidFill>
                  <a:srgbClr val="002060"/>
                </a:solidFill>
                <a:latin typeface="open sans"/>
              </a:rPr>
              <a:t> </a:t>
            </a:r>
            <a:r>
              <a:rPr lang="en-US" sz="3200" dirty="0" err="1">
                <a:solidFill>
                  <a:srgbClr val="002060"/>
                </a:solidFill>
                <a:latin typeface="open sans"/>
              </a:rPr>
              <a:t>đĩa</a:t>
            </a:r>
            <a:r>
              <a:rPr lang="en-US" sz="3200" dirty="0">
                <a:solidFill>
                  <a:srgbClr val="002060"/>
                </a:solidFill>
                <a:latin typeface="open sans"/>
              </a:rPr>
              <a:t> </a:t>
            </a:r>
            <a:r>
              <a:rPr lang="en-US" sz="3200" dirty="0" err="1">
                <a:solidFill>
                  <a:srgbClr val="002060"/>
                </a:solidFill>
                <a:latin typeface="open sans"/>
              </a:rPr>
              <a:t>cân</a:t>
            </a:r>
            <a:endParaRPr lang="en-US" sz="3200" dirty="0">
              <a:solidFill>
                <a:srgbClr val="002060"/>
              </a:solidFill>
              <a:latin typeface="open sans"/>
            </a:endParaRPr>
          </a:p>
          <a:p>
            <a:pPr algn="just">
              <a:lnSpc>
                <a:spcPct val="150000"/>
              </a:lnSpc>
            </a:pPr>
            <a:r>
              <a:rPr lang="en-US" sz="3200" dirty="0">
                <a:solidFill>
                  <a:srgbClr val="002060"/>
                </a:solidFill>
                <a:latin typeface="open sans"/>
              </a:rPr>
              <a:t>B4. </a:t>
            </a:r>
            <a:r>
              <a:rPr lang="en-US" sz="3200" dirty="0" err="1">
                <a:solidFill>
                  <a:srgbClr val="002060"/>
                </a:solidFill>
                <a:latin typeface="open sans"/>
              </a:rPr>
              <a:t>Mắt</a:t>
            </a:r>
            <a:r>
              <a:rPr lang="en-US" sz="3200" dirty="0">
                <a:solidFill>
                  <a:srgbClr val="002060"/>
                </a:solidFill>
                <a:latin typeface="open sans"/>
              </a:rPr>
              <a:t> </a:t>
            </a:r>
            <a:r>
              <a:rPr lang="en-US" sz="3200" dirty="0" err="1">
                <a:solidFill>
                  <a:srgbClr val="002060"/>
                </a:solidFill>
                <a:latin typeface="open sans"/>
              </a:rPr>
              <a:t>nhìn</a:t>
            </a:r>
            <a:r>
              <a:rPr lang="en-US" sz="3200" dirty="0">
                <a:solidFill>
                  <a:srgbClr val="002060"/>
                </a:solidFill>
                <a:latin typeface="open sans"/>
              </a:rPr>
              <a:t> </a:t>
            </a:r>
            <a:r>
              <a:rPr lang="en-US" sz="3200" dirty="0" err="1">
                <a:solidFill>
                  <a:srgbClr val="002060"/>
                </a:solidFill>
                <a:latin typeface="open sans"/>
              </a:rPr>
              <a:t>vuông</a:t>
            </a:r>
            <a:r>
              <a:rPr lang="en-US" sz="3200" dirty="0">
                <a:solidFill>
                  <a:srgbClr val="002060"/>
                </a:solidFill>
                <a:latin typeface="open sans"/>
              </a:rPr>
              <a:t> </a:t>
            </a:r>
            <a:r>
              <a:rPr lang="en-US" sz="3200" dirty="0" err="1">
                <a:solidFill>
                  <a:srgbClr val="002060"/>
                </a:solidFill>
                <a:latin typeface="open sans"/>
              </a:rPr>
              <a:t>góc</a:t>
            </a:r>
            <a:r>
              <a:rPr lang="en-US" sz="3200" dirty="0">
                <a:solidFill>
                  <a:srgbClr val="002060"/>
                </a:solidFill>
                <a:latin typeface="open sans"/>
              </a:rPr>
              <a:t> </a:t>
            </a:r>
            <a:r>
              <a:rPr lang="en-US" sz="3200" dirty="0" err="1">
                <a:solidFill>
                  <a:srgbClr val="002060"/>
                </a:solidFill>
                <a:latin typeface="open sans"/>
              </a:rPr>
              <a:t>với</a:t>
            </a:r>
            <a:r>
              <a:rPr lang="en-US" sz="3200" dirty="0">
                <a:solidFill>
                  <a:srgbClr val="002060"/>
                </a:solidFill>
                <a:latin typeface="open sans"/>
              </a:rPr>
              <a:t> </a:t>
            </a:r>
            <a:r>
              <a:rPr lang="en-US" sz="3200" dirty="0" err="1">
                <a:solidFill>
                  <a:srgbClr val="002060"/>
                </a:solidFill>
                <a:latin typeface="open sans"/>
              </a:rPr>
              <a:t>vạch</a:t>
            </a:r>
            <a:r>
              <a:rPr lang="en-US" sz="3200" dirty="0">
                <a:solidFill>
                  <a:srgbClr val="002060"/>
                </a:solidFill>
                <a:latin typeface="open sans"/>
              </a:rPr>
              <a:t> chia ở </a:t>
            </a:r>
            <a:r>
              <a:rPr lang="en-US" sz="3200" dirty="0" err="1">
                <a:solidFill>
                  <a:srgbClr val="002060"/>
                </a:solidFill>
                <a:latin typeface="open sans"/>
              </a:rPr>
              <a:t>đầu</a:t>
            </a:r>
            <a:r>
              <a:rPr lang="en-US" sz="3200" dirty="0">
                <a:solidFill>
                  <a:srgbClr val="002060"/>
                </a:solidFill>
                <a:latin typeface="open sans"/>
              </a:rPr>
              <a:t> </a:t>
            </a:r>
            <a:r>
              <a:rPr lang="en-US" sz="3200" dirty="0" err="1">
                <a:solidFill>
                  <a:srgbClr val="002060"/>
                </a:solidFill>
                <a:latin typeface="open sans"/>
              </a:rPr>
              <a:t>kim</a:t>
            </a:r>
            <a:r>
              <a:rPr lang="en-US" sz="3200" dirty="0">
                <a:solidFill>
                  <a:srgbClr val="002060"/>
                </a:solidFill>
                <a:latin typeface="open sans"/>
              </a:rPr>
              <a:t> </a:t>
            </a:r>
            <a:r>
              <a:rPr lang="en-US" sz="3200" dirty="0" err="1">
                <a:solidFill>
                  <a:srgbClr val="002060"/>
                </a:solidFill>
                <a:latin typeface="open sans"/>
              </a:rPr>
              <a:t>cân</a:t>
            </a:r>
            <a:r>
              <a:rPr lang="en-US" sz="3200" dirty="0">
                <a:solidFill>
                  <a:srgbClr val="002060"/>
                </a:solidFill>
                <a:latin typeface="open sans"/>
              </a:rPr>
              <a:t>. </a:t>
            </a:r>
          </a:p>
          <a:p>
            <a:pPr algn="just">
              <a:lnSpc>
                <a:spcPct val="150000"/>
              </a:lnSpc>
            </a:pPr>
            <a:r>
              <a:rPr lang="en-US" sz="3200" dirty="0">
                <a:solidFill>
                  <a:srgbClr val="002060"/>
                </a:solidFill>
                <a:latin typeface="open sans"/>
              </a:rPr>
              <a:t>B5. </a:t>
            </a:r>
            <a:r>
              <a:rPr lang="en-US" sz="3200" dirty="0" err="1">
                <a:solidFill>
                  <a:srgbClr val="002060"/>
                </a:solidFill>
                <a:latin typeface="open sans"/>
              </a:rPr>
              <a:t>Đọc</a:t>
            </a:r>
            <a:r>
              <a:rPr lang="en-US" sz="3200" dirty="0">
                <a:solidFill>
                  <a:srgbClr val="002060"/>
                </a:solidFill>
                <a:latin typeface="open sans"/>
              </a:rPr>
              <a:t> </a:t>
            </a:r>
            <a:r>
              <a:rPr lang="en-US" sz="3200" dirty="0" err="1">
                <a:solidFill>
                  <a:srgbClr val="002060"/>
                </a:solidFill>
                <a:latin typeface="open sans"/>
              </a:rPr>
              <a:t>và</a:t>
            </a:r>
            <a:r>
              <a:rPr lang="en-US" sz="3200" dirty="0">
                <a:solidFill>
                  <a:srgbClr val="002060"/>
                </a:solidFill>
                <a:latin typeface="open sans"/>
              </a:rPr>
              <a:t> </a:t>
            </a:r>
            <a:r>
              <a:rPr lang="en-US" sz="3200" dirty="0" err="1">
                <a:solidFill>
                  <a:srgbClr val="002060"/>
                </a:solidFill>
                <a:latin typeface="open sans"/>
              </a:rPr>
              <a:t>ghi</a:t>
            </a:r>
            <a:r>
              <a:rPr lang="en-US" sz="3200" dirty="0">
                <a:solidFill>
                  <a:srgbClr val="002060"/>
                </a:solidFill>
                <a:latin typeface="open sans"/>
              </a:rPr>
              <a:t> </a:t>
            </a:r>
            <a:r>
              <a:rPr lang="en-US" sz="3200" dirty="0" err="1">
                <a:solidFill>
                  <a:srgbClr val="002060"/>
                </a:solidFill>
                <a:latin typeface="open sans"/>
              </a:rPr>
              <a:t>kết</a:t>
            </a:r>
            <a:r>
              <a:rPr lang="en-US" sz="3200" dirty="0">
                <a:solidFill>
                  <a:srgbClr val="002060"/>
                </a:solidFill>
                <a:latin typeface="open sans"/>
              </a:rPr>
              <a:t> </a:t>
            </a:r>
            <a:r>
              <a:rPr lang="en-US" sz="3200" dirty="0" err="1">
                <a:solidFill>
                  <a:srgbClr val="002060"/>
                </a:solidFill>
                <a:latin typeface="open sans"/>
              </a:rPr>
              <a:t>quả</a:t>
            </a:r>
            <a:r>
              <a:rPr lang="en-US" sz="3200" dirty="0">
                <a:solidFill>
                  <a:srgbClr val="002060"/>
                </a:solidFill>
                <a:latin typeface="open sans"/>
              </a:rPr>
              <a:t> </a:t>
            </a:r>
            <a:r>
              <a:rPr lang="en-US" sz="3200" dirty="0" err="1">
                <a:solidFill>
                  <a:srgbClr val="002060"/>
                </a:solidFill>
                <a:latin typeface="open sans"/>
              </a:rPr>
              <a:t>đo</a:t>
            </a:r>
            <a:r>
              <a:rPr lang="en-US" sz="3200" dirty="0">
                <a:solidFill>
                  <a:srgbClr val="002060"/>
                </a:solidFill>
                <a:latin typeface="open sans"/>
              </a:rPr>
              <a:t>.</a:t>
            </a:r>
            <a:endParaRPr lang="en-US" sz="3200" b="0" i="0" dirty="0">
              <a:solidFill>
                <a:srgbClr val="002060"/>
              </a:solidFill>
              <a:effectLst/>
              <a:latin typeface="open sans"/>
            </a:endParaRPr>
          </a:p>
        </p:txBody>
      </p:sp>
      <p:grpSp>
        <p:nvGrpSpPr>
          <p:cNvPr id="4" name="Group 3"/>
          <p:cNvGrpSpPr/>
          <p:nvPr/>
        </p:nvGrpSpPr>
        <p:grpSpPr>
          <a:xfrm>
            <a:off x="2106164" y="17452"/>
            <a:ext cx="10085839" cy="1581192"/>
            <a:chOff x="2200957" y="122829"/>
            <a:chExt cx="9690792" cy="275343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3569" y="122829"/>
              <a:ext cx="1658180" cy="2753436"/>
            </a:xfrm>
            <a:prstGeom prst="rect">
              <a:avLst/>
            </a:prstGeom>
          </p:spPr>
        </p:pic>
        <p:sp>
          <p:nvSpPr>
            <p:cNvPr id="3" name="TextBox 2"/>
            <p:cNvSpPr txBox="1"/>
            <p:nvPr/>
          </p:nvSpPr>
          <p:spPr>
            <a:xfrm>
              <a:off x="2200957" y="442767"/>
              <a:ext cx="8173619" cy="1607857"/>
            </a:xfrm>
            <a:prstGeom prst="rect">
              <a:avLst/>
            </a:prstGeom>
            <a:noFill/>
          </p:spPr>
          <p:txBody>
            <a:bodyPr wrap="square" rtlCol="0">
              <a:spAutoFit/>
            </a:bodyPr>
            <a:lstStyle/>
            <a:p>
              <a:pPr>
                <a:lnSpc>
                  <a:spcPct val="150000"/>
                </a:lnSpc>
              </a:pPr>
              <a:r>
                <a:rPr lang="en-US" sz="3600" dirty="0" err="1">
                  <a:solidFill>
                    <a:srgbClr val="FF0000"/>
                  </a:solidFill>
                  <a:latin typeface="open sans"/>
                </a:rPr>
                <a:t>Cách</a:t>
              </a:r>
              <a:r>
                <a:rPr lang="en-US" sz="3600" dirty="0">
                  <a:solidFill>
                    <a:srgbClr val="FF0000"/>
                  </a:solidFill>
                  <a:latin typeface="open sans"/>
                </a:rPr>
                <a:t> </a:t>
              </a:r>
              <a:r>
                <a:rPr lang="en-US" sz="3600" dirty="0" err="1">
                  <a:solidFill>
                    <a:srgbClr val="FF0000"/>
                  </a:solidFill>
                  <a:latin typeface="open sans"/>
                </a:rPr>
                <a:t>dùng</a:t>
              </a:r>
              <a:r>
                <a:rPr lang="en-US" sz="3600" dirty="0">
                  <a:solidFill>
                    <a:srgbClr val="FF0000"/>
                  </a:solidFill>
                  <a:latin typeface="open sans"/>
                </a:rPr>
                <a:t> </a:t>
              </a:r>
              <a:r>
                <a:rPr lang="en-US" sz="3600" dirty="0" err="1">
                  <a:solidFill>
                    <a:srgbClr val="FF0000"/>
                  </a:solidFill>
                  <a:latin typeface="open sans"/>
                </a:rPr>
                <a:t>cân</a:t>
              </a:r>
              <a:r>
                <a:rPr lang="en-US" sz="3600" dirty="0">
                  <a:solidFill>
                    <a:srgbClr val="FF0000"/>
                  </a:solidFill>
                  <a:latin typeface="open sans"/>
                </a:rPr>
                <a:t> </a:t>
              </a:r>
              <a:r>
                <a:rPr lang="en-US" sz="3600" dirty="0" err="1">
                  <a:solidFill>
                    <a:srgbClr val="FF0000"/>
                  </a:solidFill>
                  <a:latin typeface="open sans"/>
                </a:rPr>
                <a:t>đồng</a:t>
              </a:r>
              <a:r>
                <a:rPr lang="en-US" sz="3600" dirty="0">
                  <a:solidFill>
                    <a:srgbClr val="FF0000"/>
                  </a:solidFill>
                  <a:latin typeface="open sans"/>
                </a:rPr>
                <a:t> </a:t>
              </a:r>
              <a:r>
                <a:rPr lang="en-US" sz="3600" dirty="0" err="1">
                  <a:solidFill>
                    <a:srgbClr val="FF0000"/>
                  </a:solidFill>
                  <a:latin typeface="open sans"/>
                </a:rPr>
                <a:t>hồ</a:t>
              </a:r>
              <a:r>
                <a:rPr lang="en-US" sz="3600" dirty="0">
                  <a:solidFill>
                    <a:srgbClr val="FF0000"/>
                  </a:solidFill>
                  <a:latin typeface="open sans"/>
                </a:rPr>
                <a:t> </a:t>
              </a:r>
              <a:r>
                <a:rPr lang="en-US" sz="3600" dirty="0" err="1">
                  <a:solidFill>
                    <a:srgbClr val="FF0000"/>
                  </a:solidFill>
                  <a:latin typeface="open sans"/>
                </a:rPr>
                <a:t>đo</a:t>
              </a:r>
              <a:r>
                <a:rPr lang="en-US" sz="3600" dirty="0">
                  <a:solidFill>
                    <a:srgbClr val="FF0000"/>
                  </a:solidFill>
                  <a:latin typeface="open sans"/>
                </a:rPr>
                <a:t> </a:t>
              </a:r>
              <a:r>
                <a:rPr lang="en-US" sz="3600" dirty="0" err="1">
                  <a:solidFill>
                    <a:srgbClr val="FF0000"/>
                  </a:solidFill>
                  <a:latin typeface="open sans"/>
                </a:rPr>
                <a:t>khối</a:t>
              </a:r>
              <a:r>
                <a:rPr lang="en-US" sz="3600" dirty="0">
                  <a:solidFill>
                    <a:srgbClr val="FF0000"/>
                  </a:solidFill>
                  <a:latin typeface="open sans"/>
                </a:rPr>
                <a:t> </a:t>
              </a:r>
              <a:r>
                <a:rPr lang="en-US" sz="3600" dirty="0" err="1">
                  <a:solidFill>
                    <a:srgbClr val="FF0000"/>
                  </a:solidFill>
                  <a:latin typeface="open sans"/>
                </a:rPr>
                <a:t>lượng</a:t>
              </a:r>
              <a:r>
                <a:rPr lang="en-US" sz="3600" dirty="0">
                  <a:solidFill>
                    <a:srgbClr val="FF0000"/>
                  </a:solidFill>
                  <a:latin typeface="open sans"/>
                </a:rPr>
                <a:t>:</a:t>
              </a:r>
            </a:p>
          </p:txBody>
        </p:sp>
      </p:grpSp>
      <p:sp>
        <p:nvSpPr>
          <p:cNvPr id="8" name="TextBox 7"/>
          <p:cNvSpPr txBox="1"/>
          <p:nvPr/>
        </p:nvSpPr>
        <p:spPr>
          <a:xfrm>
            <a:off x="8137180" y="2649308"/>
            <a:ext cx="3835021" cy="646331"/>
          </a:xfrm>
          <a:prstGeom prst="rect">
            <a:avLst/>
          </a:prstGeom>
          <a:noFill/>
        </p:spPr>
        <p:txBody>
          <a:bodyPr wrap="square" rtlCol="0">
            <a:spAutoFit/>
          </a:bodyPr>
          <a:lstStyle/>
          <a:p>
            <a:endParaRPr lang="en-US" dirty="0">
              <a:solidFill>
                <a:srgbClr val="002060"/>
              </a:solidFill>
              <a:latin typeface="open sans"/>
            </a:endParaRPr>
          </a:p>
          <a:p>
            <a:endParaRPr lang="en-US" dirty="0">
              <a:solidFill>
                <a:srgbClr val="002060"/>
              </a:solidFill>
              <a:latin typeface="open sans"/>
            </a:endParaRPr>
          </a:p>
        </p:txBody>
      </p:sp>
      <p:sp>
        <p:nvSpPr>
          <p:cNvPr id="10" name="Title 2">
            <a:extLst>
              <a:ext uri="{FF2B5EF4-FFF2-40B4-BE49-F238E27FC236}">
                <a16:creationId xmlns:a16="http://schemas.microsoft.com/office/drawing/2014/main" id="{285B5BEE-6663-477E-84CC-8F3239D3B1D6}"/>
              </a:ext>
            </a:extLst>
          </p:cNvPr>
          <p:cNvSpPr txBox="1">
            <a:spLocks/>
          </p:cNvSpPr>
          <p:nvPr/>
        </p:nvSpPr>
        <p:spPr>
          <a:xfrm rot="16200000">
            <a:off x="-1465641" y="3093730"/>
            <a:ext cx="4082579" cy="72769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BÀI 6: ĐO KHỐI LƯỢNG</a:t>
            </a:r>
          </a:p>
        </p:txBody>
      </p:sp>
    </p:spTree>
    <p:extLst>
      <p:ext uri="{BB962C8B-B14F-4D97-AF65-F5344CB8AC3E}">
        <p14:creationId xmlns:p14="http://schemas.microsoft.com/office/powerpoint/2010/main" val="25659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circle(in)">
                                      <p:cBhvr>
                                        <p:cTn id="34" dur="20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circle(in)">
                                      <p:cBhvr>
                                        <p:cTn id="39" dur="20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diamond(in)">
                                      <p:cBhvr>
                                        <p:cTn id="44"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1468" y="177353"/>
            <a:ext cx="6043717" cy="523220"/>
          </a:xfrm>
          <a:prstGeom prst="rect">
            <a:avLst/>
          </a:prstGeom>
          <a:solidFill>
            <a:schemeClr val="accent1">
              <a:lumMod val="20000"/>
              <a:lumOff val="80000"/>
            </a:schemeClr>
          </a:solidFill>
          <a:ln>
            <a:solidFill>
              <a:schemeClr val="accent1">
                <a:lumMod val="20000"/>
                <a:lumOff val="80000"/>
              </a:schemeClr>
            </a:solidFill>
          </a:ln>
          <a:effectLst>
            <a:outerShdw blurRad="50800" dist="38100" dir="8100000" algn="tr" rotWithShape="0">
              <a:prstClr val="black">
                <a:alpha val="40000"/>
              </a:prstClr>
            </a:outerShdw>
          </a:effectLst>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HOẠT ĐỘNG NHÓM: THỰC HÀNH</a:t>
            </a:r>
          </a:p>
        </p:txBody>
      </p:sp>
      <p:sp>
        <p:nvSpPr>
          <p:cNvPr id="14" name="TextBox 13"/>
          <p:cNvSpPr txBox="1"/>
          <p:nvPr/>
        </p:nvSpPr>
        <p:spPr>
          <a:xfrm>
            <a:off x="1084521" y="1371603"/>
            <a:ext cx="10185991" cy="1477328"/>
          </a:xfrm>
          <a:prstGeom prst="rect">
            <a:avLst/>
          </a:prstGeom>
          <a:noFill/>
        </p:spPr>
        <p:txBody>
          <a:bodyPr wrap="square" rtlCol="0">
            <a:spAutoFit/>
          </a:bodyPr>
          <a:lstStyle/>
          <a:p>
            <a:pPr algn="just"/>
            <a:r>
              <a:rPr lang="en-US" sz="3000" dirty="0">
                <a:solidFill>
                  <a:srgbClr val="002060"/>
                </a:solidFill>
                <a:latin typeface="Times New Roman" panose="02020603050405020304" pitchFamily="18" charset="0"/>
                <a:cs typeface="Times New Roman" panose="02020603050405020304" pitchFamily="18" charset="0"/>
              </a:rPr>
              <a:t>1. </a:t>
            </a:r>
            <a:r>
              <a:rPr lang="en-US" sz="3000" dirty="0" err="1">
                <a:solidFill>
                  <a:srgbClr val="002060"/>
                </a:solidFill>
                <a:latin typeface="Times New Roman" panose="02020603050405020304" pitchFamily="18" charset="0"/>
                <a:cs typeface="Times New Roman" panose="02020603050405020304" pitchFamily="18" charset="0"/>
              </a:rPr>
              <a:t>Đọc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quả</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khối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lượng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vật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trong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hình</a:t>
            </a:r>
            <a:r>
              <a:rPr lang="en-US" sz="3000" dirty="0">
                <a:solidFill>
                  <a:srgbClr val="002060"/>
                </a:solidFill>
                <a:latin typeface="Times New Roman" panose="02020603050405020304" pitchFamily="18" charset="0"/>
                <a:cs typeface="Times New Roman" panose="02020603050405020304" pitchFamily="18" charset="0"/>
              </a:rPr>
              <a:t> 1, </a:t>
            </a:r>
            <a:r>
              <a:rPr lang="en-US" sz="3000" dirty="0" err="1">
                <a:solidFill>
                  <a:srgbClr val="002060"/>
                </a:solidFill>
                <a:latin typeface="Times New Roman" panose="02020603050405020304" pitchFamily="18" charset="0"/>
                <a:cs typeface="Times New Roman" panose="02020603050405020304" pitchFamily="18" charset="0"/>
              </a:rPr>
              <a:t>hình</a:t>
            </a:r>
            <a:r>
              <a:rPr lang="en-US" sz="3000" dirty="0">
                <a:solidFill>
                  <a:srgbClr val="002060"/>
                </a:solidFill>
                <a:latin typeface="Times New Roman" panose="02020603050405020304" pitchFamily="18" charset="0"/>
                <a:cs typeface="Times New Roman" panose="02020603050405020304" pitchFamily="18" charset="0"/>
              </a:rPr>
              <a:t> 2</a:t>
            </a:r>
          </a:p>
          <a:p>
            <a:pPr algn="just"/>
            <a:r>
              <a:rPr lang="en-US" sz="3000" dirty="0">
                <a:solidFill>
                  <a:srgbClr val="002060"/>
                </a:solidFill>
                <a:latin typeface="Times New Roman" panose="02020603050405020304" pitchFamily="18" charset="0"/>
                <a:cs typeface="Times New Roman" panose="02020603050405020304" pitchFamily="18" charset="0"/>
              </a:rPr>
              <a:t>2. </a:t>
            </a:r>
            <a:r>
              <a:rPr lang="en-US" sz="3000" dirty="0" err="1">
                <a:solidFill>
                  <a:srgbClr val="002060"/>
                </a:solidFill>
                <a:latin typeface="Times New Roman" panose="02020603050405020304" pitchFamily="18" charset="0"/>
                <a:cs typeface="Times New Roman" panose="02020603050405020304" pitchFamily="18" charset="0"/>
              </a:rPr>
              <a:t>Thực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hành</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khối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lượng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chiếc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hộp</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bút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hoặc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chiếc</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cặp</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sách</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em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Hoàn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thành</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vào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vở</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theo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mẫu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bảng</a:t>
            </a:r>
            <a:r>
              <a:rPr lang="en-US" sz="3000" dirty="0">
                <a:solidFill>
                  <a:srgbClr val="002060"/>
                </a:solidFill>
                <a:latin typeface="Times New Roman" panose="02020603050405020304" pitchFamily="18" charset="0"/>
                <a:cs typeface="Times New Roman" panose="02020603050405020304" pitchFamily="18" charset="0"/>
              </a:rPr>
              <a:t> </a:t>
            </a:r>
          </a:p>
        </p:txBody>
      </p:sp>
      <p:graphicFrame>
        <p:nvGraphicFramePr>
          <p:cNvPr id="15" name="Table 14"/>
          <p:cNvGraphicFramePr>
            <a:graphicFrameLocks noGrp="1"/>
          </p:cNvGraphicFramePr>
          <p:nvPr>
            <p:extLst>
              <p:ext uri="{D42A27DB-BD31-4B8C-83A1-F6EECF244321}">
                <p14:modId xmlns:p14="http://schemas.microsoft.com/office/powerpoint/2010/main" val="2649948756"/>
              </p:ext>
            </p:extLst>
          </p:nvPr>
        </p:nvGraphicFramePr>
        <p:xfrm>
          <a:off x="-1" y="3957851"/>
          <a:ext cx="12037102" cy="2900148"/>
        </p:xfrm>
        <a:graphic>
          <a:graphicData uri="http://schemas.openxmlformats.org/drawingml/2006/table">
            <a:tbl>
              <a:tblPr firstRow="1" bandRow="1">
                <a:tableStyleId>{5C22544A-7EE6-4342-B048-85BDC9FD1C3A}</a:tableStyleId>
              </a:tblPr>
              <a:tblGrid>
                <a:gridCol w="1337456">
                  <a:extLst>
                    <a:ext uri="{9D8B030D-6E8A-4147-A177-3AD203B41FA5}">
                      <a16:colId xmlns:a16="http://schemas.microsoft.com/office/drawing/2014/main" val="20000"/>
                    </a:ext>
                  </a:extLst>
                </a:gridCol>
                <a:gridCol w="1337456">
                  <a:extLst>
                    <a:ext uri="{9D8B030D-6E8A-4147-A177-3AD203B41FA5}">
                      <a16:colId xmlns:a16="http://schemas.microsoft.com/office/drawing/2014/main" val="20001"/>
                    </a:ext>
                  </a:extLst>
                </a:gridCol>
                <a:gridCol w="1337456">
                  <a:extLst>
                    <a:ext uri="{9D8B030D-6E8A-4147-A177-3AD203B41FA5}">
                      <a16:colId xmlns:a16="http://schemas.microsoft.com/office/drawing/2014/main" val="20002"/>
                    </a:ext>
                  </a:extLst>
                </a:gridCol>
                <a:gridCol w="1337456">
                  <a:extLst>
                    <a:ext uri="{9D8B030D-6E8A-4147-A177-3AD203B41FA5}">
                      <a16:colId xmlns:a16="http://schemas.microsoft.com/office/drawing/2014/main" val="20003"/>
                    </a:ext>
                  </a:extLst>
                </a:gridCol>
                <a:gridCol w="1337456">
                  <a:extLst>
                    <a:ext uri="{9D8B030D-6E8A-4147-A177-3AD203B41FA5}">
                      <a16:colId xmlns:a16="http://schemas.microsoft.com/office/drawing/2014/main" val="20004"/>
                    </a:ext>
                  </a:extLst>
                </a:gridCol>
                <a:gridCol w="1105404">
                  <a:extLst>
                    <a:ext uri="{9D8B030D-6E8A-4147-A177-3AD203B41FA5}">
                      <a16:colId xmlns:a16="http://schemas.microsoft.com/office/drawing/2014/main" val="20005"/>
                    </a:ext>
                  </a:extLst>
                </a:gridCol>
                <a:gridCol w="1153375">
                  <a:extLst>
                    <a:ext uri="{9D8B030D-6E8A-4147-A177-3AD203B41FA5}">
                      <a16:colId xmlns:a16="http://schemas.microsoft.com/office/drawing/2014/main" val="20006"/>
                    </a:ext>
                  </a:extLst>
                </a:gridCol>
                <a:gridCol w="1214888">
                  <a:extLst>
                    <a:ext uri="{9D8B030D-6E8A-4147-A177-3AD203B41FA5}">
                      <a16:colId xmlns:a16="http://schemas.microsoft.com/office/drawing/2014/main" val="20007"/>
                    </a:ext>
                  </a:extLst>
                </a:gridCol>
                <a:gridCol w="1876155">
                  <a:extLst>
                    <a:ext uri="{9D8B030D-6E8A-4147-A177-3AD203B41FA5}">
                      <a16:colId xmlns:a16="http://schemas.microsoft.com/office/drawing/2014/main" val="20008"/>
                    </a:ext>
                  </a:extLst>
                </a:gridCol>
              </a:tblGrid>
              <a:tr h="72503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002060"/>
                          </a:solidFill>
                        </a:rPr>
                        <a:t>Vật</a:t>
                      </a:r>
                      <a:r>
                        <a:rPr lang="en-US" sz="2000" b="1" baseline="0" dirty="0">
                          <a:solidFill>
                            <a:srgbClr val="002060"/>
                          </a:solidFill>
                        </a:rPr>
                        <a:t> </a:t>
                      </a:r>
                      <a:r>
                        <a:rPr lang="en-US" sz="2000" b="1" baseline="0" dirty="0" err="1">
                          <a:solidFill>
                            <a:srgbClr val="002060"/>
                          </a:solidFill>
                        </a:rPr>
                        <a:t>cần</a:t>
                      </a:r>
                      <a:r>
                        <a:rPr lang="en-US" sz="2000" b="1" baseline="0" dirty="0">
                          <a:solidFill>
                            <a:srgbClr val="002060"/>
                          </a:solidFill>
                        </a:rPr>
                        <a:t> </a:t>
                      </a:r>
                      <a:r>
                        <a:rPr lang="en-US" sz="2000" b="1" baseline="0" dirty="0" err="1">
                          <a:solidFill>
                            <a:srgbClr val="002060"/>
                          </a:solidFill>
                        </a:rPr>
                        <a:t>đo</a:t>
                      </a:r>
                      <a:endParaRPr lang="en-US" sz="2000" b="1" dirty="0">
                        <a:solidFill>
                          <a:srgbClr val="002060"/>
                        </a:solidFill>
                      </a:endParaRPr>
                    </a:p>
                    <a:p>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rowSpan="2">
                  <a:txBody>
                    <a:bodyPr/>
                    <a:lstStyle/>
                    <a:p>
                      <a:pPr algn="ctr"/>
                      <a:r>
                        <a:rPr lang="en-US" sz="2000" b="1" dirty="0" err="1">
                          <a:solidFill>
                            <a:srgbClr val="002060"/>
                          </a:solidFill>
                        </a:rPr>
                        <a:t>Khối</a:t>
                      </a:r>
                      <a:r>
                        <a:rPr lang="en-US" sz="2000" b="1" baseline="0" dirty="0">
                          <a:solidFill>
                            <a:srgbClr val="002060"/>
                          </a:solidFill>
                        </a:rPr>
                        <a:t> </a:t>
                      </a:r>
                      <a:r>
                        <a:rPr lang="en-US" sz="2000" b="1" baseline="0" dirty="0" err="1">
                          <a:solidFill>
                            <a:srgbClr val="002060"/>
                          </a:solidFill>
                        </a:rPr>
                        <a:t>lượng</a:t>
                      </a:r>
                      <a:r>
                        <a:rPr lang="en-US" sz="2000" b="1" baseline="0" dirty="0">
                          <a:solidFill>
                            <a:srgbClr val="002060"/>
                          </a:solidFill>
                        </a:rPr>
                        <a:t> </a:t>
                      </a:r>
                      <a:r>
                        <a:rPr lang="en-US" sz="2000" b="1" baseline="0" dirty="0" err="1">
                          <a:solidFill>
                            <a:srgbClr val="002060"/>
                          </a:solidFill>
                        </a:rPr>
                        <a:t>ước</a:t>
                      </a:r>
                      <a:r>
                        <a:rPr lang="en-US" sz="2000" b="1" baseline="0" dirty="0">
                          <a:solidFill>
                            <a:srgbClr val="002060"/>
                          </a:solidFill>
                        </a:rPr>
                        <a:t> </a:t>
                      </a:r>
                      <a:r>
                        <a:rPr lang="en-US" sz="2000" b="1" baseline="0" dirty="0" err="1">
                          <a:solidFill>
                            <a:srgbClr val="002060"/>
                          </a:solidFill>
                        </a:rPr>
                        <a:t>lượng</a:t>
                      </a:r>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3">
                  <a:txBody>
                    <a:bodyPr/>
                    <a:lstStyle/>
                    <a:p>
                      <a:pPr algn="ctr"/>
                      <a:r>
                        <a:rPr lang="en-US" sz="2000" b="1" dirty="0" err="1">
                          <a:solidFill>
                            <a:srgbClr val="002060"/>
                          </a:solidFill>
                        </a:rPr>
                        <a:t>Chọn</a:t>
                      </a:r>
                      <a:r>
                        <a:rPr lang="en-US" sz="2000" b="1" baseline="0" dirty="0">
                          <a:solidFill>
                            <a:srgbClr val="002060"/>
                          </a:solidFill>
                        </a:rPr>
                        <a:t> </a:t>
                      </a:r>
                      <a:r>
                        <a:rPr lang="en-US" sz="2000" b="1" baseline="0" dirty="0" err="1">
                          <a:solidFill>
                            <a:srgbClr val="002060"/>
                          </a:solidFill>
                        </a:rPr>
                        <a:t>dụng</a:t>
                      </a:r>
                      <a:r>
                        <a:rPr lang="en-US" sz="2000" b="1" baseline="0" dirty="0">
                          <a:solidFill>
                            <a:srgbClr val="002060"/>
                          </a:solidFill>
                        </a:rPr>
                        <a:t> </a:t>
                      </a:r>
                      <a:r>
                        <a:rPr lang="en-US" sz="2000" b="1" baseline="0" dirty="0" err="1">
                          <a:solidFill>
                            <a:srgbClr val="002060"/>
                          </a:solidFill>
                        </a:rPr>
                        <a:t>cụ</a:t>
                      </a:r>
                      <a:r>
                        <a:rPr lang="en-US" sz="2000" b="1" baseline="0" dirty="0">
                          <a:solidFill>
                            <a:srgbClr val="002060"/>
                          </a:solidFill>
                        </a:rPr>
                        <a:t> </a:t>
                      </a:r>
                      <a:r>
                        <a:rPr lang="en-US" sz="2000" b="1" baseline="0" dirty="0" err="1">
                          <a:solidFill>
                            <a:srgbClr val="002060"/>
                          </a:solidFill>
                        </a:rPr>
                        <a:t>đo</a:t>
                      </a:r>
                      <a:r>
                        <a:rPr lang="en-US" sz="2000" b="1" baseline="0" dirty="0">
                          <a:solidFill>
                            <a:srgbClr val="002060"/>
                          </a:solidFill>
                        </a:rPr>
                        <a:t> </a:t>
                      </a:r>
                      <a:r>
                        <a:rPr lang="en-US" sz="2000" b="1" baseline="0" dirty="0" err="1">
                          <a:solidFill>
                            <a:srgbClr val="002060"/>
                          </a:solidFill>
                        </a:rPr>
                        <a:t>khối</a:t>
                      </a:r>
                      <a:r>
                        <a:rPr lang="en-US" sz="2000" b="1" baseline="0" dirty="0">
                          <a:solidFill>
                            <a:srgbClr val="002060"/>
                          </a:solidFill>
                        </a:rPr>
                        <a:t> </a:t>
                      </a:r>
                      <a:r>
                        <a:rPr lang="en-US" sz="2000" b="1" baseline="0" dirty="0" err="1">
                          <a:solidFill>
                            <a:srgbClr val="002060"/>
                          </a:solidFill>
                        </a:rPr>
                        <a:t>lượng</a:t>
                      </a:r>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4">
                  <a:txBody>
                    <a:bodyPr/>
                    <a:lstStyle/>
                    <a:p>
                      <a:pPr algn="ctr"/>
                      <a:r>
                        <a:rPr lang="en-US" sz="2000" b="1" dirty="0" err="1">
                          <a:solidFill>
                            <a:srgbClr val="002060"/>
                          </a:solidFill>
                        </a:rPr>
                        <a:t>Kết</a:t>
                      </a:r>
                      <a:r>
                        <a:rPr lang="en-US" sz="2000" b="1" baseline="0" dirty="0">
                          <a:solidFill>
                            <a:srgbClr val="002060"/>
                          </a:solidFill>
                        </a:rPr>
                        <a:t> </a:t>
                      </a:r>
                      <a:r>
                        <a:rPr lang="en-US" sz="2000" b="1" baseline="0" dirty="0" err="1">
                          <a:solidFill>
                            <a:srgbClr val="002060"/>
                          </a:solidFill>
                        </a:rPr>
                        <a:t>quả</a:t>
                      </a:r>
                      <a:r>
                        <a:rPr lang="en-US" sz="2000" b="1" baseline="0" dirty="0">
                          <a:solidFill>
                            <a:srgbClr val="002060"/>
                          </a:solidFill>
                        </a:rPr>
                        <a:t> </a:t>
                      </a:r>
                      <a:r>
                        <a:rPr lang="en-US" sz="2000" b="1" baseline="0" dirty="0" err="1">
                          <a:solidFill>
                            <a:srgbClr val="002060"/>
                          </a:solidFill>
                        </a:rPr>
                        <a:t>đo</a:t>
                      </a:r>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725037">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2000" b="1" baseline="0" dirty="0" err="1">
                          <a:solidFill>
                            <a:srgbClr val="002060"/>
                          </a:solidFill>
                        </a:rPr>
                        <a:t>Dụng</a:t>
                      </a:r>
                      <a:r>
                        <a:rPr lang="en-US" sz="2000" b="1" baseline="0" dirty="0">
                          <a:solidFill>
                            <a:srgbClr val="002060"/>
                          </a:solidFill>
                        </a:rPr>
                        <a:t> </a:t>
                      </a:r>
                      <a:r>
                        <a:rPr lang="en-US" sz="2000" b="1" baseline="0" dirty="0" err="1">
                          <a:solidFill>
                            <a:srgbClr val="002060"/>
                          </a:solidFill>
                        </a:rPr>
                        <a:t>cụ</a:t>
                      </a:r>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2000" b="1" dirty="0">
                          <a:solidFill>
                            <a:srgbClr val="002060"/>
                          </a:solidFill>
                        </a:rPr>
                        <a:t>GHĐ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2000" b="1" dirty="0">
                          <a:solidFill>
                            <a:srgbClr val="002060"/>
                          </a:solidFill>
                        </a:rPr>
                        <a:t>ĐCNN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2000" b="1" dirty="0" err="1">
                          <a:solidFill>
                            <a:srgbClr val="002060"/>
                          </a:solidFill>
                        </a:rPr>
                        <a:t>Lần</a:t>
                      </a:r>
                      <a:r>
                        <a:rPr lang="en-US" sz="2000" b="1" baseline="0" dirty="0">
                          <a:solidFill>
                            <a:srgbClr val="002060"/>
                          </a:solidFill>
                        </a:rPr>
                        <a:t> 1 (l</a:t>
                      </a:r>
                      <a:r>
                        <a:rPr lang="en-US" sz="2000" b="1" baseline="-25000" dirty="0">
                          <a:solidFill>
                            <a:srgbClr val="002060"/>
                          </a:solidFill>
                        </a:rPr>
                        <a:t>1</a:t>
                      </a:r>
                      <a:r>
                        <a:rPr lang="en-US" sz="2000" b="1" baseline="0" dirty="0">
                          <a:solidFill>
                            <a:srgbClr val="002060"/>
                          </a:solidFill>
                        </a:rPr>
                        <a:t>)</a:t>
                      </a:r>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2000" b="1" dirty="0" err="1">
                          <a:solidFill>
                            <a:srgbClr val="002060"/>
                          </a:solidFill>
                        </a:rPr>
                        <a:t>Lần</a:t>
                      </a:r>
                      <a:r>
                        <a:rPr lang="en-US" sz="2000" b="1" baseline="0" dirty="0">
                          <a:solidFill>
                            <a:srgbClr val="002060"/>
                          </a:solidFill>
                        </a:rPr>
                        <a:t> 2 (l</a:t>
                      </a:r>
                      <a:r>
                        <a:rPr lang="en-US" sz="2000" b="1" baseline="-25000" dirty="0">
                          <a:solidFill>
                            <a:srgbClr val="002060"/>
                          </a:solidFill>
                        </a:rPr>
                        <a:t>2</a:t>
                      </a:r>
                      <a:r>
                        <a:rPr lang="en-US" sz="2000" b="1" baseline="0" dirty="0">
                          <a:solidFill>
                            <a:srgbClr val="002060"/>
                          </a:solidFill>
                        </a:rPr>
                        <a:t>)</a:t>
                      </a:r>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2000" b="1" dirty="0" err="1">
                          <a:solidFill>
                            <a:srgbClr val="002060"/>
                          </a:solidFill>
                        </a:rPr>
                        <a:t>Lần</a:t>
                      </a:r>
                      <a:r>
                        <a:rPr lang="en-US" sz="2000" b="1" baseline="0" dirty="0">
                          <a:solidFill>
                            <a:srgbClr val="002060"/>
                          </a:solidFill>
                        </a:rPr>
                        <a:t> 3 (l</a:t>
                      </a:r>
                      <a:r>
                        <a:rPr lang="en-US" sz="2000" b="1" baseline="-25000" dirty="0">
                          <a:solidFill>
                            <a:srgbClr val="002060"/>
                          </a:solidFill>
                        </a:rPr>
                        <a:t>3</a:t>
                      </a:r>
                      <a:r>
                        <a:rPr lang="en-US" sz="2000" b="1" baseline="0" dirty="0">
                          <a:solidFill>
                            <a:srgbClr val="002060"/>
                          </a:solidFill>
                        </a:rPr>
                        <a:t>)</a:t>
                      </a:r>
                      <a:endParaRPr lang="en-US"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r>
                        <a:rPr lang="en-US" sz="2000" b="1" dirty="0">
                          <a:solidFill>
                            <a:srgbClr val="002060"/>
                          </a:solidFill>
                        </a:rPr>
                        <a:t>TB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725037">
                <a:tc>
                  <a:txBody>
                    <a:bodyPr/>
                    <a:lstStyle/>
                    <a:p>
                      <a:r>
                        <a:rPr lang="en-US" sz="2400" dirty="0" err="1">
                          <a:solidFill>
                            <a:srgbClr val="002060"/>
                          </a:solidFill>
                        </a:rPr>
                        <a:t>Hộp</a:t>
                      </a:r>
                      <a:r>
                        <a:rPr lang="en-US" sz="2400" dirty="0">
                          <a:solidFill>
                            <a:srgbClr val="002060"/>
                          </a:solidFill>
                        </a:rPr>
                        <a:t> </a:t>
                      </a:r>
                      <a:r>
                        <a:rPr lang="en-US" sz="2400" dirty="0" err="1">
                          <a:solidFill>
                            <a:srgbClr val="002060"/>
                          </a:solidFill>
                        </a:rPr>
                        <a:t>bút</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725037">
                <a:tc>
                  <a:txBody>
                    <a:bodyPr/>
                    <a:lstStyle/>
                    <a:p>
                      <a:r>
                        <a:rPr lang="en-US" sz="2400" dirty="0" err="1">
                          <a:solidFill>
                            <a:srgbClr val="002060"/>
                          </a:solidFill>
                        </a:rPr>
                        <a:t>Cặp</a:t>
                      </a:r>
                      <a:r>
                        <a:rPr lang="en-US" sz="2400" baseline="0" dirty="0">
                          <a:solidFill>
                            <a:srgbClr val="002060"/>
                          </a:solidFill>
                        </a:rPr>
                        <a:t> </a:t>
                      </a:r>
                      <a:r>
                        <a:rPr lang="en-US" sz="2400" baseline="0" dirty="0" err="1">
                          <a:solidFill>
                            <a:srgbClr val="002060"/>
                          </a:solidFill>
                        </a:rPr>
                        <a:t>sách</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bl>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421408093"/>
              </p:ext>
            </p:extLst>
          </p:nvPr>
        </p:nvGraphicFramePr>
        <p:xfrm>
          <a:off x="10616890" y="4676614"/>
          <a:ext cx="1127125" cy="603250"/>
        </p:xfrm>
        <a:graphic>
          <a:graphicData uri="http://schemas.openxmlformats.org/presentationml/2006/ole">
            <mc:AlternateContent xmlns:mc="http://schemas.openxmlformats.org/markup-compatibility/2006">
              <mc:Choice xmlns:v="urn:schemas-microsoft-com:vml" Requires="v">
                <p:oleObj name="Equation" r:id="rId2" imgW="736560" imgH="393480" progId="Equation.DSMT4">
                  <p:embed/>
                </p:oleObj>
              </mc:Choice>
              <mc:Fallback>
                <p:oleObj name="Equation" r:id="rId2" imgW="736560" imgH="393480" progId="Equation.DSMT4">
                  <p:embed/>
                  <p:pic>
                    <p:nvPicPr>
                      <p:cNvPr id="0" name=""/>
                      <p:cNvPicPr/>
                      <p:nvPr/>
                    </p:nvPicPr>
                    <p:blipFill>
                      <a:blip r:embed="rId3"/>
                      <a:stretch>
                        <a:fillRect/>
                      </a:stretch>
                    </p:blipFill>
                    <p:spPr>
                      <a:xfrm>
                        <a:off x="10616890" y="4676614"/>
                        <a:ext cx="1127125" cy="603250"/>
                      </a:xfrm>
                      <a:prstGeom prst="rect">
                        <a:avLst/>
                      </a:prstGeom>
                    </p:spPr>
                  </p:pic>
                </p:oleObj>
              </mc:Fallback>
            </mc:AlternateContent>
          </a:graphicData>
        </a:graphic>
      </p:graphicFrame>
    </p:spTree>
    <p:extLst>
      <p:ext uri="{BB962C8B-B14F-4D97-AF65-F5344CB8AC3E}">
        <p14:creationId xmlns:p14="http://schemas.microsoft.com/office/powerpoint/2010/main" val="1858169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6.jpg">
            <a:extLst>
              <a:ext uri="{FF2B5EF4-FFF2-40B4-BE49-F238E27FC236}">
                <a16:creationId xmlns:a16="http://schemas.microsoft.com/office/drawing/2014/main" id="{2A66327D-0C63-4858-B694-B0DC276471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317" y="0"/>
            <a:ext cx="5876609" cy="6857999"/>
          </a:xfrm>
          <a:prstGeom prst="rect">
            <a:avLst/>
          </a:prstGeom>
          <a:noFill/>
          <a:ln>
            <a:noFill/>
          </a:ln>
        </p:spPr>
      </p:pic>
      <p:pic>
        <p:nvPicPr>
          <p:cNvPr id="5" name="Picture 4" descr="C:\Users\Admin\Desktop\5.jpg">
            <a:extLst>
              <a:ext uri="{FF2B5EF4-FFF2-40B4-BE49-F238E27FC236}">
                <a16:creationId xmlns:a16="http://schemas.microsoft.com/office/drawing/2014/main" id="{5C2E073D-A0AE-4702-96E6-41699FC46A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926" y="1"/>
            <a:ext cx="5878455" cy="6857999"/>
          </a:xfrm>
          <a:prstGeom prst="rect">
            <a:avLst/>
          </a:prstGeom>
          <a:noFill/>
          <a:ln>
            <a:noFill/>
          </a:ln>
        </p:spPr>
      </p:pic>
      <p:sp>
        <p:nvSpPr>
          <p:cNvPr id="6" name="TextBox 5">
            <a:extLst>
              <a:ext uri="{FF2B5EF4-FFF2-40B4-BE49-F238E27FC236}">
                <a16:creationId xmlns:a16="http://schemas.microsoft.com/office/drawing/2014/main" id="{F22C2EB2-0F9E-4DDE-AA52-06818701C095}"/>
              </a:ext>
            </a:extLst>
          </p:cNvPr>
          <p:cNvSpPr txBox="1"/>
          <p:nvPr/>
        </p:nvSpPr>
        <p:spPr>
          <a:xfrm>
            <a:off x="2775097" y="1329070"/>
            <a:ext cx="1562987"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A.140 g</a:t>
            </a:r>
          </a:p>
        </p:txBody>
      </p:sp>
      <p:sp>
        <p:nvSpPr>
          <p:cNvPr id="7" name="TextBox 6">
            <a:extLst>
              <a:ext uri="{FF2B5EF4-FFF2-40B4-BE49-F238E27FC236}">
                <a16:creationId xmlns:a16="http://schemas.microsoft.com/office/drawing/2014/main" id="{B57FFE00-3F74-4C33-A03B-1A1C664B365C}"/>
              </a:ext>
            </a:extLst>
          </p:cNvPr>
          <p:cNvSpPr txBox="1"/>
          <p:nvPr/>
        </p:nvSpPr>
        <p:spPr>
          <a:xfrm>
            <a:off x="8651706" y="1789815"/>
            <a:ext cx="1562987"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B.500 g</a:t>
            </a:r>
          </a:p>
        </p:txBody>
      </p:sp>
    </p:spTree>
    <p:extLst>
      <p:ext uri="{BB962C8B-B14F-4D97-AF65-F5344CB8AC3E}">
        <p14:creationId xmlns:p14="http://schemas.microsoft.com/office/powerpoint/2010/main" val="35851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47"/>
          <p:cNvSpPr txBox="1">
            <a:spLocks noChangeArrowheads="1"/>
          </p:cNvSpPr>
          <p:nvPr/>
        </p:nvSpPr>
        <p:spPr bwMode="auto">
          <a:xfrm>
            <a:off x="1280046" y="564938"/>
            <a:ext cx="741044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4400" b="1" dirty="0">
                <a:solidFill>
                  <a:srgbClr val="002060"/>
                </a:solidFill>
              </a:rPr>
              <a:t>  </a:t>
            </a:r>
            <a:r>
              <a:rPr lang="en-US" sz="3600" b="1" dirty="0">
                <a:solidFill>
                  <a:srgbClr val="002060"/>
                </a:solidFill>
              </a:rPr>
              <a:t>III. </a:t>
            </a:r>
            <a:r>
              <a:rPr lang="en-US" sz="3600" b="1" dirty="0" err="1">
                <a:solidFill>
                  <a:srgbClr val="002060"/>
                </a:solidFill>
              </a:rPr>
              <a:t>Cách</a:t>
            </a:r>
            <a:r>
              <a:rPr lang="en-US" sz="3600" b="1" dirty="0">
                <a:solidFill>
                  <a:srgbClr val="002060"/>
                </a:solidFill>
              </a:rPr>
              <a:t> </a:t>
            </a:r>
            <a:r>
              <a:rPr lang="en-US" sz="3600" b="1" dirty="0" err="1">
                <a:solidFill>
                  <a:srgbClr val="002060"/>
                </a:solidFill>
              </a:rPr>
              <a:t>đo</a:t>
            </a:r>
            <a:r>
              <a:rPr lang="en-US" sz="3600" b="1" dirty="0">
                <a:solidFill>
                  <a:srgbClr val="002060"/>
                </a:solidFill>
              </a:rPr>
              <a:t> </a:t>
            </a:r>
            <a:r>
              <a:rPr lang="en-US" sz="3600" b="1" dirty="0" err="1">
                <a:solidFill>
                  <a:srgbClr val="002060"/>
                </a:solidFill>
              </a:rPr>
              <a:t>khối</a:t>
            </a:r>
            <a:r>
              <a:rPr lang="en-US" sz="3600" b="1" dirty="0">
                <a:solidFill>
                  <a:srgbClr val="002060"/>
                </a:solidFill>
              </a:rPr>
              <a:t> </a:t>
            </a:r>
            <a:r>
              <a:rPr lang="en-US" sz="3600" b="1" dirty="0" err="1">
                <a:solidFill>
                  <a:srgbClr val="002060"/>
                </a:solidFill>
              </a:rPr>
              <a:t>lượng</a:t>
            </a:r>
            <a:endParaRPr lang="en-US" sz="3600" b="1" dirty="0">
              <a:solidFill>
                <a:srgbClr val="002060"/>
              </a:solidFill>
            </a:endParaRPr>
          </a:p>
          <a:p>
            <a:pPr algn="just" eaLnBrk="1" hangingPunct="1">
              <a:spcBef>
                <a:spcPct val="50000"/>
              </a:spcBef>
            </a:pPr>
            <a:endParaRPr lang="en-US" sz="3600" b="1" dirty="0">
              <a:solidFill>
                <a:srgbClr val="002060"/>
              </a:solidFill>
            </a:endParaRPr>
          </a:p>
        </p:txBody>
      </p:sp>
      <p:sp>
        <p:nvSpPr>
          <p:cNvPr id="7" name="Title 2">
            <a:extLst>
              <a:ext uri="{FF2B5EF4-FFF2-40B4-BE49-F238E27FC236}">
                <a16:creationId xmlns:a16="http://schemas.microsoft.com/office/drawing/2014/main" id="{285B5BEE-6663-477E-84CC-8F3239D3B1D6}"/>
              </a:ext>
            </a:extLst>
          </p:cNvPr>
          <p:cNvSpPr txBox="1">
            <a:spLocks/>
          </p:cNvSpPr>
          <p:nvPr/>
        </p:nvSpPr>
        <p:spPr>
          <a:xfrm rot="16200000">
            <a:off x="-1523585" y="3013630"/>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
        <p:nvSpPr>
          <p:cNvPr id="4" name="Text Box 47"/>
          <p:cNvSpPr txBox="1">
            <a:spLocks noChangeArrowheads="1"/>
          </p:cNvSpPr>
          <p:nvPr/>
        </p:nvSpPr>
        <p:spPr bwMode="auto">
          <a:xfrm>
            <a:off x="1894195" y="1365157"/>
            <a:ext cx="741044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4400" b="1" dirty="0">
                <a:solidFill>
                  <a:srgbClr val="002060"/>
                </a:solidFill>
              </a:rPr>
              <a:t>  </a:t>
            </a:r>
            <a:r>
              <a:rPr lang="en-US" sz="3600" b="1" dirty="0">
                <a:solidFill>
                  <a:srgbClr val="002060"/>
                </a:solidFill>
              </a:rPr>
              <a:t>2. </a:t>
            </a:r>
            <a:r>
              <a:rPr lang="en-US" sz="3600" b="1" dirty="0" err="1">
                <a:solidFill>
                  <a:srgbClr val="002060"/>
                </a:solidFill>
              </a:rPr>
              <a:t>Dùng</a:t>
            </a:r>
            <a:r>
              <a:rPr lang="en-US" sz="3600" b="1" dirty="0">
                <a:solidFill>
                  <a:srgbClr val="002060"/>
                </a:solidFill>
              </a:rPr>
              <a:t> </a:t>
            </a:r>
            <a:r>
              <a:rPr lang="en-US" sz="3600" b="1" dirty="0" err="1">
                <a:solidFill>
                  <a:srgbClr val="002060"/>
                </a:solidFill>
              </a:rPr>
              <a:t>cân</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tử</a:t>
            </a:r>
            <a:endParaRPr lang="en-US" sz="3600" b="1" dirty="0">
              <a:solidFill>
                <a:srgbClr val="002060"/>
              </a:solidFill>
            </a:endParaRPr>
          </a:p>
          <a:p>
            <a:pPr algn="just" eaLnBrk="1" hangingPunct="1">
              <a:spcBef>
                <a:spcPct val="50000"/>
              </a:spcBef>
            </a:pPr>
            <a:endParaRPr lang="en-US" sz="3600" b="1" dirty="0">
              <a:solidFill>
                <a:srgbClr val="002060"/>
              </a:solidFill>
            </a:endParaRPr>
          </a:p>
        </p:txBody>
      </p:sp>
    </p:spTree>
    <p:extLst>
      <p:ext uri="{BB962C8B-B14F-4D97-AF65-F5344CB8AC3E}">
        <p14:creationId xmlns:p14="http://schemas.microsoft.com/office/powerpoint/2010/main" val="185694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285B5BEE-6663-477E-84CC-8F3239D3B1D6}"/>
              </a:ext>
            </a:extLst>
          </p:cNvPr>
          <p:cNvSpPr txBox="1">
            <a:spLocks/>
          </p:cNvSpPr>
          <p:nvPr/>
        </p:nvSpPr>
        <p:spPr>
          <a:xfrm rot="16200000">
            <a:off x="-1523585" y="3013630"/>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
        <p:nvSpPr>
          <p:cNvPr id="2" name="AutoShape 2" descr="Review] Top 10 Cân Điện Tử Sức Khỏe Tốt đáng mua nhất 20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Review] Top 10 Cân Điện Tử Sức Khỏe Tốt đáng mua nhất 202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Cân điện tử 5kg UPA - Mức cân từ 1kg đến 30kg - Cân điện tử Lộc Phá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Cân điện tử 5kg UPA - Mức cân từ 1kg đến 30kg - Cân điện tử Lộc Phá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Hình cân điện tử 5kg up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3"/>
          <a:stretch>
            <a:fillRect/>
          </a:stretch>
        </p:blipFill>
        <p:spPr>
          <a:xfrm>
            <a:off x="974844" y="-330355"/>
            <a:ext cx="4299653" cy="4158680"/>
          </a:xfrm>
          <a:prstGeom prst="rect">
            <a:avLst/>
          </a:prstGeom>
        </p:spPr>
      </p:pic>
      <p:pic>
        <p:nvPicPr>
          <p:cNvPr id="1040" name="Picture 16" descr="Cân vàng PA OHA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810" y="0"/>
            <a:ext cx="3128986" cy="3497971"/>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20" descr="Cân Sức Khỏe Điện Tử Microlife WS60A Chính Hãn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2" descr="Cân Sức Khỏe Điện Tử Microlife WS60A Chính Hãn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descr="Cân sức khỏe điện tử - Công ty cân điện tử Việt Nh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015" y="3005338"/>
            <a:ext cx="4043845" cy="404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020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view] Cân Điện Tử Nhà Bếp Loại Nào Tốt Năm 2021❤️ – TBESHOP.V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02733" y="346210"/>
            <a:ext cx="9510543" cy="6165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28597" y="3698544"/>
            <a:ext cx="3220871" cy="369332"/>
          </a:xfrm>
          <a:prstGeom prst="rect">
            <a:avLst/>
          </a:prstGeom>
          <a:noFill/>
        </p:spPr>
        <p:txBody>
          <a:bodyPr wrap="square" rtlCol="0">
            <a:spAutoFit/>
          </a:bodyPr>
          <a:lstStyle/>
          <a:p>
            <a:endParaRPr lang="en-US" dirty="0">
              <a:solidFill>
                <a:srgbClr val="00B050"/>
              </a:solidFill>
            </a:endParaRPr>
          </a:p>
        </p:txBody>
      </p:sp>
      <p:sp>
        <p:nvSpPr>
          <p:cNvPr id="4" name="Title 2">
            <a:extLst>
              <a:ext uri="{FF2B5EF4-FFF2-40B4-BE49-F238E27FC236}">
                <a16:creationId xmlns:a16="http://schemas.microsoft.com/office/drawing/2014/main" id="{285B5BEE-6663-477E-84CC-8F3239D3B1D6}"/>
              </a:ext>
            </a:extLst>
          </p:cNvPr>
          <p:cNvSpPr txBox="1">
            <a:spLocks/>
          </p:cNvSpPr>
          <p:nvPr/>
        </p:nvSpPr>
        <p:spPr>
          <a:xfrm rot="16200000">
            <a:off x="-1523585" y="3013630"/>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
        <p:nvSpPr>
          <p:cNvPr id="3" name="AutoShape 2" descr="Apple | The Snack Encyclopedia Wiki | Fand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687403" y="2906973"/>
            <a:ext cx="65" cy="276999"/>
          </a:xfrm>
          <a:prstGeom prst="rect">
            <a:avLst/>
          </a:prstGeom>
          <a:noFill/>
        </p:spPr>
        <p:txBody>
          <a:bodyPr wrap="none" lIns="0" tIns="0" rIns="0" bIns="0" rtlCol="0">
            <a:spAutoFit/>
          </a:bodyPr>
          <a:lstStyle/>
          <a:p>
            <a:endParaRPr lang="en-US" dirty="0"/>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64999">
            <a:off x="4112450" y="536005"/>
            <a:ext cx="2018945" cy="1946502"/>
          </a:xfrm>
          <a:prstGeom prst="rect">
            <a:avLst/>
          </a:prstGeom>
        </p:spPr>
      </p:pic>
    </p:spTree>
    <p:extLst>
      <p:ext uri="{BB962C8B-B14F-4D97-AF65-F5344CB8AC3E}">
        <p14:creationId xmlns:p14="http://schemas.microsoft.com/office/powerpoint/2010/main" val="455944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inh nghiệm chọn mua cân sức khỏe điện tử tốt nhất - META.v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6613" y="0"/>
            <a:ext cx="6194038" cy="63690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85B5BEE-6663-477E-84CC-8F3239D3B1D6}"/>
              </a:ext>
            </a:extLst>
          </p:cNvPr>
          <p:cNvSpPr txBox="1">
            <a:spLocks/>
          </p:cNvSpPr>
          <p:nvPr/>
        </p:nvSpPr>
        <p:spPr>
          <a:xfrm rot="16200000">
            <a:off x="-1523585" y="3013630"/>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Tree>
    <p:extLst>
      <p:ext uri="{BB962C8B-B14F-4D97-AF65-F5344CB8AC3E}">
        <p14:creationId xmlns:p14="http://schemas.microsoft.com/office/powerpoint/2010/main" val="3927749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19" y="0"/>
            <a:ext cx="2303581" cy="2293344"/>
          </a:xfrm>
          <a:prstGeom prst="rect">
            <a:avLst/>
          </a:prstGeom>
        </p:spPr>
      </p:pic>
      <p:sp>
        <p:nvSpPr>
          <p:cNvPr id="5" name="TextBox 4"/>
          <p:cNvSpPr txBox="1"/>
          <p:nvPr/>
        </p:nvSpPr>
        <p:spPr>
          <a:xfrm>
            <a:off x="1695450" y="2743200"/>
            <a:ext cx="9601200" cy="707886"/>
          </a:xfrm>
          <a:prstGeom prst="rect">
            <a:avLst/>
          </a:prstGeom>
          <a:noFill/>
        </p:spPr>
        <p:txBody>
          <a:bodyPr wrap="square" rtlCol="0">
            <a:spAutoFit/>
          </a:bodyPr>
          <a:lstStyle/>
          <a:p>
            <a:r>
              <a:rPr lang="en-US" sz="4000" dirty="0" err="1">
                <a:solidFill>
                  <a:srgbClr val="002060"/>
                </a:solidFill>
                <a:latin typeface="#9Slide03 Ample" panose="02000000000000000000" pitchFamily="2" charset="0"/>
              </a:rPr>
              <a:t>Cách</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sử</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dụng</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cân</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điện</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tử</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để</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cân</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một</a:t>
            </a:r>
            <a:r>
              <a:rPr lang="en-US" sz="4000" dirty="0">
                <a:solidFill>
                  <a:srgbClr val="002060"/>
                </a:solidFill>
                <a:latin typeface="#9Slide03 Ample" panose="02000000000000000000" pitchFamily="2" charset="0"/>
              </a:rPr>
              <a:t> </a:t>
            </a:r>
            <a:r>
              <a:rPr lang="en-US" sz="4000" dirty="0" err="1">
                <a:solidFill>
                  <a:srgbClr val="002060"/>
                </a:solidFill>
                <a:latin typeface="#9Slide03 Ample" panose="02000000000000000000" pitchFamily="2" charset="0"/>
              </a:rPr>
              <a:t>vật</a:t>
            </a:r>
            <a:r>
              <a:rPr lang="en-US" sz="4000" dirty="0">
                <a:solidFill>
                  <a:srgbClr val="002060"/>
                </a:solidFill>
                <a:latin typeface="#9Slide03 Ample" panose="02000000000000000000" pitchFamily="2" charset="0"/>
              </a:rPr>
              <a:t>?</a:t>
            </a:r>
          </a:p>
        </p:txBody>
      </p:sp>
      <p:sp>
        <p:nvSpPr>
          <p:cNvPr id="6" name="Title 2">
            <a:extLst>
              <a:ext uri="{FF2B5EF4-FFF2-40B4-BE49-F238E27FC236}">
                <a16:creationId xmlns:a16="http://schemas.microsoft.com/office/drawing/2014/main" id="{285B5BEE-6663-477E-84CC-8F3239D3B1D6}"/>
              </a:ext>
            </a:extLst>
          </p:cNvPr>
          <p:cNvSpPr txBox="1">
            <a:spLocks/>
          </p:cNvSpPr>
          <p:nvPr/>
        </p:nvSpPr>
        <p:spPr>
          <a:xfrm rot="16200000">
            <a:off x="-1523585" y="3013630"/>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Tree>
    <p:extLst>
      <p:ext uri="{BB962C8B-B14F-4D97-AF65-F5344CB8AC3E}">
        <p14:creationId xmlns:p14="http://schemas.microsoft.com/office/powerpoint/2010/main" val="82555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47963D-063C-4BF6-954F-4CB17B4BB716}"/>
              </a:ext>
            </a:extLst>
          </p:cNvPr>
          <p:cNvSpPr txBox="1"/>
          <p:nvPr/>
        </p:nvSpPr>
        <p:spPr>
          <a:xfrm>
            <a:off x="4327071" y="48986"/>
            <a:ext cx="4439412" cy="584775"/>
          </a:xfrm>
          <a:prstGeom prst="rect">
            <a:avLst/>
          </a:prstGeom>
          <a:solidFill>
            <a:schemeClr val="accent1">
              <a:lumMod val="20000"/>
              <a:lumOff val="80000"/>
            </a:schemeClr>
          </a:solidFill>
          <a:ln>
            <a:solidFill>
              <a:schemeClr val="accent1">
                <a:lumMod val="60000"/>
                <a:lumOff val="40000"/>
              </a:schemeClr>
            </a:solidFill>
          </a:ln>
          <a:effectLst>
            <a:outerShdw blurRad="50800" dist="38100" dir="8100000" algn="tr" rotWithShape="0">
              <a:prstClr val="black">
                <a:alpha val="40000"/>
              </a:prstClr>
            </a:outerShdw>
          </a:effectLst>
        </p:spPr>
        <p:txBody>
          <a:bodyPr wrap="square" rtlCol="0">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HOẠT ĐỘNG NHÓM</a:t>
            </a:r>
            <a:endParaRPr lang="en-SG" sz="32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7777AF1-BA83-4D15-B390-42ECBAE30ACA}"/>
              </a:ext>
            </a:extLst>
          </p:cNvPr>
          <p:cNvSpPr/>
          <p:nvPr/>
        </p:nvSpPr>
        <p:spPr>
          <a:xfrm>
            <a:off x="154746" y="683022"/>
            <a:ext cx="11912070" cy="3971857"/>
          </a:xfrm>
          <a:prstGeom prst="rect">
            <a:avLst/>
          </a:prstGeom>
        </p:spPr>
        <p:txBody>
          <a:bodyPr wrap="square">
            <a:spAutoFit/>
          </a:bodyPr>
          <a:lstStyle/>
          <a:p>
            <a:pPr algn="just">
              <a:lnSpc>
                <a:spcPct val="115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trộn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endParaRPr lang="en-SG" sz="2400" dirty="0">
              <a:latin typeface="Calibri" panose="020F0502020204030204" pitchFamily="34" charset="0"/>
              <a:ea typeface="Calibri" panose="020F0502020204030204" pitchFamily="34" charset="0"/>
              <a:cs typeface="Times New Roman" panose="02020603050405020304" pitchFamily="18" charset="0"/>
            </a:endParaRPr>
          </a:p>
          <a:p>
            <a:pPr algn="l" latinLnBrk="0"/>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l" latinLnBrk="0">
              <a:buFontTx/>
              <a:buChar char="-"/>
            </a:pPr>
            <a:r>
              <a:rPr lang="vi-VN" sz="2400" b="0" i="0" dirty="0">
                <a:effectLst/>
                <a:latin typeface="+mj-lt"/>
              </a:rPr>
              <a:t>Sử dụng kẹp hoặc găng tay để đặt bình đựng hóa chất/ dụng cụ đựng vật mẫu lên đĩa cân, bàn cân</a:t>
            </a:r>
            <a:endParaRPr lang="en-US" sz="2400" b="0" i="0" dirty="0">
              <a:effectLst/>
              <a:latin typeface="+mj-lt"/>
            </a:endParaRPr>
          </a:p>
          <a:p>
            <a:pPr marL="342900" indent="-342900" algn="l" latinLnBrk="0">
              <a:buFontTx/>
              <a:buChar char="-"/>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phẳng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600"/>
              </a:spcBef>
              <a:spcAft>
                <a:spcPts val="600"/>
              </a:spcAft>
              <a:buFontTx/>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7000"/>
              </a:lnSpc>
              <a:spcBef>
                <a:spcPts val="600"/>
              </a:spcBef>
              <a:spcAft>
                <a:spcPts val="600"/>
              </a:spcAft>
              <a:buFontTx/>
              <a:buChar cha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nút</a:t>
            </a:r>
            <a:r>
              <a:rPr lang="en-US" sz="2400" dirty="0">
                <a:latin typeface="Times New Roman" panose="02020603050405020304" pitchFamily="18" charset="0"/>
                <a:ea typeface="Calibri" panose="020F0502020204030204" pitchFamily="34" charset="0"/>
                <a:cs typeface="Times New Roman" panose="02020603050405020304" pitchFamily="18" charset="0"/>
              </a:rPr>
              <a:t> UNITS)</a:t>
            </a:r>
            <a:endParaRPr lang="en-SG" sz="2400" dirty="0">
              <a:latin typeface="Calibri" panose="020F0502020204030204" pitchFamily="34" charset="0"/>
              <a:ea typeface="Calibri" panose="020F0502020204030204" pitchFamily="34" charset="0"/>
              <a:cs typeface="Times New Roman" panose="02020603050405020304" pitchFamily="18" charset="0"/>
            </a:endParaRPr>
          </a:p>
          <a:p>
            <a:pPr indent="571500" algn="just">
              <a:lnSpc>
                <a:spcPct val="107000"/>
              </a:lnSpc>
              <a:spcBef>
                <a:spcPts val="600"/>
              </a:spcBef>
              <a:spcAft>
                <a:spcPts val="600"/>
              </a:spcAft>
            </a:pP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8274AB0-D488-48BA-94F3-2D937201BF07}"/>
              </a:ext>
            </a:extLst>
          </p:cNvPr>
          <p:cNvSpPr txBox="1"/>
          <p:nvPr/>
        </p:nvSpPr>
        <p:spPr>
          <a:xfrm>
            <a:off x="6096000" y="3115438"/>
            <a:ext cx="67212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(3)</a:t>
            </a:r>
          </a:p>
        </p:txBody>
      </p:sp>
      <p:sp>
        <p:nvSpPr>
          <p:cNvPr id="20" name="TextBox 19">
            <a:extLst>
              <a:ext uri="{FF2B5EF4-FFF2-40B4-BE49-F238E27FC236}">
                <a16:creationId xmlns:a16="http://schemas.microsoft.com/office/drawing/2014/main" id="{3B22D720-7534-4771-B485-ACA5C8B6A503}"/>
              </a:ext>
            </a:extLst>
          </p:cNvPr>
          <p:cNvSpPr txBox="1"/>
          <p:nvPr/>
        </p:nvSpPr>
        <p:spPr>
          <a:xfrm>
            <a:off x="9985618" y="3644434"/>
            <a:ext cx="73478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21" name="TextBox 20">
            <a:extLst>
              <a:ext uri="{FF2B5EF4-FFF2-40B4-BE49-F238E27FC236}">
                <a16:creationId xmlns:a16="http://schemas.microsoft.com/office/drawing/2014/main" id="{8F51BB75-7581-43B0-A854-7BD8D54F5F29}"/>
              </a:ext>
            </a:extLst>
          </p:cNvPr>
          <p:cNvSpPr txBox="1"/>
          <p:nvPr/>
        </p:nvSpPr>
        <p:spPr>
          <a:xfrm>
            <a:off x="6096000" y="2655954"/>
            <a:ext cx="73478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a:t>
            </a:r>
          </a:p>
        </p:txBody>
      </p:sp>
      <p:sp>
        <p:nvSpPr>
          <p:cNvPr id="22" name="TextBox 21">
            <a:extLst>
              <a:ext uri="{FF2B5EF4-FFF2-40B4-BE49-F238E27FC236}">
                <a16:creationId xmlns:a16="http://schemas.microsoft.com/office/drawing/2014/main" id="{032061FA-B526-4EC9-A60E-C5D9271E3004}"/>
              </a:ext>
            </a:extLst>
          </p:cNvPr>
          <p:cNvSpPr txBox="1"/>
          <p:nvPr/>
        </p:nvSpPr>
        <p:spPr>
          <a:xfrm>
            <a:off x="1792854" y="2254098"/>
            <a:ext cx="73478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(4)    </a:t>
            </a:r>
          </a:p>
        </p:txBody>
      </p:sp>
    </p:spTree>
    <p:extLst>
      <p:ext uri="{BB962C8B-B14F-4D97-AF65-F5344CB8AC3E}">
        <p14:creationId xmlns:p14="http://schemas.microsoft.com/office/powerpoint/2010/main" val="32277282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B5BEE-6663-477E-84CC-8F3239D3B1D6}"/>
              </a:ext>
            </a:extLst>
          </p:cNvPr>
          <p:cNvSpPr>
            <a:spLocks noGrp="1"/>
          </p:cNvSpPr>
          <p:nvPr>
            <p:ph type="title"/>
          </p:nvPr>
        </p:nvSpPr>
        <p:spPr>
          <a:xfrm rot="16200000">
            <a:off x="-1475960" y="3103237"/>
            <a:ext cx="4082579" cy="606425"/>
          </a:xfr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400" b="1">
                <a:solidFill>
                  <a:schemeClr val="accent5">
                    <a:lumMod val="75000"/>
                  </a:schemeClr>
                </a:solidFill>
              </a:rPr>
              <a:t>KHỐI LƯỢNG - ĐO KHỐI LƯỢNG</a:t>
            </a:r>
            <a:endParaRPr lang="en-US" sz="2400" b="1" dirty="0">
              <a:solidFill>
                <a:schemeClr val="accent5">
                  <a:lumMod val="75000"/>
                </a:schemeClr>
              </a:solidFill>
            </a:endParaRPr>
          </a:p>
        </p:txBody>
      </p:sp>
      <p:sp>
        <p:nvSpPr>
          <p:cNvPr id="6" name="Title 2">
            <a:extLst>
              <a:ext uri="{FF2B5EF4-FFF2-40B4-BE49-F238E27FC236}">
                <a16:creationId xmlns:a16="http://schemas.microsoft.com/office/drawing/2014/main" id="{285B5BEE-6663-477E-84CC-8F3239D3B1D6}"/>
              </a:ext>
            </a:extLst>
          </p:cNvPr>
          <p:cNvSpPr txBox="1">
            <a:spLocks/>
          </p:cNvSpPr>
          <p:nvPr/>
        </p:nvSpPr>
        <p:spPr>
          <a:xfrm rot="16200000">
            <a:off x="-1447555" y="3013632"/>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accent5">
                    <a:lumMod val="75000"/>
                  </a:schemeClr>
                </a:solidFill>
              </a:rPr>
              <a:t>BÀI 6: ĐO KHỐI LƯỢNG</a:t>
            </a:r>
            <a:endParaRPr lang="en-US" sz="2400" b="1" dirty="0">
              <a:solidFill>
                <a:schemeClr val="accent5">
                  <a:lumMod val="75000"/>
                </a:schemeClr>
              </a:solidFill>
            </a:endParaRPr>
          </a:p>
        </p:txBody>
      </p:sp>
      <p:pic>
        <p:nvPicPr>
          <p:cNvPr id="28"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6849" y="857250"/>
            <a:ext cx="2863850" cy="3352800"/>
          </a:xfrm>
          <a:prstGeom prst="rect">
            <a:avLst/>
          </a:prstGeom>
          <a:noFill/>
          <a:ln w="762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29" name="AutoShape 52"/>
          <p:cNvSpPr>
            <a:spLocks noChangeArrowheads="1"/>
          </p:cNvSpPr>
          <p:nvPr/>
        </p:nvSpPr>
        <p:spPr bwMode="auto">
          <a:xfrm>
            <a:off x="8045449" y="4657444"/>
            <a:ext cx="2006600" cy="1428188"/>
          </a:xfrm>
          <a:prstGeom prst="wedgeEllipseCallout">
            <a:avLst>
              <a:gd name="adj1" fmla="val 106247"/>
              <a:gd name="adj2" fmla="val -126069"/>
            </a:avLst>
          </a:prstGeom>
          <a:solidFill>
            <a:srgbClr val="00B0F0"/>
          </a:solidFill>
          <a:ln w="57150">
            <a:solidFill>
              <a:srgbClr val="FF0000"/>
            </a:solidFill>
            <a:miter lim="800000"/>
            <a:headEnd/>
            <a:tailEnd/>
          </a:ln>
          <a:effec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4800" b="1">
                <a:solidFill>
                  <a:srgbClr val="FFFF00"/>
                </a:solidFill>
                <a:latin typeface="VNI-Times" pitchFamily="2" charset="0"/>
              </a:rPr>
              <a:t>397g</a:t>
            </a:r>
          </a:p>
        </p:txBody>
      </p:sp>
      <p:sp>
        <p:nvSpPr>
          <p:cNvPr id="31" name="Text Box 47"/>
          <p:cNvSpPr txBox="1">
            <a:spLocks noChangeArrowheads="1"/>
          </p:cNvSpPr>
          <p:nvPr/>
        </p:nvSpPr>
        <p:spPr bwMode="auto">
          <a:xfrm>
            <a:off x="1356427" y="857250"/>
            <a:ext cx="7410449"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4400" b="1">
                <a:solidFill>
                  <a:srgbClr val="002060"/>
                </a:solidFill>
              </a:rPr>
              <a:t>  </a:t>
            </a:r>
            <a:r>
              <a:rPr lang="en-US" sz="3600" b="1">
                <a:solidFill>
                  <a:srgbClr val="002060"/>
                </a:solidFill>
              </a:rPr>
              <a:t>? Trên vỏ hộp sữa Ông Thọ có ghi “Khối lượng tịnh 397g”. Số đó chỉ </a:t>
            </a:r>
            <a:r>
              <a:rPr lang="en-US" sz="3600" b="1" i="1" u="sng">
                <a:solidFill>
                  <a:srgbClr val="002060"/>
                </a:solidFill>
              </a:rPr>
              <a:t>sức nặng </a:t>
            </a:r>
            <a:r>
              <a:rPr lang="en-US" sz="3600" b="1">
                <a:solidFill>
                  <a:srgbClr val="002060"/>
                </a:solidFill>
              </a:rPr>
              <a:t>của hộp sữa hay </a:t>
            </a:r>
            <a:r>
              <a:rPr lang="en-US" sz="3600" b="1" i="1" u="sng">
                <a:solidFill>
                  <a:srgbClr val="002060"/>
                </a:solidFill>
              </a:rPr>
              <a:t>lượng sữa </a:t>
            </a:r>
            <a:r>
              <a:rPr lang="en-US" sz="3600" b="1">
                <a:solidFill>
                  <a:srgbClr val="002060"/>
                </a:solidFill>
              </a:rPr>
              <a:t>chứa trong hộp?</a:t>
            </a:r>
          </a:p>
        </p:txBody>
      </p:sp>
      <p:sp>
        <p:nvSpPr>
          <p:cNvPr id="32" name="Text Box 49"/>
          <p:cNvSpPr txBox="1">
            <a:spLocks noChangeArrowheads="1"/>
          </p:cNvSpPr>
          <p:nvPr/>
        </p:nvSpPr>
        <p:spPr bwMode="auto">
          <a:xfrm>
            <a:off x="1230494" y="3958845"/>
            <a:ext cx="74524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3600" b="1">
                <a:solidFill>
                  <a:srgbClr val="002060"/>
                </a:solidFill>
                <a:sym typeface="Wingdings" panose="05000000000000000000" pitchFamily="2" charset="2"/>
              </a:rPr>
              <a:t>  </a:t>
            </a:r>
            <a:r>
              <a:rPr lang="en-US" sz="3600" b="1">
                <a:solidFill>
                  <a:srgbClr val="002060"/>
                </a:solidFill>
              </a:rPr>
              <a:t>397g chỉ </a:t>
            </a:r>
            <a:r>
              <a:rPr lang="en-US" sz="3600" b="1" u="sng">
                <a:solidFill>
                  <a:srgbClr val="FF0000"/>
                </a:solidFill>
              </a:rPr>
              <a:t>lượng sữa</a:t>
            </a:r>
            <a:r>
              <a:rPr lang="en-US" sz="3600" b="1">
                <a:solidFill>
                  <a:srgbClr val="FF0000"/>
                </a:solidFill>
              </a:rPr>
              <a:t> </a:t>
            </a:r>
            <a:r>
              <a:rPr lang="en-US" sz="3600" b="1">
                <a:solidFill>
                  <a:srgbClr val="002060"/>
                </a:solidFill>
              </a:rPr>
              <a:t>chứa trong hộp.</a:t>
            </a:r>
          </a:p>
        </p:txBody>
      </p:sp>
    </p:spTree>
    <p:extLst>
      <p:ext uri="{BB962C8B-B14F-4D97-AF65-F5344CB8AC3E}">
        <p14:creationId xmlns:p14="http://schemas.microsoft.com/office/powerpoint/2010/main" val="27790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heckerboard(across)">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3EDC2DF-C8CA-428C-9F2B-51499D175C86}"/>
              </a:ext>
            </a:extLst>
          </p:cNvPr>
          <p:cNvSpPr/>
          <p:nvPr/>
        </p:nvSpPr>
        <p:spPr>
          <a:xfrm>
            <a:off x="1294228" y="750618"/>
            <a:ext cx="10690945" cy="3598421"/>
          </a:xfrm>
          <a:prstGeom prst="rect">
            <a:avLst/>
          </a:prstGeom>
        </p:spPr>
        <p:txBody>
          <a:bodyPr wrap="square">
            <a:spAutoFit/>
          </a:bodyPr>
          <a:lstStyle/>
          <a:p>
            <a:pPr algn="ctr">
              <a:lnSpc>
                <a:spcPct val="150000"/>
              </a:lnSpc>
              <a:spcBef>
                <a:spcPts val="100"/>
              </a:spcBef>
              <a:spcAft>
                <a:spcPts val="1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SG"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B</a:t>
            </a:r>
            <a:r>
              <a:rPr lang="vi-VN" sz="2400" b="1" dirty="0">
                <a:latin typeface="Times New Roman" panose="02020603050405020304" pitchFamily="18" charset="0"/>
                <a:ea typeface="Calibri" panose="020F0502020204030204" pitchFamily="34" charset="0"/>
                <a:cs typeface="Times New Roman" panose="02020603050405020304" pitchFamily="18" charset="0"/>
              </a:rPr>
              <a:t>ư</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1:</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B</a:t>
            </a:r>
            <a:r>
              <a:rPr lang="vi-VN" sz="2400" b="1" dirty="0">
                <a:latin typeface="Times New Roman" panose="02020603050405020304" pitchFamily="18" charset="0"/>
                <a:ea typeface="Calibri" panose="020F0502020204030204" pitchFamily="34" charset="0"/>
                <a:cs typeface="Times New Roman" panose="02020603050405020304" pitchFamily="18" charset="0"/>
              </a:rPr>
              <a:t>ư</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2</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nút</a:t>
            </a:r>
            <a:r>
              <a:rPr lang="en-US" sz="2400" dirty="0">
                <a:latin typeface="Times New Roman" panose="02020603050405020304" pitchFamily="18" charset="0"/>
                <a:ea typeface="Calibri" panose="020F0502020204030204" pitchFamily="34" charset="0"/>
                <a:cs typeface="Times New Roman" panose="02020603050405020304" pitchFamily="18" charset="0"/>
              </a:rPr>
              <a:t> UNITS)</a:t>
            </a:r>
            <a:endParaRPr lang="en-SG"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B</a:t>
            </a:r>
            <a:r>
              <a:rPr lang="vi-VN" sz="2400" b="1" dirty="0">
                <a:latin typeface="Times New Roman" panose="02020603050405020304" pitchFamily="18" charset="0"/>
                <a:ea typeface="Calibri" panose="020F0502020204030204" pitchFamily="34" charset="0"/>
                <a:cs typeface="Times New Roman" panose="02020603050405020304" pitchFamily="18" charset="0"/>
              </a:rPr>
              <a:t>ư</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3</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latin typeface="Calibri" panose="020F0502020204030204" pitchFamily="34" charset="0"/>
              <a:ea typeface="Calibri" panose="020F0502020204030204" pitchFamily="34" charset="0"/>
              <a:cs typeface="Times New Roman" panose="02020603050405020304" pitchFamily="18" charset="0"/>
            </a:endParaRPr>
          </a:p>
          <a:p>
            <a:pPr algn="l" latinLnBrk="0"/>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B</a:t>
            </a:r>
            <a:r>
              <a:rPr lang="vi-VN" sz="2400" b="1" dirty="0">
                <a:latin typeface="Times New Roman" panose="02020603050405020304" pitchFamily="18" charset="0"/>
                <a:ea typeface="Calibri" panose="020F0502020204030204" pitchFamily="34" charset="0"/>
                <a:cs typeface="Times New Roman" panose="02020603050405020304" pitchFamily="18" charset="0"/>
              </a:rPr>
              <a:t>ư</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4: </a:t>
            </a:r>
            <a:r>
              <a:rPr lang="vi-VN" sz="2400" b="0" i="0" dirty="0">
                <a:effectLst/>
                <a:latin typeface="+mj-lt"/>
              </a:rPr>
              <a:t>Sử dụng kẹp hoặc găng tay để đặt bình đựng hóa chất/ dụng cụ đựng vật mẫu lên đĩa cân, bàn cân.</a:t>
            </a:r>
          </a:p>
          <a:p>
            <a:pPr algn="l" latinLnBrk="0"/>
            <a:r>
              <a:rPr lang="vi-VN" sz="2400" b="1" i="1" dirty="0">
                <a:effectLst/>
                <a:latin typeface="+mj-lt"/>
              </a:rPr>
              <a:t>Lưu ý:</a:t>
            </a:r>
            <a:r>
              <a:rPr lang="vi-VN" sz="2400" b="0" i="0" dirty="0">
                <a:effectLst/>
                <a:latin typeface="+mj-lt"/>
              </a:rPr>
              <a:t> </a:t>
            </a:r>
            <a:r>
              <a:rPr lang="vi-VN" sz="2400" b="0" i="1" dirty="0">
                <a:effectLst/>
                <a:latin typeface="+mj-lt"/>
              </a:rPr>
              <a:t>Tùy vào từng loại cân mà chúng ta có các cách sử dụng khác nhau.</a:t>
            </a:r>
            <a:endParaRPr lang="vi-VN" sz="2400" b="0" i="0" dirty="0">
              <a:effectLst/>
              <a:latin typeface="+mj-lt"/>
            </a:endParaRPr>
          </a:p>
        </p:txBody>
      </p:sp>
      <p:sp>
        <p:nvSpPr>
          <p:cNvPr id="20" name="Title 2">
            <a:extLst>
              <a:ext uri="{FF2B5EF4-FFF2-40B4-BE49-F238E27FC236}">
                <a16:creationId xmlns:a16="http://schemas.microsoft.com/office/drawing/2014/main" id="{285B5BEE-6663-477E-84CC-8F3239D3B1D6}"/>
              </a:ext>
            </a:extLst>
          </p:cNvPr>
          <p:cNvSpPr txBox="1">
            <a:spLocks/>
          </p:cNvSpPr>
          <p:nvPr/>
        </p:nvSpPr>
        <p:spPr>
          <a:xfrm rot="16200000">
            <a:off x="-1523585" y="3013630"/>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Tree>
    <p:extLst>
      <p:ext uri="{BB962C8B-B14F-4D97-AF65-F5344CB8AC3E}">
        <p14:creationId xmlns:p14="http://schemas.microsoft.com/office/powerpoint/2010/main" val="123213876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3785" y="218364"/>
            <a:ext cx="9144000" cy="738664"/>
          </a:xfrm>
          <a:prstGeom prst="rect">
            <a:avLst/>
          </a:prstGeom>
        </p:spPr>
        <p:txBody>
          <a:bodyPr wrap="square">
            <a:spAutoFit/>
          </a:bodyPr>
          <a:lstStyle/>
          <a:p>
            <a:pPr marL="530225" indent="-530225" algn="just"/>
            <a:r>
              <a:rPr lang="en-US" sz="4200" b="1" spc="-40" dirty="0" err="1">
                <a:solidFill>
                  <a:srgbClr val="002060"/>
                </a:solidFill>
                <a:latin typeface="Baskerville Old Face" panose="02020602080505020303" pitchFamily="18" charset="0"/>
                <a:cs typeface="Arial" panose="020B0604020202020204" pitchFamily="34" charset="0"/>
              </a:rPr>
              <a:t>Nối</a:t>
            </a:r>
            <a:r>
              <a:rPr lang="en-US" sz="4200" b="1" spc="-40" dirty="0">
                <a:solidFill>
                  <a:srgbClr val="002060"/>
                </a:solidFill>
                <a:latin typeface="Baskerville Old Face" panose="02020602080505020303" pitchFamily="18" charset="0"/>
                <a:cs typeface="Arial" panose="020B0604020202020204" pitchFamily="34" charset="0"/>
              </a:rPr>
              <a:t> </a:t>
            </a:r>
            <a:r>
              <a:rPr lang="en-US" sz="4200" b="1" spc="-40" dirty="0" err="1">
                <a:solidFill>
                  <a:srgbClr val="002060"/>
                </a:solidFill>
                <a:latin typeface="Baskerville Old Face" panose="02020602080505020303" pitchFamily="18" charset="0"/>
                <a:cs typeface="Arial" panose="020B0604020202020204" pitchFamily="34" charset="0"/>
              </a:rPr>
              <a:t>cột</a:t>
            </a:r>
            <a:r>
              <a:rPr lang="en-US" sz="4200" b="1" spc="-40" dirty="0">
                <a:solidFill>
                  <a:srgbClr val="002060"/>
                </a:solidFill>
                <a:latin typeface="Baskerville Old Face" panose="02020602080505020303" pitchFamily="18" charset="0"/>
                <a:cs typeface="Arial" panose="020B0604020202020204" pitchFamily="34" charset="0"/>
              </a:rPr>
              <a:t> A </a:t>
            </a:r>
            <a:r>
              <a:rPr lang="en-US" sz="4200" b="1" spc="-40" dirty="0" err="1">
                <a:solidFill>
                  <a:srgbClr val="002060"/>
                </a:solidFill>
                <a:latin typeface="Baskerville Old Face" panose="02020602080505020303" pitchFamily="18" charset="0"/>
                <a:cs typeface="Arial" panose="020B0604020202020204" pitchFamily="34" charset="0"/>
              </a:rPr>
              <a:t>với</a:t>
            </a:r>
            <a:r>
              <a:rPr lang="en-US" sz="4200" b="1" spc="-40" dirty="0">
                <a:solidFill>
                  <a:srgbClr val="002060"/>
                </a:solidFill>
                <a:latin typeface="Baskerville Old Face" panose="02020602080505020303" pitchFamily="18" charset="0"/>
                <a:cs typeface="Arial" panose="020B0604020202020204" pitchFamily="34" charset="0"/>
              </a:rPr>
              <a:t> </a:t>
            </a:r>
            <a:r>
              <a:rPr lang="en-US" sz="4200" b="1" spc="-40" dirty="0" err="1">
                <a:solidFill>
                  <a:srgbClr val="002060"/>
                </a:solidFill>
                <a:latin typeface="Baskerville Old Face" panose="02020602080505020303" pitchFamily="18" charset="0"/>
                <a:cs typeface="Arial" panose="020B0604020202020204" pitchFamily="34" charset="0"/>
              </a:rPr>
              <a:t>cột</a:t>
            </a:r>
            <a:r>
              <a:rPr lang="en-US" sz="4200" b="1" spc="-40" dirty="0">
                <a:solidFill>
                  <a:srgbClr val="002060"/>
                </a:solidFill>
                <a:latin typeface="Baskerville Old Face" panose="02020602080505020303" pitchFamily="18" charset="0"/>
                <a:cs typeface="Arial" panose="020B0604020202020204" pitchFamily="34" charset="0"/>
              </a:rPr>
              <a:t> B </a:t>
            </a:r>
            <a:r>
              <a:rPr lang="en-US" sz="4200" b="1" spc="-40" dirty="0" err="1">
                <a:solidFill>
                  <a:srgbClr val="002060"/>
                </a:solidFill>
                <a:latin typeface="Baskerville Old Face" panose="02020602080505020303" pitchFamily="18" charset="0"/>
                <a:cs typeface="Arial" panose="020B0604020202020204" pitchFamily="34" charset="0"/>
              </a:rPr>
              <a:t>cho</a:t>
            </a:r>
            <a:r>
              <a:rPr lang="en-US" sz="4200" b="1" spc="-40" dirty="0">
                <a:solidFill>
                  <a:srgbClr val="002060"/>
                </a:solidFill>
                <a:latin typeface="Baskerville Old Face" panose="02020602080505020303" pitchFamily="18" charset="0"/>
                <a:cs typeface="Arial" panose="020B0604020202020204" pitchFamily="34" charset="0"/>
              </a:rPr>
              <a:t> </a:t>
            </a:r>
            <a:r>
              <a:rPr lang="en-US" sz="4200" b="1" spc="-40" dirty="0" err="1">
                <a:solidFill>
                  <a:srgbClr val="002060"/>
                </a:solidFill>
                <a:latin typeface="Baskerville Old Face" panose="02020602080505020303" pitchFamily="18" charset="0"/>
                <a:cs typeface="Arial" panose="020B0604020202020204" pitchFamily="34" charset="0"/>
              </a:rPr>
              <a:t>phù</a:t>
            </a:r>
            <a:r>
              <a:rPr lang="en-US" sz="4200" b="1" spc="-40" dirty="0">
                <a:solidFill>
                  <a:srgbClr val="002060"/>
                </a:solidFill>
                <a:latin typeface="Baskerville Old Face" panose="02020602080505020303" pitchFamily="18" charset="0"/>
                <a:cs typeface="Arial" panose="020B0604020202020204" pitchFamily="34" charset="0"/>
              </a:rPr>
              <a:t> </a:t>
            </a:r>
            <a:r>
              <a:rPr lang="en-US" sz="4200" b="1" spc="-40" dirty="0" err="1">
                <a:solidFill>
                  <a:srgbClr val="002060"/>
                </a:solidFill>
                <a:latin typeface="Baskerville Old Face" panose="02020602080505020303" pitchFamily="18" charset="0"/>
                <a:cs typeface="Arial" panose="020B0604020202020204" pitchFamily="34" charset="0"/>
              </a:rPr>
              <a:t>hợp</a:t>
            </a:r>
            <a:endParaRPr lang="en-US" sz="4200" b="1" spc="-40" dirty="0">
              <a:solidFill>
                <a:srgbClr val="002060"/>
              </a:solidFill>
              <a:latin typeface="Baskerville Old Face" panose="02020602080505020303" pitchFamily="18"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94850767"/>
              </p:ext>
            </p:extLst>
          </p:nvPr>
        </p:nvGraphicFramePr>
        <p:xfrm>
          <a:off x="1361573" y="1593362"/>
          <a:ext cx="10257357" cy="4171078"/>
        </p:xfrm>
        <a:graphic>
          <a:graphicData uri="http://schemas.openxmlformats.org/drawingml/2006/table">
            <a:tbl>
              <a:tblPr firstRow="1" bandRow="1">
                <a:tableStyleId>{2D5ABB26-0587-4C30-8999-92F81FD0307C}</a:tableStyleId>
              </a:tblPr>
              <a:tblGrid>
                <a:gridCol w="3406181">
                  <a:extLst>
                    <a:ext uri="{9D8B030D-6E8A-4147-A177-3AD203B41FA5}">
                      <a16:colId xmlns:a16="http://schemas.microsoft.com/office/drawing/2014/main" val="20000"/>
                    </a:ext>
                  </a:extLst>
                </a:gridCol>
                <a:gridCol w="6851176">
                  <a:extLst>
                    <a:ext uri="{9D8B030D-6E8A-4147-A177-3AD203B41FA5}">
                      <a16:colId xmlns:a16="http://schemas.microsoft.com/office/drawing/2014/main" val="20001"/>
                    </a:ext>
                  </a:extLst>
                </a:gridCol>
              </a:tblGrid>
              <a:tr h="576583">
                <a:tc>
                  <a:txBody>
                    <a:bodyPr/>
                    <a:lstStyle/>
                    <a:p>
                      <a:pPr algn="ctr"/>
                      <a:r>
                        <a:rPr lang="en-US" sz="3600" b="1" dirty="0">
                          <a:solidFill>
                            <a:schemeClr val="bg1"/>
                          </a:solidFill>
                          <a:latin typeface="Baskerville Old Face" panose="02020602080505020303" pitchFamily="18" charset="0"/>
                          <a:cs typeface="Arial" panose="020B0604020202020204" pitchFamily="34" charset="0"/>
                        </a:rPr>
                        <a:t>A</a:t>
                      </a:r>
                    </a:p>
                  </a:txBody>
                  <a:tcPr anchor="ctr">
                    <a:lnL w="381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00B0F0"/>
                    </a:solidFill>
                  </a:tcPr>
                </a:tc>
                <a:tc>
                  <a:txBody>
                    <a:bodyPr/>
                    <a:lstStyle/>
                    <a:p>
                      <a:pPr algn="ctr"/>
                      <a:r>
                        <a:rPr lang="en-US" sz="3600" b="1" dirty="0">
                          <a:solidFill>
                            <a:schemeClr val="bg1"/>
                          </a:solidFill>
                          <a:latin typeface="Baskerville Old Face" panose="02020602080505020303" pitchFamily="18" charset="0"/>
                          <a:cs typeface="Arial" panose="020B0604020202020204" pitchFamily="34" charset="0"/>
                        </a:rPr>
                        <a:t>B</a:t>
                      </a:r>
                    </a:p>
                  </a:txBody>
                  <a:tcPr anchor="ctr">
                    <a:lnL w="127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933048">
                <a:tc>
                  <a:txBody>
                    <a:bodyPr/>
                    <a:lstStyle/>
                    <a:p>
                      <a:pPr marL="443230" indent="-443230"/>
                      <a:r>
                        <a:rPr lang="en-US" sz="3000" b="0" dirty="0">
                          <a:solidFill>
                            <a:srgbClr val="002060"/>
                          </a:solidFill>
                          <a:latin typeface="Baskerville Old Face" panose="02020602080505020303" pitchFamily="18" charset="0"/>
                          <a:cs typeface="Arial" panose="020B0604020202020204" pitchFamily="34" charset="0"/>
                        </a:rPr>
                        <a:t>1. </a:t>
                      </a:r>
                      <a:r>
                        <a:rPr lang="en-US" sz="3000" b="0" dirty="0" err="1">
                          <a:solidFill>
                            <a:srgbClr val="002060"/>
                          </a:solidFill>
                          <a:latin typeface="Baskerville Old Face" panose="02020602080505020303" pitchFamily="18" charset="0"/>
                          <a:cs typeface="Arial" panose="020B0604020202020204" pitchFamily="34" charset="0"/>
                        </a:rPr>
                        <a:t>Cân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Robecvan</a:t>
                      </a:r>
                      <a:endParaRPr lang="en-US" sz="3000" b="0" dirty="0">
                        <a:solidFill>
                          <a:srgbClr val="002060"/>
                        </a:solidFill>
                        <a:latin typeface="Baskerville Old Face" panose="02020602080505020303" pitchFamily="18"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3">
                        <a:lumMod val="20000"/>
                        <a:lumOff val="80000"/>
                      </a:schemeClr>
                    </a:solidFill>
                  </a:tcPr>
                </a:tc>
                <a:tc>
                  <a:txBody>
                    <a:bodyPr/>
                    <a:lstStyle/>
                    <a:p>
                      <a:pPr marL="722630" indent="-457200" algn="just"/>
                      <a:r>
                        <a:rPr lang="en-US" sz="3000" b="0" dirty="0">
                          <a:solidFill>
                            <a:srgbClr val="002060"/>
                          </a:solidFill>
                          <a:latin typeface="Baskerville Old Face" panose="02020602080505020303" pitchFamily="18" charset="0"/>
                          <a:cs typeface="Arial" panose="020B0604020202020204" pitchFamily="34" charset="0"/>
                        </a:rPr>
                        <a:t>a. </a:t>
                      </a:r>
                      <a:r>
                        <a:rPr lang="en-US" sz="3000" b="0" dirty="0" err="1">
                          <a:solidFill>
                            <a:srgbClr val="002060"/>
                          </a:solidFill>
                          <a:latin typeface="Baskerville Old Face" panose="02020602080505020303" pitchFamily="18" charset="0"/>
                          <a:cs typeface="Arial" panose="020B0604020202020204" pitchFamily="34" charset="0"/>
                        </a:rPr>
                        <a:t>Cân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các</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vật</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có</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khối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lượng</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nhỏ</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từ</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vài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chục</a:t>
                      </a:r>
                      <a:r>
                        <a:rPr lang="en-US" sz="3000" b="0" baseline="0" dirty="0">
                          <a:solidFill>
                            <a:srgbClr val="002060"/>
                          </a:solidFill>
                          <a:latin typeface="Baskerville Old Face" panose="02020602080505020303" pitchFamily="18" charset="0"/>
                          <a:cs typeface="Arial" panose="020B0604020202020204" pitchFamily="34" charset="0"/>
                        </a:rPr>
                        <a:t> gam </a:t>
                      </a:r>
                      <a:r>
                        <a:rPr lang="en-US" sz="3000" b="0" baseline="0" dirty="0" err="1">
                          <a:solidFill>
                            <a:srgbClr val="002060"/>
                          </a:solidFill>
                          <a:latin typeface="Baskerville Old Face" panose="02020602080505020303" pitchFamily="18" charset="0"/>
                          <a:cs typeface="Arial" panose="020B0604020202020204" pitchFamily="34" charset="0"/>
                        </a:rPr>
                        <a:t>đến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vài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kilogam</a:t>
                      </a:r>
                      <a:r>
                        <a:rPr lang="en-US" sz="3000" b="0" baseline="0" dirty="0">
                          <a:solidFill>
                            <a:srgbClr val="002060"/>
                          </a:solidFill>
                          <a:latin typeface="Baskerville Old Face" panose="02020602080505020303" pitchFamily="18" charset="0"/>
                          <a:cs typeface="Arial" panose="020B0604020202020204" pitchFamily="34" charset="0"/>
                        </a:rPr>
                        <a:t> </a:t>
                      </a:r>
                      <a:endParaRPr lang="en-US" sz="3000" b="0" dirty="0">
                        <a:solidFill>
                          <a:srgbClr val="002060"/>
                        </a:solidFill>
                        <a:latin typeface="Baskerville Old Face" panose="02020602080505020303" pitchFamily="18" charset="0"/>
                        <a:cs typeface="Arial" panose="020B0604020202020204" pitchFamily="34" charset="0"/>
                      </a:endParaRPr>
                    </a:p>
                  </a:txBody>
                  <a:tcPr anchor="ctr">
                    <a:lnL w="127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062118">
                <a:tc>
                  <a:txBody>
                    <a:bodyPr/>
                    <a:lstStyle/>
                    <a:p>
                      <a:pPr marL="443230" indent="-443230"/>
                      <a:r>
                        <a:rPr lang="en-US" sz="3000" b="0" dirty="0">
                          <a:solidFill>
                            <a:srgbClr val="002060"/>
                          </a:solidFill>
                          <a:latin typeface="Baskerville Old Face" panose="02020602080505020303" pitchFamily="18" charset="0"/>
                          <a:cs typeface="Arial" panose="020B0604020202020204" pitchFamily="34" charset="0"/>
                        </a:rPr>
                        <a:t>2. </a:t>
                      </a:r>
                      <a:r>
                        <a:rPr lang="en-US" sz="3000" b="0" dirty="0" err="1">
                          <a:solidFill>
                            <a:srgbClr val="002060"/>
                          </a:solidFill>
                          <a:latin typeface="Baskerville Old Face" panose="02020602080505020303" pitchFamily="18" charset="0"/>
                          <a:cs typeface="Arial" panose="020B0604020202020204" pitchFamily="34" charset="0"/>
                        </a:rPr>
                        <a:t>Cân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đồng</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hồ</a:t>
                      </a:r>
                      <a:endParaRPr lang="en-US" sz="3000" b="0" dirty="0">
                        <a:solidFill>
                          <a:srgbClr val="002060"/>
                        </a:solidFill>
                        <a:latin typeface="Baskerville Old Face" panose="02020602080505020303" pitchFamily="18"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3">
                        <a:lumMod val="20000"/>
                        <a:lumOff val="80000"/>
                      </a:schemeClr>
                    </a:solidFill>
                  </a:tcPr>
                </a:tc>
                <a:tc>
                  <a:txBody>
                    <a:bodyPr/>
                    <a:lstStyle/>
                    <a:p>
                      <a:pPr marL="722630" indent="-457200" algn="just"/>
                      <a:r>
                        <a:rPr lang="en-US" sz="3000" b="0" dirty="0">
                          <a:solidFill>
                            <a:srgbClr val="002060"/>
                          </a:solidFill>
                          <a:latin typeface="Baskerville Old Face" panose="02020602080505020303" pitchFamily="18" charset="0"/>
                          <a:cs typeface="Arial" panose="020B0604020202020204" pitchFamily="34" charset="0"/>
                        </a:rPr>
                        <a:t>b. </a:t>
                      </a:r>
                      <a:r>
                        <a:rPr lang="en-US" sz="3000" b="0" dirty="0" err="1">
                          <a:solidFill>
                            <a:srgbClr val="002060"/>
                          </a:solidFill>
                          <a:latin typeface="Baskerville Old Face" panose="02020602080505020303" pitchFamily="18" charset="0"/>
                          <a:cs typeface="Arial" panose="020B0604020202020204" pitchFamily="34" charset="0"/>
                        </a:rPr>
                        <a:t>Cân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các</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vật</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có</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khối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lượng</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từ</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vài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trăm</a:t>
                      </a:r>
                      <a:r>
                        <a:rPr lang="en-US" sz="3000" b="0" baseline="0" dirty="0">
                          <a:solidFill>
                            <a:srgbClr val="002060"/>
                          </a:solidFill>
                          <a:latin typeface="Baskerville Old Face" panose="02020602080505020303" pitchFamily="18" charset="0"/>
                          <a:cs typeface="Arial" panose="020B0604020202020204" pitchFamily="34" charset="0"/>
                        </a:rPr>
                        <a:t> gam </a:t>
                      </a:r>
                      <a:r>
                        <a:rPr lang="en-US" sz="3000" b="0" baseline="0" dirty="0" err="1">
                          <a:solidFill>
                            <a:srgbClr val="002060"/>
                          </a:solidFill>
                          <a:latin typeface="Baskerville Old Face" panose="02020602080505020303" pitchFamily="18" charset="0"/>
                          <a:cs typeface="Arial" panose="020B0604020202020204" pitchFamily="34" charset="0"/>
                        </a:rPr>
                        <a:t>đến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vài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chục</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kilogam</a:t>
                      </a:r>
                      <a:r>
                        <a:rPr lang="en-US" sz="3000" b="0" baseline="0" dirty="0">
                          <a:solidFill>
                            <a:srgbClr val="002060"/>
                          </a:solidFill>
                          <a:latin typeface="Baskerville Old Face" panose="02020602080505020303" pitchFamily="18" charset="0"/>
                          <a:cs typeface="Arial" panose="020B0604020202020204" pitchFamily="34" charset="0"/>
                        </a:rPr>
                        <a:t> </a:t>
                      </a:r>
                      <a:endParaRPr lang="en-US" sz="3000" b="0" dirty="0">
                        <a:solidFill>
                          <a:srgbClr val="002060"/>
                        </a:solidFill>
                        <a:latin typeface="Baskerville Old Face" panose="02020602080505020303" pitchFamily="18" charset="0"/>
                        <a:cs typeface="Arial" panose="020B0604020202020204" pitchFamily="34" charset="0"/>
                      </a:endParaRPr>
                    </a:p>
                  </a:txBody>
                  <a:tcPr anchor="ctr">
                    <a:lnL w="127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897044">
                <a:tc>
                  <a:txBody>
                    <a:bodyPr/>
                    <a:lstStyle/>
                    <a:p>
                      <a:pPr marL="443230" indent="-443230"/>
                      <a:r>
                        <a:rPr lang="en-US" sz="3000" b="0" dirty="0">
                          <a:solidFill>
                            <a:srgbClr val="002060"/>
                          </a:solidFill>
                          <a:latin typeface="Baskerville Old Face" panose="02020602080505020303" pitchFamily="18" charset="0"/>
                          <a:cs typeface="Arial" panose="020B0604020202020204" pitchFamily="34" charset="0"/>
                        </a:rPr>
                        <a:t>3. </a:t>
                      </a:r>
                      <a:r>
                        <a:rPr lang="en-US" sz="3000" b="0" dirty="0" err="1">
                          <a:solidFill>
                            <a:srgbClr val="002060"/>
                          </a:solidFill>
                          <a:latin typeface="Baskerville Old Face" panose="02020602080505020303" pitchFamily="18" charset="0"/>
                          <a:cs typeface="Arial" panose="020B0604020202020204" pitchFamily="34" charset="0"/>
                        </a:rPr>
                        <a:t>Cân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điện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tử</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dùng</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trong</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phòng</a:t>
                      </a:r>
                      <a:r>
                        <a:rPr lang="en-US" sz="3000" b="0" baseline="0" dirty="0">
                          <a:solidFill>
                            <a:srgbClr val="002060"/>
                          </a:solidFill>
                          <a:latin typeface="Baskerville Old Face" panose="02020602080505020303" pitchFamily="18" charset="0"/>
                          <a:cs typeface="Arial" panose="020B0604020202020204" pitchFamily="34" charset="0"/>
                        </a:rPr>
                        <a:t> TH)</a:t>
                      </a:r>
                      <a:endParaRPr lang="en-US" sz="3000" b="0" dirty="0">
                        <a:solidFill>
                          <a:srgbClr val="002060"/>
                        </a:solidFill>
                        <a:latin typeface="Baskerville Old Face" panose="02020602080505020303" pitchFamily="18"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3">
                        <a:lumMod val="20000"/>
                        <a:lumOff val="80000"/>
                      </a:schemeClr>
                    </a:solidFill>
                  </a:tcPr>
                </a:tc>
                <a:tc>
                  <a:txBody>
                    <a:bodyPr/>
                    <a:lstStyle/>
                    <a:p>
                      <a:pPr marL="722630" indent="-457200" algn="just"/>
                      <a:r>
                        <a:rPr lang="en-US" sz="3000" b="0" dirty="0">
                          <a:solidFill>
                            <a:srgbClr val="002060"/>
                          </a:solidFill>
                          <a:latin typeface="Baskerville Old Face" panose="02020602080505020303" pitchFamily="18" charset="0"/>
                          <a:cs typeface="Arial" panose="020B0604020202020204" pitchFamily="34" charset="0"/>
                        </a:rPr>
                        <a:t>c. </a:t>
                      </a:r>
                      <a:r>
                        <a:rPr lang="en-US" sz="3000" b="0" dirty="0" err="1">
                          <a:solidFill>
                            <a:srgbClr val="002060"/>
                          </a:solidFill>
                          <a:latin typeface="Baskerville Old Face" panose="02020602080505020303" pitchFamily="18" charset="0"/>
                          <a:cs typeface="Arial" panose="020B0604020202020204" pitchFamily="34" charset="0"/>
                        </a:rPr>
                        <a:t>Cân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các</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vật</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có</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khối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lượng</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từ</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vài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miligam</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đến</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vài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trăm</a:t>
                      </a:r>
                      <a:r>
                        <a:rPr lang="en-US" sz="3000" b="0" baseline="0" dirty="0">
                          <a:solidFill>
                            <a:srgbClr val="002060"/>
                          </a:solidFill>
                          <a:latin typeface="Baskerville Old Face" panose="02020602080505020303" pitchFamily="18" charset="0"/>
                          <a:cs typeface="Arial" panose="020B0604020202020204" pitchFamily="34" charset="0"/>
                        </a:rPr>
                        <a:t> gam </a:t>
                      </a:r>
                      <a:r>
                        <a:rPr lang="en-US" sz="3000" b="0" baseline="0" dirty="0" err="1">
                          <a:solidFill>
                            <a:srgbClr val="002060"/>
                          </a:solidFill>
                          <a:latin typeface="Baskerville Old Face" panose="02020602080505020303" pitchFamily="18" charset="0"/>
                          <a:cs typeface="Arial" panose="020B0604020202020204" pitchFamily="34" charset="0"/>
                        </a:rPr>
                        <a:t>với</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độ</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chính</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xác</a:t>
                      </a:r>
                      <a:r>
                        <a:rPr lang="en-US" sz="3000" b="0" baseline="0" dirty="0">
                          <a:solidFill>
                            <a:srgbClr val="002060"/>
                          </a:solidFill>
                          <a:latin typeface="Baskerville Old Face" panose="02020602080505020303" pitchFamily="18" charset="0"/>
                          <a:cs typeface="Arial" panose="020B0604020202020204" pitchFamily="34" charset="0"/>
                        </a:rPr>
                        <a:t> </a:t>
                      </a:r>
                      <a:r>
                        <a:rPr lang="en-US" sz="3000" b="0" baseline="0" dirty="0" err="1">
                          <a:solidFill>
                            <a:srgbClr val="002060"/>
                          </a:solidFill>
                          <a:latin typeface="Baskerville Old Face" panose="02020602080505020303" pitchFamily="18" charset="0"/>
                          <a:cs typeface="Arial" panose="020B0604020202020204" pitchFamily="34" charset="0"/>
                        </a:rPr>
                        <a:t>cao</a:t>
                      </a:r>
                      <a:r>
                        <a:rPr lang="en-US" sz="3000" b="0" baseline="0" dirty="0">
                          <a:solidFill>
                            <a:srgbClr val="002060"/>
                          </a:solidFill>
                          <a:latin typeface="Baskerville Old Face" panose="02020602080505020303" pitchFamily="18" charset="0"/>
                          <a:cs typeface="Arial" panose="020B0604020202020204" pitchFamily="34" charset="0"/>
                        </a:rPr>
                        <a:t>.</a:t>
                      </a:r>
                      <a:endParaRPr lang="en-US" sz="3000" b="0" dirty="0">
                        <a:solidFill>
                          <a:srgbClr val="002060"/>
                        </a:solidFill>
                        <a:latin typeface="Baskerville Old Face" panose="02020602080505020303" pitchFamily="18" charset="0"/>
                        <a:cs typeface="Arial" panose="020B0604020202020204" pitchFamily="34" charset="0"/>
                      </a:endParaRPr>
                    </a:p>
                  </a:txBody>
                  <a:tcPr anchor="ctr">
                    <a:lnL w="127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cxnSp>
        <p:nvCxnSpPr>
          <p:cNvPr id="8" name="Straight Arrow Connector 7"/>
          <p:cNvCxnSpPr>
            <a:cxnSpLocks/>
          </p:cNvCxnSpPr>
          <p:nvPr/>
        </p:nvCxnSpPr>
        <p:spPr>
          <a:xfrm>
            <a:off x="4146993" y="2784143"/>
            <a:ext cx="840776" cy="878812"/>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V="1">
            <a:off x="3953535" y="2784143"/>
            <a:ext cx="1261104" cy="107670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4567381" y="5131558"/>
            <a:ext cx="840716" cy="1364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3077" y="-284918"/>
            <a:ext cx="1425349" cy="2850697"/>
          </a:xfrm>
          <a:prstGeom prst="rect">
            <a:avLst/>
          </a:prstGeom>
        </p:spPr>
      </p:pic>
      <p:sp>
        <p:nvSpPr>
          <p:cNvPr id="24" name="Title 2">
            <a:extLst>
              <a:ext uri="{FF2B5EF4-FFF2-40B4-BE49-F238E27FC236}">
                <a16:creationId xmlns:a16="http://schemas.microsoft.com/office/drawing/2014/main" id="{285B5BEE-6663-477E-84CC-8F3239D3B1D6}"/>
              </a:ext>
            </a:extLst>
          </p:cNvPr>
          <p:cNvSpPr txBox="1">
            <a:spLocks/>
          </p:cNvSpPr>
          <p:nvPr/>
        </p:nvSpPr>
        <p:spPr>
          <a:xfrm rot="16200000">
            <a:off x="-1050312" y="3546522"/>
            <a:ext cx="3195856" cy="628653"/>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accent5">
                    <a:lumMod val="75000"/>
                  </a:schemeClr>
                </a:solidFill>
              </a:rPr>
              <a:t>BÀI 6: ĐO KHỐI LƯỢNG</a:t>
            </a:r>
          </a:p>
        </p:txBody>
      </p:sp>
    </p:spTree>
    <p:extLst>
      <p:ext uri="{BB962C8B-B14F-4D97-AF65-F5344CB8AC3E}">
        <p14:creationId xmlns:p14="http://schemas.microsoft.com/office/powerpoint/2010/main" val="425967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2" name="Oval 4"/>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1</a:t>
            </a:r>
          </a:p>
        </p:txBody>
      </p:sp>
      <p:sp>
        <p:nvSpPr>
          <p:cNvPr id="68613" name="Oval 5"/>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2</a:t>
            </a:r>
          </a:p>
        </p:txBody>
      </p:sp>
      <p:sp>
        <p:nvSpPr>
          <p:cNvPr id="68614" name="Oval 6"/>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3</a:t>
            </a:r>
          </a:p>
        </p:txBody>
      </p:sp>
      <p:sp>
        <p:nvSpPr>
          <p:cNvPr id="68615" name="Oval 7"/>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4</a:t>
            </a:r>
          </a:p>
        </p:txBody>
      </p:sp>
      <p:sp>
        <p:nvSpPr>
          <p:cNvPr id="68616" name="Oval 8"/>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5</a:t>
            </a:r>
          </a:p>
        </p:txBody>
      </p:sp>
      <p:sp>
        <p:nvSpPr>
          <p:cNvPr id="68617" name="Oval 9"/>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6</a:t>
            </a:r>
          </a:p>
        </p:txBody>
      </p:sp>
      <p:sp>
        <p:nvSpPr>
          <p:cNvPr id="68618" name="Oval 10"/>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7</a:t>
            </a:r>
          </a:p>
        </p:txBody>
      </p:sp>
      <p:sp>
        <p:nvSpPr>
          <p:cNvPr id="68619" name="Oval 11"/>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8</a:t>
            </a:r>
          </a:p>
        </p:txBody>
      </p:sp>
      <p:sp>
        <p:nvSpPr>
          <p:cNvPr id="68620" name="Oval 12"/>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9</a:t>
            </a:r>
          </a:p>
        </p:txBody>
      </p:sp>
      <p:sp>
        <p:nvSpPr>
          <p:cNvPr id="68621" name="Oval 13"/>
          <p:cNvSpPr>
            <a:spLocks noChangeArrowheads="1"/>
          </p:cNvSpPr>
          <p:nvPr/>
        </p:nvSpPr>
        <p:spPr bwMode="auto">
          <a:xfrm>
            <a:off x="9698038" y="152399"/>
            <a:ext cx="1219200" cy="1143000"/>
          </a:xfrm>
          <a:prstGeom prst="ellipse">
            <a:avLst/>
          </a:prstGeom>
          <a:solidFill>
            <a:srgbClr val="FF00FF"/>
          </a:solidFill>
          <a:ln w="38100">
            <a:solidFill>
              <a:srgbClr val="00FF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4000">
                <a:solidFill>
                  <a:srgbClr val="FFFF00"/>
                </a:solidFill>
                <a:latin typeface=".VnBahamasBH" panose="020BE200000000000000" pitchFamily="34" charset="0"/>
              </a:rPr>
              <a:t>10</a:t>
            </a:r>
          </a:p>
        </p:txBody>
      </p:sp>
      <p:pic>
        <p:nvPicPr>
          <p:cNvPr id="68622" name="Picture 14" descr="Bell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1539378"/>
            <a:ext cx="1905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Rectangle 15"/>
          <p:cNvSpPr>
            <a:spLocks noChangeArrowheads="1"/>
          </p:cNvSpPr>
          <p:nvPr/>
        </p:nvSpPr>
        <p:spPr bwMode="auto">
          <a:xfrm>
            <a:off x="8763000" y="4950768"/>
            <a:ext cx="1905000" cy="46166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p>
        </p:txBody>
      </p:sp>
      <p:sp>
        <p:nvSpPr>
          <p:cNvPr id="18447" name="Text Box 16"/>
          <p:cNvSpPr txBox="1">
            <a:spLocks noChangeArrowheads="1"/>
          </p:cNvSpPr>
          <p:nvPr/>
        </p:nvSpPr>
        <p:spPr bwMode="auto">
          <a:xfrm>
            <a:off x="1379492" y="1101179"/>
            <a:ext cx="1004930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50000"/>
              </a:lnSpc>
            </a:pPr>
            <a:r>
              <a:rPr lang="en-US" sz="3200" dirty="0">
                <a:solidFill>
                  <a:srgbClr val="002060"/>
                </a:solidFill>
              </a:rPr>
              <a:t>      </a:t>
            </a:r>
            <a:r>
              <a:rPr lang="en-US" sz="3200" dirty="0" err="1">
                <a:solidFill>
                  <a:srgbClr val="002060"/>
                </a:solidFill>
              </a:rPr>
              <a:t>Một</a:t>
            </a:r>
            <a:r>
              <a:rPr lang="en-US" sz="3200" dirty="0">
                <a:solidFill>
                  <a:srgbClr val="002060"/>
                </a:solidFill>
              </a:rPr>
              <a:t> </a:t>
            </a:r>
            <a:r>
              <a:rPr lang="en-US" sz="3200" dirty="0" err="1">
                <a:solidFill>
                  <a:srgbClr val="002060"/>
                </a:solidFill>
              </a:rPr>
              <a:t>học</a:t>
            </a:r>
            <a:r>
              <a:rPr lang="en-US" sz="3200" dirty="0">
                <a:solidFill>
                  <a:srgbClr val="002060"/>
                </a:solidFill>
              </a:rPr>
              <a:t> </a:t>
            </a:r>
            <a:r>
              <a:rPr lang="en-US" sz="3200" dirty="0" err="1">
                <a:solidFill>
                  <a:srgbClr val="002060"/>
                </a:solidFill>
              </a:rPr>
              <a:t>sinh</a:t>
            </a:r>
            <a:r>
              <a:rPr lang="en-US" sz="3200" dirty="0">
                <a:solidFill>
                  <a:srgbClr val="002060"/>
                </a:solidFill>
              </a:rPr>
              <a:t> dung </a:t>
            </a:r>
            <a:r>
              <a:rPr lang="en-US" sz="3200" dirty="0" err="1">
                <a:solidFill>
                  <a:srgbClr val="002060"/>
                </a:solidFill>
              </a:rPr>
              <a:t>cân</a:t>
            </a:r>
            <a:r>
              <a:rPr lang="en-US" sz="3200" dirty="0">
                <a:solidFill>
                  <a:srgbClr val="002060"/>
                </a:solidFill>
              </a:rPr>
              <a:t> </a:t>
            </a:r>
            <a:r>
              <a:rPr lang="en-US" sz="3200" dirty="0" err="1">
                <a:solidFill>
                  <a:srgbClr val="002060"/>
                </a:solidFill>
              </a:rPr>
              <a:t>Robecvan</a:t>
            </a:r>
            <a:r>
              <a:rPr lang="en-US" sz="3200" dirty="0">
                <a:solidFill>
                  <a:srgbClr val="002060"/>
                </a:solidFill>
              </a:rPr>
              <a:t> </a:t>
            </a:r>
            <a:r>
              <a:rPr lang="en-US" sz="3200" dirty="0" err="1">
                <a:solidFill>
                  <a:srgbClr val="002060"/>
                </a:solidFill>
              </a:rPr>
              <a:t>để</a:t>
            </a:r>
            <a:r>
              <a:rPr lang="en-US" sz="3200" dirty="0">
                <a:solidFill>
                  <a:srgbClr val="002060"/>
                </a:solidFill>
              </a:rPr>
              <a:t> </a:t>
            </a:r>
            <a:r>
              <a:rPr lang="en-US" sz="3200" dirty="0" err="1">
                <a:solidFill>
                  <a:srgbClr val="002060"/>
                </a:solidFill>
              </a:rPr>
              <a:t>đo</a:t>
            </a:r>
            <a:r>
              <a:rPr lang="en-US" sz="3200" dirty="0">
                <a:solidFill>
                  <a:srgbClr val="002060"/>
                </a:solidFill>
              </a:rPr>
              <a:t> </a:t>
            </a:r>
            <a:r>
              <a:rPr lang="en-US" sz="3200" dirty="0" err="1">
                <a:solidFill>
                  <a:srgbClr val="002060"/>
                </a:solidFill>
              </a:rPr>
              <a:t>khối</a:t>
            </a:r>
            <a:r>
              <a:rPr lang="en-US" sz="3200" dirty="0">
                <a:solidFill>
                  <a:srgbClr val="002060"/>
                </a:solidFill>
              </a:rPr>
              <a:t> </a:t>
            </a:r>
            <a:r>
              <a:rPr lang="en-US" sz="3200" dirty="0" err="1">
                <a:solidFill>
                  <a:srgbClr val="002060"/>
                </a:solidFill>
              </a:rPr>
              <a:t>lượng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quyển</a:t>
            </a:r>
            <a:r>
              <a:rPr lang="en-US" sz="3200" dirty="0">
                <a:solidFill>
                  <a:srgbClr val="002060"/>
                </a:solidFill>
              </a:rPr>
              <a:t> </a:t>
            </a:r>
            <a:r>
              <a:rPr lang="en-US" sz="3200" dirty="0" err="1">
                <a:solidFill>
                  <a:srgbClr val="002060"/>
                </a:solidFill>
              </a:rPr>
              <a:t>vở</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thu</a:t>
            </a:r>
            <a:r>
              <a:rPr lang="en-US" sz="3200" dirty="0">
                <a:solidFill>
                  <a:srgbClr val="002060"/>
                </a:solidFill>
              </a:rPr>
              <a:t> </a:t>
            </a:r>
            <a:r>
              <a:rPr lang="en-US" sz="3200" dirty="0" err="1">
                <a:solidFill>
                  <a:srgbClr val="002060"/>
                </a:solidFill>
              </a:rPr>
              <a:t>được</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quả</a:t>
            </a:r>
            <a:r>
              <a:rPr lang="en-US" sz="3200" dirty="0">
                <a:solidFill>
                  <a:srgbClr val="002060"/>
                </a:solidFill>
              </a:rPr>
              <a:t> 63g. Theo e, </a:t>
            </a:r>
            <a:r>
              <a:rPr lang="en-US" sz="3200" dirty="0" err="1">
                <a:solidFill>
                  <a:srgbClr val="002060"/>
                </a:solidFill>
              </a:rPr>
              <a:t>quả</a:t>
            </a:r>
            <a:r>
              <a:rPr lang="en-US" sz="3200" dirty="0">
                <a:solidFill>
                  <a:srgbClr val="002060"/>
                </a:solidFill>
              </a:rPr>
              <a:t> </a:t>
            </a:r>
            <a:r>
              <a:rPr lang="en-US" sz="3200" dirty="0" err="1">
                <a:solidFill>
                  <a:srgbClr val="002060"/>
                </a:solidFill>
              </a:rPr>
              <a:t>cân</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khối</a:t>
            </a:r>
            <a:r>
              <a:rPr lang="en-US" sz="3200" dirty="0">
                <a:solidFill>
                  <a:srgbClr val="002060"/>
                </a:solidFill>
              </a:rPr>
              <a:t> </a:t>
            </a:r>
            <a:r>
              <a:rPr lang="en-US" sz="3200" dirty="0" err="1">
                <a:solidFill>
                  <a:srgbClr val="002060"/>
                </a:solidFill>
              </a:rPr>
              <a:t>lượng</a:t>
            </a:r>
            <a:r>
              <a:rPr lang="en-US" sz="3200" dirty="0">
                <a:solidFill>
                  <a:srgbClr val="002060"/>
                </a:solidFill>
              </a:rPr>
              <a:t> </a:t>
            </a:r>
            <a:r>
              <a:rPr lang="en-US" sz="3200" dirty="0" err="1">
                <a:solidFill>
                  <a:srgbClr val="002060"/>
                </a:solidFill>
              </a:rPr>
              <a:t>nhỏ</a:t>
            </a:r>
            <a:r>
              <a:rPr lang="en-US" sz="3200" dirty="0">
                <a:solidFill>
                  <a:srgbClr val="002060"/>
                </a:solidFill>
              </a:rPr>
              <a:t> </a:t>
            </a:r>
            <a:r>
              <a:rPr lang="en-US" sz="3200" dirty="0" err="1">
                <a:solidFill>
                  <a:srgbClr val="002060"/>
                </a:solidFill>
              </a:rPr>
              <a:t>nhất</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hộp</a:t>
            </a:r>
            <a:r>
              <a:rPr lang="en-US" sz="3200" dirty="0">
                <a:solidFill>
                  <a:srgbClr val="002060"/>
                </a:solidFill>
              </a:rPr>
              <a:t> </a:t>
            </a:r>
            <a:r>
              <a:rPr lang="en-US" sz="3200" dirty="0" err="1">
                <a:solidFill>
                  <a:srgbClr val="002060"/>
                </a:solidFill>
              </a:rPr>
              <a:t>quả</a:t>
            </a:r>
            <a:r>
              <a:rPr lang="en-US" sz="3200" dirty="0">
                <a:solidFill>
                  <a:srgbClr val="002060"/>
                </a:solidFill>
              </a:rPr>
              <a:t> </a:t>
            </a:r>
            <a:r>
              <a:rPr lang="en-US" sz="3200" dirty="0" err="1">
                <a:solidFill>
                  <a:srgbClr val="002060"/>
                </a:solidFill>
              </a:rPr>
              <a:t>cân</a:t>
            </a:r>
            <a:r>
              <a:rPr lang="en-US" sz="3200" dirty="0">
                <a:solidFill>
                  <a:srgbClr val="002060"/>
                </a:solidFill>
              </a:rPr>
              <a:t> </a:t>
            </a:r>
            <a:r>
              <a:rPr lang="en-US" sz="3200" dirty="0" err="1">
                <a:solidFill>
                  <a:srgbClr val="002060"/>
                </a:solidFill>
              </a:rPr>
              <a:t>này</a:t>
            </a:r>
            <a:r>
              <a:rPr lang="en-US" sz="3200" dirty="0">
                <a:solidFill>
                  <a:srgbClr val="002060"/>
                </a:solidFill>
              </a:rPr>
              <a:t> </a:t>
            </a:r>
            <a:r>
              <a:rPr lang="en-US" sz="3200" dirty="0" err="1">
                <a:solidFill>
                  <a:srgbClr val="002060"/>
                </a:solidFill>
              </a:rPr>
              <a:t>là</a:t>
            </a:r>
            <a:r>
              <a:rPr lang="en-US" sz="3200" dirty="0">
                <a:solidFill>
                  <a:srgbClr val="002060"/>
                </a:solidFill>
              </a:rPr>
              <a:t> </a:t>
            </a:r>
            <a:r>
              <a:rPr lang="en-US" sz="3200" dirty="0" err="1">
                <a:solidFill>
                  <a:srgbClr val="002060"/>
                </a:solidFill>
              </a:rPr>
              <a:t>bao</a:t>
            </a:r>
            <a:r>
              <a:rPr lang="en-US" sz="3200" dirty="0">
                <a:solidFill>
                  <a:srgbClr val="002060"/>
                </a:solidFill>
              </a:rPr>
              <a:t> </a:t>
            </a:r>
            <a:r>
              <a:rPr lang="en-US" sz="3200" dirty="0" err="1">
                <a:solidFill>
                  <a:srgbClr val="002060"/>
                </a:solidFill>
              </a:rPr>
              <a:t>nhiêu</a:t>
            </a:r>
            <a:r>
              <a:rPr lang="en-US" sz="3200" dirty="0">
                <a:solidFill>
                  <a:srgbClr val="002060"/>
                </a:solidFill>
              </a:rPr>
              <a:t>?</a:t>
            </a:r>
          </a:p>
        </p:txBody>
      </p:sp>
      <p:pic>
        <p:nvPicPr>
          <p:cNvPr id="18448" name="Picture 5" descr="sun16[1]">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9698" y="-113791"/>
            <a:ext cx="17795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Text Box 16"/>
          <p:cNvSpPr txBox="1">
            <a:spLocks noChangeArrowheads="1"/>
          </p:cNvSpPr>
          <p:nvPr/>
        </p:nvSpPr>
        <p:spPr bwMode="auto">
          <a:xfrm>
            <a:off x="1952391" y="5590915"/>
            <a:ext cx="10370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dirty="0">
                <a:solidFill>
                  <a:srgbClr val="002060"/>
                </a:solidFill>
              </a:rPr>
              <a:t>D. 6g</a:t>
            </a:r>
            <a:endParaRPr lang="en-US" sz="2800" dirty="0">
              <a:solidFill>
                <a:srgbClr val="002060"/>
              </a:solidFill>
              <a:latin typeface=".VnArial" panose="020B7200000000000000" pitchFamily="34" charset="0"/>
              <a:sym typeface="Symbol" panose="05050102010706020507" pitchFamily="18" charset="2"/>
            </a:endParaRPr>
          </a:p>
        </p:txBody>
      </p:sp>
      <p:sp>
        <p:nvSpPr>
          <p:cNvPr id="18450" name="TextBox 1"/>
          <p:cNvSpPr txBox="1">
            <a:spLocks noChangeArrowheads="1"/>
          </p:cNvSpPr>
          <p:nvPr/>
        </p:nvSpPr>
        <p:spPr bwMode="auto">
          <a:xfrm>
            <a:off x="1952391" y="3567674"/>
            <a:ext cx="7079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2800" dirty="0">
                <a:solidFill>
                  <a:srgbClr val="002060"/>
                </a:solidFill>
              </a:rPr>
              <a:t>A. 2g.</a:t>
            </a:r>
          </a:p>
        </p:txBody>
      </p:sp>
      <p:sp>
        <p:nvSpPr>
          <p:cNvPr id="18451" name="Rectangle 2"/>
          <p:cNvSpPr>
            <a:spLocks noChangeArrowheads="1"/>
          </p:cNvSpPr>
          <p:nvPr/>
        </p:nvSpPr>
        <p:spPr bwMode="auto">
          <a:xfrm>
            <a:off x="1952391" y="4249065"/>
            <a:ext cx="5524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2800" dirty="0">
                <a:solidFill>
                  <a:srgbClr val="002060"/>
                </a:solidFill>
              </a:rPr>
              <a:t>B. 4g</a:t>
            </a:r>
          </a:p>
        </p:txBody>
      </p:sp>
      <p:sp>
        <p:nvSpPr>
          <p:cNvPr id="4" name="Rectangle 3"/>
          <p:cNvSpPr>
            <a:spLocks noChangeArrowheads="1"/>
          </p:cNvSpPr>
          <p:nvPr/>
        </p:nvSpPr>
        <p:spPr bwMode="auto">
          <a:xfrm>
            <a:off x="1952391" y="4919990"/>
            <a:ext cx="111758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2800" dirty="0">
                <a:solidFill>
                  <a:srgbClr val="002060"/>
                </a:solidFill>
              </a:rPr>
              <a:t>C. 3g</a:t>
            </a:r>
          </a:p>
        </p:txBody>
      </p:sp>
      <p:sp>
        <p:nvSpPr>
          <p:cNvPr id="22" name="Title 2">
            <a:extLst>
              <a:ext uri="{FF2B5EF4-FFF2-40B4-BE49-F238E27FC236}">
                <a16:creationId xmlns:a16="http://schemas.microsoft.com/office/drawing/2014/main" id="{285B5BEE-6663-477E-84CC-8F3239D3B1D6}"/>
              </a:ext>
            </a:extLst>
          </p:cNvPr>
          <p:cNvSpPr txBox="1">
            <a:spLocks/>
          </p:cNvSpPr>
          <p:nvPr/>
        </p:nvSpPr>
        <p:spPr>
          <a:xfrm rot="16200000">
            <a:off x="-995720" y="3269346"/>
            <a:ext cx="3195856" cy="628653"/>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accent5">
                    <a:lumMod val="75000"/>
                  </a:schemeClr>
                </a:solidFill>
              </a:rPr>
              <a:t>BÀI 6: ĐO KHỐI LƯỢNG</a:t>
            </a:r>
          </a:p>
        </p:txBody>
      </p:sp>
    </p:spTree>
    <p:extLst>
      <p:ext uri="{BB962C8B-B14F-4D97-AF65-F5344CB8AC3E}">
        <p14:creationId xmlns:p14="http://schemas.microsoft.com/office/powerpoint/2010/main" val="7877438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xit" presetSubtype="0" accel="100000" fill="hold" grpId="0" nodeType="clickEffect">
                                  <p:stCondLst>
                                    <p:cond delay="0"/>
                                  </p:stCondLst>
                                  <p:childTnLst>
                                    <p:anim calcmode="lin" valueType="num">
                                      <p:cBhvr>
                                        <p:cTn id="6" dur="500"/>
                                        <p:tgtEl>
                                          <p:spTgt spid="68621"/>
                                        </p:tgtEl>
                                        <p:attrNameLst>
                                          <p:attrName>ppt_w</p:attrName>
                                        </p:attrNameLst>
                                      </p:cBhvr>
                                      <p:tavLst>
                                        <p:tav tm="0">
                                          <p:val>
                                            <p:strVal val="ppt_w"/>
                                          </p:val>
                                        </p:tav>
                                        <p:tav tm="100000">
                                          <p:val>
                                            <p:strVal val="ppt_w+.3"/>
                                          </p:val>
                                        </p:tav>
                                      </p:tavLst>
                                    </p:anim>
                                    <p:anim calcmode="lin" valueType="num">
                                      <p:cBhvr>
                                        <p:cTn id="7" dur="500"/>
                                        <p:tgtEl>
                                          <p:spTgt spid="68621"/>
                                        </p:tgtEl>
                                        <p:attrNameLst>
                                          <p:attrName>ppt_h</p:attrName>
                                        </p:attrNameLst>
                                      </p:cBhvr>
                                      <p:tavLst>
                                        <p:tav tm="0">
                                          <p:val>
                                            <p:strVal val="ppt_h"/>
                                          </p:val>
                                        </p:tav>
                                        <p:tav tm="100000">
                                          <p:val>
                                            <p:strVal val="ppt_h"/>
                                          </p:val>
                                        </p:tav>
                                      </p:tavLst>
                                    </p:anim>
                                    <p:animEffect transition="out" filter="fade">
                                      <p:cBhvr>
                                        <p:cTn id="8" dur="500"/>
                                        <p:tgtEl>
                                          <p:spTgt spid="68621"/>
                                        </p:tgtEl>
                                      </p:cBhvr>
                                    </p:animEffect>
                                    <p:set>
                                      <p:cBhvr>
                                        <p:cTn id="9" dur="1" fill="hold">
                                          <p:stCondLst>
                                            <p:cond delay="499"/>
                                          </p:stCondLst>
                                        </p:cTn>
                                        <p:tgtEl>
                                          <p:spTgt spid="6862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nodeType="afterGroup">
                            <p:stCondLst>
                              <p:cond delay="500"/>
                            </p:stCondLst>
                            <p:childTnLst>
                              <p:par>
                                <p:cTn id="11" presetID="50" presetClass="exit" presetSubtype="0" accel="100000" fill="hold" grpId="0" nodeType="afterEffect">
                                  <p:stCondLst>
                                    <p:cond delay="500"/>
                                  </p:stCondLst>
                                  <p:childTnLst>
                                    <p:anim calcmode="lin" valueType="num">
                                      <p:cBhvr>
                                        <p:cTn id="12" dur="500"/>
                                        <p:tgtEl>
                                          <p:spTgt spid="68620"/>
                                        </p:tgtEl>
                                        <p:attrNameLst>
                                          <p:attrName>ppt_w</p:attrName>
                                        </p:attrNameLst>
                                      </p:cBhvr>
                                      <p:tavLst>
                                        <p:tav tm="0">
                                          <p:val>
                                            <p:strVal val="ppt_w"/>
                                          </p:val>
                                        </p:tav>
                                        <p:tav tm="100000">
                                          <p:val>
                                            <p:strVal val="ppt_w+.3"/>
                                          </p:val>
                                        </p:tav>
                                      </p:tavLst>
                                    </p:anim>
                                    <p:anim calcmode="lin" valueType="num">
                                      <p:cBhvr>
                                        <p:cTn id="13" dur="500"/>
                                        <p:tgtEl>
                                          <p:spTgt spid="68620"/>
                                        </p:tgtEl>
                                        <p:attrNameLst>
                                          <p:attrName>ppt_h</p:attrName>
                                        </p:attrNameLst>
                                      </p:cBhvr>
                                      <p:tavLst>
                                        <p:tav tm="0">
                                          <p:val>
                                            <p:strVal val="ppt_h"/>
                                          </p:val>
                                        </p:tav>
                                        <p:tav tm="100000">
                                          <p:val>
                                            <p:strVal val="ppt_h"/>
                                          </p:val>
                                        </p:tav>
                                      </p:tavLst>
                                    </p:anim>
                                    <p:animEffect transition="out" filter="fade">
                                      <p:cBhvr>
                                        <p:cTn id="14" dur="500"/>
                                        <p:tgtEl>
                                          <p:spTgt spid="68620"/>
                                        </p:tgtEl>
                                      </p:cBhvr>
                                    </p:animEffect>
                                    <p:set>
                                      <p:cBhvr>
                                        <p:cTn id="15" dur="1" fill="hold">
                                          <p:stCondLst>
                                            <p:cond delay="499"/>
                                          </p:stCondLst>
                                        </p:cTn>
                                        <p:tgtEl>
                                          <p:spTgt spid="68620"/>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nodeType="afterGroup">
                            <p:stCondLst>
                              <p:cond delay="1500"/>
                            </p:stCondLst>
                            <p:childTnLst>
                              <p:par>
                                <p:cTn id="17" presetID="50" presetClass="exit" presetSubtype="0" accel="100000" fill="hold" grpId="0" nodeType="afterEffect">
                                  <p:stCondLst>
                                    <p:cond delay="500"/>
                                  </p:stCondLst>
                                  <p:childTnLst>
                                    <p:anim calcmode="lin" valueType="num">
                                      <p:cBhvr>
                                        <p:cTn id="18" dur="500"/>
                                        <p:tgtEl>
                                          <p:spTgt spid="68619"/>
                                        </p:tgtEl>
                                        <p:attrNameLst>
                                          <p:attrName>ppt_w</p:attrName>
                                        </p:attrNameLst>
                                      </p:cBhvr>
                                      <p:tavLst>
                                        <p:tav tm="0">
                                          <p:val>
                                            <p:strVal val="ppt_w"/>
                                          </p:val>
                                        </p:tav>
                                        <p:tav tm="100000">
                                          <p:val>
                                            <p:strVal val="ppt_w+.3"/>
                                          </p:val>
                                        </p:tav>
                                      </p:tavLst>
                                    </p:anim>
                                    <p:anim calcmode="lin" valueType="num">
                                      <p:cBhvr>
                                        <p:cTn id="19" dur="500"/>
                                        <p:tgtEl>
                                          <p:spTgt spid="68619"/>
                                        </p:tgtEl>
                                        <p:attrNameLst>
                                          <p:attrName>ppt_h</p:attrName>
                                        </p:attrNameLst>
                                      </p:cBhvr>
                                      <p:tavLst>
                                        <p:tav tm="0">
                                          <p:val>
                                            <p:strVal val="ppt_h"/>
                                          </p:val>
                                        </p:tav>
                                        <p:tav tm="100000">
                                          <p:val>
                                            <p:strVal val="ppt_h"/>
                                          </p:val>
                                        </p:tav>
                                      </p:tavLst>
                                    </p:anim>
                                    <p:animEffect transition="out" filter="fade">
                                      <p:cBhvr>
                                        <p:cTn id="20" dur="500"/>
                                        <p:tgtEl>
                                          <p:spTgt spid="68619"/>
                                        </p:tgtEl>
                                      </p:cBhvr>
                                    </p:animEffect>
                                    <p:set>
                                      <p:cBhvr>
                                        <p:cTn id="21" dur="1" fill="hold">
                                          <p:stCondLst>
                                            <p:cond delay="499"/>
                                          </p:stCondLst>
                                        </p:cTn>
                                        <p:tgtEl>
                                          <p:spTgt spid="6861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nodeType="afterGroup">
                            <p:stCondLst>
                              <p:cond delay="2500"/>
                            </p:stCondLst>
                            <p:childTnLst>
                              <p:par>
                                <p:cTn id="23" presetID="50" presetClass="exit" presetSubtype="0" accel="100000" fill="hold" grpId="0" nodeType="afterEffect">
                                  <p:stCondLst>
                                    <p:cond delay="500"/>
                                  </p:stCondLst>
                                  <p:childTnLst>
                                    <p:anim calcmode="lin" valueType="num">
                                      <p:cBhvr>
                                        <p:cTn id="24" dur="500"/>
                                        <p:tgtEl>
                                          <p:spTgt spid="68618"/>
                                        </p:tgtEl>
                                        <p:attrNameLst>
                                          <p:attrName>ppt_w</p:attrName>
                                        </p:attrNameLst>
                                      </p:cBhvr>
                                      <p:tavLst>
                                        <p:tav tm="0">
                                          <p:val>
                                            <p:strVal val="ppt_w"/>
                                          </p:val>
                                        </p:tav>
                                        <p:tav tm="100000">
                                          <p:val>
                                            <p:strVal val="ppt_w+.3"/>
                                          </p:val>
                                        </p:tav>
                                      </p:tavLst>
                                    </p:anim>
                                    <p:anim calcmode="lin" valueType="num">
                                      <p:cBhvr>
                                        <p:cTn id="25" dur="500"/>
                                        <p:tgtEl>
                                          <p:spTgt spid="68618"/>
                                        </p:tgtEl>
                                        <p:attrNameLst>
                                          <p:attrName>ppt_h</p:attrName>
                                        </p:attrNameLst>
                                      </p:cBhvr>
                                      <p:tavLst>
                                        <p:tav tm="0">
                                          <p:val>
                                            <p:strVal val="ppt_h"/>
                                          </p:val>
                                        </p:tav>
                                        <p:tav tm="100000">
                                          <p:val>
                                            <p:strVal val="ppt_h"/>
                                          </p:val>
                                        </p:tav>
                                      </p:tavLst>
                                    </p:anim>
                                    <p:animEffect transition="out" filter="fade">
                                      <p:cBhvr>
                                        <p:cTn id="26" dur="500"/>
                                        <p:tgtEl>
                                          <p:spTgt spid="68618"/>
                                        </p:tgtEl>
                                      </p:cBhvr>
                                    </p:animEffect>
                                    <p:set>
                                      <p:cBhvr>
                                        <p:cTn id="27" dur="1" fill="hold">
                                          <p:stCondLst>
                                            <p:cond delay="499"/>
                                          </p:stCondLst>
                                        </p:cTn>
                                        <p:tgtEl>
                                          <p:spTgt spid="6861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nodeType="afterGroup">
                            <p:stCondLst>
                              <p:cond delay="3500"/>
                            </p:stCondLst>
                            <p:childTnLst>
                              <p:par>
                                <p:cTn id="29" presetID="50" presetClass="exit" presetSubtype="0" accel="100000" fill="hold" grpId="0" nodeType="afterEffect">
                                  <p:stCondLst>
                                    <p:cond delay="500"/>
                                  </p:stCondLst>
                                  <p:childTnLst>
                                    <p:anim calcmode="lin" valueType="num">
                                      <p:cBhvr>
                                        <p:cTn id="30" dur="500"/>
                                        <p:tgtEl>
                                          <p:spTgt spid="68617"/>
                                        </p:tgtEl>
                                        <p:attrNameLst>
                                          <p:attrName>ppt_w</p:attrName>
                                        </p:attrNameLst>
                                      </p:cBhvr>
                                      <p:tavLst>
                                        <p:tav tm="0">
                                          <p:val>
                                            <p:strVal val="ppt_w"/>
                                          </p:val>
                                        </p:tav>
                                        <p:tav tm="100000">
                                          <p:val>
                                            <p:strVal val="ppt_w+.3"/>
                                          </p:val>
                                        </p:tav>
                                      </p:tavLst>
                                    </p:anim>
                                    <p:anim calcmode="lin" valueType="num">
                                      <p:cBhvr>
                                        <p:cTn id="31" dur="500"/>
                                        <p:tgtEl>
                                          <p:spTgt spid="68617"/>
                                        </p:tgtEl>
                                        <p:attrNameLst>
                                          <p:attrName>ppt_h</p:attrName>
                                        </p:attrNameLst>
                                      </p:cBhvr>
                                      <p:tavLst>
                                        <p:tav tm="0">
                                          <p:val>
                                            <p:strVal val="ppt_h"/>
                                          </p:val>
                                        </p:tav>
                                        <p:tav tm="100000">
                                          <p:val>
                                            <p:strVal val="ppt_h"/>
                                          </p:val>
                                        </p:tav>
                                      </p:tavLst>
                                    </p:anim>
                                    <p:animEffect transition="out" filter="fade">
                                      <p:cBhvr>
                                        <p:cTn id="32" dur="500"/>
                                        <p:tgtEl>
                                          <p:spTgt spid="68617"/>
                                        </p:tgtEl>
                                      </p:cBhvr>
                                    </p:animEffect>
                                    <p:set>
                                      <p:cBhvr>
                                        <p:cTn id="33" dur="1" fill="hold">
                                          <p:stCondLst>
                                            <p:cond delay="499"/>
                                          </p:stCondLst>
                                        </p:cTn>
                                        <p:tgtEl>
                                          <p:spTgt spid="6861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4" fill="hold" nodeType="afterGroup">
                            <p:stCondLst>
                              <p:cond delay="4500"/>
                            </p:stCondLst>
                            <p:childTnLst>
                              <p:par>
                                <p:cTn id="35" presetID="50" presetClass="exit" presetSubtype="0" accel="100000" fill="hold" grpId="0" nodeType="afterEffect">
                                  <p:stCondLst>
                                    <p:cond delay="500"/>
                                  </p:stCondLst>
                                  <p:childTnLst>
                                    <p:anim calcmode="lin" valueType="num">
                                      <p:cBhvr>
                                        <p:cTn id="36" dur="500"/>
                                        <p:tgtEl>
                                          <p:spTgt spid="68616"/>
                                        </p:tgtEl>
                                        <p:attrNameLst>
                                          <p:attrName>ppt_w</p:attrName>
                                        </p:attrNameLst>
                                      </p:cBhvr>
                                      <p:tavLst>
                                        <p:tav tm="0">
                                          <p:val>
                                            <p:strVal val="ppt_w"/>
                                          </p:val>
                                        </p:tav>
                                        <p:tav tm="100000">
                                          <p:val>
                                            <p:strVal val="ppt_w+.3"/>
                                          </p:val>
                                        </p:tav>
                                      </p:tavLst>
                                    </p:anim>
                                    <p:anim calcmode="lin" valueType="num">
                                      <p:cBhvr>
                                        <p:cTn id="37" dur="500"/>
                                        <p:tgtEl>
                                          <p:spTgt spid="68616"/>
                                        </p:tgtEl>
                                        <p:attrNameLst>
                                          <p:attrName>ppt_h</p:attrName>
                                        </p:attrNameLst>
                                      </p:cBhvr>
                                      <p:tavLst>
                                        <p:tav tm="0">
                                          <p:val>
                                            <p:strVal val="ppt_h"/>
                                          </p:val>
                                        </p:tav>
                                        <p:tav tm="100000">
                                          <p:val>
                                            <p:strVal val="ppt_h"/>
                                          </p:val>
                                        </p:tav>
                                      </p:tavLst>
                                    </p:anim>
                                    <p:animEffect transition="out" filter="fade">
                                      <p:cBhvr>
                                        <p:cTn id="38" dur="500"/>
                                        <p:tgtEl>
                                          <p:spTgt spid="68616"/>
                                        </p:tgtEl>
                                      </p:cBhvr>
                                    </p:animEffect>
                                    <p:set>
                                      <p:cBhvr>
                                        <p:cTn id="39" dur="1" fill="hold">
                                          <p:stCondLst>
                                            <p:cond delay="499"/>
                                          </p:stCondLst>
                                        </p:cTn>
                                        <p:tgtEl>
                                          <p:spTgt spid="6861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40" fill="hold" nodeType="afterGroup">
                            <p:stCondLst>
                              <p:cond delay="5500"/>
                            </p:stCondLst>
                            <p:childTnLst>
                              <p:par>
                                <p:cTn id="41" presetID="50" presetClass="exit" presetSubtype="0" accel="100000" fill="hold" grpId="0" nodeType="afterEffect">
                                  <p:stCondLst>
                                    <p:cond delay="500"/>
                                  </p:stCondLst>
                                  <p:childTnLst>
                                    <p:anim calcmode="lin" valueType="num">
                                      <p:cBhvr>
                                        <p:cTn id="42" dur="500"/>
                                        <p:tgtEl>
                                          <p:spTgt spid="68615"/>
                                        </p:tgtEl>
                                        <p:attrNameLst>
                                          <p:attrName>ppt_w</p:attrName>
                                        </p:attrNameLst>
                                      </p:cBhvr>
                                      <p:tavLst>
                                        <p:tav tm="0">
                                          <p:val>
                                            <p:strVal val="ppt_w"/>
                                          </p:val>
                                        </p:tav>
                                        <p:tav tm="100000">
                                          <p:val>
                                            <p:strVal val="ppt_w+.3"/>
                                          </p:val>
                                        </p:tav>
                                      </p:tavLst>
                                    </p:anim>
                                    <p:anim calcmode="lin" valueType="num">
                                      <p:cBhvr>
                                        <p:cTn id="43" dur="500"/>
                                        <p:tgtEl>
                                          <p:spTgt spid="68615"/>
                                        </p:tgtEl>
                                        <p:attrNameLst>
                                          <p:attrName>ppt_h</p:attrName>
                                        </p:attrNameLst>
                                      </p:cBhvr>
                                      <p:tavLst>
                                        <p:tav tm="0">
                                          <p:val>
                                            <p:strVal val="ppt_h"/>
                                          </p:val>
                                        </p:tav>
                                        <p:tav tm="100000">
                                          <p:val>
                                            <p:strVal val="ppt_h"/>
                                          </p:val>
                                        </p:tav>
                                      </p:tavLst>
                                    </p:anim>
                                    <p:animEffect transition="out" filter="fade">
                                      <p:cBhvr>
                                        <p:cTn id="44" dur="500"/>
                                        <p:tgtEl>
                                          <p:spTgt spid="68615"/>
                                        </p:tgtEl>
                                      </p:cBhvr>
                                    </p:animEffect>
                                    <p:set>
                                      <p:cBhvr>
                                        <p:cTn id="45" dur="1" fill="hold">
                                          <p:stCondLst>
                                            <p:cond delay="499"/>
                                          </p:stCondLst>
                                        </p:cTn>
                                        <p:tgtEl>
                                          <p:spTgt spid="6861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6" fill="hold" nodeType="afterGroup">
                            <p:stCondLst>
                              <p:cond delay="6500"/>
                            </p:stCondLst>
                            <p:childTnLst>
                              <p:par>
                                <p:cTn id="47" presetID="50" presetClass="exit" presetSubtype="0" accel="100000" fill="hold" grpId="0" nodeType="afterEffect">
                                  <p:stCondLst>
                                    <p:cond delay="500"/>
                                  </p:stCondLst>
                                  <p:childTnLst>
                                    <p:anim calcmode="lin" valueType="num">
                                      <p:cBhvr>
                                        <p:cTn id="48" dur="500"/>
                                        <p:tgtEl>
                                          <p:spTgt spid="68614"/>
                                        </p:tgtEl>
                                        <p:attrNameLst>
                                          <p:attrName>ppt_w</p:attrName>
                                        </p:attrNameLst>
                                      </p:cBhvr>
                                      <p:tavLst>
                                        <p:tav tm="0">
                                          <p:val>
                                            <p:strVal val="ppt_w"/>
                                          </p:val>
                                        </p:tav>
                                        <p:tav tm="100000">
                                          <p:val>
                                            <p:strVal val="ppt_w+.3"/>
                                          </p:val>
                                        </p:tav>
                                      </p:tavLst>
                                    </p:anim>
                                    <p:anim calcmode="lin" valueType="num">
                                      <p:cBhvr>
                                        <p:cTn id="49" dur="500"/>
                                        <p:tgtEl>
                                          <p:spTgt spid="68614"/>
                                        </p:tgtEl>
                                        <p:attrNameLst>
                                          <p:attrName>ppt_h</p:attrName>
                                        </p:attrNameLst>
                                      </p:cBhvr>
                                      <p:tavLst>
                                        <p:tav tm="0">
                                          <p:val>
                                            <p:strVal val="ppt_h"/>
                                          </p:val>
                                        </p:tav>
                                        <p:tav tm="100000">
                                          <p:val>
                                            <p:strVal val="ppt_h"/>
                                          </p:val>
                                        </p:tav>
                                      </p:tavLst>
                                    </p:anim>
                                    <p:animEffect transition="out" filter="fade">
                                      <p:cBhvr>
                                        <p:cTn id="50" dur="500"/>
                                        <p:tgtEl>
                                          <p:spTgt spid="68614"/>
                                        </p:tgtEl>
                                      </p:cBhvr>
                                    </p:animEffect>
                                    <p:set>
                                      <p:cBhvr>
                                        <p:cTn id="51" dur="1" fill="hold">
                                          <p:stCondLst>
                                            <p:cond delay="499"/>
                                          </p:stCondLst>
                                        </p:cTn>
                                        <p:tgtEl>
                                          <p:spTgt spid="6861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2" fill="hold" nodeType="afterGroup">
                            <p:stCondLst>
                              <p:cond delay="7500"/>
                            </p:stCondLst>
                            <p:childTnLst>
                              <p:par>
                                <p:cTn id="53" presetID="50" presetClass="exit" presetSubtype="0" accel="100000" fill="hold" grpId="0" nodeType="afterEffect">
                                  <p:stCondLst>
                                    <p:cond delay="500"/>
                                  </p:stCondLst>
                                  <p:childTnLst>
                                    <p:anim calcmode="lin" valueType="num">
                                      <p:cBhvr>
                                        <p:cTn id="54" dur="500"/>
                                        <p:tgtEl>
                                          <p:spTgt spid="68613"/>
                                        </p:tgtEl>
                                        <p:attrNameLst>
                                          <p:attrName>ppt_w</p:attrName>
                                        </p:attrNameLst>
                                      </p:cBhvr>
                                      <p:tavLst>
                                        <p:tav tm="0">
                                          <p:val>
                                            <p:strVal val="ppt_w"/>
                                          </p:val>
                                        </p:tav>
                                        <p:tav tm="100000">
                                          <p:val>
                                            <p:strVal val="ppt_w+.3"/>
                                          </p:val>
                                        </p:tav>
                                      </p:tavLst>
                                    </p:anim>
                                    <p:anim calcmode="lin" valueType="num">
                                      <p:cBhvr>
                                        <p:cTn id="55" dur="500"/>
                                        <p:tgtEl>
                                          <p:spTgt spid="68613"/>
                                        </p:tgtEl>
                                        <p:attrNameLst>
                                          <p:attrName>ppt_h</p:attrName>
                                        </p:attrNameLst>
                                      </p:cBhvr>
                                      <p:tavLst>
                                        <p:tav tm="0">
                                          <p:val>
                                            <p:strVal val="ppt_h"/>
                                          </p:val>
                                        </p:tav>
                                        <p:tav tm="100000">
                                          <p:val>
                                            <p:strVal val="ppt_h"/>
                                          </p:val>
                                        </p:tav>
                                      </p:tavLst>
                                    </p:anim>
                                    <p:animEffect transition="out" filter="fade">
                                      <p:cBhvr>
                                        <p:cTn id="56" dur="500"/>
                                        <p:tgtEl>
                                          <p:spTgt spid="68613"/>
                                        </p:tgtEl>
                                      </p:cBhvr>
                                    </p:animEffect>
                                    <p:set>
                                      <p:cBhvr>
                                        <p:cTn id="57" dur="1" fill="hold">
                                          <p:stCondLst>
                                            <p:cond delay="499"/>
                                          </p:stCondLst>
                                        </p:cTn>
                                        <p:tgtEl>
                                          <p:spTgt spid="6861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8" fill="hold" nodeType="afterGroup">
                            <p:stCondLst>
                              <p:cond delay="8500"/>
                            </p:stCondLst>
                            <p:childTnLst>
                              <p:par>
                                <p:cTn id="59" presetID="50" presetClass="exit" presetSubtype="0" accel="100000" fill="hold" grpId="0" nodeType="afterEffect">
                                  <p:stCondLst>
                                    <p:cond delay="500"/>
                                  </p:stCondLst>
                                  <p:childTnLst>
                                    <p:anim calcmode="lin" valueType="num">
                                      <p:cBhvr>
                                        <p:cTn id="60" dur="500"/>
                                        <p:tgtEl>
                                          <p:spTgt spid="68612"/>
                                        </p:tgtEl>
                                        <p:attrNameLst>
                                          <p:attrName>ppt_w</p:attrName>
                                        </p:attrNameLst>
                                      </p:cBhvr>
                                      <p:tavLst>
                                        <p:tav tm="0">
                                          <p:val>
                                            <p:strVal val="ppt_w"/>
                                          </p:val>
                                        </p:tav>
                                        <p:tav tm="100000">
                                          <p:val>
                                            <p:strVal val="ppt_w+.3"/>
                                          </p:val>
                                        </p:tav>
                                      </p:tavLst>
                                    </p:anim>
                                    <p:anim calcmode="lin" valueType="num">
                                      <p:cBhvr>
                                        <p:cTn id="61" dur="500"/>
                                        <p:tgtEl>
                                          <p:spTgt spid="68612"/>
                                        </p:tgtEl>
                                        <p:attrNameLst>
                                          <p:attrName>ppt_h</p:attrName>
                                        </p:attrNameLst>
                                      </p:cBhvr>
                                      <p:tavLst>
                                        <p:tav tm="0">
                                          <p:val>
                                            <p:strVal val="ppt_h"/>
                                          </p:val>
                                        </p:tav>
                                        <p:tav tm="100000">
                                          <p:val>
                                            <p:strVal val="ppt_h"/>
                                          </p:val>
                                        </p:tav>
                                      </p:tavLst>
                                    </p:anim>
                                    <p:animEffect transition="out" filter="fade">
                                      <p:cBhvr>
                                        <p:cTn id="62" dur="500"/>
                                        <p:tgtEl>
                                          <p:spTgt spid="68612"/>
                                        </p:tgtEl>
                                      </p:cBhvr>
                                    </p:animEffect>
                                    <p:set>
                                      <p:cBhvr>
                                        <p:cTn id="63" dur="1" fill="hold">
                                          <p:stCondLst>
                                            <p:cond delay="499"/>
                                          </p:stCondLst>
                                        </p:cTn>
                                        <p:tgtEl>
                                          <p:spTgt spid="6861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4" fill="hold" nodeType="afterGroup">
                            <p:stCondLst>
                              <p:cond delay="9500"/>
                            </p:stCondLst>
                            <p:childTnLst>
                              <p:par>
                                <p:cTn id="65" presetID="3" presetClass="entr" presetSubtype="10" fill="hold" nodeType="afterEffect">
                                  <p:stCondLst>
                                    <p:cond delay="0"/>
                                  </p:stCondLst>
                                  <p:childTnLst>
                                    <p:set>
                                      <p:cBhvr>
                                        <p:cTn id="66" dur="1" fill="hold">
                                          <p:stCondLst>
                                            <p:cond delay="0"/>
                                          </p:stCondLst>
                                        </p:cTn>
                                        <p:tgtEl>
                                          <p:spTgt spid="68622"/>
                                        </p:tgtEl>
                                        <p:attrNameLst>
                                          <p:attrName>style.visibility</p:attrName>
                                        </p:attrNameLst>
                                      </p:cBhvr>
                                      <p:to>
                                        <p:strVal val="visible"/>
                                      </p:to>
                                    </p:set>
                                    <p:animEffect transition="in" filter="blinds(horizontal)">
                                      <p:cBhvr>
                                        <p:cTn id="67" dur="500"/>
                                        <p:tgtEl>
                                          <p:spTgt spid="68622"/>
                                        </p:tgtEl>
                                      </p:cBhvr>
                                    </p:animEffect>
                                  </p:childTnLst>
                                  <p:subTnLst>
                                    <p:set>
                                      <p:cBhvr override="childStyle">
                                        <p:cTn dur="1" fill="hold" display="0" masterRel="nextClick" afterEffect="1"/>
                                        <p:tgtEl>
                                          <p:spTgt spid="68622"/>
                                        </p:tgtEl>
                                        <p:attrNameLst>
                                          <p:attrName>style.visibility</p:attrName>
                                        </p:attrNameLst>
                                      </p:cBhvr>
                                      <p:to>
                                        <p:strVal val="hidden"/>
                                      </p:to>
                                    </p:set>
                                    <p:audio>
                                      <p:cMediaNode>
                                        <p:cTn display="0" masterRel="sameClick">
                                          <p:stCondLst>
                                            <p:cond evt="begin" delay="0">
                                              <p:tn val="65"/>
                                            </p:cond>
                                          </p:stCondLst>
                                          <p:endCondLst>
                                            <p:cond evt="onStopAudio" delay="0">
                                              <p:tgtEl>
                                                <p:sldTgt/>
                                              </p:tgtEl>
                                            </p:cond>
                                          </p:endCondLst>
                                        </p:cTn>
                                        <p:tgtEl>
                                          <p:sndTgt r:embed="rId3" name="chuong.wav"/>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mph" presetSubtype="0" fill="hold" grpId="0" nodeType="clickEffect">
                                  <p:stCondLst>
                                    <p:cond delay="0"/>
                                  </p:stCondLst>
                                  <p:iterate type="lt">
                                    <p:tmPct val="5000"/>
                                  </p:iterate>
                                  <p:childTnLst>
                                    <p:set>
                                      <p:cBhvr override="childStyle">
                                        <p:cTn id="71" dur="500" fill="hold"/>
                                        <p:tgtEl>
                                          <p:spTgt spid="4"/>
                                        </p:tgtEl>
                                        <p:attrNameLst>
                                          <p:attrName>style.color</p:attrName>
                                        </p:attrNameLst>
                                      </p:cBhvr>
                                      <p:to>
                                        <p:clrVal>
                                          <a:srgbClr val="FFCA21"/>
                                        </p:clrVal>
                                      </p:to>
                                    </p:set>
                                    <p:set>
                                      <p:cBhvr>
                                        <p:cTn id="72" dur="500" fill="hold"/>
                                        <p:tgtEl>
                                          <p:spTgt spid="4"/>
                                        </p:tgtEl>
                                        <p:attrNameLst>
                                          <p:attrName>fillcolor</p:attrName>
                                        </p:attrNameLst>
                                      </p:cBhvr>
                                      <p:to>
                                        <p:clrVal>
                                          <a:srgbClr val="FFCA21"/>
                                        </p:clrVal>
                                      </p:to>
                                    </p:set>
                                    <p:set>
                                      <p:cBhvr>
                                        <p:cTn id="73" dur="500" fill="hold"/>
                                        <p:tgtEl>
                                          <p:spTgt spid="4"/>
                                        </p:tgtEl>
                                        <p:attrNameLst>
                                          <p:attrName>fill.type</p:attrName>
                                        </p:attrNameLst>
                                      </p:cBhvr>
                                      <p:to>
                                        <p:strVal val="solid"/>
                                      </p:to>
                                    </p:set>
                                  </p:childTnLst>
                                  <p:subTnLst>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animBg="1"/>
      <p:bldP spid="68613" grpId="0" animBg="1"/>
      <p:bldP spid="68614" grpId="0" animBg="1"/>
      <p:bldP spid="68615" grpId="0" animBg="1"/>
      <p:bldP spid="68616" grpId="0" animBg="1"/>
      <p:bldP spid="68617" grpId="0" animBg="1"/>
      <p:bldP spid="68618" grpId="0" animBg="1"/>
      <p:bldP spid="68619" grpId="0" animBg="1"/>
      <p:bldP spid="68620" grpId="0" animBg="1"/>
      <p:bldP spid="68621"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1">
            <a:extLst>
              <a:ext uri="{FF2B5EF4-FFF2-40B4-BE49-F238E27FC236}">
                <a16:creationId xmlns:a16="http://schemas.microsoft.com/office/drawing/2014/main" id="{524D2108-8136-4F63-8CFA-8869E35F6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167" y="-1004094"/>
            <a:ext cx="15790334" cy="88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6606194-BD77-4E67-B62E-6EC9EE025229}"/>
              </a:ext>
            </a:extLst>
          </p:cNvPr>
          <p:cNvSpPr txBox="1"/>
          <p:nvPr/>
        </p:nvSpPr>
        <p:spPr>
          <a:xfrm>
            <a:off x="3215680" y="1448781"/>
            <a:ext cx="2385555" cy="520253"/>
          </a:xfrm>
          <a:prstGeom prst="rect">
            <a:avLst/>
          </a:prstGeom>
        </p:spPr>
        <p:style>
          <a:lnRef idx="2">
            <a:schemeClr val="accent4"/>
          </a:lnRef>
          <a:fillRef idx="1">
            <a:schemeClr val="lt1"/>
          </a:fillRef>
          <a:effectRef idx="0">
            <a:schemeClr val="accent4"/>
          </a:effectRef>
          <a:fontRef idx="minor">
            <a:schemeClr val="dk1"/>
          </a:fontRef>
        </p:style>
        <p:txBody>
          <a:bodyPr wrap="none" lIns="73262" tIns="36631" rIns="73262" bIns="3663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900" b="1" i="0" u="none" strike="noStrike" kern="1200" cap="none" spc="48" normalizeH="0" baseline="0" noProof="0" dirty="0">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IV/ </a:t>
            </a:r>
            <a:r>
              <a:rPr kumimoji="0" lang="en-US" altLang="zh-CN" sz="2900" b="1" i="0" u="none" strike="noStrike" kern="1200" cap="none" spc="48" normalizeH="0" baseline="0" noProof="0" dirty="0" err="1">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Vận</a:t>
            </a:r>
            <a:r>
              <a:rPr kumimoji="0" lang="en-US" altLang="zh-CN" sz="2900" b="1" i="0" u="none" strike="noStrike" kern="1200" cap="none" spc="48" normalizeH="0" baseline="0" noProof="0" dirty="0">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900" b="1" i="0" u="none" strike="noStrike" kern="1200" cap="none" spc="48" normalizeH="0" baseline="0" noProof="0" dirty="0" err="1">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dụng</a:t>
            </a:r>
            <a:endParaRPr kumimoji="0" lang="zh-CN" altLang="en-US" sz="2900" b="1" i="0" u="none" strike="noStrike" kern="1200" cap="none" spc="48" normalizeH="0" baseline="0" noProof="0" dirty="0">
              <a:ln w="3175" cmpd="sng">
                <a:solidFill>
                  <a:srgbClr val="70AD47">
                    <a:satMod val="120000"/>
                    <a:shade val="80000"/>
                  </a:srgbClr>
                </a:solidFill>
                <a:prstDash val="solid"/>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49947724"/>
      </p:ext>
    </p:extLst>
  </p:cSld>
  <p:clrMapOvr>
    <a:masterClrMapping/>
  </p:clrMapOvr>
  <p:transition spd="slow" advClick="0">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669" y="3253839"/>
            <a:ext cx="10307782"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Tương truyền, có lần, đoàn sứ bộ nhà Minh sang nước ta. Vua Lê Thánh Tông cử trạng nguyên Lương Thế Vinh đón tiếp. Trưởng đoàn sứ Minh vốn nghe tiếng trạng nguyên Việt chẳng những nổi tiếng về văn chương, mà còn có trí thức uyên bác về khoa học, bèn thách: “Vậy quan trạng có thể cân xem con voi kia nặng bao nhiêu được không?”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Nếu em là quan trạng, em sẽ làm thế nào? </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2BA943D-F526-4CC5-9CE5-E2F01172D1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19669" y="249382"/>
            <a:ext cx="9738139" cy="2909454"/>
          </a:xfrm>
          <a:prstGeom prst="rect">
            <a:avLst/>
          </a:prstGeom>
          <a:noFill/>
        </p:spPr>
      </p:pic>
    </p:spTree>
    <p:extLst>
      <p:ext uri="{BB962C8B-B14F-4D97-AF65-F5344CB8AC3E}">
        <p14:creationId xmlns:p14="http://schemas.microsoft.com/office/powerpoint/2010/main" val="500122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ạng Nguyên Lương Thế Vinh Cân Voi">
            <a:hlinkClick r:id="" action="ppaction://media"/>
            <a:extLst>
              <a:ext uri="{FF2B5EF4-FFF2-40B4-BE49-F238E27FC236}">
                <a16:creationId xmlns:a16="http://schemas.microsoft.com/office/drawing/2014/main" id="{01113D8B-3CA8-41FD-82CC-9DA05FE0DF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454" y="85060"/>
            <a:ext cx="9714959" cy="7286219"/>
          </a:xfrm>
          <a:prstGeom prst="rect">
            <a:avLst/>
          </a:prstGeom>
        </p:spPr>
      </p:pic>
    </p:spTree>
    <p:extLst>
      <p:ext uri="{BB962C8B-B14F-4D97-AF65-F5344CB8AC3E}">
        <p14:creationId xmlns:p14="http://schemas.microsoft.com/office/powerpoint/2010/main" val="33879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483" y="2423767"/>
            <a:ext cx="2232025"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69380">
            <a:off x="3921954" y="2362389"/>
            <a:ext cx="2047875" cy="223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587" y="736656"/>
            <a:ext cx="893762"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9" name="AutoShape 9"/>
          <p:cNvSpPr>
            <a:spLocks noChangeArrowheads="1"/>
          </p:cNvSpPr>
          <p:nvPr/>
        </p:nvSpPr>
        <p:spPr bwMode="auto">
          <a:xfrm>
            <a:off x="1650149" y="1930400"/>
            <a:ext cx="2564029" cy="87436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dụng cụ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330" name="AutoShape 10"/>
          <p:cNvSpPr>
            <a:spLocks noChangeArrowheads="1"/>
          </p:cNvSpPr>
          <p:nvPr/>
        </p:nvSpPr>
        <p:spPr bwMode="auto">
          <a:xfrm>
            <a:off x="5301993" y="1930400"/>
            <a:ext cx="3090475" cy="891140"/>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Cách 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khối lượng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333" name="AutoShape 13"/>
          <p:cNvSpPr>
            <a:spLocks noChangeArrowheads="1"/>
          </p:cNvSpPr>
          <p:nvPr/>
        </p:nvSpPr>
        <p:spPr bwMode="auto">
          <a:xfrm>
            <a:off x="4214178" y="106772"/>
            <a:ext cx="4139177" cy="838837"/>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cân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6" descr="image006">
            <a:extLst>
              <a:ext uri="{FF2B5EF4-FFF2-40B4-BE49-F238E27FC236}">
                <a16:creationId xmlns:a16="http://schemas.microsoft.com/office/drawing/2014/main" id="{5807B72A-B8EC-4AFE-B325-B26BBB8DE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9820" flipH="1">
            <a:off x="2290698" y="736654"/>
            <a:ext cx="933888"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3">
            <a:extLst>
              <a:ext uri="{FF2B5EF4-FFF2-40B4-BE49-F238E27FC236}">
                <a16:creationId xmlns:a16="http://schemas.microsoft.com/office/drawing/2014/main" id="{EA895F27-5189-4EAB-AAE2-E1DE426DC098}"/>
              </a:ext>
            </a:extLst>
          </p:cNvPr>
          <p:cNvSpPr>
            <a:spLocks noChangeArrowheads="1"/>
          </p:cNvSpPr>
          <p:nvPr/>
        </p:nvSpPr>
        <p:spPr bwMode="auto">
          <a:xfrm>
            <a:off x="535835" y="736656"/>
            <a:ext cx="1844508" cy="700648"/>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kilogram (kg)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6" descr="image006">
            <a:extLst>
              <a:ext uri="{FF2B5EF4-FFF2-40B4-BE49-F238E27FC236}">
                <a16:creationId xmlns:a16="http://schemas.microsoft.com/office/drawing/2014/main" id="{17889C9B-332D-49D2-8718-79D0393E9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42842" flipV="1">
            <a:off x="5696623" y="2488005"/>
            <a:ext cx="893762" cy="121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10">
            <a:extLst>
              <a:ext uri="{FF2B5EF4-FFF2-40B4-BE49-F238E27FC236}">
                <a16:creationId xmlns:a16="http://schemas.microsoft.com/office/drawing/2014/main" id="{9ABE2946-3DF2-49D4-8E8A-BC4F9BCC0B5B}"/>
              </a:ext>
            </a:extLst>
          </p:cNvPr>
          <p:cNvSpPr>
            <a:spLocks noChangeArrowheads="1"/>
          </p:cNvSpPr>
          <p:nvPr/>
        </p:nvSpPr>
        <p:spPr bwMode="auto">
          <a:xfrm>
            <a:off x="2380343" y="4123305"/>
            <a:ext cx="3407718" cy="778774"/>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 KHỐI LƯỢNG</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985" y="3104921"/>
            <a:ext cx="5259184" cy="342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582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322"/>
                                        </p:tgtEl>
                                        <p:attrNameLst>
                                          <p:attrName>style.visibility</p:attrName>
                                        </p:attrNameLst>
                                      </p:cBhvr>
                                      <p:to>
                                        <p:strVal val="visible"/>
                                      </p:to>
                                    </p:set>
                                    <p:animEffect transition="in" filter="blinds(horizontal)">
                                      <p:cBhvr>
                                        <p:cTn id="12" dur="500"/>
                                        <p:tgtEl>
                                          <p:spTgt spid="5632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6329"/>
                                        </p:tgtEl>
                                        <p:attrNameLst>
                                          <p:attrName>style.visibility</p:attrName>
                                        </p:attrNameLst>
                                      </p:cBhvr>
                                      <p:to>
                                        <p:strVal val="visible"/>
                                      </p:to>
                                    </p:set>
                                    <p:animEffect transition="in" filter="box(in)">
                                      <p:cBhvr>
                                        <p:cTn id="15" dur="500"/>
                                        <p:tgtEl>
                                          <p:spTgt spid="563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56325"/>
                                        </p:tgtEl>
                                        <p:attrNameLst>
                                          <p:attrName>style.visibility</p:attrName>
                                        </p:attrNameLst>
                                      </p:cBhvr>
                                      <p:to>
                                        <p:strVal val="visible"/>
                                      </p:to>
                                    </p:set>
                                    <p:animEffect transition="in" filter="blinds(horizontal)">
                                      <p:cBhvr>
                                        <p:cTn id="20" dur="500"/>
                                        <p:tgtEl>
                                          <p:spTgt spid="5632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6330"/>
                                        </p:tgtEl>
                                        <p:attrNameLst>
                                          <p:attrName>style.visibility</p:attrName>
                                        </p:attrNameLst>
                                      </p:cBhvr>
                                      <p:to>
                                        <p:strVal val="visible"/>
                                      </p:to>
                                    </p:set>
                                    <p:animEffect transition="in" filter="checkerboard(across)">
                                      <p:cBhvr>
                                        <p:cTn id="23" dur="500"/>
                                        <p:tgtEl>
                                          <p:spTgt spid="5633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6326"/>
                                        </p:tgtEl>
                                        <p:attrNameLst>
                                          <p:attrName>style.visibility</p:attrName>
                                        </p:attrNameLst>
                                      </p:cBhvr>
                                      <p:to>
                                        <p:strVal val="visible"/>
                                      </p:to>
                                    </p:set>
                                    <p:animEffect transition="in" filter="blinds(horizontal)">
                                      <p:cBhvr>
                                        <p:cTn id="28" dur="500"/>
                                        <p:tgtEl>
                                          <p:spTgt spid="5632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6333"/>
                                        </p:tgtEl>
                                        <p:attrNameLst>
                                          <p:attrName>style.visibility</p:attrName>
                                        </p:attrNameLst>
                                      </p:cBhvr>
                                      <p:to>
                                        <p:strVal val="visible"/>
                                      </p:to>
                                    </p:set>
                                    <p:animEffect transition="in" filter="blinds(horizontal)">
                                      <p:cBhvr>
                                        <p:cTn id="31" dur="500"/>
                                        <p:tgtEl>
                                          <p:spTgt spid="5633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1000"/>
                                        <p:tgtEl>
                                          <p:spTgt spid="2050"/>
                                        </p:tgtEl>
                                      </p:cBhvr>
                                    </p:animEffect>
                                    <p:anim calcmode="lin" valueType="num">
                                      <p:cBhvr>
                                        <p:cTn id="50" dur="1000" fill="hold"/>
                                        <p:tgtEl>
                                          <p:spTgt spid="2050"/>
                                        </p:tgtEl>
                                        <p:attrNameLst>
                                          <p:attrName>ppt_x</p:attrName>
                                        </p:attrNameLst>
                                      </p:cBhvr>
                                      <p:tavLst>
                                        <p:tav tm="0">
                                          <p:val>
                                            <p:strVal val="#ppt_x"/>
                                          </p:val>
                                        </p:tav>
                                        <p:tav tm="100000">
                                          <p:val>
                                            <p:strVal val="#ppt_x"/>
                                          </p:val>
                                        </p:tav>
                                      </p:tavLst>
                                    </p:anim>
                                    <p:anim calcmode="lin" valueType="num">
                                      <p:cBhvr>
                                        <p:cTn id="5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animBg="1"/>
      <p:bldP spid="56330" grpId="0" animBg="1"/>
      <p:bldP spid="56333"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45813" y="976105"/>
            <a:ext cx="10777569" cy="5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5" tIns="54422" rIns="108845" bIns="54422">
            <a:spAutoFit/>
          </a:bodyPr>
          <a:lstStyle>
            <a:lvl1pPr>
              <a:defRPr sz="4800">
                <a:solidFill>
                  <a:schemeClr val="tx1"/>
                </a:solidFill>
                <a:latin typeface="Arial" charset="0"/>
                <a:cs typeface="Arial" charset="0"/>
              </a:defRPr>
            </a:lvl1pPr>
            <a:lvl2pPr marL="742950" indent="-285750">
              <a:defRPr sz="42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000">
                <a:solidFill>
                  <a:schemeClr val="tx1"/>
                </a:solidFill>
                <a:latin typeface="Arial" charset="0"/>
                <a:cs typeface="Arial" charset="0"/>
              </a:defRPr>
            </a:lvl4pPr>
            <a:lvl5pPr marL="2057400" indent="-228600">
              <a:defRPr sz="3000">
                <a:solidFill>
                  <a:schemeClr val="tx1"/>
                </a:solidFill>
                <a:latin typeface="Arial" charset="0"/>
                <a:cs typeface="Arial" charset="0"/>
              </a:defRPr>
            </a:lvl5pPr>
            <a:lvl6pPr marL="2514600" indent="-228600" eaLnBrk="0" hangingPunct="0">
              <a:defRPr sz="3000">
                <a:solidFill>
                  <a:schemeClr val="tx1"/>
                </a:solidFill>
                <a:latin typeface="Arial" charset="0"/>
                <a:cs typeface="Arial" charset="0"/>
              </a:defRPr>
            </a:lvl6pPr>
            <a:lvl7pPr marL="2971800" indent="-228600" eaLnBrk="0" hangingPunct="0">
              <a:defRPr sz="3000">
                <a:solidFill>
                  <a:schemeClr val="tx1"/>
                </a:solidFill>
                <a:latin typeface="Arial" charset="0"/>
                <a:cs typeface="Arial" charset="0"/>
              </a:defRPr>
            </a:lvl7pPr>
            <a:lvl8pPr marL="3429000" indent="-228600" eaLnBrk="0" hangingPunct="0">
              <a:defRPr sz="3000">
                <a:solidFill>
                  <a:schemeClr val="tx1"/>
                </a:solidFill>
                <a:latin typeface="Arial" charset="0"/>
                <a:cs typeface="Arial" charset="0"/>
              </a:defRPr>
            </a:lvl8pPr>
            <a:lvl9pPr marL="3886200" indent="-228600" eaLnBrk="0" hangingPunct="0">
              <a:defRPr sz="30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1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Trải</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nghiệm</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Pha</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cốc</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trà</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quất</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trà</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tắc</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vi-VN" altLang="vi-VN" sz="31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Text Box 4"/>
          <p:cNvSpPr txBox="1">
            <a:spLocks noChangeArrowheads="1"/>
          </p:cNvSpPr>
          <p:nvPr/>
        </p:nvSpPr>
        <p:spPr bwMode="auto">
          <a:xfrm>
            <a:off x="707216" y="1568979"/>
            <a:ext cx="10777569" cy="416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5" tIns="54422" rIns="108845" bIns="54422">
            <a:spAutoFit/>
          </a:bodyPr>
          <a:lstStyle>
            <a:lvl1pPr>
              <a:defRPr sz="4800">
                <a:solidFill>
                  <a:schemeClr val="tx1"/>
                </a:solidFill>
                <a:latin typeface="Arial" charset="0"/>
                <a:cs typeface="Arial" charset="0"/>
              </a:defRPr>
            </a:lvl1pPr>
            <a:lvl2pPr marL="742950" indent="-285750">
              <a:defRPr sz="42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000">
                <a:solidFill>
                  <a:schemeClr val="tx1"/>
                </a:solidFill>
                <a:latin typeface="Arial" charset="0"/>
                <a:cs typeface="Arial" charset="0"/>
              </a:defRPr>
            </a:lvl4pPr>
            <a:lvl5pPr marL="2057400" indent="-228600">
              <a:defRPr sz="3000">
                <a:solidFill>
                  <a:schemeClr val="tx1"/>
                </a:solidFill>
                <a:latin typeface="Arial" charset="0"/>
                <a:cs typeface="Arial" charset="0"/>
              </a:defRPr>
            </a:lvl5pPr>
            <a:lvl6pPr marL="2514600" indent="-228600" eaLnBrk="0" hangingPunct="0">
              <a:defRPr sz="3000">
                <a:solidFill>
                  <a:schemeClr val="tx1"/>
                </a:solidFill>
                <a:latin typeface="Arial" charset="0"/>
                <a:cs typeface="Arial" charset="0"/>
              </a:defRPr>
            </a:lvl6pPr>
            <a:lvl7pPr marL="2971800" indent="-228600" eaLnBrk="0" hangingPunct="0">
              <a:defRPr sz="3000">
                <a:solidFill>
                  <a:schemeClr val="tx1"/>
                </a:solidFill>
                <a:latin typeface="Arial" charset="0"/>
                <a:cs typeface="Arial" charset="0"/>
              </a:defRPr>
            </a:lvl7pPr>
            <a:lvl8pPr marL="3429000" indent="-228600" eaLnBrk="0" hangingPunct="0">
              <a:defRPr sz="3000">
                <a:solidFill>
                  <a:schemeClr val="tx1"/>
                </a:solidFill>
                <a:latin typeface="Arial" charset="0"/>
                <a:cs typeface="Arial" charset="0"/>
              </a:defRPr>
            </a:lvl8pPr>
            <a:lvl9pPr marL="3886200" indent="-228600" eaLnBrk="0" hangingPunct="0">
              <a:defRPr sz="3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vi-VN" sz="31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Nguyên</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liệu</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gồm</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+ 50g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trắng</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+ 50g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quất</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+ 200 g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trà</a:t>
            </a:r>
            <a:endPar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1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a:t>
            </a:r>
            <a:r>
              <a:rPr kumimoji="0" lang="en-US" altLang="vi-VN" sz="31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ý:</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Tuỳ</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sở</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thích</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thêm</a:t>
            </a:r>
            <a:r>
              <a:rPr kumimoji="0" lang="en-US" altLang="vi-VN" sz="3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vi-VN" sz="31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a:t>
            </a:r>
            <a:endParaRPr kumimoji="0" lang="vi-VN" altLang="vi-VN" sz="31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5305" y="1808428"/>
            <a:ext cx="4518460" cy="297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28"/>
          <p:cNvSpPr txBox="1">
            <a:spLocks noChangeArrowheads="1"/>
          </p:cNvSpPr>
          <p:nvPr/>
        </p:nvSpPr>
        <p:spPr bwMode="auto">
          <a:xfrm>
            <a:off x="1590541" y="0"/>
            <a:ext cx="9010917" cy="1025921"/>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21917" tIns="60958" rIns="121917" bIns="60958">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900" b="1" i="0" u="none" strike="noStrike" kern="1200" cap="none" spc="800" normalizeH="0" baseline="0" noProof="0" dirty="0">
                <a:ln>
                  <a:noFill/>
                </a:ln>
                <a:solidFill>
                  <a:srgbClr val="0000FF"/>
                </a:solidFill>
                <a:effectLst/>
                <a:uLnTx/>
                <a:uFillTx/>
                <a:latin typeface="Arial" panose="020B0604020202020204" pitchFamily="34" charset="0"/>
                <a:ea typeface="方正剪纸简体" pitchFamily="65" charset="-122"/>
                <a:cs typeface="Arial" panose="020B0604020202020204" pitchFamily="34" charset="0"/>
              </a:rPr>
              <a:t>VẬN DỤNG</a:t>
            </a:r>
            <a:endParaRPr kumimoji="0" lang="zh-CN" altLang="en-US" sz="5900" b="1" i="0" u="none" strike="noStrike" kern="1200" cap="none" spc="800" normalizeH="0" baseline="0" noProof="0" dirty="0">
              <a:ln>
                <a:noFill/>
              </a:ln>
              <a:solidFill>
                <a:srgbClr val="0000FF"/>
              </a:solidFill>
              <a:effectLst/>
              <a:uLnTx/>
              <a:uFillTx/>
              <a:latin typeface="Arial" panose="020B0604020202020204" pitchFamily="34" charset="0"/>
              <a:ea typeface="方正剪纸简体" pitchFamily="65" charset="-122"/>
              <a:cs typeface="Arial" panose="020B0604020202020204" pitchFamily="34" charset="0"/>
            </a:endParaRPr>
          </a:p>
        </p:txBody>
      </p:sp>
    </p:spTree>
    <p:extLst>
      <p:ext uri="{BB962C8B-B14F-4D97-AF65-F5344CB8AC3E}">
        <p14:creationId xmlns:p14="http://schemas.microsoft.com/office/powerpoint/2010/main" val="661879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ư duy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2">
            <a:extLst>
              <a:ext uri="{FF2B5EF4-FFF2-40B4-BE49-F238E27FC236}">
                <a16:creationId xmlns:a16="http://schemas.microsoft.com/office/drawing/2014/main" id="{285B5BEE-6663-477E-84CC-8F3239D3B1D6}"/>
              </a:ext>
            </a:extLst>
          </p:cNvPr>
          <p:cNvSpPr txBox="1">
            <a:spLocks/>
          </p:cNvSpPr>
          <p:nvPr/>
        </p:nvSpPr>
        <p:spPr>
          <a:xfrm rot="16200000">
            <a:off x="-1422385" y="3027279"/>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
        <p:nvSpPr>
          <p:cNvPr id="7" name="Rectangle 2"/>
          <p:cNvSpPr>
            <a:spLocks noChangeArrowheads="1"/>
          </p:cNvSpPr>
          <p:nvPr/>
        </p:nvSpPr>
        <p:spPr bwMode="auto">
          <a:xfrm>
            <a:off x="1254114" y="322153"/>
            <a:ext cx="10042242"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TRẢI NGHIỆM</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 thiết kế 1 cái cân đơn giản để sử dụng với các vật dụng như: móc áo, 2 cốc nhựa (giấy), dây treo đủ dùng, bìa, que xiên, bút, các loại thước, que kem, lò xo ....</a:t>
            </a:r>
            <a:endParaRPr kumimoji="0" lang="en-US" sz="32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anose="020B0604020202020204" pitchFamily="34" charset="0"/>
            </a:endParaRPr>
          </a:p>
        </p:txBody>
      </p:sp>
      <p:pic>
        <p:nvPicPr>
          <p:cNvPr id="8"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416" y="3253941"/>
            <a:ext cx="9704408" cy="344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5680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910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descr="Sữa đặc Ông Thọ"/>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54071"/>
            <a:ext cx="12192000" cy="1071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501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4085112" y="1828800"/>
            <a:ext cx="796834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học nội dung quan trọng đã được ghi, trả lời câu hỏi và đọc trước mục III. Cách đo khối lượng</a:t>
            </a:r>
            <a:endPar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35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B5BEE-6663-477E-84CC-8F3239D3B1D6}"/>
              </a:ext>
            </a:extLst>
          </p:cNvPr>
          <p:cNvSpPr>
            <a:spLocks noGrp="1"/>
          </p:cNvSpPr>
          <p:nvPr>
            <p:ph type="title"/>
          </p:nvPr>
        </p:nvSpPr>
        <p:spPr>
          <a:xfrm rot="16200000">
            <a:off x="-1475960" y="3103237"/>
            <a:ext cx="4082579" cy="606425"/>
          </a:xfr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400" b="1">
                <a:solidFill>
                  <a:schemeClr val="accent5">
                    <a:lumMod val="75000"/>
                  </a:schemeClr>
                </a:solidFill>
              </a:rPr>
              <a:t>KHỐI LƯỢNG - ĐO KHỐI LƯỢNG</a:t>
            </a:r>
            <a:endParaRPr lang="en-US" sz="2400" b="1" dirty="0">
              <a:solidFill>
                <a:schemeClr val="accent5">
                  <a:lumMod val="75000"/>
                </a:schemeClr>
              </a:solidFill>
            </a:endParaRPr>
          </a:p>
        </p:txBody>
      </p:sp>
      <p:sp>
        <p:nvSpPr>
          <p:cNvPr id="6" name="Title 2">
            <a:extLst>
              <a:ext uri="{FF2B5EF4-FFF2-40B4-BE49-F238E27FC236}">
                <a16:creationId xmlns:a16="http://schemas.microsoft.com/office/drawing/2014/main" id="{285B5BEE-6663-477E-84CC-8F3239D3B1D6}"/>
              </a:ext>
            </a:extLst>
          </p:cNvPr>
          <p:cNvSpPr txBox="1">
            <a:spLocks/>
          </p:cNvSpPr>
          <p:nvPr/>
        </p:nvSpPr>
        <p:spPr>
          <a:xfrm rot="16200000">
            <a:off x="-1481607" y="3013631"/>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5">
                    <a:lumMod val="75000"/>
                  </a:schemeClr>
                </a:solidFill>
              </a:rPr>
              <a:t>BÀI 6: ĐO KHỐI LƯỢNG</a:t>
            </a:r>
          </a:p>
        </p:txBody>
      </p:sp>
      <p:sp>
        <p:nvSpPr>
          <p:cNvPr id="31" name="Text Box 47"/>
          <p:cNvSpPr txBox="1">
            <a:spLocks noChangeArrowheads="1"/>
          </p:cNvSpPr>
          <p:nvPr/>
        </p:nvSpPr>
        <p:spPr bwMode="auto">
          <a:xfrm>
            <a:off x="1402557" y="890559"/>
            <a:ext cx="7410449"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4400" b="1">
                <a:solidFill>
                  <a:srgbClr val="002060"/>
                </a:solidFill>
              </a:rPr>
              <a:t>  </a:t>
            </a:r>
            <a:r>
              <a:rPr lang="en-US" sz="3600" b="1">
                <a:solidFill>
                  <a:srgbClr val="002060"/>
                </a:solidFill>
              </a:rPr>
              <a:t>? Trên vỏ túi bột giặt OMO có ghi “500g”. Số đó chỉ gì?</a:t>
            </a:r>
          </a:p>
          <a:p>
            <a:pPr algn="just" eaLnBrk="1" hangingPunct="1">
              <a:spcBef>
                <a:spcPct val="50000"/>
              </a:spcBef>
            </a:pPr>
            <a:endParaRPr lang="en-US" sz="3600" b="1">
              <a:solidFill>
                <a:srgbClr val="002060"/>
              </a:solidFill>
            </a:endParaRPr>
          </a:p>
        </p:txBody>
      </p:sp>
      <p:sp>
        <p:nvSpPr>
          <p:cNvPr id="32" name="Text Box 49"/>
          <p:cNvSpPr txBox="1">
            <a:spLocks noChangeArrowheads="1"/>
          </p:cNvSpPr>
          <p:nvPr/>
        </p:nvSpPr>
        <p:spPr bwMode="auto">
          <a:xfrm>
            <a:off x="1268060" y="3244751"/>
            <a:ext cx="74524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3600" b="1">
                <a:solidFill>
                  <a:srgbClr val="002060"/>
                </a:solidFill>
                <a:sym typeface="Wingdings" panose="05000000000000000000" pitchFamily="2" charset="2"/>
              </a:rPr>
              <a:t>  </a:t>
            </a:r>
            <a:r>
              <a:rPr lang="en-US" sz="3600" b="1">
                <a:solidFill>
                  <a:srgbClr val="002060"/>
                </a:solidFill>
              </a:rPr>
              <a:t>500g chỉ </a:t>
            </a:r>
            <a:r>
              <a:rPr lang="en-US" sz="3600" b="1" u="sng">
                <a:solidFill>
                  <a:srgbClr val="FF0000"/>
                </a:solidFill>
              </a:rPr>
              <a:t>lượng bột giặt</a:t>
            </a:r>
            <a:r>
              <a:rPr lang="en-US" sz="3600" b="1">
                <a:solidFill>
                  <a:srgbClr val="FF0000"/>
                </a:solidFill>
              </a:rPr>
              <a:t> </a:t>
            </a:r>
            <a:r>
              <a:rPr lang="en-US" sz="3600" b="1">
                <a:solidFill>
                  <a:srgbClr val="002060"/>
                </a:solidFill>
              </a:rPr>
              <a:t>chứa trong túi.</a:t>
            </a:r>
          </a:p>
        </p:txBody>
      </p:sp>
      <p:grpSp>
        <p:nvGrpSpPr>
          <p:cNvPr id="2" name="Group 1"/>
          <p:cNvGrpSpPr/>
          <p:nvPr/>
        </p:nvGrpSpPr>
        <p:grpSpPr>
          <a:xfrm>
            <a:off x="9036048" y="344179"/>
            <a:ext cx="3369378" cy="3457575"/>
            <a:chOff x="9036048" y="344179"/>
            <a:chExt cx="3369378" cy="3457575"/>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36048" y="344179"/>
              <a:ext cx="30099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11057639" y="3109813"/>
              <a:ext cx="13477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sz="2000" b="1">
                  <a:solidFill>
                    <a:srgbClr val="FFFF00"/>
                  </a:solidFill>
                  <a:latin typeface="VNI-Times" pitchFamily="2" charset="0"/>
                </a:rPr>
                <a:t>500g</a:t>
              </a:r>
            </a:p>
          </p:txBody>
        </p:sp>
      </p:grpSp>
      <p:sp>
        <p:nvSpPr>
          <p:cNvPr id="29" name="AutoShape 52"/>
          <p:cNvSpPr>
            <a:spLocks noChangeArrowheads="1"/>
          </p:cNvSpPr>
          <p:nvPr/>
        </p:nvSpPr>
        <p:spPr bwMode="auto">
          <a:xfrm>
            <a:off x="7733506" y="4733644"/>
            <a:ext cx="2006600" cy="1428188"/>
          </a:xfrm>
          <a:prstGeom prst="wedgeEllipseCallout">
            <a:avLst>
              <a:gd name="adj1" fmla="val 120487"/>
              <a:gd name="adj2" fmla="val -132738"/>
            </a:avLst>
          </a:prstGeom>
          <a:solidFill>
            <a:srgbClr val="00B0F0"/>
          </a:solidFill>
          <a:ln w="57150">
            <a:solidFill>
              <a:schemeClr val="tx2"/>
            </a:solidFill>
            <a:miter lim="800000"/>
            <a:headEnd/>
            <a:tailEnd/>
          </a:ln>
          <a:effec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4400" b="1">
                <a:solidFill>
                  <a:srgbClr val="FF0000"/>
                </a:solidFill>
                <a:latin typeface="VNI-Times" pitchFamily="2" charset="0"/>
              </a:rPr>
              <a:t>500g</a:t>
            </a:r>
          </a:p>
        </p:txBody>
      </p:sp>
    </p:spTree>
    <p:extLst>
      <p:ext uri="{BB962C8B-B14F-4D97-AF65-F5344CB8AC3E}">
        <p14:creationId xmlns:p14="http://schemas.microsoft.com/office/powerpoint/2010/main" val="85853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heckerboard(across)">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B5BEE-6663-477E-84CC-8F3239D3B1D6}"/>
              </a:ext>
            </a:extLst>
          </p:cNvPr>
          <p:cNvSpPr>
            <a:spLocks noGrp="1"/>
          </p:cNvSpPr>
          <p:nvPr>
            <p:ph type="title"/>
          </p:nvPr>
        </p:nvSpPr>
        <p:spPr>
          <a:xfrm rot="16200000">
            <a:off x="-1475960" y="3103237"/>
            <a:ext cx="4082579" cy="606425"/>
          </a:xfr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400" b="1">
                <a:solidFill>
                  <a:schemeClr val="accent5">
                    <a:lumMod val="75000"/>
                  </a:schemeClr>
                </a:solidFill>
              </a:rPr>
              <a:t>KHỐI LƯỢNG - ĐO KHỐI LƯỢNG</a:t>
            </a:r>
            <a:endParaRPr lang="en-US" sz="2400" b="1" dirty="0">
              <a:solidFill>
                <a:schemeClr val="accent5">
                  <a:lumMod val="75000"/>
                </a:schemeClr>
              </a:solidFill>
            </a:endParaRPr>
          </a:p>
        </p:txBody>
      </p:sp>
      <p:sp>
        <p:nvSpPr>
          <p:cNvPr id="6" name="Title 2">
            <a:extLst>
              <a:ext uri="{FF2B5EF4-FFF2-40B4-BE49-F238E27FC236}">
                <a16:creationId xmlns:a16="http://schemas.microsoft.com/office/drawing/2014/main" id="{285B5BEE-6663-477E-84CC-8F3239D3B1D6}"/>
              </a:ext>
            </a:extLst>
          </p:cNvPr>
          <p:cNvSpPr txBox="1">
            <a:spLocks/>
          </p:cNvSpPr>
          <p:nvPr/>
        </p:nvSpPr>
        <p:spPr>
          <a:xfrm rot="16200000">
            <a:off x="-1481607" y="3013631"/>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5">
                    <a:lumMod val="75000"/>
                  </a:schemeClr>
                </a:solidFill>
              </a:rPr>
              <a:t>BÀI 6: ĐO KHỐI LƯỢNG</a:t>
            </a:r>
          </a:p>
        </p:txBody>
      </p:sp>
      <p:sp>
        <p:nvSpPr>
          <p:cNvPr id="31" name="Text Box 47"/>
          <p:cNvSpPr txBox="1">
            <a:spLocks noChangeArrowheads="1"/>
          </p:cNvSpPr>
          <p:nvPr/>
        </p:nvSpPr>
        <p:spPr bwMode="auto">
          <a:xfrm>
            <a:off x="1047751" y="412888"/>
            <a:ext cx="741044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4400" b="1" dirty="0">
                <a:solidFill>
                  <a:srgbClr val="002060"/>
                </a:solidFill>
              </a:rPr>
              <a:t>  </a:t>
            </a:r>
            <a:r>
              <a:rPr lang="en-US" sz="3600" b="1" dirty="0">
                <a:solidFill>
                  <a:srgbClr val="002060"/>
                </a:solidFill>
              </a:rPr>
              <a:t>I. </a:t>
            </a:r>
            <a:r>
              <a:rPr lang="en-US" sz="3600" b="1" dirty="0" err="1">
                <a:solidFill>
                  <a:srgbClr val="002060"/>
                </a:solidFill>
              </a:rPr>
              <a:t>Đơn</a:t>
            </a:r>
            <a:r>
              <a:rPr lang="en-US" sz="3600" b="1" dirty="0">
                <a:solidFill>
                  <a:srgbClr val="002060"/>
                </a:solidFill>
              </a:rPr>
              <a:t> </a:t>
            </a:r>
            <a:r>
              <a:rPr lang="en-US" sz="3600" b="1" dirty="0" err="1">
                <a:solidFill>
                  <a:srgbClr val="002060"/>
                </a:solidFill>
              </a:rPr>
              <a:t>vị</a:t>
            </a:r>
            <a:r>
              <a:rPr lang="en-US" sz="3600" b="1" dirty="0">
                <a:solidFill>
                  <a:srgbClr val="002060"/>
                </a:solidFill>
              </a:rPr>
              <a:t> </a:t>
            </a:r>
            <a:r>
              <a:rPr lang="en-US" sz="3600" b="1" dirty="0" err="1">
                <a:solidFill>
                  <a:srgbClr val="002060"/>
                </a:solidFill>
              </a:rPr>
              <a:t>khối</a:t>
            </a:r>
            <a:r>
              <a:rPr lang="en-US" sz="3600" b="1" dirty="0">
                <a:solidFill>
                  <a:srgbClr val="002060"/>
                </a:solidFill>
              </a:rPr>
              <a:t> </a:t>
            </a:r>
            <a:r>
              <a:rPr lang="en-US" sz="3600" b="1" dirty="0" err="1">
                <a:solidFill>
                  <a:srgbClr val="002060"/>
                </a:solidFill>
              </a:rPr>
              <a:t>lượng</a:t>
            </a:r>
            <a:endParaRPr lang="en-US" sz="3600" b="1" dirty="0">
              <a:solidFill>
                <a:srgbClr val="002060"/>
              </a:solidFill>
            </a:endParaRPr>
          </a:p>
          <a:p>
            <a:pPr algn="just" eaLnBrk="1" hangingPunct="1">
              <a:spcBef>
                <a:spcPct val="50000"/>
              </a:spcBef>
            </a:pPr>
            <a:endParaRPr lang="en-US" sz="3600" b="1" dirty="0">
              <a:solidFill>
                <a:srgbClr val="002060"/>
              </a:solidFill>
            </a:endParaRPr>
          </a:p>
        </p:txBody>
      </p:sp>
      <p:sp>
        <p:nvSpPr>
          <p:cNvPr id="7" name="Text Box 49"/>
          <p:cNvSpPr txBox="1">
            <a:spLocks noChangeArrowheads="1"/>
          </p:cNvSpPr>
          <p:nvPr/>
        </p:nvSpPr>
        <p:spPr bwMode="auto">
          <a:xfrm>
            <a:off x="1763360" y="2163230"/>
            <a:ext cx="97144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Khối</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lượng</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là</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số</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đo</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lượng</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chất</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của</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vật</a:t>
            </a:r>
            <a:r>
              <a:rPr lang="en-US" sz="3600" dirty="0">
                <a:solidFill>
                  <a:srgbClr val="002060"/>
                </a:solidFill>
                <a:sym typeface="Wingdings" panose="05000000000000000000" pitchFamily="2" charset="2"/>
              </a:rPr>
              <a:t>. </a:t>
            </a:r>
          </a:p>
          <a:p>
            <a:pPr algn="just" eaLnBrk="1" hangingPunct="1">
              <a:spcBef>
                <a:spcPct val="50000"/>
              </a:spcBef>
            </a:pP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Trong</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hệ</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đơn</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vị</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đo</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lường</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hợp</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pháp</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của</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nước</a:t>
            </a:r>
            <a:r>
              <a:rPr lang="en-US" sz="3600" dirty="0">
                <a:solidFill>
                  <a:srgbClr val="002060"/>
                </a:solidFill>
                <a:sym typeface="Wingdings" panose="05000000000000000000" pitchFamily="2" charset="2"/>
              </a:rPr>
              <a:t> ta </a:t>
            </a:r>
            <a:r>
              <a:rPr lang="en-US" sz="3600" dirty="0" err="1">
                <a:solidFill>
                  <a:srgbClr val="002060"/>
                </a:solidFill>
                <a:sym typeface="Wingdings" panose="05000000000000000000" pitchFamily="2" charset="2"/>
              </a:rPr>
              <a:t>đơn</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vị</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cơ</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bản</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đo</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khối</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lượng</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là</a:t>
            </a:r>
            <a:r>
              <a:rPr lang="en-US" sz="3600" dirty="0">
                <a:solidFill>
                  <a:srgbClr val="002060"/>
                </a:solidFill>
                <a:sym typeface="Wingdings" panose="05000000000000000000" pitchFamily="2" charset="2"/>
              </a:rPr>
              <a:t> </a:t>
            </a:r>
            <a:r>
              <a:rPr lang="en-US" sz="3600" b="1" dirty="0" err="1">
                <a:solidFill>
                  <a:srgbClr val="002060"/>
                </a:solidFill>
                <a:sym typeface="Wingdings" panose="05000000000000000000" pitchFamily="2" charset="2"/>
              </a:rPr>
              <a:t>kilôgam</a:t>
            </a:r>
            <a:r>
              <a:rPr lang="en-US" sz="3600" b="1" dirty="0">
                <a:solidFill>
                  <a:srgbClr val="002060"/>
                </a:solidFill>
                <a:sym typeface="Wingdings" panose="05000000000000000000" pitchFamily="2" charset="2"/>
              </a:rPr>
              <a:t>,</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kí</a:t>
            </a:r>
            <a:r>
              <a:rPr lang="en-US" sz="3600" dirty="0">
                <a:solidFill>
                  <a:srgbClr val="002060"/>
                </a:solidFill>
                <a:sym typeface="Wingdings" panose="05000000000000000000" pitchFamily="2" charset="2"/>
              </a:rPr>
              <a:t> </a:t>
            </a:r>
            <a:r>
              <a:rPr lang="en-US" sz="3600" dirty="0" err="1">
                <a:solidFill>
                  <a:srgbClr val="002060"/>
                </a:solidFill>
                <a:sym typeface="Wingdings" panose="05000000000000000000" pitchFamily="2" charset="2"/>
              </a:rPr>
              <a:t>hiệu</a:t>
            </a:r>
            <a:r>
              <a:rPr lang="en-US" sz="3600" dirty="0">
                <a:solidFill>
                  <a:srgbClr val="002060"/>
                </a:solidFill>
                <a:sym typeface="Wingdings" panose="05000000000000000000" pitchFamily="2" charset="2"/>
              </a:rPr>
              <a:t> </a:t>
            </a:r>
            <a:r>
              <a:rPr lang="en-US" sz="3600" b="1" dirty="0">
                <a:solidFill>
                  <a:srgbClr val="002060"/>
                </a:solidFill>
                <a:sym typeface="Wingdings" panose="05000000000000000000" pitchFamily="2" charset="2"/>
              </a:rPr>
              <a:t>kg</a:t>
            </a:r>
            <a:r>
              <a:rPr lang="en-US" sz="3600" dirty="0">
                <a:solidFill>
                  <a:srgbClr val="002060"/>
                </a:solidFill>
                <a:sym typeface="Wingdings" panose="05000000000000000000" pitchFamily="2" charset="2"/>
              </a:rPr>
              <a:t>.</a:t>
            </a:r>
            <a:endParaRPr lang="en-US" sz="3600" dirty="0">
              <a:solidFill>
                <a:srgbClr val="002060"/>
              </a:solidFill>
            </a:endParaRPr>
          </a:p>
        </p:txBody>
      </p:sp>
    </p:spTree>
    <p:extLst>
      <p:ext uri="{BB962C8B-B14F-4D97-AF65-F5344CB8AC3E}">
        <p14:creationId xmlns:p14="http://schemas.microsoft.com/office/powerpoint/2010/main" val="9791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7076" y="1188984"/>
            <a:ext cx="7868991" cy="1446550"/>
          </a:xfrm>
          <a:prstGeom prst="rect">
            <a:avLst/>
          </a:prstGeom>
          <a:noFill/>
        </p:spPr>
        <p:txBody>
          <a:bodyPr wrap="square" rtlCol="0">
            <a:spAutoFit/>
          </a:bodyPr>
          <a:lstStyle/>
          <a:p>
            <a:r>
              <a:rPr lang="en-US" sz="4000" b="1" dirty="0" err="1">
                <a:solidFill>
                  <a:srgbClr val="002060"/>
                </a:solidFill>
              </a:rPr>
              <a:t>tấn</a:t>
            </a:r>
            <a:r>
              <a:rPr lang="en-US" sz="4000" b="1" dirty="0">
                <a:solidFill>
                  <a:srgbClr val="002060"/>
                </a:solidFill>
              </a:rPr>
              <a:t> 		  </a:t>
            </a:r>
            <a:r>
              <a:rPr lang="en-US" sz="4000" b="1" dirty="0" err="1">
                <a:solidFill>
                  <a:srgbClr val="002060"/>
                </a:solidFill>
              </a:rPr>
              <a:t>tạ</a:t>
            </a:r>
            <a:r>
              <a:rPr lang="en-US" sz="4000" b="1" dirty="0">
                <a:solidFill>
                  <a:srgbClr val="002060"/>
                </a:solidFill>
              </a:rPr>
              <a:t> 	        </a:t>
            </a:r>
            <a:r>
              <a:rPr lang="en-US" sz="4000" b="1" dirty="0" err="1">
                <a:solidFill>
                  <a:srgbClr val="002060"/>
                </a:solidFill>
                <a:latin typeface="Times New Roman" panose="02020603050405020304" pitchFamily="18" charset="0"/>
                <a:cs typeface="Times New Roman" panose="02020603050405020304" pitchFamily="18" charset="0"/>
              </a:rPr>
              <a:t>yến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rPr>
              <a:t>	          </a:t>
            </a:r>
            <a:r>
              <a:rPr lang="en-US" sz="4000" b="1" dirty="0">
                <a:solidFill>
                  <a:srgbClr val="FF0000"/>
                </a:solidFill>
              </a:rPr>
              <a:t>kg</a:t>
            </a:r>
          </a:p>
          <a:p>
            <a:endParaRPr lang="en-US" sz="4800" b="1" dirty="0">
              <a:solidFill>
                <a:srgbClr val="00B0F0"/>
              </a:solidFill>
            </a:endParaRPr>
          </a:p>
        </p:txBody>
      </p:sp>
      <p:sp>
        <p:nvSpPr>
          <p:cNvPr id="11" name="Arc 10"/>
          <p:cNvSpPr/>
          <p:nvPr/>
        </p:nvSpPr>
        <p:spPr>
          <a:xfrm>
            <a:off x="3995038" y="786339"/>
            <a:ext cx="1545465" cy="888642"/>
          </a:xfrm>
          <a:prstGeom prst="arc">
            <a:avLst>
              <a:gd name="adj1" fmla="val 11218340"/>
              <a:gd name="adj2" fmla="val 20770281"/>
            </a:avLst>
          </a:prstGeom>
          <a:ln w="19050"/>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5631778" y="730669"/>
            <a:ext cx="1545465" cy="888642"/>
          </a:xfrm>
          <a:prstGeom prst="arc">
            <a:avLst>
              <a:gd name="adj1" fmla="val 11218340"/>
              <a:gd name="adj2" fmla="val 21401787"/>
            </a:avLst>
          </a:prstGeom>
          <a:ln w="19050"/>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7601875" y="786339"/>
            <a:ext cx="1545465" cy="888642"/>
          </a:xfrm>
          <a:prstGeom prst="arc">
            <a:avLst>
              <a:gd name="adj1" fmla="val 11218340"/>
              <a:gd name="adj2" fmla="val 20770281"/>
            </a:avLst>
          </a:prstGeom>
          <a:ln w="19050"/>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8110000" y="180531"/>
            <a:ext cx="117197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 10</a:t>
            </a:r>
          </a:p>
        </p:txBody>
      </p:sp>
      <p:sp>
        <p:nvSpPr>
          <p:cNvPr id="16" name="TextBox 15"/>
          <p:cNvSpPr txBox="1"/>
          <p:nvPr/>
        </p:nvSpPr>
        <p:spPr>
          <a:xfrm>
            <a:off x="6136769" y="134789"/>
            <a:ext cx="117197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 10</a:t>
            </a:r>
          </a:p>
        </p:txBody>
      </p:sp>
      <p:sp>
        <p:nvSpPr>
          <p:cNvPr id="17" name="TextBox 16"/>
          <p:cNvSpPr txBox="1"/>
          <p:nvPr/>
        </p:nvSpPr>
        <p:spPr>
          <a:xfrm>
            <a:off x="4163538" y="98428"/>
            <a:ext cx="117197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 10</a:t>
            </a:r>
          </a:p>
        </p:txBody>
      </p:sp>
      <p:sp>
        <p:nvSpPr>
          <p:cNvPr id="18" name="TextBox 17"/>
          <p:cNvSpPr txBox="1"/>
          <p:nvPr/>
        </p:nvSpPr>
        <p:spPr>
          <a:xfrm>
            <a:off x="3639207" y="2793453"/>
            <a:ext cx="9416207" cy="1446550"/>
          </a:xfrm>
          <a:prstGeom prst="rect">
            <a:avLst/>
          </a:prstGeom>
          <a:noFill/>
        </p:spPr>
        <p:txBody>
          <a:bodyPr wrap="square" rtlCol="0">
            <a:spAutoFit/>
          </a:bodyPr>
          <a:lstStyle/>
          <a:p>
            <a:r>
              <a:rPr lang="en-US" sz="4000" b="1" dirty="0">
                <a:solidFill>
                  <a:srgbClr val="FF0066"/>
                </a:solidFill>
              </a:rPr>
              <a:t>kg</a:t>
            </a:r>
            <a:r>
              <a:rPr lang="en-US" sz="4000" b="1" dirty="0">
                <a:solidFill>
                  <a:srgbClr val="002060"/>
                </a:solidFill>
              </a:rPr>
              <a:t> 		hg 	       dg 	       g            </a:t>
            </a:r>
          </a:p>
          <a:p>
            <a:endParaRPr lang="en-US" sz="4800" b="1" dirty="0">
              <a:solidFill>
                <a:srgbClr val="00B0F0"/>
              </a:solidFill>
            </a:endParaRPr>
          </a:p>
        </p:txBody>
      </p:sp>
      <p:sp>
        <p:nvSpPr>
          <p:cNvPr id="19" name="Arc 18"/>
          <p:cNvSpPr/>
          <p:nvPr/>
        </p:nvSpPr>
        <p:spPr>
          <a:xfrm>
            <a:off x="3962785" y="2665650"/>
            <a:ext cx="1545465" cy="888642"/>
          </a:xfrm>
          <a:prstGeom prst="arc">
            <a:avLst>
              <a:gd name="adj1" fmla="val 11218340"/>
              <a:gd name="adj2" fmla="val 20770281"/>
            </a:avLst>
          </a:prstGeom>
          <a:ln w="19050"/>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5845639" y="2589897"/>
            <a:ext cx="1545465" cy="888642"/>
          </a:xfrm>
          <a:prstGeom prst="arc">
            <a:avLst>
              <a:gd name="adj1" fmla="val 11218340"/>
              <a:gd name="adj2" fmla="val 20770281"/>
            </a:avLst>
          </a:prstGeom>
          <a:ln w="19050"/>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p:cNvGrpSpPr/>
          <p:nvPr/>
        </p:nvGrpSpPr>
        <p:grpSpPr>
          <a:xfrm>
            <a:off x="4259595" y="1978656"/>
            <a:ext cx="6690082" cy="518456"/>
            <a:chOff x="2252918" y="2209352"/>
            <a:chExt cx="6690082" cy="518456"/>
          </a:xfrm>
        </p:grpSpPr>
        <p:sp>
          <p:nvSpPr>
            <p:cNvPr id="22" name="TextBox 21"/>
            <p:cNvSpPr txBox="1"/>
            <p:nvPr/>
          </p:nvSpPr>
          <p:spPr>
            <a:xfrm>
              <a:off x="2252918" y="2266143"/>
              <a:ext cx="1171977"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x 10</a:t>
              </a:r>
            </a:p>
          </p:txBody>
        </p:sp>
        <p:sp>
          <p:nvSpPr>
            <p:cNvPr id="23" name="TextBox 22"/>
            <p:cNvSpPr txBox="1"/>
            <p:nvPr/>
          </p:nvSpPr>
          <p:spPr>
            <a:xfrm>
              <a:off x="3876742" y="2243994"/>
              <a:ext cx="1171977"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x 10</a:t>
              </a:r>
            </a:p>
          </p:txBody>
        </p:sp>
        <p:sp>
          <p:nvSpPr>
            <p:cNvPr id="34" name="TextBox 33"/>
            <p:cNvSpPr txBox="1"/>
            <p:nvPr/>
          </p:nvSpPr>
          <p:spPr>
            <a:xfrm>
              <a:off x="5738022" y="2216863"/>
              <a:ext cx="1171977"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x 10</a:t>
              </a:r>
            </a:p>
          </p:txBody>
        </p:sp>
        <p:sp>
          <p:nvSpPr>
            <p:cNvPr id="35" name="TextBox 34"/>
            <p:cNvSpPr txBox="1"/>
            <p:nvPr/>
          </p:nvSpPr>
          <p:spPr>
            <a:xfrm>
              <a:off x="7771023" y="2209352"/>
              <a:ext cx="1171977" cy="461665"/>
            </a:xfrm>
            <a:prstGeom prst="rect">
              <a:avLst/>
            </a:prstGeom>
            <a:noFill/>
          </p:spPr>
          <p:txBody>
            <a:bodyPr wrap="square" rtlCol="0">
              <a:spAutoFit/>
            </a:bodyPr>
            <a:lstStyle/>
            <a:p>
              <a:endParaRPr lang="en-US" sz="2400" b="1" dirty="0">
                <a:solidFill>
                  <a:srgbClr val="FF0000"/>
                </a:solidFill>
                <a:latin typeface="Times New Roman" panose="02020603050405020304" pitchFamily="18" charset="0"/>
                <a:cs typeface="Times New Roman" panose="02020603050405020304" pitchFamily="18" charset="0"/>
              </a:endParaRPr>
            </a:p>
          </p:txBody>
        </p:sp>
      </p:grpSp>
      <p:sp>
        <p:nvSpPr>
          <p:cNvPr id="31" name="Oval 30"/>
          <p:cNvSpPr/>
          <p:nvPr/>
        </p:nvSpPr>
        <p:spPr>
          <a:xfrm>
            <a:off x="6927205" y="950063"/>
            <a:ext cx="500075" cy="4849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p:cNvSpPr/>
          <p:nvPr/>
        </p:nvSpPr>
        <p:spPr>
          <a:xfrm>
            <a:off x="7509298" y="2536100"/>
            <a:ext cx="1545465" cy="888642"/>
          </a:xfrm>
          <a:prstGeom prst="arc">
            <a:avLst>
              <a:gd name="adj1" fmla="val 11218340"/>
              <a:gd name="adj2" fmla="val 21276845"/>
            </a:avLst>
          </a:prstGeom>
          <a:ln w="19050"/>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itle 2">
            <a:extLst>
              <a:ext uri="{FF2B5EF4-FFF2-40B4-BE49-F238E27FC236}">
                <a16:creationId xmlns:a16="http://schemas.microsoft.com/office/drawing/2014/main" id="{285B5BEE-6663-477E-84CC-8F3239D3B1D6}"/>
              </a:ext>
            </a:extLst>
          </p:cNvPr>
          <p:cNvSpPr txBox="1">
            <a:spLocks/>
          </p:cNvSpPr>
          <p:nvPr/>
        </p:nvSpPr>
        <p:spPr>
          <a:xfrm rot="16200000">
            <a:off x="-1481607" y="3013631"/>
            <a:ext cx="4082579" cy="785634"/>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accent5">
                    <a:lumMod val="75000"/>
                  </a:schemeClr>
                </a:solidFill>
              </a:rPr>
              <a:t>BÀI 6: ĐO KHỐI LƯỢNG</a:t>
            </a:r>
          </a:p>
        </p:txBody>
      </p:sp>
      <p:sp>
        <p:nvSpPr>
          <p:cNvPr id="3" name="TextBox 2"/>
          <p:cNvSpPr txBox="1"/>
          <p:nvPr/>
        </p:nvSpPr>
        <p:spPr>
          <a:xfrm>
            <a:off x="2215109" y="5117790"/>
            <a:ext cx="8734568" cy="584775"/>
          </a:xfrm>
          <a:prstGeom prst="rect">
            <a:avLst/>
          </a:prstGeom>
          <a:noFill/>
        </p:spPr>
        <p:txBody>
          <a:bodyPr wrap="square" rtlCol="0">
            <a:spAutoFit/>
          </a:bodyPr>
          <a:lstStyle/>
          <a:p>
            <a:r>
              <a:rPr lang="en-US" sz="3200" dirty="0">
                <a:solidFill>
                  <a:srgbClr val="002060"/>
                </a:solidFill>
                <a:latin typeface="#9Slide03 AllRoundGothic" panose="020B0703020202020104" pitchFamily="34" charset="0"/>
              </a:rPr>
              <a:t>		</a:t>
            </a:r>
          </a:p>
        </p:txBody>
      </p:sp>
      <p:grpSp>
        <p:nvGrpSpPr>
          <p:cNvPr id="27" name="Group 26"/>
          <p:cNvGrpSpPr/>
          <p:nvPr/>
        </p:nvGrpSpPr>
        <p:grpSpPr>
          <a:xfrm>
            <a:off x="6278475" y="3339082"/>
            <a:ext cx="2297609" cy="469176"/>
            <a:chOff x="5738022" y="2209352"/>
            <a:chExt cx="3204978" cy="469176"/>
          </a:xfrm>
        </p:grpSpPr>
        <p:sp>
          <p:nvSpPr>
            <p:cNvPr id="37" name="TextBox 36"/>
            <p:cNvSpPr txBox="1"/>
            <p:nvPr/>
          </p:nvSpPr>
          <p:spPr>
            <a:xfrm>
              <a:off x="5738022" y="2216863"/>
              <a:ext cx="1602488"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x 1000</a:t>
              </a:r>
            </a:p>
          </p:txBody>
        </p:sp>
        <p:sp>
          <p:nvSpPr>
            <p:cNvPr id="38" name="TextBox 37"/>
            <p:cNvSpPr txBox="1"/>
            <p:nvPr/>
          </p:nvSpPr>
          <p:spPr>
            <a:xfrm>
              <a:off x="7771023" y="2209352"/>
              <a:ext cx="1171977" cy="461665"/>
            </a:xfrm>
            <a:prstGeom prst="rect">
              <a:avLst/>
            </a:prstGeom>
            <a:noFill/>
          </p:spPr>
          <p:txBody>
            <a:bodyPr wrap="square" rtlCol="0">
              <a:spAutoFit/>
            </a:bodyPr>
            <a:lstStyle/>
            <a:p>
              <a:endParaRPr lang="en-US" sz="2400" b="1" dirty="0">
                <a:solidFill>
                  <a:srgbClr val="FF0000"/>
                </a:solidFill>
                <a:latin typeface="Times New Roman" panose="02020603050405020304" pitchFamily="18" charset="0"/>
                <a:cs typeface="Times New Roman" panose="02020603050405020304" pitchFamily="18" charset="0"/>
              </a:endParaRPr>
            </a:p>
          </p:txBody>
        </p:sp>
      </p:grpSp>
      <p:sp>
        <p:nvSpPr>
          <p:cNvPr id="39" name="Arc 38"/>
          <p:cNvSpPr/>
          <p:nvPr/>
        </p:nvSpPr>
        <p:spPr>
          <a:xfrm>
            <a:off x="6051865" y="3850920"/>
            <a:ext cx="1545465" cy="888642"/>
          </a:xfrm>
          <a:prstGeom prst="arc">
            <a:avLst>
              <a:gd name="adj1" fmla="val 11218340"/>
              <a:gd name="adj2" fmla="val 21276845"/>
            </a:avLst>
          </a:prstGeom>
          <a:ln w="19050"/>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40" name="TextBox 39"/>
          <p:cNvSpPr txBox="1"/>
          <p:nvPr/>
        </p:nvSpPr>
        <p:spPr>
          <a:xfrm>
            <a:off x="4944877" y="4096651"/>
            <a:ext cx="9416207" cy="1446550"/>
          </a:xfrm>
          <a:prstGeom prst="rect">
            <a:avLst/>
          </a:prstGeom>
          <a:noFill/>
        </p:spPr>
        <p:txBody>
          <a:bodyPr wrap="square" rtlCol="0">
            <a:spAutoFit/>
          </a:bodyPr>
          <a:lstStyle/>
          <a:p>
            <a:r>
              <a:rPr lang="en-US" sz="4000" b="1" dirty="0">
                <a:solidFill>
                  <a:srgbClr val="00B050"/>
                </a:solidFill>
              </a:rPr>
              <a:t>       g           mg </a:t>
            </a:r>
          </a:p>
          <a:p>
            <a:endParaRPr lang="en-US" sz="4800" b="1" dirty="0">
              <a:solidFill>
                <a:srgbClr val="00B050"/>
              </a:solidFill>
            </a:endParaRPr>
          </a:p>
        </p:txBody>
      </p:sp>
    </p:spTree>
    <p:extLst>
      <p:ext uri="{BB962C8B-B14F-4D97-AF65-F5344CB8AC3E}">
        <p14:creationId xmlns:p14="http://schemas.microsoft.com/office/powerpoint/2010/main" val="3722764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215998C-280A-471A-8BB1-CDC2B95FC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0B596E-8E5F-4DB7-9C0B-A416410C0FAB}">
  <ds:schemaRefs>
    <ds:schemaRef ds:uri="http://schemas.microsoft.com/sharepoint/v3/contenttype/forms"/>
  </ds:schemaRefs>
</ds:datastoreItem>
</file>

<file path=customXml/itemProps3.xml><?xml version="1.0" encoding="utf-8"?>
<ds:datastoreItem xmlns:ds="http://schemas.openxmlformats.org/officeDocument/2006/customXml" ds:itemID="{271DA07E-9A1F-402C-A357-ABD24F8C703B}">
  <ds:schemaRef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 ds:uri="16c05727-aa75-4e4a-9b5f-8a80a1165891"/>
    <ds:schemaRef ds:uri="71af3243-3dd4-4a8d-8c0d-dd76da1f02a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2416</Words>
  <Application>Microsoft Office PowerPoint</Application>
  <PresentationFormat>Widescreen</PresentationFormat>
  <Paragraphs>462</Paragraphs>
  <Slides>60</Slides>
  <Notes>14</Notes>
  <HiddenSlides>0</HiddenSlides>
  <MMClips>8</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60</vt:i4>
      </vt:variant>
    </vt:vector>
  </HeadingPairs>
  <TitlesOfParts>
    <vt:vector size="79" baseType="lpstr">
      <vt:lpstr>#9Slide03 AllRoundGothic</vt:lpstr>
      <vt:lpstr>#9Slide03 Ample</vt:lpstr>
      <vt:lpstr>#9Slide03 BoosterNextFYBlack</vt:lpstr>
      <vt:lpstr>.VnArial</vt:lpstr>
      <vt:lpstr>.VnBahamasBH</vt:lpstr>
      <vt:lpstr>Arial</vt:lpstr>
      <vt:lpstr>Arial Black</vt:lpstr>
      <vt:lpstr>Baskerville Old Face</vt:lpstr>
      <vt:lpstr>Calibri</vt:lpstr>
      <vt:lpstr>Calibri Light</vt:lpstr>
      <vt:lpstr>open sans</vt:lpstr>
      <vt:lpstr>Times New Roman</vt:lpstr>
      <vt:lpstr>VNI-Times</vt:lpstr>
      <vt:lpstr>阿里巴巴普惠体 H</vt:lpstr>
      <vt:lpstr>Office Theme</vt:lpstr>
      <vt:lpstr>Default Design</vt:lpstr>
      <vt:lpstr>1_Office Theme</vt:lpstr>
      <vt:lpstr>2_Office Theme</vt:lpstr>
      <vt:lpstr>Equation</vt:lpstr>
      <vt:lpstr>PowerPoint Presentation</vt:lpstr>
      <vt:lpstr>PowerPoint Presentation</vt:lpstr>
      <vt:lpstr>PowerPoint Presentation</vt:lpstr>
      <vt:lpstr>PowerPoint Presentation</vt:lpstr>
      <vt:lpstr>KHỐI LƯỢNG - ĐO KHỐI LƯỢNG</vt:lpstr>
      <vt:lpstr>PowerPoint Presentation</vt:lpstr>
      <vt:lpstr>KHỐI LƯỢNG - ĐO KHỐI LƯỢNG</vt:lpstr>
      <vt:lpstr>KHỐI LƯỢNG - ĐO KHỐI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2020-08-21T03:01:28Z</dcterms:created>
  <dcterms:modified xsi:type="dcterms:W3CDTF">2022-09-20T15:43:14Z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