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2" r:id="rId2"/>
    <p:sldMasterId id="2147483698" r:id="rId3"/>
    <p:sldMasterId id="2147483711" r:id="rId4"/>
  </p:sldMasterIdLst>
  <p:notesMasterIdLst>
    <p:notesMasterId r:id="rId54"/>
  </p:notesMasterIdLst>
  <p:sldIdLst>
    <p:sldId id="270" r:id="rId5"/>
    <p:sldId id="296" r:id="rId6"/>
    <p:sldId id="410" r:id="rId7"/>
    <p:sldId id="396" r:id="rId8"/>
    <p:sldId id="295" r:id="rId9"/>
    <p:sldId id="347" r:id="rId10"/>
    <p:sldId id="266" r:id="rId11"/>
    <p:sldId id="268" r:id="rId12"/>
    <p:sldId id="411" r:id="rId13"/>
    <p:sldId id="301" r:id="rId14"/>
    <p:sldId id="395" r:id="rId15"/>
    <p:sldId id="394" r:id="rId16"/>
    <p:sldId id="397" r:id="rId17"/>
    <p:sldId id="398" r:id="rId18"/>
    <p:sldId id="399" r:id="rId19"/>
    <p:sldId id="400" r:id="rId20"/>
    <p:sldId id="401" r:id="rId21"/>
    <p:sldId id="402" r:id="rId22"/>
    <p:sldId id="403" r:id="rId23"/>
    <p:sldId id="309" r:id="rId24"/>
    <p:sldId id="305" r:id="rId25"/>
    <p:sldId id="304" r:id="rId26"/>
    <p:sldId id="312" r:id="rId27"/>
    <p:sldId id="409" r:id="rId28"/>
    <p:sldId id="405" r:id="rId29"/>
    <p:sldId id="404" r:id="rId30"/>
    <p:sldId id="306" r:id="rId31"/>
    <p:sldId id="414" r:id="rId32"/>
    <p:sldId id="415" r:id="rId33"/>
    <p:sldId id="311" r:id="rId34"/>
    <p:sldId id="307" r:id="rId35"/>
    <p:sldId id="308" r:id="rId36"/>
    <p:sldId id="316" r:id="rId37"/>
    <p:sldId id="317" r:id="rId38"/>
    <p:sldId id="416" r:id="rId39"/>
    <p:sldId id="318" r:id="rId40"/>
    <p:sldId id="320" r:id="rId41"/>
    <p:sldId id="319" r:id="rId42"/>
    <p:sldId id="417" r:id="rId43"/>
    <p:sldId id="276" r:id="rId44"/>
    <p:sldId id="275" r:id="rId45"/>
    <p:sldId id="281" r:id="rId46"/>
    <p:sldId id="412" r:id="rId47"/>
    <p:sldId id="413" r:id="rId48"/>
    <p:sldId id="282" r:id="rId49"/>
    <p:sldId id="333" r:id="rId50"/>
    <p:sldId id="310" r:id="rId51"/>
    <p:sldId id="290" r:id="rId52"/>
    <p:sldId id="277" r:id="rId53"/>
  </p:sldIdLst>
  <p:sldSz cx="15544800" cy="8229600"/>
  <p:notesSz cx="6858000" cy="9144000"/>
  <p:defaultTex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677863" indent="-220663"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357313" indent="-442913"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2036763" indent="-665163"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716213" indent="-887413"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592">
          <p15:clr>
            <a:srgbClr val="A4A3A4"/>
          </p15:clr>
        </p15:guide>
        <p15:guide id="2" pos="48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4E87"/>
    <a:srgbClr val="F3DC81"/>
    <a:srgbClr val="46189D"/>
    <a:srgbClr val="7D930B"/>
    <a:srgbClr val="EB2264"/>
    <a:srgbClr val="FFA900"/>
    <a:srgbClr val="00B0F0"/>
    <a:srgbClr val="F4F7FC"/>
    <a:srgbClr val="DAEF88"/>
    <a:srgbClr val="00D1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14" autoAdjust="0"/>
    <p:restoredTop sz="94728" autoAdjust="0"/>
  </p:normalViewPr>
  <p:slideViewPr>
    <p:cSldViewPr>
      <p:cViewPr varScale="1">
        <p:scale>
          <a:sx n="53" d="100"/>
          <a:sy n="53" d="100"/>
        </p:scale>
        <p:origin x="512" y="88"/>
      </p:cViewPr>
      <p:guideLst>
        <p:guide orient="horz" pos="2592"/>
        <p:guide pos="4896"/>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A1C3A7-62AB-4C96-8D4A-F3B955514EE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B544F330-B6F0-44A4-B653-DA795ABCB165}"/>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9F9153F9-3C7C-4B69-9095-9D6BCBF8B90D}" type="datetimeFigureOut">
              <a:rPr lang="en-US"/>
              <a:pPr>
                <a:defRPr/>
              </a:pPr>
              <a:t>9/16/2022</a:t>
            </a:fld>
            <a:endParaRPr lang="en-US"/>
          </a:p>
        </p:txBody>
      </p:sp>
      <p:sp>
        <p:nvSpPr>
          <p:cNvPr id="4" name="Slide Image Placeholder 3">
            <a:extLst>
              <a:ext uri="{FF2B5EF4-FFF2-40B4-BE49-F238E27FC236}">
                <a16:creationId xmlns:a16="http://schemas.microsoft.com/office/drawing/2014/main" id="{B8CF2BD7-949C-40E2-98FF-244A9A26D94C}"/>
              </a:ext>
            </a:extLst>
          </p:cNvPr>
          <p:cNvSpPr>
            <a:spLocks noGrp="1" noRot="1" noChangeAspect="1"/>
          </p:cNvSpPr>
          <p:nvPr>
            <p:ph type="sldImg" idx="2"/>
          </p:nvPr>
        </p:nvSpPr>
        <p:spPr>
          <a:xfrm>
            <a:off x="190500" y="685800"/>
            <a:ext cx="6477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369F8BAD-FE87-4488-883C-9A8F7C64C1ED}"/>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65F257F-D70B-4524-864F-2A1EF4688BF0}"/>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1E10819B-B672-4FD3-93CB-D7736D8D643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7E32E82-D42F-4EBE-A164-66F607EAFC44}" type="slidenum">
              <a:rPr lang="en-US" altLang="vi-VN"/>
              <a:pPr>
                <a:defRPr/>
              </a:pPr>
              <a:t>‹#›</a:t>
            </a:fld>
            <a:endParaRPr lang="en-US" altLang="vi-VN"/>
          </a:p>
        </p:txBody>
      </p:sp>
    </p:spTree>
  </p:cSld>
  <p:clrMap bg1="lt1" tx1="dk1" bg2="lt2" tx2="dk2" accent1="accent1" accent2="accent2" accent3="accent3" accent4="accent4" accent5="accent5" accent6="accent6" hlink="hlink" folHlink="folHlink"/>
  <p:notesStyle>
    <a:lvl1pPr algn="l" defTabSz="1357313" rtl="0" eaLnBrk="0" fontAlgn="base" hangingPunct="0">
      <a:spcBef>
        <a:spcPct val="30000"/>
      </a:spcBef>
      <a:spcAft>
        <a:spcPct val="0"/>
      </a:spcAft>
      <a:defRPr sz="1200" kern="1200">
        <a:solidFill>
          <a:schemeClr val="tx1"/>
        </a:solidFill>
        <a:latin typeface="+mn-lt"/>
        <a:ea typeface="+mn-ea"/>
        <a:cs typeface="+mn-cs"/>
      </a:defRPr>
    </a:lvl1pPr>
    <a:lvl2pPr marL="677863" algn="l" defTabSz="1357313" rtl="0" eaLnBrk="0" fontAlgn="base" hangingPunct="0">
      <a:spcBef>
        <a:spcPct val="30000"/>
      </a:spcBef>
      <a:spcAft>
        <a:spcPct val="0"/>
      </a:spcAft>
      <a:defRPr sz="1200" kern="1200">
        <a:solidFill>
          <a:schemeClr val="tx1"/>
        </a:solidFill>
        <a:latin typeface="+mn-lt"/>
        <a:ea typeface="+mn-ea"/>
        <a:cs typeface="+mn-cs"/>
      </a:defRPr>
    </a:lvl2pPr>
    <a:lvl3pPr marL="1357313" algn="l" defTabSz="1357313" rtl="0" eaLnBrk="0" fontAlgn="base" hangingPunct="0">
      <a:spcBef>
        <a:spcPct val="30000"/>
      </a:spcBef>
      <a:spcAft>
        <a:spcPct val="0"/>
      </a:spcAft>
      <a:defRPr sz="1200" kern="1200">
        <a:solidFill>
          <a:schemeClr val="tx1"/>
        </a:solidFill>
        <a:latin typeface="+mn-lt"/>
        <a:ea typeface="+mn-ea"/>
        <a:cs typeface="+mn-cs"/>
      </a:defRPr>
    </a:lvl3pPr>
    <a:lvl4pPr marL="2036763" algn="l" defTabSz="1357313" rtl="0" eaLnBrk="0" fontAlgn="base" hangingPunct="0">
      <a:spcBef>
        <a:spcPct val="30000"/>
      </a:spcBef>
      <a:spcAft>
        <a:spcPct val="0"/>
      </a:spcAft>
      <a:defRPr sz="1200" kern="1200">
        <a:solidFill>
          <a:schemeClr val="tx1"/>
        </a:solidFill>
        <a:latin typeface="+mn-lt"/>
        <a:ea typeface="+mn-ea"/>
        <a:cs typeface="+mn-cs"/>
      </a:defRPr>
    </a:lvl4pPr>
    <a:lvl5pPr marL="2716213" algn="l" defTabSz="1357313" rtl="0" eaLnBrk="0" fontAlgn="base" hangingPunct="0">
      <a:spcBef>
        <a:spcPct val="30000"/>
      </a:spcBef>
      <a:spcAft>
        <a:spcPct val="0"/>
      </a:spcAft>
      <a:defRPr sz="1200" kern="1200">
        <a:solidFill>
          <a:schemeClr val="tx1"/>
        </a:solidFill>
        <a:latin typeface="+mn-lt"/>
        <a:ea typeface="+mn-ea"/>
        <a:cs typeface="+mn-cs"/>
      </a:defRPr>
    </a:lvl5pPr>
    <a:lvl6pPr marL="3396310" algn="l" defTabSz="1358524" rtl="0" eaLnBrk="1" latinLnBrk="0" hangingPunct="1">
      <a:defRPr sz="1800" kern="1200">
        <a:solidFill>
          <a:schemeClr val="tx1"/>
        </a:solidFill>
        <a:latin typeface="+mn-lt"/>
        <a:ea typeface="+mn-ea"/>
        <a:cs typeface="+mn-cs"/>
      </a:defRPr>
    </a:lvl6pPr>
    <a:lvl7pPr marL="4075572" algn="l" defTabSz="1358524" rtl="0" eaLnBrk="1" latinLnBrk="0" hangingPunct="1">
      <a:defRPr sz="1800" kern="1200">
        <a:solidFill>
          <a:schemeClr val="tx1"/>
        </a:solidFill>
        <a:latin typeface="+mn-lt"/>
        <a:ea typeface="+mn-ea"/>
        <a:cs typeface="+mn-cs"/>
      </a:defRPr>
    </a:lvl7pPr>
    <a:lvl8pPr marL="4754834" algn="l" defTabSz="1358524" rtl="0" eaLnBrk="1" latinLnBrk="0" hangingPunct="1">
      <a:defRPr sz="1800" kern="1200">
        <a:solidFill>
          <a:schemeClr val="tx1"/>
        </a:solidFill>
        <a:latin typeface="+mn-lt"/>
        <a:ea typeface="+mn-ea"/>
        <a:cs typeface="+mn-cs"/>
      </a:defRPr>
    </a:lvl8pPr>
    <a:lvl9pPr marL="5434096" algn="l" defTabSz="1358524"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35ed75ccf_028:notes"/>
          <p:cNvSpPr>
            <a:spLocks noGrp="1" noRot="1" noChangeAspect="1"/>
          </p:cNvSpPr>
          <p:nvPr>
            <p:ph type="sldImg" idx="2"/>
          </p:nvPr>
        </p:nvSpPr>
        <p:spPr>
          <a:xfrm>
            <a:off x="190500" y="685800"/>
            <a:ext cx="6477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1729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5f391192_04:notes"/>
          <p:cNvSpPr>
            <a:spLocks noGrp="1" noRot="1" noChangeAspect="1"/>
          </p:cNvSpPr>
          <p:nvPr>
            <p:ph type="sldImg" idx="2"/>
          </p:nvPr>
        </p:nvSpPr>
        <p:spPr>
          <a:xfrm>
            <a:off x="190500" y="685800"/>
            <a:ext cx="6477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6999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a:extLst>
              <a:ext uri="{FF2B5EF4-FFF2-40B4-BE49-F238E27FC236}">
                <a16:creationId xmlns:a16="http://schemas.microsoft.com/office/drawing/2014/main" id="{1E3E7215-B986-43C8-8957-12D278D7F2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a:extLst>
              <a:ext uri="{FF2B5EF4-FFF2-40B4-BE49-F238E27FC236}">
                <a16:creationId xmlns:a16="http://schemas.microsoft.com/office/drawing/2014/main" id="{6E2881CA-C5BC-4599-9029-895E0D4912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12292" name="灯片编号占位符 3">
            <a:extLst>
              <a:ext uri="{FF2B5EF4-FFF2-40B4-BE49-F238E27FC236}">
                <a16:creationId xmlns:a16="http://schemas.microsoft.com/office/drawing/2014/main" id="{B6E04A8B-30A1-4BAC-A5CE-F606F7FAF9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EA5E9DD-66A7-4F4D-9C7D-4A2F91A2F8E8}" type="slidenum">
              <a:rPr lang="zh-CN" altLang="en-US" smtClean="0"/>
              <a:pPr/>
              <a:t>7</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a:extLst>
              <a:ext uri="{FF2B5EF4-FFF2-40B4-BE49-F238E27FC236}">
                <a16:creationId xmlns:a16="http://schemas.microsoft.com/office/drawing/2014/main" id="{1E3E7215-B986-43C8-8957-12D278D7F2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a:extLst>
              <a:ext uri="{FF2B5EF4-FFF2-40B4-BE49-F238E27FC236}">
                <a16:creationId xmlns:a16="http://schemas.microsoft.com/office/drawing/2014/main" id="{6E2881CA-C5BC-4599-9029-895E0D4912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12292" name="灯片编号占位符 3">
            <a:extLst>
              <a:ext uri="{FF2B5EF4-FFF2-40B4-BE49-F238E27FC236}">
                <a16:creationId xmlns:a16="http://schemas.microsoft.com/office/drawing/2014/main" id="{B6E04A8B-30A1-4BAC-A5CE-F606F7FAF9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EA5E9DD-66A7-4F4D-9C7D-4A2F91A2F8E8}" type="slidenum">
              <a:rPr lang="zh-CN" altLang="en-US" smtClean="0"/>
              <a:pPr/>
              <a:t>9</a:t>
            </a:fld>
            <a:endParaRPr lang="zh-CN" altLang="en-US"/>
          </a:p>
        </p:txBody>
      </p:sp>
    </p:spTree>
    <p:extLst>
      <p:ext uri="{BB962C8B-B14F-4D97-AF65-F5344CB8AC3E}">
        <p14:creationId xmlns:p14="http://schemas.microsoft.com/office/powerpoint/2010/main" val="980496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D5E8B4DD-E5DC-4BA8-A53A-1F099BC67F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8530BF8B-5E4E-4DC6-94EC-F13CB15754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lnSpc>
                <a:spcPct val="115000"/>
              </a:lnSpc>
            </a:pPr>
            <a:endParaRPr lang="en-US" altLang="en-US">
              <a:latin typeface="Arial" panose="020B0604020202020204" pitchFamily="34" charset="0"/>
            </a:endParaRPr>
          </a:p>
        </p:txBody>
      </p:sp>
      <p:sp>
        <p:nvSpPr>
          <p:cNvPr id="4" name="Slide Number Placeholder 3">
            <a:extLst>
              <a:ext uri="{FF2B5EF4-FFF2-40B4-BE49-F238E27FC236}">
                <a16:creationId xmlns:a16="http://schemas.microsoft.com/office/drawing/2014/main" id="{8F2821F6-DFDE-432C-B015-D87DFA71768A}"/>
              </a:ext>
            </a:extLst>
          </p:cNvPr>
          <p:cNvSpPr>
            <a:spLocks noGrp="1"/>
          </p:cNvSpPr>
          <p:nvPr>
            <p:ph type="sldNum" sz="quarter" idx="5"/>
          </p:nvPr>
        </p:nvSpPr>
        <p:spPr/>
        <p:txBody>
          <a:bodyPr/>
          <a:lstStyle/>
          <a:p>
            <a:pPr fontAlgn="auto">
              <a:spcBef>
                <a:spcPts val="0"/>
              </a:spcBef>
              <a:spcAft>
                <a:spcPts val="0"/>
              </a:spcAft>
              <a:defRPr/>
            </a:pPr>
            <a:fld id="{733C1C1E-2A9F-43B8-A3EC-49F25ED7E8D7}" type="slidenum">
              <a:rPr lang="vi-VN" smtClean="0">
                <a:solidFill>
                  <a:prstClr val="black"/>
                </a:solidFill>
                <a:cs typeface="+mn-cs"/>
              </a:rPr>
              <a:pPr fontAlgn="auto">
                <a:spcBef>
                  <a:spcPts val="0"/>
                </a:spcBef>
                <a:spcAft>
                  <a:spcPts val="0"/>
                </a:spcAft>
                <a:defRPr/>
              </a:pPr>
              <a:t>12</a:t>
            </a:fld>
            <a:endParaRPr lang="vi-VN">
              <a:solidFill>
                <a:prstClr val="black"/>
              </a:solidFill>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65860" y="2556511"/>
            <a:ext cx="13213080" cy="1764030"/>
          </a:xfrm>
        </p:spPr>
        <p:txBody>
          <a:bodyPr/>
          <a:lstStyle/>
          <a:p>
            <a:r>
              <a:rPr lang="en-US"/>
              <a:t>Click to edit Master title style</a:t>
            </a:r>
          </a:p>
        </p:txBody>
      </p:sp>
      <p:sp>
        <p:nvSpPr>
          <p:cNvPr id="3" name="Subtitle 2"/>
          <p:cNvSpPr>
            <a:spLocks noGrp="1"/>
          </p:cNvSpPr>
          <p:nvPr>
            <p:ph type="subTitle" idx="1"/>
          </p:nvPr>
        </p:nvSpPr>
        <p:spPr>
          <a:xfrm>
            <a:off x="2331720" y="4663440"/>
            <a:ext cx="10881360" cy="2103120"/>
          </a:xfrm>
        </p:spPr>
        <p:txBody>
          <a:bodyPr/>
          <a:lstStyle>
            <a:lvl1pPr marL="0" indent="0" algn="ctr">
              <a:buNone/>
              <a:defRPr/>
            </a:lvl1pPr>
            <a:lvl2pPr marL="679262" indent="0" algn="ctr">
              <a:buNone/>
              <a:defRPr/>
            </a:lvl2pPr>
            <a:lvl3pPr marL="1358524" indent="0" algn="ctr">
              <a:buNone/>
              <a:defRPr/>
            </a:lvl3pPr>
            <a:lvl4pPr marL="2037786" indent="0" algn="ctr">
              <a:buNone/>
              <a:defRPr/>
            </a:lvl4pPr>
            <a:lvl5pPr marL="2717048" indent="0" algn="ctr">
              <a:buNone/>
              <a:defRPr/>
            </a:lvl5pPr>
            <a:lvl6pPr marL="3396310" indent="0" algn="ctr">
              <a:buNone/>
              <a:defRPr/>
            </a:lvl6pPr>
            <a:lvl7pPr marL="4075572" indent="0" algn="ctr">
              <a:buNone/>
              <a:defRPr/>
            </a:lvl7pPr>
            <a:lvl8pPr marL="4754834" indent="0" algn="ctr">
              <a:buNone/>
              <a:defRPr/>
            </a:lvl8pPr>
            <a:lvl9pPr marL="5434096"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E0DAEC0-51CD-42B0-B006-B3AA896C1C60}"/>
              </a:ext>
            </a:extLst>
          </p:cNvPr>
          <p:cNvSpPr>
            <a:spLocks noGrp="1" noChangeArrowheads="1"/>
          </p:cNvSpPr>
          <p:nvPr>
            <p:ph type="dt" sz="half" idx="10"/>
          </p:nvPr>
        </p:nvSpPr>
        <p:spPr>
          <a:ln/>
        </p:spPr>
        <p:txBody>
          <a:bodyPr/>
          <a:lstStyle>
            <a:lvl1pPr>
              <a:defRPr/>
            </a:lvl1pPr>
          </a:lstStyle>
          <a:p>
            <a:pPr>
              <a:defRPr/>
            </a:pPr>
            <a:endParaRPr lang="vi-VN"/>
          </a:p>
        </p:txBody>
      </p:sp>
      <p:sp>
        <p:nvSpPr>
          <p:cNvPr id="5" name="Rectangle 5">
            <a:extLst>
              <a:ext uri="{FF2B5EF4-FFF2-40B4-BE49-F238E27FC236}">
                <a16:creationId xmlns:a16="http://schemas.microsoft.com/office/drawing/2014/main" id="{9B73D9E8-9C9E-493C-B7C7-5069A49EC141}"/>
              </a:ext>
            </a:extLst>
          </p:cNvPr>
          <p:cNvSpPr>
            <a:spLocks noGrp="1" noChangeArrowheads="1"/>
          </p:cNvSpPr>
          <p:nvPr>
            <p:ph type="ftr" sz="quarter" idx="11"/>
          </p:nvPr>
        </p:nvSpPr>
        <p:spPr>
          <a:ln/>
        </p:spPr>
        <p:txBody>
          <a:bodyPr/>
          <a:lstStyle>
            <a:lvl1pPr>
              <a:defRPr/>
            </a:lvl1pPr>
          </a:lstStyle>
          <a:p>
            <a:pPr>
              <a:defRPr/>
            </a:pPr>
            <a:endParaRPr lang="vi-VN"/>
          </a:p>
        </p:txBody>
      </p:sp>
      <p:sp>
        <p:nvSpPr>
          <p:cNvPr id="6" name="Rectangle 6">
            <a:extLst>
              <a:ext uri="{FF2B5EF4-FFF2-40B4-BE49-F238E27FC236}">
                <a16:creationId xmlns:a16="http://schemas.microsoft.com/office/drawing/2014/main" id="{4893112D-5994-4EC7-8D95-9F8D3FC761C4}"/>
              </a:ext>
            </a:extLst>
          </p:cNvPr>
          <p:cNvSpPr>
            <a:spLocks noGrp="1" noChangeArrowheads="1"/>
          </p:cNvSpPr>
          <p:nvPr>
            <p:ph type="sldNum" sz="quarter" idx="12"/>
          </p:nvPr>
        </p:nvSpPr>
        <p:spPr>
          <a:ln/>
        </p:spPr>
        <p:txBody>
          <a:bodyPr/>
          <a:lstStyle>
            <a:lvl1pPr>
              <a:defRPr/>
            </a:lvl1pPr>
          </a:lstStyle>
          <a:p>
            <a:pPr>
              <a:defRPr/>
            </a:pPr>
            <a:fld id="{5FBDCAD2-DA55-4CDB-A727-4BD3CD24014E}" type="slidenum">
              <a:rPr lang="vi-VN" altLang="vi-VN"/>
              <a:pPr>
                <a:defRPr/>
              </a:pPr>
              <a:t>‹#›</a:t>
            </a:fld>
            <a:endParaRPr lang="vi-VN" altLang="vi-VN"/>
          </a:p>
        </p:txBody>
      </p:sp>
    </p:spTree>
    <p:extLst>
      <p:ext uri="{BB962C8B-B14F-4D97-AF65-F5344CB8AC3E}">
        <p14:creationId xmlns:p14="http://schemas.microsoft.com/office/powerpoint/2010/main" val="756583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35B4A5D-67CE-479C-80F5-7108DCF1E22F}"/>
              </a:ext>
            </a:extLst>
          </p:cNvPr>
          <p:cNvSpPr>
            <a:spLocks noGrp="1" noChangeArrowheads="1"/>
          </p:cNvSpPr>
          <p:nvPr>
            <p:ph type="dt" sz="half" idx="10"/>
          </p:nvPr>
        </p:nvSpPr>
        <p:spPr>
          <a:ln/>
        </p:spPr>
        <p:txBody>
          <a:bodyPr/>
          <a:lstStyle>
            <a:lvl1pPr>
              <a:defRPr/>
            </a:lvl1pPr>
          </a:lstStyle>
          <a:p>
            <a:pPr>
              <a:defRPr/>
            </a:pPr>
            <a:endParaRPr lang="vi-VN"/>
          </a:p>
        </p:txBody>
      </p:sp>
      <p:sp>
        <p:nvSpPr>
          <p:cNvPr id="5" name="Rectangle 5">
            <a:extLst>
              <a:ext uri="{FF2B5EF4-FFF2-40B4-BE49-F238E27FC236}">
                <a16:creationId xmlns:a16="http://schemas.microsoft.com/office/drawing/2014/main" id="{6159D042-82D0-4942-AA10-1AA5CC77F58F}"/>
              </a:ext>
            </a:extLst>
          </p:cNvPr>
          <p:cNvSpPr>
            <a:spLocks noGrp="1" noChangeArrowheads="1"/>
          </p:cNvSpPr>
          <p:nvPr>
            <p:ph type="ftr" sz="quarter" idx="11"/>
          </p:nvPr>
        </p:nvSpPr>
        <p:spPr>
          <a:ln/>
        </p:spPr>
        <p:txBody>
          <a:bodyPr/>
          <a:lstStyle>
            <a:lvl1pPr>
              <a:defRPr/>
            </a:lvl1pPr>
          </a:lstStyle>
          <a:p>
            <a:pPr>
              <a:defRPr/>
            </a:pPr>
            <a:endParaRPr lang="vi-VN"/>
          </a:p>
        </p:txBody>
      </p:sp>
      <p:sp>
        <p:nvSpPr>
          <p:cNvPr id="6" name="Rectangle 6">
            <a:extLst>
              <a:ext uri="{FF2B5EF4-FFF2-40B4-BE49-F238E27FC236}">
                <a16:creationId xmlns:a16="http://schemas.microsoft.com/office/drawing/2014/main" id="{7B594F47-F2CE-4496-897C-173EC84DF03B}"/>
              </a:ext>
            </a:extLst>
          </p:cNvPr>
          <p:cNvSpPr>
            <a:spLocks noGrp="1" noChangeArrowheads="1"/>
          </p:cNvSpPr>
          <p:nvPr>
            <p:ph type="sldNum" sz="quarter" idx="12"/>
          </p:nvPr>
        </p:nvSpPr>
        <p:spPr>
          <a:ln/>
        </p:spPr>
        <p:txBody>
          <a:bodyPr/>
          <a:lstStyle>
            <a:lvl1pPr>
              <a:defRPr/>
            </a:lvl1pPr>
          </a:lstStyle>
          <a:p>
            <a:pPr>
              <a:defRPr/>
            </a:pPr>
            <a:fld id="{636B76A5-DDE7-4AFE-8440-0E1ED360B06A}" type="slidenum">
              <a:rPr lang="vi-VN" altLang="vi-VN"/>
              <a:pPr>
                <a:defRPr/>
              </a:pPr>
              <a:t>‹#›</a:t>
            </a:fld>
            <a:endParaRPr lang="vi-VN" altLang="vi-VN"/>
          </a:p>
        </p:txBody>
      </p:sp>
    </p:spTree>
    <p:extLst>
      <p:ext uri="{BB962C8B-B14F-4D97-AF65-F5344CB8AC3E}">
        <p14:creationId xmlns:p14="http://schemas.microsoft.com/office/powerpoint/2010/main" val="2433524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269980" y="329566"/>
            <a:ext cx="3497580" cy="702183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7240" y="329566"/>
            <a:ext cx="10233660" cy="702183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0F71D06-FCE9-4AF5-A300-5DBA294EA5CE}"/>
              </a:ext>
            </a:extLst>
          </p:cNvPr>
          <p:cNvSpPr>
            <a:spLocks noGrp="1" noChangeArrowheads="1"/>
          </p:cNvSpPr>
          <p:nvPr>
            <p:ph type="dt" sz="half" idx="10"/>
          </p:nvPr>
        </p:nvSpPr>
        <p:spPr>
          <a:ln/>
        </p:spPr>
        <p:txBody>
          <a:bodyPr/>
          <a:lstStyle>
            <a:lvl1pPr>
              <a:defRPr/>
            </a:lvl1pPr>
          </a:lstStyle>
          <a:p>
            <a:pPr>
              <a:defRPr/>
            </a:pPr>
            <a:endParaRPr lang="vi-VN"/>
          </a:p>
        </p:txBody>
      </p:sp>
      <p:sp>
        <p:nvSpPr>
          <p:cNvPr id="5" name="Rectangle 5">
            <a:extLst>
              <a:ext uri="{FF2B5EF4-FFF2-40B4-BE49-F238E27FC236}">
                <a16:creationId xmlns:a16="http://schemas.microsoft.com/office/drawing/2014/main" id="{907ECD7A-B09F-4ABF-9F95-538697B20A76}"/>
              </a:ext>
            </a:extLst>
          </p:cNvPr>
          <p:cNvSpPr>
            <a:spLocks noGrp="1" noChangeArrowheads="1"/>
          </p:cNvSpPr>
          <p:nvPr>
            <p:ph type="ftr" sz="quarter" idx="11"/>
          </p:nvPr>
        </p:nvSpPr>
        <p:spPr>
          <a:ln/>
        </p:spPr>
        <p:txBody>
          <a:bodyPr/>
          <a:lstStyle>
            <a:lvl1pPr>
              <a:defRPr/>
            </a:lvl1pPr>
          </a:lstStyle>
          <a:p>
            <a:pPr>
              <a:defRPr/>
            </a:pPr>
            <a:endParaRPr lang="vi-VN"/>
          </a:p>
        </p:txBody>
      </p:sp>
      <p:sp>
        <p:nvSpPr>
          <p:cNvPr id="6" name="Rectangle 6">
            <a:extLst>
              <a:ext uri="{FF2B5EF4-FFF2-40B4-BE49-F238E27FC236}">
                <a16:creationId xmlns:a16="http://schemas.microsoft.com/office/drawing/2014/main" id="{C112FE96-7D5F-44F0-BBC7-082A7590521F}"/>
              </a:ext>
            </a:extLst>
          </p:cNvPr>
          <p:cNvSpPr>
            <a:spLocks noGrp="1" noChangeArrowheads="1"/>
          </p:cNvSpPr>
          <p:nvPr>
            <p:ph type="sldNum" sz="quarter" idx="12"/>
          </p:nvPr>
        </p:nvSpPr>
        <p:spPr>
          <a:ln/>
        </p:spPr>
        <p:txBody>
          <a:bodyPr/>
          <a:lstStyle>
            <a:lvl1pPr>
              <a:defRPr/>
            </a:lvl1pPr>
          </a:lstStyle>
          <a:p>
            <a:pPr>
              <a:defRPr/>
            </a:pPr>
            <a:fld id="{B96FC914-3503-4BCE-876A-3E0538BBF9DC}" type="slidenum">
              <a:rPr lang="vi-VN" altLang="vi-VN"/>
              <a:pPr>
                <a:defRPr/>
              </a:pPr>
              <a:t>‹#›</a:t>
            </a:fld>
            <a:endParaRPr lang="vi-VN" altLang="vi-VN"/>
          </a:p>
        </p:txBody>
      </p:sp>
    </p:spTree>
    <p:extLst>
      <p:ext uri="{BB962C8B-B14F-4D97-AF65-F5344CB8AC3E}">
        <p14:creationId xmlns:p14="http://schemas.microsoft.com/office/powerpoint/2010/main" val="3486158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77240" y="329566"/>
            <a:ext cx="13990320" cy="7021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C2A123DE-9A43-4BAE-AC24-96E30411EF70}"/>
              </a:ext>
            </a:extLst>
          </p:cNvPr>
          <p:cNvSpPr>
            <a:spLocks noGrp="1" noChangeArrowheads="1"/>
          </p:cNvSpPr>
          <p:nvPr>
            <p:ph type="dt" sz="half" idx="10"/>
          </p:nvPr>
        </p:nvSpPr>
        <p:spPr>
          <a:ln/>
        </p:spPr>
        <p:txBody>
          <a:bodyPr/>
          <a:lstStyle>
            <a:lvl1pPr>
              <a:defRPr/>
            </a:lvl1pPr>
          </a:lstStyle>
          <a:p>
            <a:pPr>
              <a:defRPr/>
            </a:pPr>
            <a:endParaRPr lang="vi-VN"/>
          </a:p>
        </p:txBody>
      </p:sp>
      <p:sp>
        <p:nvSpPr>
          <p:cNvPr id="4" name="Rectangle 5">
            <a:extLst>
              <a:ext uri="{FF2B5EF4-FFF2-40B4-BE49-F238E27FC236}">
                <a16:creationId xmlns:a16="http://schemas.microsoft.com/office/drawing/2014/main" id="{D71F3D3A-ED14-47E2-896D-A6105BD70881}"/>
              </a:ext>
            </a:extLst>
          </p:cNvPr>
          <p:cNvSpPr>
            <a:spLocks noGrp="1" noChangeArrowheads="1"/>
          </p:cNvSpPr>
          <p:nvPr>
            <p:ph type="ftr" sz="quarter" idx="11"/>
          </p:nvPr>
        </p:nvSpPr>
        <p:spPr>
          <a:ln/>
        </p:spPr>
        <p:txBody>
          <a:bodyPr/>
          <a:lstStyle>
            <a:lvl1pPr>
              <a:defRPr/>
            </a:lvl1pPr>
          </a:lstStyle>
          <a:p>
            <a:pPr>
              <a:defRPr/>
            </a:pPr>
            <a:endParaRPr lang="vi-VN"/>
          </a:p>
        </p:txBody>
      </p:sp>
      <p:sp>
        <p:nvSpPr>
          <p:cNvPr id="5" name="Rectangle 6">
            <a:extLst>
              <a:ext uri="{FF2B5EF4-FFF2-40B4-BE49-F238E27FC236}">
                <a16:creationId xmlns:a16="http://schemas.microsoft.com/office/drawing/2014/main" id="{46725E48-25C3-46B5-A0D7-111C8199BD92}"/>
              </a:ext>
            </a:extLst>
          </p:cNvPr>
          <p:cNvSpPr>
            <a:spLocks noGrp="1" noChangeArrowheads="1"/>
          </p:cNvSpPr>
          <p:nvPr>
            <p:ph type="sldNum" sz="quarter" idx="12"/>
          </p:nvPr>
        </p:nvSpPr>
        <p:spPr>
          <a:ln/>
        </p:spPr>
        <p:txBody>
          <a:bodyPr/>
          <a:lstStyle>
            <a:lvl1pPr>
              <a:defRPr/>
            </a:lvl1pPr>
          </a:lstStyle>
          <a:p>
            <a:pPr>
              <a:defRPr/>
            </a:pPr>
            <a:fld id="{62411803-A0DA-4907-83E4-F5758AD38682}" type="slidenum">
              <a:rPr lang="vi-VN" altLang="vi-VN"/>
              <a:pPr>
                <a:defRPr/>
              </a:pPr>
              <a:t>‹#›</a:t>
            </a:fld>
            <a:endParaRPr lang="vi-VN" altLang="vi-VN"/>
          </a:p>
        </p:txBody>
      </p:sp>
    </p:spTree>
    <p:extLst>
      <p:ext uri="{BB962C8B-B14F-4D97-AF65-F5344CB8AC3E}">
        <p14:creationId xmlns:p14="http://schemas.microsoft.com/office/powerpoint/2010/main" val="3762829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036685"/>
      </p:ext>
    </p:extLst>
  </p:cSld>
  <p:clrMapOvr>
    <a:masterClrMapping/>
  </p:clrMapOvr>
  <p:transition advTm="300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 background">
  <p:cSld name="Image background">
    <p:spTree>
      <p:nvGrpSpPr>
        <p:cNvPr id="1" name="Shape 273"/>
        <p:cNvGrpSpPr/>
        <p:nvPr/>
      </p:nvGrpSpPr>
      <p:grpSpPr>
        <a:xfrm>
          <a:off x="0" y="0"/>
          <a:ext cx="0" cy="0"/>
          <a:chOff x="0" y="0"/>
          <a:chExt cx="0" cy="0"/>
        </a:xfrm>
      </p:grpSpPr>
      <p:sp>
        <p:nvSpPr>
          <p:cNvPr id="274" name="Google Shape;274;p11"/>
          <p:cNvSpPr/>
          <p:nvPr/>
        </p:nvSpPr>
        <p:spPr>
          <a:xfrm>
            <a:off x="0" y="0"/>
            <a:ext cx="15544800" cy="8251680"/>
          </a:xfrm>
          <a:prstGeom prst="frame">
            <a:avLst>
              <a:gd name="adj1" fmla="val 7929"/>
            </a:avLst>
          </a:prstGeom>
          <a:solidFill>
            <a:srgbClr val="FFFFFF"/>
          </a:solidFill>
          <a:ln>
            <a:noFill/>
          </a:ln>
        </p:spPr>
        <p:txBody>
          <a:bodyPr spcFirstLastPara="1" wrap="square" lIns="146280" tIns="146280" rIns="146280" bIns="146280" anchor="ctr" anchorCtr="0">
            <a:noAutofit/>
          </a:bodyPr>
          <a:lstStyle/>
          <a:p>
            <a:endParaRPr/>
          </a:p>
        </p:txBody>
      </p:sp>
      <p:sp>
        <p:nvSpPr>
          <p:cNvPr id="276" name="Google Shape;276;p11"/>
          <p:cNvSpPr/>
          <p:nvPr/>
        </p:nvSpPr>
        <p:spPr>
          <a:xfrm>
            <a:off x="-850359" y="-883048"/>
            <a:ext cx="1792140" cy="1686720"/>
          </a:xfrm>
          <a:prstGeom prst="ellipse">
            <a:avLst/>
          </a:prstGeom>
          <a:solidFill>
            <a:srgbClr val="02BDC7">
              <a:alpha val="79620"/>
            </a:srgbClr>
          </a:solidFill>
          <a:ln>
            <a:noFill/>
          </a:ln>
        </p:spPr>
        <p:txBody>
          <a:bodyPr spcFirstLastPara="1" wrap="square" lIns="146280" tIns="146280" rIns="146280" bIns="146280" anchor="ctr" anchorCtr="0">
            <a:noAutofit/>
          </a:bodyPr>
          <a:lstStyle/>
          <a:p>
            <a:endParaRPr/>
          </a:p>
        </p:txBody>
      </p:sp>
      <p:sp>
        <p:nvSpPr>
          <p:cNvPr id="277" name="Google Shape;277;p11"/>
          <p:cNvSpPr/>
          <p:nvPr/>
        </p:nvSpPr>
        <p:spPr>
          <a:xfrm>
            <a:off x="718845" y="-180344"/>
            <a:ext cx="677790" cy="637920"/>
          </a:xfrm>
          <a:prstGeom prst="ellipse">
            <a:avLst/>
          </a:prstGeom>
          <a:solidFill>
            <a:srgbClr val="FF9755"/>
          </a:solidFill>
          <a:ln>
            <a:noFill/>
          </a:ln>
        </p:spPr>
        <p:txBody>
          <a:bodyPr spcFirstLastPara="1" wrap="square" lIns="146280" tIns="146280" rIns="146280" bIns="146280" anchor="ctr" anchorCtr="0">
            <a:noAutofit/>
          </a:bodyPr>
          <a:lstStyle/>
          <a:p>
            <a:endParaRPr/>
          </a:p>
        </p:txBody>
      </p:sp>
      <p:sp>
        <p:nvSpPr>
          <p:cNvPr id="278" name="Google Shape;278;p11"/>
          <p:cNvSpPr/>
          <p:nvPr/>
        </p:nvSpPr>
        <p:spPr>
          <a:xfrm>
            <a:off x="894588" y="584792"/>
            <a:ext cx="232560" cy="218880"/>
          </a:xfrm>
          <a:prstGeom prst="ellipse">
            <a:avLst/>
          </a:prstGeom>
          <a:solidFill>
            <a:srgbClr val="02BDC7"/>
          </a:solidFill>
          <a:ln>
            <a:noFill/>
          </a:ln>
        </p:spPr>
        <p:txBody>
          <a:bodyPr spcFirstLastPara="1" wrap="square" lIns="146280" tIns="146280" rIns="146280" bIns="146280" anchor="ctr" anchorCtr="0">
            <a:noAutofit/>
          </a:bodyPr>
          <a:lstStyle/>
          <a:p>
            <a:endParaRPr/>
          </a:p>
        </p:txBody>
      </p:sp>
      <p:sp>
        <p:nvSpPr>
          <p:cNvPr id="279" name="Google Shape;279;p11"/>
          <p:cNvSpPr/>
          <p:nvPr/>
        </p:nvSpPr>
        <p:spPr>
          <a:xfrm>
            <a:off x="356745" y="863851"/>
            <a:ext cx="362100" cy="340800"/>
          </a:xfrm>
          <a:prstGeom prst="ellipse">
            <a:avLst/>
          </a:prstGeom>
          <a:solidFill>
            <a:srgbClr val="FC4067"/>
          </a:solidFill>
          <a:ln>
            <a:noFill/>
          </a:ln>
        </p:spPr>
        <p:txBody>
          <a:bodyPr spcFirstLastPara="1" wrap="square" lIns="146280" tIns="146280" rIns="146280" bIns="146280" anchor="ctr" anchorCtr="0">
            <a:noAutofit/>
          </a:bodyPr>
          <a:lstStyle/>
          <a:p>
            <a:endParaRPr/>
          </a:p>
        </p:txBody>
      </p:sp>
      <p:sp>
        <p:nvSpPr>
          <p:cNvPr id="286" name="Google Shape;286;p11"/>
          <p:cNvSpPr/>
          <p:nvPr/>
        </p:nvSpPr>
        <p:spPr>
          <a:xfrm>
            <a:off x="49207" y="1004176"/>
            <a:ext cx="159630" cy="150240"/>
          </a:xfrm>
          <a:prstGeom prst="ellipse">
            <a:avLst/>
          </a:prstGeom>
          <a:solidFill>
            <a:srgbClr val="FFB600"/>
          </a:solidFill>
          <a:ln>
            <a:noFill/>
          </a:ln>
        </p:spPr>
        <p:txBody>
          <a:bodyPr spcFirstLastPara="1" wrap="square" lIns="146280" tIns="146280" rIns="146280" bIns="146280" anchor="ctr" anchorCtr="0">
            <a:noAutofit/>
          </a:bodyPr>
          <a:lstStyle/>
          <a:p>
            <a:endParaRPr/>
          </a:p>
        </p:txBody>
      </p:sp>
      <p:grpSp>
        <p:nvGrpSpPr>
          <p:cNvPr id="288" name="Google Shape;288;p11"/>
          <p:cNvGrpSpPr/>
          <p:nvPr/>
        </p:nvGrpSpPr>
        <p:grpSpPr>
          <a:xfrm>
            <a:off x="13842038" y="7164117"/>
            <a:ext cx="865047" cy="765938"/>
            <a:chOff x="5972700" y="2330200"/>
            <a:chExt cx="411625" cy="387275"/>
          </a:xfrm>
        </p:grpSpPr>
        <p:sp>
          <p:nvSpPr>
            <p:cNvPr id="289" name="Google Shape;289;p11"/>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90" name="Google Shape;290;p11"/>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6973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188"/>
        <p:cNvGrpSpPr/>
        <p:nvPr/>
      </p:nvGrpSpPr>
      <p:grpSpPr>
        <a:xfrm>
          <a:off x="0" y="0"/>
          <a:ext cx="0" cy="0"/>
          <a:chOff x="0" y="0"/>
          <a:chExt cx="0" cy="0"/>
        </a:xfrm>
      </p:grpSpPr>
      <p:sp>
        <p:nvSpPr>
          <p:cNvPr id="190" name="Google Shape;190;p12"/>
          <p:cNvSpPr txBox="1">
            <a:spLocks noGrp="1"/>
          </p:cNvSpPr>
          <p:nvPr>
            <p:ph type="sldNum" idx="12"/>
          </p:nvPr>
        </p:nvSpPr>
        <p:spPr>
          <a:xfrm>
            <a:off x="7373070" y="7602600"/>
            <a:ext cx="798660" cy="6264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101658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9/16/2022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60188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9/16/2022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5501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943100" y="1346836"/>
            <a:ext cx="11658600" cy="2865120"/>
          </a:xfrm>
        </p:spPr>
        <p:txBody>
          <a:bodyPr anchor="b"/>
          <a:lstStyle>
            <a:lvl1pPr algn="ctr">
              <a:defRPr sz="72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943100" y="4322446"/>
            <a:ext cx="116586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9/16/2022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2172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070730" y="548640"/>
            <a:ext cx="5013602" cy="1920240"/>
          </a:xfrm>
        </p:spPr>
        <p:txBody>
          <a:bodyPr anchor="b"/>
          <a:lstStyle>
            <a:lvl1pPr>
              <a:defRPr sz="384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6608565" y="1184911"/>
            <a:ext cx="7869555"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070730" y="2468880"/>
            <a:ext cx="5013602"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9/16/2022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5522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CBF26FD-517C-46E4-9CAA-B50CC2A505E6}"/>
              </a:ext>
            </a:extLst>
          </p:cNvPr>
          <p:cNvSpPr>
            <a:spLocks noGrp="1" noChangeArrowheads="1"/>
          </p:cNvSpPr>
          <p:nvPr>
            <p:ph type="dt" sz="half" idx="10"/>
          </p:nvPr>
        </p:nvSpPr>
        <p:spPr>
          <a:ln/>
        </p:spPr>
        <p:txBody>
          <a:bodyPr/>
          <a:lstStyle>
            <a:lvl1pPr>
              <a:defRPr/>
            </a:lvl1pPr>
          </a:lstStyle>
          <a:p>
            <a:pPr>
              <a:defRPr/>
            </a:pPr>
            <a:endParaRPr lang="vi-VN"/>
          </a:p>
        </p:txBody>
      </p:sp>
      <p:sp>
        <p:nvSpPr>
          <p:cNvPr id="5" name="Rectangle 5">
            <a:extLst>
              <a:ext uri="{FF2B5EF4-FFF2-40B4-BE49-F238E27FC236}">
                <a16:creationId xmlns:a16="http://schemas.microsoft.com/office/drawing/2014/main" id="{C2BBD71B-A83B-4E06-B0BD-223882352DB9}"/>
              </a:ext>
            </a:extLst>
          </p:cNvPr>
          <p:cNvSpPr>
            <a:spLocks noGrp="1" noChangeArrowheads="1"/>
          </p:cNvSpPr>
          <p:nvPr>
            <p:ph type="ftr" sz="quarter" idx="11"/>
          </p:nvPr>
        </p:nvSpPr>
        <p:spPr>
          <a:ln/>
        </p:spPr>
        <p:txBody>
          <a:bodyPr/>
          <a:lstStyle>
            <a:lvl1pPr>
              <a:defRPr/>
            </a:lvl1pPr>
          </a:lstStyle>
          <a:p>
            <a:pPr>
              <a:defRPr/>
            </a:pPr>
            <a:endParaRPr lang="vi-VN"/>
          </a:p>
        </p:txBody>
      </p:sp>
      <p:sp>
        <p:nvSpPr>
          <p:cNvPr id="6" name="Rectangle 6">
            <a:extLst>
              <a:ext uri="{FF2B5EF4-FFF2-40B4-BE49-F238E27FC236}">
                <a16:creationId xmlns:a16="http://schemas.microsoft.com/office/drawing/2014/main" id="{7C205F82-34C1-491E-A1C5-A11C2FAFC302}"/>
              </a:ext>
            </a:extLst>
          </p:cNvPr>
          <p:cNvSpPr>
            <a:spLocks noGrp="1" noChangeArrowheads="1"/>
          </p:cNvSpPr>
          <p:nvPr>
            <p:ph type="sldNum" sz="quarter" idx="12"/>
          </p:nvPr>
        </p:nvSpPr>
        <p:spPr>
          <a:ln/>
        </p:spPr>
        <p:txBody>
          <a:bodyPr/>
          <a:lstStyle>
            <a:lvl1pPr>
              <a:defRPr/>
            </a:lvl1pPr>
          </a:lstStyle>
          <a:p>
            <a:pPr>
              <a:defRPr/>
            </a:pPr>
            <a:fld id="{52DBB11F-000E-4E50-B287-8302BF9ADDDE}" type="slidenum">
              <a:rPr lang="vi-VN" altLang="vi-VN"/>
              <a:pPr>
                <a:defRPr/>
              </a:pPr>
              <a:t>‹#›</a:t>
            </a:fld>
            <a:endParaRPr lang="vi-VN" altLang="vi-VN"/>
          </a:p>
        </p:txBody>
      </p:sp>
    </p:spTree>
    <p:extLst>
      <p:ext uri="{BB962C8B-B14F-4D97-AF65-F5344CB8AC3E}">
        <p14:creationId xmlns:p14="http://schemas.microsoft.com/office/powerpoint/2010/main" val="8352364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9/16/2022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344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817672E-F323-8839-C3EA-19C9EDD5A81C}"/>
              </a:ext>
            </a:extLst>
          </p:cNvPr>
          <p:cNvSpPr>
            <a:spLocks noGrp="1"/>
          </p:cNvSpPr>
          <p:nvPr>
            <p:ph type="ctrTitle"/>
          </p:nvPr>
        </p:nvSpPr>
        <p:spPr>
          <a:xfrm>
            <a:off x="1943100" y="1346836"/>
            <a:ext cx="11658600" cy="2865120"/>
          </a:xfrm>
        </p:spPr>
        <p:txBody>
          <a:bodyPr anchor="b"/>
          <a:lstStyle>
            <a:lvl1pPr algn="ctr">
              <a:defRPr sz="7200"/>
            </a:lvl1pPr>
          </a:lstStyle>
          <a:p>
            <a:r>
              <a:rPr lang="vi-VN"/>
              <a:t>Bấm để sửa kiểu tiêu đề Bản cái</a:t>
            </a:r>
          </a:p>
        </p:txBody>
      </p:sp>
      <p:sp>
        <p:nvSpPr>
          <p:cNvPr id="3" name="Tiêu đề phụ 2">
            <a:extLst>
              <a:ext uri="{FF2B5EF4-FFF2-40B4-BE49-F238E27FC236}">
                <a16:creationId xmlns:a16="http://schemas.microsoft.com/office/drawing/2014/main" id="{DE7EB398-459B-B752-66ED-A51249F117A4}"/>
              </a:ext>
            </a:extLst>
          </p:cNvPr>
          <p:cNvSpPr>
            <a:spLocks noGrp="1"/>
          </p:cNvSpPr>
          <p:nvPr>
            <p:ph type="subTitle" idx="1"/>
          </p:nvPr>
        </p:nvSpPr>
        <p:spPr>
          <a:xfrm>
            <a:off x="1943100" y="4322446"/>
            <a:ext cx="116586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335E2DE-8C81-8BE4-5E3A-B95273B0DF2A}"/>
              </a:ext>
            </a:extLst>
          </p:cNvPr>
          <p:cNvSpPr>
            <a:spLocks noGrp="1"/>
          </p:cNvSpPr>
          <p:nvPr>
            <p:ph type="dt" sz="half" idx="10"/>
          </p:nvPr>
        </p:nvSpPr>
        <p:spPr/>
        <p:txBody>
          <a:bodyPr/>
          <a:lstStyle/>
          <a:p>
            <a:fld id="{B642050C-4183-4423-94E8-F3136C89AAD2}" type="datetimeFigureOut">
              <a:rPr lang="vi-VN" smtClean="0"/>
              <a:t>16/09/2022</a:t>
            </a:fld>
            <a:endParaRPr lang="vi-VN"/>
          </a:p>
        </p:txBody>
      </p:sp>
      <p:sp>
        <p:nvSpPr>
          <p:cNvPr id="5" name="Chỗ dành sẵn cho Chân trang 4">
            <a:extLst>
              <a:ext uri="{FF2B5EF4-FFF2-40B4-BE49-F238E27FC236}">
                <a16:creationId xmlns:a16="http://schemas.microsoft.com/office/drawing/2014/main" id="{A7CB1A23-651A-8FE6-EF98-FE9F34FF4379}"/>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21680225-35FC-BE95-69D3-FF237768B035}"/>
              </a:ext>
            </a:extLst>
          </p:cNvPr>
          <p:cNvSpPr>
            <a:spLocks noGrp="1"/>
          </p:cNvSpPr>
          <p:nvPr>
            <p:ph type="sldNum" sz="quarter" idx="12"/>
          </p:nvPr>
        </p:nvSpPr>
        <p:spPr/>
        <p:txBody>
          <a:bodyPr/>
          <a:lstStyle/>
          <a:p>
            <a:fld id="{503527B8-0D36-497B-9392-B643B28EECE9}" type="slidenum">
              <a:rPr lang="vi-VN" smtClean="0"/>
              <a:t>‹#›</a:t>
            </a:fld>
            <a:endParaRPr lang="vi-VN"/>
          </a:p>
        </p:txBody>
      </p:sp>
    </p:spTree>
    <p:extLst>
      <p:ext uri="{BB962C8B-B14F-4D97-AF65-F5344CB8AC3E}">
        <p14:creationId xmlns:p14="http://schemas.microsoft.com/office/powerpoint/2010/main" val="13145586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3C33371-A992-F485-C457-8863F816BF25}"/>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33E88DF-7394-5BDF-F904-6B5C3CB6B40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CEBCA2D-7B7B-B7AB-2F98-36615F94DDCB}"/>
              </a:ext>
            </a:extLst>
          </p:cNvPr>
          <p:cNvSpPr>
            <a:spLocks noGrp="1"/>
          </p:cNvSpPr>
          <p:nvPr>
            <p:ph type="dt" sz="half" idx="10"/>
          </p:nvPr>
        </p:nvSpPr>
        <p:spPr/>
        <p:txBody>
          <a:bodyPr/>
          <a:lstStyle/>
          <a:p>
            <a:fld id="{B642050C-4183-4423-94E8-F3136C89AAD2}" type="datetimeFigureOut">
              <a:rPr lang="vi-VN" smtClean="0"/>
              <a:t>16/09/2022</a:t>
            </a:fld>
            <a:endParaRPr lang="vi-VN"/>
          </a:p>
        </p:txBody>
      </p:sp>
      <p:sp>
        <p:nvSpPr>
          <p:cNvPr id="5" name="Chỗ dành sẵn cho Chân trang 4">
            <a:extLst>
              <a:ext uri="{FF2B5EF4-FFF2-40B4-BE49-F238E27FC236}">
                <a16:creationId xmlns:a16="http://schemas.microsoft.com/office/drawing/2014/main" id="{DBEA028F-269A-FAA3-A8B2-F3E0B4F2ABD3}"/>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E3D58436-0C26-5E01-E9F8-C2E69C41026A}"/>
              </a:ext>
            </a:extLst>
          </p:cNvPr>
          <p:cNvSpPr>
            <a:spLocks noGrp="1"/>
          </p:cNvSpPr>
          <p:nvPr>
            <p:ph type="sldNum" sz="quarter" idx="12"/>
          </p:nvPr>
        </p:nvSpPr>
        <p:spPr/>
        <p:txBody>
          <a:bodyPr/>
          <a:lstStyle/>
          <a:p>
            <a:fld id="{503527B8-0D36-497B-9392-B643B28EECE9}" type="slidenum">
              <a:rPr lang="vi-VN" smtClean="0"/>
              <a:t>‹#›</a:t>
            </a:fld>
            <a:endParaRPr lang="vi-VN"/>
          </a:p>
        </p:txBody>
      </p:sp>
    </p:spTree>
    <p:extLst>
      <p:ext uri="{BB962C8B-B14F-4D97-AF65-F5344CB8AC3E}">
        <p14:creationId xmlns:p14="http://schemas.microsoft.com/office/powerpoint/2010/main" val="3049382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34EF9ED-A321-7131-99E4-915D9511E76E}"/>
              </a:ext>
            </a:extLst>
          </p:cNvPr>
          <p:cNvSpPr>
            <a:spLocks noGrp="1"/>
          </p:cNvSpPr>
          <p:nvPr>
            <p:ph type="title"/>
          </p:nvPr>
        </p:nvSpPr>
        <p:spPr>
          <a:xfrm>
            <a:off x="1060609" y="2051686"/>
            <a:ext cx="13407390" cy="3423284"/>
          </a:xfrm>
        </p:spPr>
        <p:txBody>
          <a:bodyPr anchor="b"/>
          <a:lstStyle>
            <a:lvl1pPr>
              <a:defRPr sz="7200"/>
            </a:lvl1pPr>
          </a:lstStyle>
          <a:p>
            <a:r>
              <a:rPr lang="vi-VN"/>
              <a:t>Bấm để sửa kiểu tiêu đề Bản cái</a:t>
            </a:r>
          </a:p>
        </p:txBody>
      </p:sp>
      <p:sp>
        <p:nvSpPr>
          <p:cNvPr id="3" name="Chỗ dành sẵn cho Văn bản 2">
            <a:extLst>
              <a:ext uri="{FF2B5EF4-FFF2-40B4-BE49-F238E27FC236}">
                <a16:creationId xmlns:a16="http://schemas.microsoft.com/office/drawing/2014/main" id="{2A0FF9CE-8D38-B3DA-2A9C-327FF10527D6}"/>
              </a:ext>
            </a:extLst>
          </p:cNvPr>
          <p:cNvSpPr>
            <a:spLocks noGrp="1"/>
          </p:cNvSpPr>
          <p:nvPr>
            <p:ph type="body" idx="1"/>
          </p:nvPr>
        </p:nvSpPr>
        <p:spPr>
          <a:xfrm>
            <a:off x="1060609" y="5507356"/>
            <a:ext cx="1340739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FE56DE1-5EB0-0B45-996F-93A40B7D5921}"/>
              </a:ext>
            </a:extLst>
          </p:cNvPr>
          <p:cNvSpPr>
            <a:spLocks noGrp="1"/>
          </p:cNvSpPr>
          <p:nvPr>
            <p:ph type="dt" sz="half" idx="10"/>
          </p:nvPr>
        </p:nvSpPr>
        <p:spPr/>
        <p:txBody>
          <a:bodyPr/>
          <a:lstStyle/>
          <a:p>
            <a:fld id="{B642050C-4183-4423-94E8-F3136C89AAD2}" type="datetimeFigureOut">
              <a:rPr lang="vi-VN" smtClean="0"/>
              <a:t>16/09/2022</a:t>
            </a:fld>
            <a:endParaRPr lang="vi-VN"/>
          </a:p>
        </p:txBody>
      </p:sp>
      <p:sp>
        <p:nvSpPr>
          <p:cNvPr id="5" name="Chỗ dành sẵn cho Chân trang 4">
            <a:extLst>
              <a:ext uri="{FF2B5EF4-FFF2-40B4-BE49-F238E27FC236}">
                <a16:creationId xmlns:a16="http://schemas.microsoft.com/office/drawing/2014/main" id="{8A10A8A5-C9C1-6BB6-A509-E3E7EDC97CC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5BD49D68-654A-6FA9-A543-C5BEB45A2DC4}"/>
              </a:ext>
            </a:extLst>
          </p:cNvPr>
          <p:cNvSpPr>
            <a:spLocks noGrp="1"/>
          </p:cNvSpPr>
          <p:nvPr>
            <p:ph type="sldNum" sz="quarter" idx="12"/>
          </p:nvPr>
        </p:nvSpPr>
        <p:spPr/>
        <p:txBody>
          <a:bodyPr/>
          <a:lstStyle/>
          <a:p>
            <a:fld id="{503527B8-0D36-497B-9392-B643B28EECE9}" type="slidenum">
              <a:rPr lang="vi-VN" smtClean="0"/>
              <a:t>‹#›</a:t>
            </a:fld>
            <a:endParaRPr lang="vi-VN"/>
          </a:p>
        </p:txBody>
      </p:sp>
    </p:spTree>
    <p:extLst>
      <p:ext uri="{BB962C8B-B14F-4D97-AF65-F5344CB8AC3E}">
        <p14:creationId xmlns:p14="http://schemas.microsoft.com/office/powerpoint/2010/main" val="22760585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8E877BB-2C9E-90D2-19B5-328D65BA24E1}"/>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E426822D-41E5-B82B-74C8-5494AA283B6F}"/>
              </a:ext>
            </a:extLst>
          </p:cNvPr>
          <p:cNvSpPr>
            <a:spLocks noGrp="1"/>
          </p:cNvSpPr>
          <p:nvPr>
            <p:ph sz="half" idx="1"/>
          </p:nvPr>
        </p:nvSpPr>
        <p:spPr>
          <a:xfrm>
            <a:off x="1068705" y="2190750"/>
            <a:ext cx="6606540" cy="5221606"/>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06DFBD1D-23EB-1B7F-F3BC-AAADD13BD275}"/>
              </a:ext>
            </a:extLst>
          </p:cNvPr>
          <p:cNvSpPr>
            <a:spLocks noGrp="1"/>
          </p:cNvSpPr>
          <p:nvPr>
            <p:ph sz="half" idx="2"/>
          </p:nvPr>
        </p:nvSpPr>
        <p:spPr>
          <a:xfrm>
            <a:off x="7869555" y="2190750"/>
            <a:ext cx="6606540" cy="5221606"/>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8419E09D-5562-5C34-4F09-D8F027988CEB}"/>
              </a:ext>
            </a:extLst>
          </p:cNvPr>
          <p:cNvSpPr>
            <a:spLocks noGrp="1"/>
          </p:cNvSpPr>
          <p:nvPr>
            <p:ph type="dt" sz="half" idx="10"/>
          </p:nvPr>
        </p:nvSpPr>
        <p:spPr/>
        <p:txBody>
          <a:bodyPr/>
          <a:lstStyle/>
          <a:p>
            <a:fld id="{B642050C-4183-4423-94E8-F3136C89AAD2}" type="datetimeFigureOut">
              <a:rPr lang="vi-VN" smtClean="0"/>
              <a:t>16/09/2022</a:t>
            </a:fld>
            <a:endParaRPr lang="vi-VN"/>
          </a:p>
        </p:txBody>
      </p:sp>
      <p:sp>
        <p:nvSpPr>
          <p:cNvPr id="6" name="Chỗ dành sẵn cho Chân trang 5">
            <a:extLst>
              <a:ext uri="{FF2B5EF4-FFF2-40B4-BE49-F238E27FC236}">
                <a16:creationId xmlns:a16="http://schemas.microsoft.com/office/drawing/2014/main" id="{20AA0A99-814E-37E5-057B-88C8EAB1021D}"/>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7508AB45-15CA-0D18-AEBE-BB1C342FEBB5}"/>
              </a:ext>
            </a:extLst>
          </p:cNvPr>
          <p:cNvSpPr>
            <a:spLocks noGrp="1"/>
          </p:cNvSpPr>
          <p:nvPr>
            <p:ph type="sldNum" sz="quarter" idx="12"/>
          </p:nvPr>
        </p:nvSpPr>
        <p:spPr/>
        <p:txBody>
          <a:bodyPr/>
          <a:lstStyle/>
          <a:p>
            <a:fld id="{503527B8-0D36-497B-9392-B643B28EECE9}" type="slidenum">
              <a:rPr lang="vi-VN" smtClean="0"/>
              <a:t>‹#›</a:t>
            </a:fld>
            <a:endParaRPr lang="vi-VN"/>
          </a:p>
        </p:txBody>
      </p:sp>
    </p:spTree>
    <p:extLst>
      <p:ext uri="{BB962C8B-B14F-4D97-AF65-F5344CB8AC3E}">
        <p14:creationId xmlns:p14="http://schemas.microsoft.com/office/powerpoint/2010/main" val="34313589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B85763-1E51-3F36-5CF8-080380B18446}"/>
              </a:ext>
            </a:extLst>
          </p:cNvPr>
          <p:cNvSpPr>
            <a:spLocks noGrp="1"/>
          </p:cNvSpPr>
          <p:nvPr>
            <p:ph type="title"/>
          </p:nvPr>
        </p:nvSpPr>
        <p:spPr>
          <a:xfrm>
            <a:off x="1070730" y="438150"/>
            <a:ext cx="13407390" cy="1590676"/>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D889C3F6-78F9-50D1-325E-AD52F4240DA1}"/>
              </a:ext>
            </a:extLst>
          </p:cNvPr>
          <p:cNvSpPr>
            <a:spLocks noGrp="1"/>
          </p:cNvSpPr>
          <p:nvPr>
            <p:ph type="body" idx="1"/>
          </p:nvPr>
        </p:nvSpPr>
        <p:spPr>
          <a:xfrm>
            <a:off x="1070731" y="2017396"/>
            <a:ext cx="6576178"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69D0703-4039-8B36-876E-A850A62B12A4}"/>
              </a:ext>
            </a:extLst>
          </p:cNvPr>
          <p:cNvSpPr>
            <a:spLocks noGrp="1"/>
          </p:cNvSpPr>
          <p:nvPr>
            <p:ph sz="half" idx="2"/>
          </p:nvPr>
        </p:nvSpPr>
        <p:spPr>
          <a:xfrm>
            <a:off x="1070731" y="3006090"/>
            <a:ext cx="6576178" cy="4421506"/>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0B88F5A8-3B57-B0A0-9A9B-53DB0C3ADDEA}"/>
              </a:ext>
            </a:extLst>
          </p:cNvPr>
          <p:cNvSpPr>
            <a:spLocks noGrp="1"/>
          </p:cNvSpPr>
          <p:nvPr>
            <p:ph type="body" sz="quarter" idx="3"/>
          </p:nvPr>
        </p:nvSpPr>
        <p:spPr>
          <a:xfrm>
            <a:off x="7869555" y="2017396"/>
            <a:ext cx="6608565"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E3E75D67-AC68-980D-11D0-816C78FB952B}"/>
              </a:ext>
            </a:extLst>
          </p:cNvPr>
          <p:cNvSpPr>
            <a:spLocks noGrp="1"/>
          </p:cNvSpPr>
          <p:nvPr>
            <p:ph sz="quarter" idx="4"/>
          </p:nvPr>
        </p:nvSpPr>
        <p:spPr>
          <a:xfrm>
            <a:off x="7869555" y="3006090"/>
            <a:ext cx="6608565" cy="4421506"/>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BCA3482C-392F-CCDD-B1D8-EEB9D0057756}"/>
              </a:ext>
            </a:extLst>
          </p:cNvPr>
          <p:cNvSpPr>
            <a:spLocks noGrp="1"/>
          </p:cNvSpPr>
          <p:nvPr>
            <p:ph type="dt" sz="half" idx="10"/>
          </p:nvPr>
        </p:nvSpPr>
        <p:spPr/>
        <p:txBody>
          <a:bodyPr/>
          <a:lstStyle/>
          <a:p>
            <a:fld id="{B642050C-4183-4423-94E8-F3136C89AAD2}" type="datetimeFigureOut">
              <a:rPr lang="vi-VN" smtClean="0"/>
              <a:t>16/09/2022</a:t>
            </a:fld>
            <a:endParaRPr lang="vi-VN"/>
          </a:p>
        </p:txBody>
      </p:sp>
      <p:sp>
        <p:nvSpPr>
          <p:cNvPr id="8" name="Chỗ dành sẵn cho Chân trang 7">
            <a:extLst>
              <a:ext uri="{FF2B5EF4-FFF2-40B4-BE49-F238E27FC236}">
                <a16:creationId xmlns:a16="http://schemas.microsoft.com/office/drawing/2014/main" id="{75D778FC-8B3E-5AC6-4D3D-45EC7117F285}"/>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3FD06BFC-9E48-CB89-DA1F-3AB912701453}"/>
              </a:ext>
            </a:extLst>
          </p:cNvPr>
          <p:cNvSpPr>
            <a:spLocks noGrp="1"/>
          </p:cNvSpPr>
          <p:nvPr>
            <p:ph type="sldNum" sz="quarter" idx="12"/>
          </p:nvPr>
        </p:nvSpPr>
        <p:spPr/>
        <p:txBody>
          <a:bodyPr/>
          <a:lstStyle/>
          <a:p>
            <a:fld id="{503527B8-0D36-497B-9392-B643B28EECE9}" type="slidenum">
              <a:rPr lang="vi-VN" smtClean="0"/>
              <a:t>‹#›</a:t>
            </a:fld>
            <a:endParaRPr lang="vi-VN"/>
          </a:p>
        </p:txBody>
      </p:sp>
    </p:spTree>
    <p:extLst>
      <p:ext uri="{BB962C8B-B14F-4D97-AF65-F5344CB8AC3E}">
        <p14:creationId xmlns:p14="http://schemas.microsoft.com/office/powerpoint/2010/main" val="21750378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026692D-6015-6DFA-FD1E-97640090FA05}"/>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C234260D-BA4F-F0E2-1E7F-C4EEB8AEC158}"/>
              </a:ext>
            </a:extLst>
          </p:cNvPr>
          <p:cNvSpPr>
            <a:spLocks noGrp="1"/>
          </p:cNvSpPr>
          <p:nvPr>
            <p:ph type="dt" sz="half" idx="10"/>
          </p:nvPr>
        </p:nvSpPr>
        <p:spPr/>
        <p:txBody>
          <a:bodyPr/>
          <a:lstStyle/>
          <a:p>
            <a:fld id="{B642050C-4183-4423-94E8-F3136C89AAD2}" type="datetimeFigureOut">
              <a:rPr lang="vi-VN" smtClean="0"/>
              <a:t>16/09/2022</a:t>
            </a:fld>
            <a:endParaRPr lang="vi-VN"/>
          </a:p>
        </p:txBody>
      </p:sp>
      <p:sp>
        <p:nvSpPr>
          <p:cNvPr id="4" name="Chỗ dành sẵn cho Chân trang 3">
            <a:extLst>
              <a:ext uri="{FF2B5EF4-FFF2-40B4-BE49-F238E27FC236}">
                <a16:creationId xmlns:a16="http://schemas.microsoft.com/office/drawing/2014/main" id="{55B5FB81-34C6-6D3B-9250-DBE606535838}"/>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98137978-2882-B640-A25E-7D72ADB6B8DA}"/>
              </a:ext>
            </a:extLst>
          </p:cNvPr>
          <p:cNvSpPr>
            <a:spLocks noGrp="1"/>
          </p:cNvSpPr>
          <p:nvPr>
            <p:ph type="sldNum" sz="quarter" idx="12"/>
          </p:nvPr>
        </p:nvSpPr>
        <p:spPr/>
        <p:txBody>
          <a:bodyPr/>
          <a:lstStyle/>
          <a:p>
            <a:fld id="{503527B8-0D36-497B-9392-B643B28EECE9}" type="slidenum">
              <a:rPr lang="vi-VN" smtClean="0"/>
              <a:t>‹#›</a:t>
            </a:fld>
            <a:endParaRPr lang="vi-VN"/>
          </a:p>
        </p:txBody>
      </p:sp>
    </p:spTree>
    <p:extLst>
      <p:ext uri="{BB962C8B-B14F-4D97-AF65-F5344CB8AC3E}">
        <p14:creationId xmlns:p14="http://schemas.microsoft.com/office/powerpoint/2010/main" val="10074574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AF0A343-7EED-70BA-2AE1-C39EA78CD4E6}"/>
              </a:ext>
            </a:extLst>
          </p:cNvPr>
          <p:cNvSpPr>
            <a:spLocks noGrp="1"/>
          </p:cNvSpPr>
          <p:nvPr>
            <p:ph type="dt" sz="half" idx="10"/>
          </p:nvPr>
        </p:nvSpPr>
        <p:spPr/>
        <p:txBody>
          <a:bodyPr/>
          <a:lstStyle/>
          <a:p>
            <a:fld id="{B642050C-4183-4423-94E8-F3136C89AAD2}" type="datetimeFigureOut">
              <a:rPr lang="vi-VN" smtClean="0"/>
              <a:t>16/09/2022</a:t>
            </a:fld>
            <a:endParaRPr lang="vi-VN"/>
          </a:p>
        </p:txBody>
      </p:sp>
      <p:sp>
        <p:nvSpPr>
          <p:cNvPr id="3" name="Chỗ dành sẵn cho Chân trang 2">
            <a:extLst>
              <a:ext uri="{FF2B5EF4-FFF2-40B4-BE49-F238E27FC236}">
                <a16:creationId xmlns:a16="http://schemas.microsoft.com/office/drawing/2014/main" id="{37A78428-0EF2-B08B-0E2A-7A875503732E}"/>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4E98C12F-E770-C1BA-A523-8DC148AE184A}"/>
              </a:ext>
            </a:extLst>
          </p:cNvPr>
          <p:cNvSpPr>
            <a:spLocks noGrp="1"/>
          </p:cNvSpPr>
          <p:nvPr>
            <p:ph type="sldNum" sz="quarter" idx="12"/>
          </p:nvPr>
        </p:nvSpPr>
        <p:spPr/>
        <p:txBody>
          <a:bodyPr/>
          <a:lstStyle/>
          <a:p>
            <a:fld id="{503527B8-0D36-497B-9392-B643B28EECE9}" type="slidenum">
              <a:rPr lang="vi-VN" smtClean="0"/>
              <a:t>‹#›</a:t>
            </a:fld>
            <a:endParaRPr lang="vi-VN"/>
          </a:p>
        </p:txBody>
      </p:sp>
    </p:spTree>
    <p:extLst>
      <p:ext uri="{BB962C8B-B14F-4D97-AF65-F5344CB8AC3E}">
        <p14:creationId xmlns:p14="http://schemas.microsoft.com/office/powerpoint/2010/main" val="21533519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26BC930-BE4A-15D2-E5C1-D06757598E21}"/>
              </a:ext>
            </a:extLst>
          </p:cNvPr>
          <p:cNvSpPr>
            <a:spLocks noGrp="1"/>
          </p:cNvSpPr>
          <p:nvPr>
            <p:ph type="title"/>
          </p:nvPr>
        </p:nvSpPr>
        <p:spPr>
          <a:xfrm>
            <a:off x="1070730" y="548640"/>
            <a:ext cx="5013602" cy="1920240"/>
          </a:xfrm>
        </p:spPr>
        <p:txBody>
          <a:bodyPr anchor="b"/>
          <a:lstStyle>
            <a:lvl1pPr>
              <a:defRPr sz="3840"/>
            </a:lvl1pPr>
          </a:lstStyle>
          <a:p>
            <a:r>
              <a:rPr lang="vi-VN"/>
              <a:t>Bấm để sửa kiểu tiêu đề Bản cái</a:t>
            </a:r>
          </a:p>
        </p:txBody>
      </p:sp>
      <p:sp>
        <p:nvSpPr>
          <p:cNvPr id="3" name="Chỗ dành sẵn cho Nội dung 2">
            <a:extLst>
              <a:ext uri="{FF2B5EF4-FFF2-40B4-BE49-F238E27FC236}">
                <a16:creationId xmlns:a16="http://schemas.microsoft.com/office/drawing/2014/main" id="{319C7EE8-F0C2-8262-0876-4B707316FEB8}"/>
              </a:ext>
            </a:extLst>
          </p:cNvPr>
          <p:cNvSpPr>
            <a:spLocks noGrp="1"/>
          </p:cNvSpPr>
          <p:nvPr>
            <p:ph idx="1"/>
          </p:nvPr>
        </p:nvSpPr>
        <p:spPr>
          <a:xfrm>
            <a:off x="6608565" y="1184911"/>
            <a:ext cx="7869555"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BCBA791D-526E-E16F-C6B0-EE2CE9D8CF1C}"/>
              </a:ext>
            </a:extLst>
          </p:cNvPr>
          <p:cNvSpPr>
            <a:spLocks noGrp="1"/>
          </p:cNvSpPr>
          <p:nvPr>
            <p:ph type="body" sz="half" idx="2"/>
          </p:nvPr>
        </p:nvSpPr>
        <p:spPr>
          <a:xfrm>
            <a:off x="1070730" y="2468880"/>
            <a:ext cx="5013602"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9C465AE-C403-4DAA-F5EE-C8D0C98B4840}"/>
              </a:ext>
            </a:extLst>
          </p:cNvPr>
          <p:cNvSpPr>
            <a:spLocks noGrp="1"/>
          </p:cNvSpPr>
          <p:nvPr>
            <p:ph type="dt" sz="half" idx="10"/>
          </p:nvPr>
        </p:nvSpPr>
        <p:spPr/>
        <p:txBody>
          <a:bodyPr/>
          <a:lstStyle/>
          <a:p>
            <a:fld id="{B642050C-4183-4423-94E8-F3136C89AAD2}" type="datetimeFigureOut">
              <a:rPr lang="vi-VN" smtClean="0"/>
              <a:t>16/09/2022</a:t>
            </a:fld>
            <a:endParaRPr lang="vi-VN"/>
          </a:p>
        </p:txBody>
      </p:sp>
      <p:sp>
        <p:nvSpPr>
          <p:cNvPr id="6" name="Chỗ dành sẵn cho Chân trang 5">
            <a:extLst>
              <a:ext uri="{FF2B5EF4-FFF2-40B4-BE49-F238E27FC236}">
                <a16:creationId xmlns:a16="http://schemas.microsoft.com/office/drawing/2014/main" id="{44965DEE-47C8-F3AF-F16D-FDB215494C53}"/>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304E9FED-9FAB-FA30-1891-3E2CEC0EEE43}"/>
              </a:ext>
            </a:extLst>
          </p:cNvPr>
          <p:cNvSpPr>
            <a:spLocks noGrp="1"/>
          </p:cNvSpPr>
          <p:nvPr>
            <p:ph type="sldNum" sz="quarter" idx="12"/>
          </p:nvPr>
        </p:nvSpPr>
        <p:spPr/>
        <p:txBody>
          <a:bodyPr/>
          <a:lstStyle/>
          <a:p>
            <a:fld id="{503527B8-0D36-497B-9392-B643B28EECE9}" type="slidenum">
              <a:rPr lang="vi-VN" smtClean="0"/>
              <a:t>‹#›</a:t>
            </a:fld>
            <a:endParaRPr lang="vi-VN"/>
          </a:p>
        </p:txBody>
      </p:sp>
    </p:spTree>
    <p:extLst>
      <p:ext uri="{BB962C8B-B14F-4D97-AF65-F5344CB8AC3E}">
        <p14:creationId xmlns:p14="http://schemas.microsoft.com/office/powerpoint/2010/main" val="27175858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8864920-505B-7A69-B39E-BCD156B65A85}"/>
              </a:ext>
            </a:extLst>
          </p:cNvPr>
          <p:cNvSpPr>
            <a:spLocks noGrp="1"/>
          </p:cNvSpPr>
          <p:nvPr>
            <p:ph type="title"/>
          </p:nvPr>
        </p:nvSpPr>
        <p:spPr>
          <a:xfrm>
            <a:off x="1070730" y="548640"/>
            <a:ext cx="5013602" cy="1920240"/>
          </a:xfrm>
        </p:spPr>
        <p:txBody>
          <a:bodyPr anchor="b"/>
          <a:lstStyle>
            <a:lvl1pPr>
              <a:defRPr sz="3840"/>
            </a:lvl1pPr>
          </a:lstStyle>
          <a:p>
            <a:r>
              <a:rPr lang="vi-VN"/>
              <a:t>Bấm để sửa kiểu tiêu đề Bản cái</a:t>
            </a:r>
          </a:p>
        </p:txBody>
      </p:sp>
      <p:sp>
        <p:nvSpPr>
          <p:cNvPr id="3" name="Chỗ dành sẵn cho Hình ảnh 2">
            <a:extLst>
              <a:ext uri="{FF2B5EF4-FFF2-40B4-BE49-F238E27FC236}">
                <a16:creationId xmlns:a16="http://schemas.microsoft.com/office/drawing/2014/main" id="{BB321936-D065-4CCD-EF45-4B7D1AFC268E}"/>
              </a:ext>
            </a:extLst>
          </p:cNvPr>
          <p:cNvSpPr>
            <a:spLocks noGrp="1"/>
          </p:cNvSpPr>
          <p:nvPr>
            <p:ph type="pic" idx="1"/>
          </p:nvPr>
        </p:nvSpPr>
        <p:spPr>
          <a:xfrm>
            <a:off x="6608565" y="1184911"/>
            <a:ext cx="7869555"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vi-VN"/>
          </a:p>
        </p:txBody>
      </p:sp>
      <p:sp>
        <p:nvSpPr>
          <p:cNvPr id="4" name="Chỗ dành sẵn cho Văn bản 3">
            <a:extLst>
              <a:ext uri="{FF2B5EF4-FFF2-40B4-BE49-F238E27FC236}">
                <a16:creationId xmlns:a16="http://schemas.microsoft.com/office/drawing/2014/main" id="{5316094C-AB8B-D666-58B5-639436BC4215}"/>
              </a:ext>
            </a:extLst>
          </p:cNvPr>
          <p:cNvSpPr>
            <a:spLocks noGrp="1"/>
          </p:cNvSpPr>
          <p:nvPr>
            <p:ph type="body" sz="half" idx="2"/>
          </p:nvPr>
        </p:nvSpPr>
        <p:spPr>
          <a:xfrm>
            <a:off x="1070730" y="2468880"/>
            <a:ext cx="5013602"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95055C4-4B48-BE10-1E74-32D7584611D3}"/>
              </a:ext>
            </a:extLst>
          </p:cNvPr>
          <p:cNvSpPr>
            <a:spLocks noGrp="1"/>
          </p:cNvSpPr>
          <p:nvPr>
            <p:ph type="dt" sz="half" idx="10"/>
          </p:nvPr>
        </p:nvSpPr>
        <p:spPr/>
        <p:txBody>
          <a:bodyPr/>
          <a:lstStyle/>
          <a:p>
            <a:fld id="{B642050C-4183-4423-94E8-F3136C89AAD2}" type="datetimeFigureOut">
              <a:rPr lang="vi-VN" smtClean="0"/>
              <a:t>16/09/2022</a:t>
            </a:fld>
            <a:endParaRPr lang="vi-VN"/>
          </a:p>
        </p:txBody>
      </p:sp>
      <p:sp>
        <p:nvSpPr>
          <p:cNvPr id="6" name="Chỗ dành sẵn cho Chân trang 5">
            <a:extLst>
              <a:ext uri="{FF2B5EF4-FFF2-40B4-BE49-F238E27FC236}">
                <a16:creationId xmlns:a16="http://schemas.microsoft.com/office/drawing/2014/main" id="{BD451C66-4FF1-A9AF-2979-CA6F0FA2434D}"/>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794B7E08-6C06-7608-E835-FE9610CB46B0}"/>
              </a:ext>
            </a:extLst>
          </p:cNvPr>
          <p:cNvSpPr>
            <a:spLocks noGrp="1"/>
          </p:cNvSpPr>
          <p:nvPr>
            <p:ph type="sldNum" sz="quarter" idx="12"/>
          </p:nvPr>
        </p:nvSpPr>
        <p:spPr/>
        <p:txBody>
          <a:bodyPr/>
          <a:lstStyle/>
          <a:p>
            <a:fld id="{503527B8-0D36-497B-9392-B643B28EECE9}" type="slidenum">
              <a:rPr lang="vi-VN" smtClean="0"/>
              <a:t>‹#›</a:t>
            </a:fld>
            <a:endParaRPr lang="vi-VN"/>
          </a:p>
        </p:txBody>
      </p:sp>
    </p:spTree>
    <p:extLst>
      <p:ext uri="{BB962C8B-B14F-4D97-AF65-F5344CB8AC3E}">
        <p14:creationId xmlns:p14="http://schemas.microsoft.com/office/powerpoint/2010/main" val="2873732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7932" y="5288281"/>
            <a:ext cx="13213080" cy="1634490"/>
          </a:xfrm>
        </p:spPr>
        <p:txBody>
          <a:bodyPr anchor="t"/>
          <a:lstStyle>
            <a:lvl1pPr algn="l">
              <a:defRPr sz="5900" b="1" cap="all"/>
            </a:lvl1pPr>
          </a:lstStyle>
          <a:p>
            <a:r>
              <a:rPr lang="en-US"/>
              <a:t>Click to edit Master title style</a:t>
            </a:r>
          </a:p>
        </p:txBody>
      </p:sp>
      <p:sp>
        <p:nvSpPr>
          <p:cNvPr id="3" name="Text Placeholder 2"/>
          <p:cNvSpPr>
            <a:spLocks noGrp="1"/>
          </p:cNvSpPr>
          <p:nvPr>
            <p:ph type="body" idx="1"/>
          </p:nvPr>
        </p:nvSpPr>
        <p:spPr>
          <a:xfrm>
            <a:off x="1227932" y="3488056"/>
            <a:ext cx="13213080" cy="1800224"/>
          </a:xfrm>
        </p:spPr>
        <p:txBody>
          <a:bodyPr anchor="b"/>
          <a:lstStyle>
            <a:lvl1pPr marL="0" indent="0">
              <a:buNone/>
              <a:defRPr sz="3000"/>
            </a:lvl1pPr>
            <a:lvl2pPr marL="679262" indent="0">
              <a:buNone/>
              <a:defRPr sz="2700"/>
            </a:lvl2pPr>
            <a:lvl3pPr marL="1358524" indent="0">
              <a:buNone/>
              <a:defRPr sz="2400"/>
            </a:lvl3pPr>
            <a:lvl4pPr marL="2037786" indent="0">
              <a:buNone/>
              <a:defRPr sz="2100"/>
            </a:lvl4pPr>
            <a:lvl5pPr marL="2717048" indent="0">
              <a:buNone/>
              <a:defRPr sz="2100"/>
            </a:lvl5pPr>
            <a:lvl6pPr marL="3396310" indent="0">
              <a:buNone/>
              <a:defRPr sz="2100"/>
            </a:lvl6pPr>
            <a:lvl7pPr marL="4075572" indent="0">
              <a:buNone/>
              <a:defRPr sz="2100"/>
            </a:lvl7pPr>
            <a:lvl8pPr marL="4754834" indent="0">
              <a:buNone/>
              <a:defRPr sz="2100"/>
            </a:lvl8pPr>
            <a:lvl9pPr marL="5434096" indent="0">
              <a:buNone/>
              <a:defRPr sz="2100"/>
            </a:lvl9pPr>
          </a:lstStyle>
          <a:p>
            <a:pPr lvl="0"/>
            <a:r>
              <a:rPr lang="en-US"/>
              <a:t>Click to edit Master text styles</a:t>
            </a:r>
          </a:p>
        </p:txBody>
      </p:sp>
      <p:sp>
        <p:nvSpPr>
          <p:cNvPr id="4" name="Rectangle 4">
            <a:extLst>
              <a:ext uri="{FF2B5EF4-FFF2-40B4-BE49-F238E27FC236}">
                <a16:creationId xmlns:a16="http://schemas.microsoft.com/office/drawing/2014/main" id="{E3718619-7B93-4420-B8A1-656137341C98}"/>
              </a:ext>
            </a:extLst>
          </p:cNvPr>
          <p:cNvSpPr>
            <a:spLocks noGrp="1" noChangeArrowheads="1"/>
          </p:cNvSpPr>
          <p:nvPr>
            <p:ph type="dt" sz="half" idx="10"/>
          </p:nvPr>
        </p:nvSpPr>
        <p:spPr>
          <a:ln/>
        </p:spPr>
        <p:txBody>
          <a:bodyPr/>
          <a:lstStyle>
            <a:lvl1pPr>
              <a:defRPr/>
            </a:lvl1pPr>
          </a:lstStyle>
          <a:p>
            <a:pPr>
              <a:defRPr/>
            </a:pPr>
            <a:endParaRPr lang="vi-VN"/>
          </a:p>
        </p:txBody>
      </p:sp>
      <p:sp>
        <p:nvSpPr>
          <p:cNvPr id="5" name="Rectangle 5">
            <a:extLst>
              <a:ext uri="{FF2B5EF4-FFF2-40B4-BE49-F238E27FC236}">
                <a16:creationId xmlns:a16="http://schemas.microsoft.com/office/drawing/2014/main" id="{E0C1E45A-5628-4859-BB09-2CE6A7AB73E4}"/>
              </a:ext>
            </a:extLst>
          </p:cNvPr>
          <p:cNvSpPr>
            <a:spLocks noGrp="1" noChangeArrowheads="1"/>
          </p:cNvSpPr>
          <p:nvPr>
            <p:ph type="ftr" sz="quarter" idx="11"/>
          </p:nvPr>
        </p:nvSpPr>
        <p:spPr>
          <a:ln/>
        </p:spPr>
        <p:txBody>
          <a:bodyPr/>
          <a:lstStyle>
            <a:lvl1pPr>
              <a:defRPr/>
            </a:lvl1pPr>
          </a:lstStyle>
          <a:p>
            <a:pPr>
              <a:defRPr/>
            </a:pPr>
            <a:endParaRPr lang="vi-VN"/>
          </a:p>
        </p:txBody>
      </p:sp>
      <p:sp>
        <p:nvSpPr>
          <p:cNvPr id="6" name="Rectangle 6">
            <a:extLst>
              <a:ext uri="{FF2B5EF4-FFF2-40B4-BE49-F238E27FC236}">
                <a16:creationId xmlns:a16="http://schemas.microsoft.com/office/drawing/2014/main" id="{300A79A3-E494-442D-8F96-F08569FA97F8}"/>
              </a:ext>
            </a:extLst>
          </p:cNvPr>
          <p:cNvSpPr>
            <a:spLocks noGrp="1" noChangeArrowheads="1"/>
          </p:cNvSpPr>
          <p:nvPr>
            <p:ph type="sldNum" sz="quarter" idx="12"/>
          </p:nvPr>
        </p:nvSpPr>
        <p:spPr>
          <a:ln/>
        </p:spPr>
        <p:txBody>
          <a:bodyPr/>
          <a:lstStyle>
            <a:lvl1pPr>
              <a:defRPr/>
            </a:lvl1pPr>
          </a:lstStyle>
          <a:p>
            <a:pPr>
              <a:defRPr/>
            </a:pPr>
            <a:fld id="{A87586F0-CF12-44E3-8D5B-54564E8B9123}" type="slidenum">
              <a:rPr lang="vi-VN" altLang="vi-VN"/>
              <a:pPr>
                <a:defRPr/>
              </a:pPr>
              <a:t>‹#›</a:t>
            </a:fld>
            <a:endParaRPr lang="vi-VN" altLang="vi-VN"/>
          </a:p>
        </p:txBody>
      </p:sp>
    </p:spTree>
    <p:extLst>
      <p:ext uri="{BB962C8B-B14F-4D97-AF65-F5344CB8AC3E}">
        <p14:creationId xmlns:p14="http://schemas.microsoft.com/office/powerpoint/2010/main" val="17634657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3222E04-1DBE-1DB4-DA37-38E292D951B9}"/>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E6D9A0CD-D702-0637-7F33-4A5D60BB316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8F360FD-2226-66EE-04AE-A2CB505387FB}"/>
              </a:ext>
            </a:extLst>
          </p:cNvPr>
          <p:cNvSpPr>
            <a:spLocks noGrp="1"/>
          </p:cNvSpPr>
          <p:nvPr>
            <p:ph type="dt" sz="half" idx="10"/>
          </p:nvPr>
        </p:nvSpPr>
        <p:spPr/>
        <p:txBody>
          <a:bodyPr/>
          <a:lstStyle/>
          <a:p>
            <a:fld id="{B642050C-4183-4423-94E8-F3136C89AAD2}" type="datetimeFigureOut">
              <a:rPr lang="vi-VN" smtClean="0"/>
              <a:t>16/09/2022</a:t>
            </a:fld>
            <a:endParaRPr lang="vi-VN"/>
          </a:p>
        </p:txBody>
      </p:sp>
      <p:sp>
        <p:nvSpPr>
          <p:cNvPr id="5" name="Chỗ dành sẵn cho Chân trang 4">
            <a:extLst>
              <a:ext uri="{FF2B5EF4-FFF2-40B4-BE49-F238E27FC236}">
                <a16:creationId xmlns:a16="http://schemas.microsoft.com/office/drawing/2014/main" id="{AA332687-BFA8-3D6A-2B26-7722C510CDC3}"/>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1D92BD22-8CC5-D01C-D251-4149D5A5D165}"/>
              </a:ext>
            </a:extLst>
          </p:cNvPr>
          <p:cNvSpPr>
            <a:spLocks noGrp="1"/>
          </p:cNvSpPr>
          <p:nvPr>
            <p:ph type="sldNum" sz="quarter" idx="12"/>
          </p:nvPr>
        </p:nvSpPr>
        <p:spPr/>
        <p:txBody>
          <a:bodyPr/>
          <a:lstStyle/>
          <a:p>
            <a:fld id="{503527B8-0D36-497B-9392-B643B28EECE9}" type="slidenum">
              <a:rPr lang="vi-VN" smtClean="0"/>
              <a:t>‹#›</a:t>
            </a:fld>
            <a:endParaRPr lang="vi-VN"/>
          </a:p>
        </p:txBody>
      </p:sp>
    </p:spTree>
    <p:extLst>
      <p:ext uri="{BB962C8B-B14F-4D97-AF65-F5344CB8AC3E}">
        <p14:creationId xmlns:p14="http://schemas.microsoft.com/office/powerpoint/2010/main" val="34185003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E45F1D1-4CA5-C743-DF5D-82145094D4E4}"/>
              </a:ext>
            </a:extLst>
          </p:cNvPr>
          <p:cNvSpPr>
            <a:spLocks noGrp="1"/>
          </p:cNvSpPr>
          <p:nvPr>
            <p:ph type="title" orient="vert"/>
          </p:nvPr>
        </p:nvSpPr>
        <p:spPr>
          <a:xfrm>
            <a:off x="11124247" y="438150"/>
            <a:ext cx="3351848" cy="6974206"/>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49CAC074-B93C-01FD-2D89-20454FC4FC3A}"/>
              </a:ext>
            </a:extLst>
          </p:cNvPr>
          <p:cNvSpPr>
            <a:spLocks noGrp="1"/>
          </p:cNvSpPr>
          <p:nvPr>
            <p:ph type="body" orient="vert" idx="1"/>
          </p:nvPr>
        </p:nvSpPr>
        <p:spPr>
          <a:xfrm>
            <a:off x="1068705" y="438150"/>
            <a:ext cx="9861233" cy="6974206"/>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EEDDC289-76E6-B4DC-03AC-450CC3EE7EA6}"/>
              </a:ext>
            </a:extLst>
          </p:cNvPr>
          <p:cNvSpPr>
            <a:spLocks noGrp="1"/>
          </p:cNvSpPr>
          <p:nvPr>
            <p:ph type="dt" sz="half" idx="10"/>
          </p:nvPr>
        </p:nvSpPr>
        <p:spPr/>
        <p:txBody>
          <a:bodyPr/>
          <a:lstStyle/>
          <a:p>
            <a:fld id="{B642050C-4183-4423-94E8-F3136C89AAD2}" type="datetimeFigureOut">
              <a:rPr lang="vi-VN" smtClean="0"/>
              <a:t>16/09/2022</a:t>
            </a:fld>
            <a:endParaRPr lang="vi-VN"/>
          </a:p>
        </p:txBody>
      </p:sp>
      <p:sp>
        <p:nvSpPr>
          <p:cNvPr id="5" name="Chỗ dành sẵn cho Chân trang 4">
            <a:extLst>
              <a:ext uri="{FF2B5EF4-FFF2-40B4-BE49-F238E27FC236}">
                <a16:creationId xmlns:a16="http://schemas.microsoft.com/office/drawing/2014/main" id="{E49748B2-4730-245A-B70F-A76F07E0866D}"/>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C84EA1D3-8A7D-105E-9C16-3CA2815208FC}"/>
              </a:ext>
            </a:extLst>
          </p:cNvPr>
          <p:cNvSpPr>
            <a:spLocks noGrp="1"/>
          </p:cNvSpPr>
          <p:nvPr>
            <p:ph type="sldNum" sz="quarter" idx="12"/>
          </p:nvPr>
        </p:nvSpPr>
        <p:spPr/>
        <p:txBody>
          <a:bodyPr/>
          <a:lstStyle/>
          <a:p>
            <a:fld id="{503527B8-0D36-497B-9392-B643B28EECE9}" type="slidenum">
              <a:rPr lang="vi-VN" smtClean="0"/>
              <a:t>‹#›</a:t>
            </a:fld>
            <a:endParaRPr lang="vi-VN"/>
          </a:p>
        </p:txBody>
      </p:sp>
    </p:spTree>
    <p:extLst>
      <p:ext uri="{BB962C8B-B14F-4D97-AF65-F5344CB8AC3E}">
        <p14:creationId xmlns:p14="http://schemas.microsoft.com/office/powerpoint/2010/main" val="35052313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68705" y="438150"/>
            <a:ext cx="13407390" cy="1590676"/>
          </a:xfrm>
          <a:prstGeom prst="rect">
            <a:avLst/>
          </a:prstGeom>
        </p:spPr>
        <p:txBody>
          <a:bodyPr/>
          <a:lstStyle>
            <a:lvl1pPr>
              <a:defRPr sz="3840">
                <a:solidFill>
                  <a:srgbClr val="0070C0"/>
                </a:solidFill>
              </a:defRPr>
            </a:lvl1pPr>
          </a:lstStyle>
          <a:p>
            <a:r>
              <a:rPr lang="en-US"/>
              <a:t>Click to edit Master title style</a:t>
            </a:r>
          </a:p>
        </p:txBody>
      </p:sp>
    </p:spTree>
    <p:extLst>
      <p:ext uri="{BB962C8B-B14F-4D97-AF65-F5344CB8AC3E}">
        <p14:creationId xmlns:p14="http://schemas.microsoft.com/office/powerpoint/2010/main" val="17173485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4"/>
        <p:cNvGrpSpPr/>
        <p:nvPr/>
      </p:nvGrpSpPr>
      <p:grpSpPr>
        <a:xfrm>
          <a:off x="0" y="0"/>
          <a:ext cx="0" cy="0"/>
          <a:chOff x="0" y="0"/>
          <a:chExt cx="0" cy="0"/>
        </a:xfrm>
      </p:grpSpPr>
      <p:sp>
        <p:nvSpPr>
          <p:cNvPr id="65" name="Google Shape;65;p5"/>
          <p:cNvSpPr/>
          <p:nvPr/>
        </p:nvSpPr>
        <p:spPr>
          <a:xfrm>
            <a:off x="1945140" y="4317720"/>
            <a:ext cx="1519290" cy="1429920"/>
          </a:xfrm>
          <a:prstGeom prst="ellipse">
            <a:avLst/>
          </a:prstGeom>
          <a:noFill/>
          <a:ln w="9525" cap="flat" cmpd="sng">
            <a:solidFill>
              <a:srgbClr val="BBCD00"/>
            </a:solidFill>
            <a:prstDash val="dash"/>
            <a:round/>
            <a:headEnd type="none" w="sm" len="sm"/>
            <a:tailEnd type="none" w="sm" len="sm"/>
          </a:ln>
        </p:spPr>
        <p:txBody>
          <a:bodyPr spcFirstLastPara="1" wrap="square" lIns="146280" tIns="146280" rIns="146280" bIns="146280" anchor="ctr" anchorCtr="0">
            <a:noAutofit/>
          </a:bodyPr>
          <a:lstStyle/>
          <a:p>
            <a:pPr marL="0" lvl="0" indent="0" algn="l" rtl="0">
              <a:spcBef>
                <a:spcPts val="0"/>
              </a:spcBef>
              <a:spcAft>
                <a:spcPts val="0"/>
              </a:spcAft>
              <a:buNone/>
            </a:pPr>
            <a:endParaRPr/>
          </a:p>
        </p:txBody>
      </p:sp>
      <p:sp>
        <p:nvSpPr>
          <p:cNvPr id="66" name="Google Shape;66;p5"/>
          <p:cNvSpPr txBox="1">
            <a:spLocks noGrp="1"/>
          </p:cNvSpPr>
          <p:nvPr>
            <p:ph type="title"/>
          </p:nvPr>
        </p:nvSpPr>
        <p:spPr>
          <a:xfrm>
            <a:off x="4990988" y="1454480"/>
            <a:ext cx="8968350" cy="102576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67" name="Google Shape;67;p5"/>
          <p:cNvSpPr txBox="1">
            <a:spLocks noGrp="1"/>
          </p:cNvSpPr>
          <p:nvPr>
            <p:ph type="body" idx="1"/>
          </p:nvPr>
        </p:nvSpPr>
        <p:spPr>
          <a:xfrm>
            <a:off x="4990988" y="2441213"/>
            <a:ext cx="8968350" cy="4457760"/>
          </a:xfrm>
          <a:prstGeom prst="rect">
            <a:avLst/>
          </a:prstGeom>
        </p:spPr>
        <p:txBody>
          <a:bodyPr spcFirstLastPara="1" wrap="square" lIns="91425" tIns="91425" rIns="91425" bIns="91425" anchor="t" anchorCtr="0">
            <a:noAutofit/>
          </a:bodyPr>
          <a:lstStyle>
            <a:lvl1pPr marL="731520" lvl="0" indent="-609600">
              <a:spcBef>
                <a:spcPts val="960"/>
              </a:spcBef>
              <a:spcAft>
                <a:spcPts val="0"/>
              </a:spcAft>
              <a:buSzPts val="2400"/>
              <a:buChar char="◎"/>
              <a:defRPr sz="3840"/>
            </a:lvl1pPr>
            <a:lvl2pPr marL="1463040" lvl="1" indent="-609600">
              <a:spcBef>
                <a:spcPts val="0"/>
              </a:spcBef>
              <a:spcAft>
                <a:spcPts val="0"/>
              </a:spcAft>
              <a:buSzPts val="2400"/>
              <a:buChar char="◉"/>
              <a:defRPr/>
            </a:lvl2pPr>
            <a:lvl3pPr marL="2194560" lvl="2" indent="-609600">
              <a:spcBef>
                <a:spcPts val="0"/>
              </a:spcBef>
              <a:spcAft>
                <a:spcPts val="0"/>
              </a:spcAft>
              <a:buSzPts val="2400"/>
              <a:buChar char="￮"/>
              <a:defRPr/>
            </a:lvl3pPr>
            <a:lvl4pPr marL="2926080" lvl="3" indent="-609600">
              <a:spcBef>
                <a:spcPts val="0"/>
              </a:spcBef>
              <a:spcAft>
                <a:spcPts val="0"/>
              </a:spcAft>
              <a:buSzPts val="2400"/>
              <a:buChar char="●"/>
              <a:defRPr sz="3840"/>
            </a:lvl4pPr>
            <a:lvl5pPr marL="3657600" lvl="4" indent="-609600">
              <a:spcBef>
                <a:spcPts val="0"/>
              </a:spcBef>
              <a:spcAft>
                <a:spcPts val="0"/>
              </a:spcAft>
              <a:buSzPts val="2400"/>
              <a:buChar char="○"/>
              <a:defRPr sz="3840"/>
            </a:lvl5pPr>
            <a:lvl6pPr marL="4389120" lvl="5" indent="-609600">
              <a:spcBef>
                <a:spcPts val="0"/>
              </a:spcBef>
              <a:spcAft>
                <a:spcPts val="0"/>
              </a:spcAft>
              <a:buSzPts val="2400"/>
              <a:buChar char="■"/>
              <a:defRPr sz="3840"/>
            </a:lvl6pPr>
            <a:lvl7pPr marL="5120640" lvl="6" indent="-609600">
              <a:spcBef>
                <a:spcPts val="0"/>
              </a:spcBef>
              <a:spcAft>
                <a:spcPts val="0"/>
              </a:spcAft>
              <a:buSzPts val="2400"/>
              <a:buChar char="●"/>
              <a:defRPr sz="3840"/>
            </a:lvl7pPr>
            <a:lvl8pPr marL="5852160" lvl="7" indent="-609600">
              <a:spcBef>
                <a:spcPts val="0"/>
              </a:spcBef>
              <a:spcAft>
                <a:spcPts val="0"/>
              </a:spcAft>
              <a:buSzPts val="2400"/>
              <a:buChar char="○"/>
              <a:defRPr sz="3840"/>
            </a:lvl8pPr>
            <a:lvl9pPr marL="6583680" lvl="8" indent="-609600">
              <a:spcBef>
                <a:spcPts val="0"/>
              </a:spcBef>
              <a:spcAft>
                <a:spcPts val="0"/>
              </a:spcAft>
              <a:buSzPts val="2400"/>
              <a:buChar char="■"/>
              <a:defRPr sz="3840"/>
            </a:lvl9pPr>
          </a:lstStyle>
          <a:p>
            <a:endParaRPr/>
          </a:p>
        </p:txBody>
      </p:sp>
      <p:sp>
        <p:nvSpPr>
          <p:cNvPr id="68" name="Google Shape;68;p5"/>
          <p:cNvSpPr/>
          <p:nvPr/>
        </p:nvSpPr>
        <p:spPr>
          <a:xfrm>
            <a:off x="441873" y="-330080"/>
            <a:ext cx="3990240" cy="3755520"/>
          </a:xfrm>
          <a:prstGeom prst="donut">
            <a:avLst>
              <a:gd name="adj" fmla="val 29778"/>
            </a:avLst>
          </a:prstGeom>
          <a:solidFill>
            <a:srgbClr val="00D1C6">
              <a:alpha val="86920"/>
            </a:srgbClr>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a:p>
        </p:txBody>
      </p:sp>
      <p:sp>
        <p:nvSpPr>
          <p:cNvPr id="69" name="Google Shape;69;p5"/>
          <p:cNvSpPr/>
          <p:nvPr/>
        </p:nvSpPr>
        <p:spPr>
          <a:xfrm>
            <a:off x="-259973" y="2176080"/>
            <a:ext cx="1663620" cy="1565760"/>
          </a:xfrm>
          <a:prstGeom prst="ellipse">
            <a:avLst/>
          </a:prstGeom>
          <a:solidFill>
            <a:srgbClr val="ED4A00">
              <a:alpha val="86670"/>
            </a:srgbClr>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a:p>
        </p:txBody>
      </p:sp>
      <p:sp>
        <p:nvSpPr>
          <p:cNvPr id="70" name="Google Shape;70;p5"/>
          <p:cNvSpPr/>
          <p:nvPr/>
        </p:nvSpPr>
        <p:spPr>
          <a:xfrm>
            <a:off x="3977320" y="389800"/>
            <a:ext cx="1117920" cy="1052160"/>
          </a:xfrm>
          <a:prstGeom prst="ellipse">
            <a:avLst/>
          </a:prstGeom>
          <a:solidFill>
            <a:srgbClr val="00ACC3">
              <a:alpha val="86670"/>
            </a:srgbClr>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a:p>
        </p:txBody>
      </p:sp>
      <p:sp>
        <p:nvSpPr>
          <p:cNvPr id="71" name="Google Shape;71;p5"/>
          <p:cNvSpPr/>
          <p:nvPr/>
        </p:nvSpPr>
        <p:spPr>
          <a:xfrm>
            <a:off x="1340833" y="3741840"/>
            <a:ext cx="1379040" cy="1297920"/>
          </a:xfrm>
          <a:prstGeom prst="donut">
            <a:avLst>
              <a:gd name="adj" fmla="val 22275"/>
            </a:avLst>
          </a:prstGeom>
          <a:solidFill>
            <a:srgbClr val="F8BB00">
              <a:alpha val="86670"/>
            </a:srgbClr>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a:p>
        </p:txBody>
      </p:sp>
      <p:sp>
        <p:nvSpPr>
          <p:cNvPr id="72" name="Google Shape;72;p5"/>
          <p:cNvSpPr/>
          <p:nvPr/>
        </p:nvSpPr>
        <p:spPr>
          <a:xfrm>
            <a:off x="261248" y="6639920"/>
            <a:ext cx="2053260" cy="1932480"/>
          </a:xfrm>
          <a:prstGeom prst="ellipse">
            <a:avLst/>
          </a:prstGeom>
          <a:solidFill>
            <a:srgbClr val="BBCD00">
              <a:alpha val="86670"/>
            </a:srgbClr>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a:p>
        </p:txBody>
      </p:sp>
      <p:sp>
        <p:nvSpPr>
          <p:cNvPr id="73" name="Google Shape;73;p5"/>
          <p:cNvSpPr/>
          <p:nvPr/>
        </p:nvSpPr>
        <p:spPr>
          <a:xfrm>
            <a:off x="2236860" y="6177560"/>
            <a:ext cx="935850" cy="880800"/>
          </a:xfrm>
          <a:prstGeom prst="donut">
            <a:avLst>
              <a:gd name="adj" fmla="val 42915"/>
            </a:avLst>
          </a:prstGeom>
          <a:solidFill>
            <a:srgbClr val="65BB48">
              <a:alpha val="86670"/>
            </a:srgbClr>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a:p>
        </p:txBody>
      </p:sp>
      <p:sp>
        <p:nvSpPr>
          <p:cNvPr id="74" name="Google Shape;74;p5"/>
          <p:cNvSpPr/>
          <p:nvPr/>
        </p:nvSpPr>
        <p:spPr>
          <a:xfrm>
            <a:off x="745578" y="4788840"/>
            <a:ext cx="518160" cy="487680"/>
          </a:xfrm>
          <a:prstGeom prst="ellipse">
            <a:avLst/>
          </a:prstGeom>
          <a:solidFill>
            <a:srgbClr val="E8004C">
              <a:alpha val="86670"/>
            </a:srgbClr>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a:p>
        </p:txBody>
      </p:sp>
      <p:sp>
        <p:nvSpPr>
          <p:cNvPr id="75" name="Google Shape;75;p5"/>
          <p:cNvSpPr/>
          <p:nvPr/>
        </p:nvSpPr>
        <p:spPr>
          <a:xfrm>
            <a:off x="13166245" y="672760"/>
            <a:ext cx="935850" cy="880800"/>
          </a:xfrm>
          <a:prstGeom prst="ellipse">
            <a:avLst/>
          </a:prstGeom>
          <a:solidFill>
            <a:srgbClr val="F8BB00">
              <a:alpha val="86670"/>
            </a:srgbClr>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a:p>
        </p:txBody>
      </p:sp>
      <p:sp>
        <p:nvSpPr>
          <p:cNvPr id="76" name="Google Shape;76;p5"/>
          <p:cNvSpPr/>
          <p:nvPr/>
        </p:nvSpPr>
        <p:spPr>
          <a:xfrm>
            <a:off x="15027150" y="1631640"/>
            <a:ext cx="675750" cy="636000"/>
          </a:xfrm>
          <a:prstGeom prst="ellipse">
            <a:avLst/>
          </a:prstGeom>
          <a:solidFill>
            <a:srgbClr val="00D1C6">
              <a:alpha val="86920"/>
            </a:srgbClr>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a:p>
        </p:txBody>
      </p:sp>
      <p:sp>
        <p:nvSpPr>
          <p:cNvPr id="77" name="Google Shape;77;p5"/>
          <p:cNvSpPr/>
          <p:nvPr/>
        </p:nvSpPr>
        <p:spPr>
          <a:xfrm>
            <a:off x="14102095" y="-513800"/>
            <a:ext cx="1260720" cy="1186560"/>
          </a:xfrm>
          <a:prstGeom prst="donut">
            <a:avLst>
              <a:gd name="adj" fmla="val 31897"/>
            </a:avLst>
          </a:prstGeom>
          <a:solidFill>
            <a:srgbClr val="00ACC3">
              <a:alpha val="86670"/>
            </a:srgbClr>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a:p>
        </p:txBody>
      </p:sp>
      <p:sp>
        <p:nvSpPr>
          <p:cNvPr id="78" name="Google Shape;78;p5"/>
          <p:cNvSpPr/>
          <p:nvPr/>
        </p:nvSpPr>
        <p:spPr>
          <a:xfrm>
            <a:off x="14707550" y="2586120"/>
            <a:ext cx="319770" cy="300960"/>
          </a:xfrm>
          <a:prstGeom prst="ellipse">
            <a:avLst/>
          </a:prstGeom>
          <a:solidFill>
            <a:srgbClr val="BBCD00">
              <a:alpha val="86670"/>
            </a:srgbClr>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a:p>
        </p:txBody>
      </p:sp>
      <p:sp>
        <p:nvSpPr>
          <p:cNvPr id="79" name="Google Shape;79;p5"/>
          <p:cNvSpPr/>
          <p:nvPr/>
        </p:nvSpPr>
        <p:spPr>
          <a:xfrm>
            <a:off x="3704470" y="133000"/>
            <a:ext cx="1663620" cy="1565760"/>
          </a:xfrm>
          <a:prstGeom prst="ellipse">
            <a:avLst/>
          </a:prstGeom>
          <a:noFill/>
          <a:ln w="9525" cap="flat" cmpd="sng">
            <a:solidFill>
              <a:srgbClr val="00ACC3"/>
            </a:solidFill>
            <a:prstDash val="dash"/>
            <a:round/>
            <a:headEnd type="none" w="sm" len="sm"/>
            <a:tailEnd type="none" w="sm" len="sm"/>
          </a:ln>
        </p:spPr>
        <p:txBody>
          <a:bodyPr spcFirstLastPara="1" wrap="square" lIns="146280" tIns="146280" rIns="146280" bIns="146280" anchor="ctr" anchorCtr="0">
            <a:noAutofit/>
          </a:bodyPr>
          <a:lstStyle/>
          <a:p>
            <a:pPr marL="0" lvl="0" indent="0" algn="l" rtl="0">
              <a:spcBef>
                <a:spcPts val="0"/>
              </a:spcBef>
              <a:spcAft>
                <a:spcPts val="0"/>
              </a:spcAft>
              <a:buNone/>
            </a:pPr>
            <a:endParaRPr/>
          </a:p>
        </p:txBody>
      </p:sp>
      <p:sp>
        <p:nvSpPr>
          <p:cNvPr id="80" name="Google Shape;80;p5"/>
          <p:cNvSpPr/>
          <p:nvPr/>
        </p:nvSpPr>
        <p:spPr>
          <a:xfrm>
            <a:off x="13706803" y="1102200"/>
            <a:ext cx="764490" cy="719520"/>
          </a:xfrm>
          <a:prstGeom prst="ellipse">
            <a:avLst/>
          </a:prstGeom>
          <a:noFill/>
          <a:ln w="9525" cap="flat" cmpd="sng">
            <a:solidFill>
              <a:srgbClr val="ED4A00"/>
            </a:solidFill>
            <a:prstDash val="dash"/>
            <a:round/>
            <a:headEnd type="none" w="sm" len="sm"/>
            <a:tailEnd type="none" w="sm" len="sm"/>
          </a:ln>
        </p:spPr>
        <p:txBody>
          <a:bodyPr spcFirstLastPara="1" wrap="square" lIns="146280" tIns="146280" rIns="146280" bIns="146280" anchor="ctr" anchorCtr="0">
            <a:noAutofit/>
          </a:bodyPr>
          <a:lstStyle/>
          <a:p>
            <a:pPr marL="0" lvl="0" indent="0" algn="l" rtl="0">
              <a:spcBef>
                <a:spcPts val="0"/>
              </a:spcBef>
              <a:spcAft>
                <a:spcPts val="0"/>
              </a:spcAft>
              <a:buNone/>
            </a:pPr>
            <a:endParaRPr/>
          </a:p>
        </p:txBody>
      </p:sp>
      <p:sp>
        <p:nvSpPr>
          <p:cNvPr id="81" name="Google Shape;81;p5"/>
          <p:cNvSpPr txBox="1">
            <a:spLocks noGrp="1"/>
          </p:cNvSpPr>
          <p:nvPr>
            <p:ph type="sldNum" idx="12"/>
          </p:nvPr>
        </p:nvSpPr>
        <p:spPr>
          <a:xfrm>
            <a:off x="14680563" y="7602600"/>
            <a:ext cx="798660" cy="6264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1681582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1"/>
        <p:cNvGrpSpPr/>
        <p:nvPr/>
      </p:nvGrpSpPr>
      <p:grpSpPr>
        <a:xfrm>
          <a:off x="0" y="0"/>
          <a:ext cx="0" cy="0"/>
          <a:chOff x="0" y="0"/>
          <a:chExt cx="0" cy="0"/>
        </a:xfrm>
      </p:grpSpPr>
      <p:sp>
        <p:nvSpPr>
          <p:cNvPr id="173" name="Google Shape;173;p11"/>
          <p:cNvSpPr/>
          <p:nvPr/>
        </p:nvSpPr>
        <p:spPr>
          <a:xfrm>
            <a:off x="-584630" y="958440"/>
            <a:ext cx="935850" cy="880800"/>
          </a:xfrm>
          <a:prstGeom prst="ellipse">
            <a:avLst/>
          </a:prstGeom>
          <a:solidFill>
            <a:srgbClr val="00D1C6">
              <a:alpha val="86920"/>
            </a:srgbClr>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a:p>
        </p:txBody>
      </p:sp>
      <p:sp>
        <p:nvSpPr>
          <p:cNvPr id="174" name="Google Shape;174;p11"/>
          <p:cNvSpPr/>
          <p:nvPr/>
        </p:nvSpPr>
        <p:spPr>
          <a:xfrm>
            <a:off x="13685864" y="7436320"/>
            <a:ext cx="759900" cy="715200"/>
          </a:xfrm>
          <a:prstGeom prst="donut">
            <a:avLst>
              <a:gd name="adj" fmla="val 18608"/>
            </a:avLst>
          </a:prstGeom>
          <a:solidFill>
            <a:srgbClr val="F8BB00">
              <a:alpha val="86670"/>
            </a:srgbClr>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a:p>
        </p:txBody>
      </p:sp>
      <p:sp>
        <p:nvSpPr>
          <p:cNvPr id="175" name="Google Shape;175;p11"/>
          <p:cNvSpPr/>
          <p:nvPr/>
        </p:nvSpPr>
        <p:spPr>
          <a:xfrm>
            <a:off x="-131383" y="-593280"/>
            <a:ext cx="1260720" cy="1186560"/>
          </a:xfrm>
          <a:prstGeom prst="donut">
            <a:avLst>
              <a:gd name="adj" fmla="val 37879"/>
            </a:avLst>
          </a:prstGeom>
          <a:solidFill>
            <a:srgbClr val="00ACC3">
              <a:alpha val="86670"/>
            </a:srgbClr>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a:p>
        </p:txBody>
      </p:sp>
      <p:sp>
        <p:nvSpPr>
          <p:cNvPr id="176" name="Google Shape;176;p11"/>
          <p:cNvSpPr/>
          <p:nvPr/>
        </p:nvSpPr>
        <p:spPr>
          <a:xfrm>
            <a:off x="464653" y="807960"/>
            <a:ext cx="319770" cy="300960"/>
          </a:xfrm>
          <a:prstGeom prst="ellipse">
            <a:avLst/>
          </a:prstGeom>
          <a:solidFill>
            <a:srgbClr val="BBCD00">
              <a:alpha val="86670"/>
            </a:srgbClr>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a:p>
        </p:txBody>
      </p:sp>
      <p:sp>
        <p:nvSpPr>
          <p:cNvPr id="177" name="Google Shape;177;p11"/>
          <p:cNvSpPr/>
          <p:nvPr/>
        </p:nvSpPr>
        <p:spPr>
          <a:xfrm>
            <a:off x="14662111" y="7335357"/>
            <a:ext cx="1663620" cy="1565760"/>
          </a:xfrm>
          <a:prstGeom prst="ellipse">
            <a:avLst/>
          </a:prstGeom>
          <a:noFill/>
          <a:ln w="9525" cap="flat" cmpd="sng">
            <a:solidFill>
              <a:srgbClr val="ED4A00"/>
            </a:solidFill>
            <a:prstDash val="dash"/>
            <a:round/>
            <a:headEnd type="none" w="sm" len="sm"/>
            <a:tailEnd type="none" w="sm" len="sm"/>
          </a:ln>
        </p:spPr>
        <p:txBody>
          <a:bodyPr spcFirstLastPara="1" wrap="square" lIns="146280" tIns="146280" rIns="146280" bIns="146280" anchor="ctr" anchorCtr="0">
            <a:noAutofit/>
          </a:bodyPr>
          <a:lstStyle/>
          <a:p>
            <a:pPr marL="0" lvl="0" indent="0" algn="l" rtl="0">
              <a:spcBef>
                <a:spcPts val="0"/>
              </a:spcBef>
              <a:spcAft>
                <a:spcPts val="0"/>
              </a:spcAft>
              <a:buNone/>
            </a:pPr>
            <a:endParaRPr/>
          </a:p>
        </p:txBody>
      </p:sp>
      <p:sp>
        <p:nvSpPr>
          <p:cNvPr id="178" name="Google Shape;178;p11"/>
          <p:cNvSpPr/>
          <p:nvPr/>
        </p:nvSpPr>
        <p:spPr>
          <a:xfrm>
            <a:off x="1260805" y="7636800"/>
            <a:ext cx="675750" cy="636000"/>
          </a:xfrm>
          <a:prstGeom prst="donut">
            <a:avLst>
              <a:gd name="adj" fmla="val 8754"/>
            </a:avLst>
          </a:prstGeom>
          <a:solidFill>
            <a:srgbClr val="65BB48">
              <a:alpha val="86670"/>
            </a:srgbClr>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a:p>
        </p:txBody>
      </p:sp>
      <p:sp>
        <p:nvSpPr>
          <p:cNvPr id="179" name="Google Shape;179;p11"/>
          <p:cNvSpPr/>
          <p:nvPr/>
        </p:nvSpPr>
        <p:spPr>
          <a:xfrm>
            <a:off x="15225710" y="6493914"/>
            <a:ext cx="488070" cy="459360"/>
          </a:xfrm>
          <a:prstGeom prst="ellipse">
            <a:avLst/>
          </a:prstGeom>
          <a:solidFill>
            <a:srgbClr val="ED4A00">
              <a:alpha val="86670"/>
            </a:srgbClr>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a:p>
        </p:txBody>
      </p:sp>
      <p:sp>
        <p:nvSpPr>
          <p:cNvPr id="180" name="Google Shape;180;p11"/>
          <p:cNvSpPr/>
          <p:nvPr/>
        </p:nvSpPr>
        <p:spPr>
          <a:xfrm>
            <a:off x="-399415" y="7361520"/>
            <a:ext cx="1260720" cy="1186560"/>
          </a:xfrm>
          <a:prstGeom prst="donut">
            <a:avLst>
              <a:gd name="adj" fmla="val 39163"/>
            </a:avLst>
          </a:prstGeom>
          <a:solidFill>
            <a:srgbClr val="BBCD00">
              <a:alpha val="86670"/>
            </a:srgbClr>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a:p>
        </p:txBody>
      </p:sp>
      <p:sp>
        <p:nvSpPr>
          <p:cNvPr id="181" name="Google Shape;181;p11"/>
          <p:cNvSpPr/>
          <p:nvPr/>
        </p:nvSpPr>
        <p:spPr>
          <a:xfrm>
            <a:off x="14864984" y="7572120"/>
            <a:ext cx="864450" cy="813600"/>
          </a:xfrm>
          <a:prstGeom prst="ellipse">
            <a:avLst/>
          </a:prstGeom>
          <a:solidFill>
            <a:srgbClr val="E8004C">
              <a:alpha val="86670"/>
            </a:srgbClr>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a:p>
        </p:txBody>
      </p:sp>
      <p:sp>
        <p:nvSpPr>
          <p:cNvPr id="182" name="Google Shape;182;p11"/>
          <p:cNvSpPr/>
          <p:nvPr/>
        </p:nvSpPr>
        <p:spPr>
          <a:xfrm>
            <a:off x="13448999" y="-129080"/>
            <a:ext cx="518160" cy="487680"/>
          </a:xfrm>
          <a:prstGeom prst="donut">
            <a:avLst>
              <a:gd name="adj" fmla="val 30568"/>
            </a:avLst>
          </a:prstGeom>
          <a:solidFill>
            <a:srgbClr val="65BB48">
              <a:alpha val="86670"/>
            </a:srgbClr>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a:p>
        </p:txBody>
      </p:sp>
      <p:sp>
        <p:nvSpPr>
          <p:cNvPr id="183" name="Google Shape;183;p11"/>
          <p:cNvSpPr/>
          <p:nvPr/>
        </p:nvSpPr>
        <p:spPr>
          <a:xfrm>
            <a:off x="14788934" y="-610200"/>
            <a:ext cx="995520" cy="936960"/>
          </a:xfrm>
          <a:prstGeom prst="ellipse">
            <a:avLst/>
          </a:prstGeom>
          <a:solidFill>
            <a:srgbClr val="F8BB00">
              <a:alpha val="86670"/>
            </a:srgbClr>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a:p>
        </p:txBody>
      </p:sp>
      <p:sp>
        <p:nvSpPr>
          <p:cNvPr id="184" name="Google Shape;184;p11"/>
          <p:cNvSpPr/>
          <p:nvPr/>
        </p:nvSpPr>
        <p:spPr>
          <a:xfrm>
            <a:off x="15089795" y="1899720"/>
            <a:ext cx="759900" cy="715200"/>
          </a:xfrm>
          <a:prstGeom prst="ellipse">
            <a:avLst/>
          </a:prstGeom>
          <a:solidFill>
            <a:srgbClr val="BBCD00">
              <a:alpha val="86670"/>
            </a:srgbClr>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a:p>
        </p:txBody>
      </p:sp>
      <p:sp>
        <p:nvSpPr>
          <p:cNvPr id="185" name="Google Shape;185;p11"/>
          <p:cNvSpPr/>
          <p:nvPr/>
        </p:nvSpPr>
        <p:spPr>
          <a:xfrm>
            <a:off x="14611454" y="-879800"/>
            <a:ext cx="1350480" cy="1271040"/>
          </a:xfrm>
          <a:prstGeom prst="ellipse">
            <a:avLst/>
          </a:prstGeom>
          <a:noFill/>
          <a:ln w="9525" cap="flat" cmpd="sng">
            <a:solidFill>
              <a:srgbClr val="F8BB00"/>
            </a:solidFill>
            <a:prstDash val="dash"/>
            <a:round/>
            <a:headEnd type="none" w="sm" len="sm"/>
            <a:tailEnd type="none" w="sm" len="sm"/>
          </a:ln>
        </p:spPr>
        <p:txBody>
          <a:bodyPr spcFirstLastPara="1" wrap="square" lIns="146280" tIns="146280" rIns="146280" bIns="146280" anchor="ctr" anchorCtr="0">
            <a:noAutofit/>
          </a:bodyPr>
          <a:lstStyle/>
          <a:p>
            <a:pPr marL="0" lvl="0" indent="0" algn="l" rtl="0">
              <a:spcBef>
                <a:spcPts val="0"/>
              </a:spcBef>
              <a:spcAft>
                <a:spcPts val="0"/>
              </a:spcAft>
              <a:buNone/>
            </a:pPr>
            <a:endParaRPr/>
          </a:p>
        </p:txBody>
      </p:sp>
      <p:sp>
        <p:nvSpPr>
          <p:cNvPr id="186" name="Google Shape;186;p11"/>
          <p:cNvSpPr/>
          <p:nvPr/>
        </p:nvSpPr>
        <p:spPr>
          <a:xfrm>
            <a:off x="-259080" y="6250074"/>
            <a:ext cx="518160" cy="487680"/>
          </a:xfrm>
          <a:prstGeom prst="ellipse">
            <a:avLst/>
          </a:prstGeom>
          <a:solidFill>
            <a:srgbClr val="00D1C6">
              <a:alpha val="86920"/>
            </a:srgbClr>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88859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188"/>
        <p:cNvGrpSpPr/>
        <p:nvPr/>
      </p:nvGrpSpPr>
      <p:grpSpPr>
        <a:xfrm>
          <a:off x="0" y="0"/>
          <a:ext cx="0" cy="0"/>
          <a:chOff x="0" y="0"/>
          <a:chExt cx="0" cy="0"/>
        </a:xfrm>
      </p:grpSpPr>
      <p:sp>
        <p:nvSpPr>
          <p:cNvPr id="190" name="Google Shape;190;p12"/>
          <p:cNvSpPr txBox="1">
            <a:spLocks noGrp="1"/>
          </p:cNvSpPr>
          <p:nvPr>
            <p:ph type="sldNum" idx="12"/>
          </p:nvPr>
        </p:nvSpPr>
        <p:spPr>
          <a:xfrm>
            <a:off x="7373070" y="7602600"/>
            <a:ext cx="798660" cy="6264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5338767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mpletely blank" preserve="1">
  <p:cSld name="1_Completely blank">
    <p:spTree>
      <p:nvGrpSpPr>
        <p:cNvPr id="1" name="Shape 188"/>
        <p:cNvGrpSpPr/>
        <p:nvPr/>
      </p:nvGrpSpPr>
      <p:grpSpPr>
        <a:xfrm>
          <a:off x="0" y="0"/>
          <a:ext cx="0" cy="0"/>
          <a:chOff x="0" y="0"/>
          <a:chExt cx="0" cy="0"/>
        </a:xfrm>
      </p:grpSpPr>
      <p:sp>
        <p:nvSpPr>
          <p:cNvPr id="189" name="Google Shape;189;p12"/>
          <p:cNvSpPr/>
          <p:nvPr/>
        </p:nvSpPr>
        <p:spPr>
          <a:xfrm>
            <a:off x="712470" y="-2529840"/>
            <a:ext cx="14119860" cy="13289280"/>
          </a:xfrm>
          <a:prstGeom prst="ellipse">
            <a:avLst/>
          </a:prstGeom>
          <a:noFill/>
          <a:ln w="9525" cap="flat" cmpd="sng">
            <a:solidFill>
              <a:srgbClr val="A1BECC"/>
            </a:solidFill>
            <a:prstDash val="dash"/>
            <a:round/>
            <a:headEnd type="none" w="sm" len="sm"/>
            <a:tailEnd type="none" w="sm" len="sm"/>
          </a:ln>
        </p:spPr>
        <p:txBody>
          <a:bodyPr spcFirstLastPara="1" wrap="square" lIns="146280" tIns="146280" rIns="146280" bIns="146280" anchor="ctr" anchorCtr="0">
            <a:noAutofit/>
          </a:bodyPr>
          <a:lstStyle/>
          <a:p>
            <a:pPr marL="0" lvl="0" indent="0" algn="l" rtl="0">
              <a:spcBef>
                <a:spcPts val="0"/>
              </a:spcBef>
              <a:spcAft>
                <a:spcPts val="0"/>
              </a:spcAft>
              <a:buNone/>
            </a:pPr>
            <a:endParaRPr/>
          </a:p>
        </p:txBody>
      </p:sp>
      <p:sp>
        <p:nvSpPr>
          <p:cNvPr id="190" name="Google Shape;190;p12"/>
          <p:cNvSpPr txBox="1">
            <a:spLocks noGrp="1"/>
          </p:cNvSpPr>
          <p:nvPr>
            <p:ph type="sldNum" idx="12"/>
          </p:nvPr>
        </p:nvSpPr>
        <p:spPr>
          <a:xfrm>
            <a:off x="7373070" y="7602600"/>
            <a:ext cx="798660" cy="6264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1216041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7240" y="1920240"/>
            <a:ext cx="6865620" cy="5431156"/>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901940" y="1920240"/>
            <a:ext cx="6865620" cy="5431156"/>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CCE2AB9-C967-4F46-8941-4FA9CED13CBE}"/>
              </a:ext>
            </a:extLst>
          </p:cNvPr>
          <p:cNvSpPr>
            <a:spLocks noGrp="1" noChangeArrowheads="1"/>
          </p:cNvSpPr>
          <p:nvPr>
            <p:ph type="dt" sz="half" idx="10"/>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64A5F52A-5FA6-44FC-A5C6-2DB82F1D02CB}"/>
              </a:ext>
            </a:extLst>
          </p:cNvPr>
          <p:cNvSpPr>
            <a:spLocks noGrp="1" noChangeArrowheads="1"/>
          </p:cNvSpPr>
          <p:nvPr>
            <p:ph type="ftr" sz="quarter" idx="11"/>
          </p:nvPr>
        </p:nvSpPr>
        <p:spPr>
          <a:ln/>
        </p:spPr>
        <p:txBody>
          <a:bodyPr/>
          <a:lstStyle>
            <a:lvl1pPr>
              <a:defRPr/>
            </a:lvl1pPr>
          </a:lstStyle>
          <a:p>
            <a:pPr>
              <a:defRPr/>
            </a:pPr>
            <a:endParaRPr lang="vi-VN"/>
          </a:p>
        </p:txBody>
      </p:sp>
      <p:sp>
        <p:nvSpPr>
          <p:cNvPr id="7" name="Rectangle 6">
            <a:extLst>
              <a:ext uri="{FF2B5EF4-FFF2-40B4-BE49-F238E27FC236}">
                <a16:creationId xmlns:a16="http://schemas.microsoft.com/office/drawing/2014/main" id="{A560EEFE-40BC-4D50-A658-BE012F1A33D2}"/>
              </a:ext>
            </a:extLst>
          </p:cNvPr>
          <p:cNvSpPr>
            <a:spLocks noGrp="1" noChangeArrowheads="1"/>
          </p:cNvSpPr>
          <p:nvPr>
            <p:ph type="sldNum" sz="quarter" idx="12"/>
          </p:nvPr>
        </p:nvSpPr>
        <p:spPr>
          <a:ln/>
        </p:spPr>
        <p:txBody>
          <a:bodyPr/>
          <a:lstStyle>
            <a:lvl1pPr>
              <a:defRPr/>
            </a:lvl1pPr>
          </a:lstStyle>
          <a:p>
            <a:pPr>
              <a:defRPr/>
            </a:pPr>
            <a:fld id="{22020BB6-8569-457C-A4A1-7136360ECD03}" type="slidenum">
              <a:rPr lang="vi-VN" altLang="vi-VN"/>
              <a:pPr>
                <a:defRPr/>
              </a:pPr>
              <a:t>‹#›</a:t>
            </a:fld>
            <a:endParaRPr lang="vi-VN" altLang="vi-VN"/>
          </a:p>
        </p:txBody>
      </p:sp>
    </p:spTree>
    <p:extLst>
      <p:ext uri="{BB962C8B-B14F-4D97-AF65-F5344CB8AC3E}">
        <p14:creationId xmlns:p14="http://schemas.microsoft.com/office/powerpoint/2010/main" val="2487030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77240" y="1842136"/>
            <a:ext cx="6868320" cy="767714"/>
          </a:xfrm>
        </p:spPr>
        <p:txBody>
          <a:bodyPr anchor="b"/>
          <a:lstStyle>
            <a:lvl1pPr marL="0" indent="0">
              <a:buNone/>
              <a:defRPr sz="3600" b="1"/>
            </a:lvl1pPr>
            <a:lvl2pPr marL="679262" indent="0">
              <a:buNone/>
              <a:defRPr sz="3000" b="1"/>
            </a:lvl2pPr>
            <a:lvl3pPr marL="1358524" indent="0">
              <a:buNone/>
              <a:defRPr sz="2700" b="1"/>
            </a:lvl3pPr>
            <a:lvl4pPr marL="2037786" indent="0">
              <a:buNone/>
              <a:defRPr sz="2400" b="1"/>
            </a:lvl4pPr>
            <a:lvl5pPr marL="2717048" indent="0">
              <a:buNone/>
              <a:defRPr sz="2400" b="1"/>
            </a:lvl5pPr>
            <a:lvl6pPr marL="3396310" indent="0">
              <a:buNone/>
              <a:defRPr sz="2400" b="1"/>
            </a:lvl6pPr>
            <a:lvl7pPr marL="4075572" indent="0">
              <a:buNone/>
              <a:defRPr sz="2400" b="1"/>
            </a:lvl7pPr>
            <a:lvl8pPr marL="4754834" indent="0">
              <a:buNone/>
              <a:defRPr sz="2400" b="1"/>
            </a:lvl8pPr>
            <a:lvl9pPr marL="5434096" indent="0">
              <a:buNone/>
              <a:defRPr sz="2400" b="1"/>
            </a:lvl9pPr>
          </a:lstStyle>
          <a:p>
            <a:pPr lvl="0"/>
            <a:r>
              <a:rPr lang="en-US"/>
              <a:t>Click to edit Master text styles</a:t>
            </a:r>
          </a:p>
        </p:txBody>
      </p:sp>
      <p:sp>
        <p:nvSpPr>
          <p:cNvPr id="4" name="Content Placeholder 3"/>
          <p:cNvSpPr>
            <a:spLocks noGrp="1"/>
          </p:cNvSpPr>
          <p:nvPr>
            <p:ph sz="half" idx="2"/>
          </p:nvPr>
        </p:nvSpPr>
        <p:spPr>
          <a:xfrm>
            <a:off x="777240" y="2609850"/>
            <a:ext cx="6868320" cy="4741546"/>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96543" y="1842136"/>
            <a:ext cx="6871018" cy="767714"/>
          </a:xfrm>
        </p:spPr>
        <p:txBody>
          <a:bodyPr anchor="b"/>
          <a:lstStyle>
            <a:lvl1pPr marL="0" indent="0">
              <a:buNone/>
              <a:defRPr sz="3600" b="1"/>
            </a:lvl1pPr>
            <a:lvl2pPr marL="679262" indent="0">
              <a:buNone/>
              <a:defRPr sz="3000" b="1"/>
            </a:lvl2pPr>
            <a:lvl3pPr marL="1358524" indent="0">
              <a:buNone/>
              <a:defRPr sz="2700" b="1"/>
            </a:lvl3pPr>
            <a:lvl4pPr marL="2037786" indent="0">
              <a:buNone/>
              <a:defRPr sz="2400" b="1"/>
            </a:lvl4pPr>
            <a:lvl5pPr marL="2717048" indent="0">
              <a:buNone/>
              <a:defRPr sz="2400" b="1"/>
            </a:lvl5pPr>
            <a:lvl6pPr marL="3396310" indent="0">
              <a:buNone/>
              <a:defRPr sz="2400" b="1"/>
            </a:lvl6pPr>
            <a:lvl7pPr marL="4075572" indent="0">
              <a:buNone/>
              <a:defRPr sz="2400" b="1"/>
            </a:lvl7pPr>
            <a:lvl8pPr marL="4754834" indent="0">
              <a:buNone/>
              <a:defRPr sz="2400" b="1"/>
            </a:lvl8pPr>
            <a:lvl9pPr marL="5434096" indent="0">
              <a:buNone/>
              <a:defRPr sz="2400" b="1"/>
            </a:lvl9pPr>
          </a:lstStyle>
          <a:p>
            <a:pPr lvl="0"/>
            <a:r>
              <a:rPr lang="en-US"/>
              <a:t>Click to edit Master text styles</a:t>
            </a:r>
          </a:p>
        </p:txBody>
      </p:sp>
      <p:sp>
        <p:nvSpPr>
          <p:cNvPr id="6" name="Content Placeholder 5"/>
          <p:cNvSpPr>
            <a:spLocks noGrp="1"/>
          </p:cNvSpPr>
          <p:nvPr>
            <p:ph sz="quarter" idx="4"/>
          </p:nvPr>
        </p:nvSpPr>
        <p:spPr>
          <a:xfrm>
            <a:off x="7896543" y="2609850"/>
            <a:ext cx="6871018" cy="4741546"/>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FFB33C0-408F-4680-BEA7-293EE8B10B2C}"/>
              </a:ext>
            </a:extLst>
          </p:cNvPr>
          <p:cNvSpPr>
            <a:spLocks noGrp="1" noChangeArrowheads="1"/>
          </p:cNvSpPr>
          <p:nvPr>
            <p:ph type="dt" sz="half" idx="10"/>
          </p:nvPr>
        </p:nvSpPr>
        <p:spPr>
          <a:ln/>
        </p:spPr>
        <p:txBody>
          <a:bodyPr/>
          <a:lstStyle>
            <a:lvl1pPr>
              <a:defRPr/>
            </a:lvl1pPr>
          </a:lstStyle>
          <a:p>
            <a:pPr>
              <a:defRPr/>
            </a:pPr>
            <a:endParaRPr lang="vi-VN"/>
          </a:p>
        </p:txBody>
      </p:sp>
      <p:sp>
        <p:nvSpPr>
          <p:cNvPr id="8" name="Rectangle 5">
            <a:extLst>
              <a:ext uri="{FF2B5EF4-FFF2-40B4-BE49-F238E27FC236}">
                <a16:creationId xmlns:a16="http://schemas.microsoft.com/office/drawing/2014/main" id="{B32C0EA0-959D-4FCB-B4EC-2E5819622C18}"/>
              </a:ext>
            </a:extLst>
          </p:cNvPr>
          <p:cNvSpPr>
            <a:spLocks noGrp="1" noChangeArrowheads="1"/>
          </p:cNvSpPr>
          <p:nvPr>
            <p:ph type="ftr" sz="quarter" idx="11"/>
          </p:nvPr>
        </p:nvSpPr>
        <p:spPr>
          <a:ln/>
        </p:spPr>
        <p:txBody>
          <a:bodyPr/>
          <a:lstStyle>
            <a:lvl1pPr>
              <a:defRPr/>
            </a:lvl1pPr>
          </a:lstStyle>
          <a:p>
            <a:pPr>
              <a:defRPr/>
            </a:pPr>
            <a:endParaRPr lang="vi-VN"/>
          </a:p>
        </p:txBody>
      </p:sp>
      <p:sp>
        <p:nvSpPr>
          <p:cNvPr id="9" name="Rectangle 6">
            <a:extLst>
              <a:ext uri="{FF2B5EF4-FFF2-40B4-BE49-F238E27FC236}">
                <a16:creationId xmlns:a16="http://schemas.microsoft.com/office/drawing/2014/main" id="{941240BD-E9FC-4EE4-B7B2-252FF5747375}"/>
              </a:ext>
            </a:extLst>
          </p:cNvPr>
          <p:cNvSpPr>
            <a:spLocks noGrp="1" noChangeArrowheads="1"/>
          </p:cNvSpPr>
          <p:nvPr>
            <p:ph type="sldNum" sz="quarter" idx="12"/>
          </p:nvPr>
        </p:nvSpPr>
        <p:spPr>
          <a:ln/>
        </p:spPr>
        <p:txBody>
          <a:bodyPr/>
          <a:lstStyle>
            <a:lvl1pPr>
              <a:defRPr/>
            </a:lvl1pPr>
          </a:lstStyle>
          <a:p>
            <a:pPr>
              <a:defRPr/>
            </a:pPr>
            <a:fld id="{FA88A150-5C53-4D69-9A5F-6C112DAB117C}" type="slidenum">
              <a:rPr lang="vi-VN" altLang="vi-VN"/>
              <a:pPr>
                <a:defRPr/>
              </a:pPr>
              <a:t>‹#›</a:t>
            </a:fld>
            <a:endParaRPr lang="vi-VN" altLang="vi-VN"/>
          </a:p>
        </p:txBody>
      </p:sp>
    </p:spTree>
    <p:extLst>
      <p:ext uri="{BB962C8B-B14F-4D97-AF65-F5344CB8AC3E}">
        <p14:creationId xmlns:p14="http://schemas.microsoft.com/office/powerpoint/2010/main" val="4244382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F96A4F7-552B-4C04-B487-6B28259C0CDB}"/>
              </a:ext>
            </a:extLst>
          </p:cNvPr>
          <p:cNvSpPr>
            <a:spLocks noGrp="1" noChangeArrowheads="1"/>
          </p:cNvSpPr>
          <p:nvPr>
            <p:ph type="dt" sz="half" idx="10"/>
          </p:nvPr>
        </p:nvSpPr>
        <p:spPr>
          <a:ln/>
        </p:spPr>
        <p:txBody>
          <a:bodyPr/>
          <a:lstStyle>
            <a:lvl1pPr>
              <a:defRPr/>
            </a:lvl1pPr>
          </a:lstStyle>
          <a:p>
            <a:pPr>
              <a:defRPr/>
            </a:pPr>
            <a:endParaRPr lang="vi-VN"/>
          </a:p>
        </p:txBody>
      </p:sp>
      <p:sp>
        <p:nvSpPr>
          <p:cNvPr id="4" name="Rectangle 5">
            <a:extLst>
              <a:ext uri="{FF2B5EF4-FFF2-40B4-BE49-F238E27FC236}">
                <a16:creationId xmlns:a16="http://schemas.microsoft.com/office/drawing/2014/main" id="{03D1FBB1-AD4B-4614-A213-757EAF012CD9}"/>
              </a:ext>
            </a:extLst>
          </p:cNvPr>
          <p:cNvSpPr>
            <a:spLocks noGrp="1" noChangeArrowheads="1"/>
          </p:cNvSpPr>
          <p:nvPr>
            <p:ph type="ftr" sz="quarter" idx="11"/>
          </p:nvPr>
        </p:nvSpPr>
        <p:spPr>
          <a:ln/>
        </p:spPr>
        <p:txBody>
          <a:bodyPr/>
          <a:lstStyle>
            <a:lvl1pPr>
              <a:defRPr/>
            </a:lvl1pPr>
          </a:lstStyle>
          <a:p>
            <a:pPr>
              <a:defRPr/>
            </a:pPr>
            <a:endParaRPr lang="vi-VN"/>
          </a:p>
        </p:txBody>
      </p:sp>
      <p:sp>
        <p:nvSpPr>
          <p:cNvPr id="5" name="Rectangle 6">
            <a:extLst>
              <a:ext uri="{FF2B5EF4-FFF2-40B4-BE49-F238E27FC236}">
                <a16:creationId xmlns:a16="http://schemas.microsoft.com/office/drawing/2014/main" id="{5F9FF8CF-E344-4200-AF0E-FD03530DF155}"/>
              </a:ext>
            </a:extLst>
          </p:cNvPr>
          <p:cNvSpPr>
            <a:spLocks noGrp="1" noChangeArrowheads="1"/>
          </p:cNvSpPr>
          <p:nvPr>
            <p:ph type="sldNum" sz="quarter" idx="12"/>
          </p:nvPr>
        </p:nvSpPr>
        <p:spPr>
          <a:ln/>
        </p:spPr>
        <p:txBody>
          <a:bodyPr/>
          <a:lstStyle>
            <a:lvl1pPr>
              <a:defRPr/>
            </a:lvl1pPr>
          </a:lstStyle>
          <a:p>
            <a:pPr>
              <a:defRPr/>
            </a:pPr>
            <a:fld id="{C977DBE8-3FAE-44B8-92CD-711F5B3D5F65}" type="slidenum">
              <a:rPr lang="vi-VN" altLang="vi-VN"/>
              <a:pPr>
                <a:defRPr/>
              </a:pPr>
              <a:t>‹#›</a:t>
            </a:fld>
            <a:endParaRPr lang="vi-VN" altLang="vi-VN"/>
          </a:p>
        </p:txBody>
      </p:sp>
    </p:spTree>
    <p:extLst>
      <p:ext uri="{BB962C8B-B14F-4D97-AF65-F5344CB8AC3E}">
        <p14:creationId xmlns:p14="http://schemas.microsoft.com/office/powerpoint/2010/main" val="3125087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CBC62AF-C383-452C-9A03-2E79B9C45930}"/>
              </a:ext>
            </a:extLst>
          </p:cNvPr>
          <p:cNvSpPr>
            <a:spLocks noGrp="1" noChangeArrowheads="1"/>
          </p:cNvSpPr>
          <p:nvPr>
            <p:ph type="dt" sz="half" idx="10"/>
          </p:nvPr>
        </p:nvSpPr>
        <p:spPr>
          <a:ln/>
        </p:spPr>
        <p:txBody>
          <a:bodyPr/>
          <a:lstStyle>
            <a:lvl1pPr>
              <a:defRPr/>
            </a:lvl1pPr>
          </a:lstStyle>
          <a:p>
            <a:pPr>
              <a:defRPr/>
            </a:pPr>
            <a:endParaRPr lang="vi-VN"/>
          </a:p>
        </p:txBody>
      </p:sp>
      <p:sp>
        <p:nvSpPr>
          <p:cNvPr id="3" name="Rectangle 5">
            <a:extLst>
              <a:ext uri="{FF2B5EF4-FFF2-40B4-BE49-F238E27FC236}">
                <a16:creationId xmlns:a16="http://schemas.microsoft.com/office/drawing/2014/main" id="{DDBFFEB6-2F59-44DB-8FD4-31548A3A835F}"/>
              </a:ext>
            </a:extLst>
          </p:cNvPr>
          <p:cNvSpPr>
            <a:spLocks noGrp="1" noChangeArrowheads="1"/>
          </p:cNvSpPr>
          <p:nvPr>
            <p:ph type="ftr" sz="quarter" idx="11"/>
          </p:nvPr>
        </p:nvSpPr>
        <p:spPr>
          <a:ln/>
        </p:spPr>
        <p:txBody>
          <a:bodyPr/>
          <a:lstStyle>
            <a:lvl1pPr>
              <a:defRPr/>
            </a:lvl1pPr>
          </a:lstStyle>
          <a:p>
            <a:pPr>
              <a:defRPr/>
            </a:pPr>
            <a:endParaRPr lang="vi-VN"/>
          </a:p>
        </p:txBody>
      </p:sp>
      <p:sp>
        <p:nvSpPr>
          <p:cNvPr id="4" name="Rectangle 6">
            <a:extLst>
              <a:ext uri="{FF2B5EF4-FFF2-40B4-BE49-F238E27FC236}">
                <a16:creationId xmlns:a16="http://schemas.microsoft.com/office/drawing/2014/main" id="{D92CF76E-90D5-4560-8B93-D51D20E2E382}"/>
              </a:ext>
            </a:extLst>
          </p:cNvPr>
          <p:cNvSpPr>
            <a:spLocks noGrp="1" noChangeArrowheads="1"/>
          </p:cNvSpPr>
          <p:nvPr>
            <p:ph type="sldNum" sz="quarter" idx="12"/>
          </p:nvPr>
        </p:nvSpPr>
        <p:spPr>
          <a:ln/>
        </p:spPr>
        <p:txBody>
          <a:bodyPr/>
          <a:lstStyle>
            <a:lvl1pPr>
              <a:defRPr/>
            </a:lvl1pPr>
          </a:lstStyle>
          <a:p>
            <a:pPr>
              <a:defRPr/>
            </a:pPr>
            <a:fld id="{48F6E081-3B68-4E01-8B67-D2AEB786B60F}" type="slidenum">
              <a:rPr lang="vi-VN" altLang="vi-VN"/>
              <a:pPr>
                <a:defRPr/>
              </a:pPr>
              <a:t>‹#›</a:t>
            </a:fld>
            <a:endParaRPr lang="vi-VN" altLang="vi-VN"/>
          </a:p>
        </p:txBody>
      </p:sp>
    </p:spTree>
    <p:extLst>
      <p:ext uri="{BB962C8B-B14F-4D97-AF65-F5344CB8AC3E}">
        <p14:creationId xmlns:p14="http://schemas.microsoft.com/office/powerpoint/2010/main" val="2667591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1" y="327660"/>
            <a:ext cx="5114132" cy="1394460"/>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6077585" y="327660"/>
            <a:ext cx="8689975" cy="7023736"/>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77241" y="1722120"/>
            <a:ext cx="5114132" cy="5629276"/>
          </a:xfrm>
        </p:spPr>
        <p:txBody>
          <a:bodyPr/>
          <a:lstStyle>
            <a:lvl1pPr marL="0" indent="0">
              <a:buNone/>
              <a:defRPr sz="2100"/>
            </a:lvl1pPr>
            <a:lvl2pPr marL="679262" indent="0">
              <a:buNone/>
              <a:defRPr sz="1800"/>
            </a:lvl2pPr>
            <a:lvl3pPr marL="1358524" indent="0">
              <a:buNone/>
              <a:defRPr sz="1500"/>
            </a:lvl3pPr>
            <a:lvl4pPr marL="2037786" indent="0">
              <a:buNone/>
              <a:defRPr sz="1300"/>
            </a:lvl4pPr>
            <a:lvl5pPr marL="2717048" indent="0">
              <a:buNone/>
              <a:defRPr sz="1300"/>
            </a:lvl5pPr>
            <a:lvl6pPr marL="3396310" indent="0">
              <a:buNone/>
              <a:defRPr sz="1300"/>
            </a:lvl6pPr>
            <a:lvl7pPr marL="4075572" indent="0">
              <a:buNone/>
              <a:defRPr sz="1300"/>
            </a:lvl7pPr>
            <a:lvl8pPr marL="4754834" indent="0">
              <a:buNone/>
              <a:defRPr sz="1300"/>
            </a:lvl8pPr>
            <a:lvl9pPr marL="5434096" indent="0">
              <a:buNone/>
              <a:defRPr sz="1300"/>
            </a:lvl9pPr>
          </a:lstStyle>
          <a:p>
            <a:pPr lvl="0"/>
            <a:r>
              <a:rPr lang="en-US"/>
              <a:t>Click to edit Master text styles</a:t>
            </a:r>
          </a:p>
        </p:txBody>
      </p:sp>
      <p:sp>
        <p:nvSpPr>
          <p:cNvPr id="5" name="Rectangle 4">
            <a:extLst>
              <a:ext uri="{FF2B5EF4-FFF2-40B4-BE49-F238E27FC236}">
                <a16:creationId xmlns:a16="http://schemas.microsoft.com/office/drawing/2014/main" id="{E9952375-82D7-4512-81B7-BCA4BB41D39D}"/>
              </a:ext>
            </a:extLst>
          </p:cNvPr>
          <p:cNvSpPr>
            <a:spLocks noGrp="1" noChangeArrowheads="1"/>
          </p:cNvSpPr>
          <p:nvPr>
            <p:ph type="dt" sz="half" idx="10"/>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4C20DEAD-2CCA-4402-9D88-E1331D9B7F7F}"/>
              </a:ext>
            </a:extLst>
          </p:cNvPr>
          <p:cNvSpPr>
            <a:spLocks noGrp="1" noChangeArrowheads="1"/>
          </p:cNvSpPr>
          <p:nvPr>
            <p:ph type="ftr" sz="quarter" idx="11"/>
          </p:nvPr>
        </p:nvSpPr>
        <p:spPr>
          <a:ln/>
        </p:spPr>
        <p:txBody>
          <a:bodyPr/>
          <a:lstStyle>
            <a:lvl1pPr>
              <a:defRPr/>
            </a:lvl1pPr>
          </a:lstStyle>
          <a:p>
            <a:pPr>
              <a:defRPr/>
            </a:pPr>
            <a:endParaRPr lang="vi-VN"/>
          </a:p>
        </p:txBody>
      </p:sp>
      <p:sp>
        <p:nvSpPr>
          <p:cNvPr id="7" name="Rectangle 6">
            <a:extLst>
              <a:ext uri="{FF2B5EF4-FFF2-40B4-BE49-F238E27FC236}">
                <a16:creationId xmlns:a16="http://schemas.microsoft.com/office/drawing/2014/main" id="{D55E5CBB-5BCE-4798-B0F5-77927C829B1D}"/>
              </a:ext>
            </a:extLst>
          </p:cNvPr>
          <p:cNvSpPr>
            <a:spLocks noGrp="1" noChangeArrowheads="1"/>
          </p:cNvSpPr>
          <p:nvPr>
            <p:ph type="sldNum" sz="quarter" idx="12"/>
          </p:nvPr>
        </p:nvSpPr>
        <p:spPr>
          <a:ln/>
        </p:spPr>
        <p:txBody>
          <a:bodyPr/>
          <a:lstStyle>
            <a:lvl1pPr>
              <a:defRPr/>
            </a:lvl1pPr>
          </a:lstStyle>
          <a:p>
            <a:pPr>
              <a:defRPr/>
            </a:pPr>
            <a:fld id="{6AE8B801-418E-42F1-B637-09B79D0A873A}" type="slidenum">
              <a:rPr lang="vi-VN" altLang="vi-VN"/>
              <a:pPr>
                <a:defRPr/>
              </a:pPr>
              <a:t>‹#›</a:t>
            </a:fld>
            <a:endParaRPr lang="vi-VN" altLang="vi-VN"/>
          </a:p>
        </p:txBody>
      </p:sp>
    </p:spTree>
    <p:extLst>
      <p:ext uri="{BB962C8B-B14F-4D97-AF65-F5344CB8AC3E}">
        <p14:creationId xmlns:p14="http://schemas.microsoft.com/office/powerpoint/2010/main" val="4001735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6890" y="5760720"/>
            <a:ext cx="9326880" cy="680086"/>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046890" y="735330"/>
            <a:ext cx="9326880" cy="4937760"/>
          </a:xfrm>
        </p:spPr>
        <p:txBody>
          <a:bodyPr/>
          <a:lstStyle>
            <a:lvl1pPr marL="0" indent="0">
              <a:buNone/>
              <a:defRPr sz="4800"/>
            </a:lvl1pPr>
            <a:lvl2pPr marL="679262" indent="0">
              <a:buNone/>
              <a:defRPr sz="4200"/>
            </a:lvl2pPr>
            <a:lvl3pPr marL="1358524" indent="0">
              <a:buNone/>
              <a:defRPr sz="3600"/>
            </a:lvl3pPr>
            <a:lvl4pPr marL="2037786" indent="0">
              <a:buNone/>
              <a:defRPr sz="3000"/>
            </a:lvl4pPr>
            <a:lvl5pPr marL="2717048" indent="0">
              <a:buNone/>
              <a:defRPr sz="3000"/>
            </a:lvl5pPr>
            <a:lvl6pPr marL="3396310" indent="0">
              <a:buNone/>
              <a:defRPr sz="3000"/>
            </a:lvl6pPr>
            <a:lvl7pPr marL="4075572" indent="0">
              <a:buNone/>
              <a:defRPr sz="3000"/>
            </a:lvl7pPr>
            <a:lvl8pPr marL="4754834" indent="0">
              <a:buNone/>
              <a:defRPr sz="3000"/>
            </a:lvl8pPr>
            <a:lvl9pPr marL="5434096" indent="0">
              <a:buNone/>
              <a:defRPr sz="3000"/>
            </a:lvl9pPr>
          </a:lstStyle>
          <a:p>
            <a:pPr lvl="0"/>
            <a:endParaRPr lang="en-US" noProof="0"/>
          </a:p>
        </p:txBody>
      </p:sp>
      <p:sp>
        <p:nvSpPr>
          <p:cNvPr id="4" name="Text Placeholder 3"/>
          <p:cNvSpPr>
            <a:spLocks noGrp="1"/>
          </p:cNvSpPr>
          <p:nvPr>
            <p:ph type="body" sz="half" idx="2"/>
          </p:nvPr>
        </p:nvSpPr>
        <p:spPr>
          <a:xfrm>
            <a:off x="3046890" y="6440806"/>
            <a:ext cx="9326880" cy="965834"/>
          </a:xfrm>
        </p:spPr>
        <p:txBody>
          <a:bodyPr/>
          <a:lstStyle>
            <a:lvl1pPr marL="0" indent="0">
              <a:buNone/>
              <a:defRPr sz="2100"/>
            </a:lvl1pPr>
            <a:lvl2pPr marL="679262" indent="0">
              <a:buNone/>
              <a:defRPr sz="1800"/>
            </a:lvl2pPr>
            <a:lvl3pPr marL="1358524" indent="0">
              <a:buNone/>
              <a:defRPr sz="1500"/>
            </a:lvl3pPr>
            <a:lvl4pPr marL="2037786" indent="0">
              <a:buNone/>
              <a:defRPr sz="1300"/>
            </a:lvl4pPr>
            <a:lvl5pPr marL="2717048" indent="0">
              <a:buNone/>
              <a:defRPr sz="1300"/>
            </a:lvl5pPr>
            <a:lvl6pPr marL="3396310" indent="0">
              <a:buNone/>
              <a:defRPr sz="1300"/>
            </a:lvl6pPr>
            <a:lvl7pPr marL="4075572" indent="0">
              <a:buNone/>
              <a:defRPr sz="1300"/>
            </a:lvl7pPr>
            <a:lvl8pPr marL="4754834" indent="0">
              <a:buNone/>
              <a:defRPr sz="1300"/>
            </a:lvl8pPr>
            <a:lvl9pPr marL="5434096" indent="0">
              <a:buNone/>
              <a:defRPr sz="1300"/>
            </a:lvl9pPr>
          </a:lstStyle>
          <a:p>
            <a:pPr lvl="0"/>
            <a:r>
              <a:rPr lang="en-US"/>
              <a:t>Click to edit Master text styles</a:t>
            </a:r>
          </a:p>
        </p:txBody>
      </p:sp>
      <p:sp>
        <p:nvSpPr>
          <p:cNvPr id="5" name="Rectangle 4">
            <a:extLst>
              <a:ext uri="{FF2B5EF4-FFF2-40B4-BE49-F238E27FC236}">
                <a16:creationId xmlns:a16="http://schemas.microsoft.com/office/drawing/2014/main" id="{AF20750A-59CC-4E86-A8F6-1AEA5211C896}"/>
              </a:ext>
            </a:extLst>
          </p:cNvPr>
          <p:cNvSpPr>
            <a:spLocks noGrp="1" noChangeArrowheads="1"/>
          </p:cNvSpPr>
          <p:nvPr>
            <p:ph type="dt" sz="half" idx="10"/>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A2076E76-1A6D-433F-A9C5-494C0DB57405}"/>
              </a:ext>
            </a:extLst>
          </p:cNvPr>
          <p:cNvSpPr>
            <a:spLocks noGrp="1" noChangeArrowheads="1"/>
          </p:cNvSpPr>
          <p:nvPr>
            <p:ph type="ftr" sz="quarter" idx="11"/>
          </p:nvPr>
        </p:nvSpPr>
        <p:spPr>
          <a:ln/>
        </p:spPr>
        <p:txBody>
          <a:bodyPr/>
          <a:lstStyle>
            <a:lvl1pPr>
              <a:defRPr/>
            </a:lvl1pPr>
          </a:lstStyle>
          <a:p>
            <a:pPr>
              <a:defRPr/>
            </a:pPr>
            <a:endParaRPr lang="vi-VN"/>
          </a:p>
        </p:txBody>
      </p:sp>
      <p:sp>
        <p:nvSpPr>
          <p:cNvPr id="7" name="Rectangle 6">
            <a:extLst>
              <a:ext uri="{FF2B5EF4-FFF2-40B4-BE49-F238E27FC236}">
                <a16:creationId xmlns:a16="http://schemas.microsoft.com/office/drawing/2014/main" id="{9B274D5F-6D9C-4C55-A89C-BDB803D372F2}"/>
              </a:ext>
            </a:extLst>
          </p:cNvPr>
          <p:cNvSpPr>
            <a:spLocks noGrp="1" noChangeArrowheads="1"/>
          </p:cNvSpPr>
          <p:nvPr>
            <p:ph type="sldNum" sz="quarter" idx="12"/>
          </p:nvPr>
        </p:nvSpPr>
        <p:spPr>
          <a:ln/>
        </p:spPr>
        <p:txBody>
          <a:bodyPr/>
          <a:lstStyle>
            <a:lvl1pPr>
              <a:defRPr/>
            </a:lvl1pPr>
          </a:lstStyle>
          <a:p>
            <a:pPr>
              <a:defRPr/>
            </a:pPr>
            <a:fld id="{A421AB0B-0E02-4B27-BF9D-D04E2309E6A9}" type="slidenum">
              <a:rPr lang="vi-VN" altLang="vi-VN"/>
              <a:pPr>
                <a:defRPr/>
              </a:pPr>
              <a:t>‹#›</a:t>
            </a:fld>
            <a:endParaRPr lang="vi-VN" altLang="vi-VN"/>
          </a:p>
        </p:txBody>
      </p:sp>
    </p:spTree>
    <p:extLst>
      <p:ext uri="{BB962C8B-B14F-4D97-AF65-F5344CB8AC3E}">
        <p14:creationId xmlns:p14="http://schemas.microsoft.com/office/powerpoint/2010/main" val="1291751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8.xml"/><Relationship Id="rId7" Type="http://schemas.openxmlformats.org/officeDocument/2006/relationships/tags" Target="../tags/tag1.xml"/><Relationship Id="rId12" Type="http://schemas.openxmlformats.org/officeDocument/2006/relationships/image" Target="../media/image3.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2.xml"/><Relationship Id="rId11" Type="http://schemas.openxmlformats.org/officeDocument/2006/relationships/image" Target="../media/image2.png"/><Relationship Id="rId5" Type="http://schemas.openxmlformats.org/officeDocument/2006/relationships/slideLayout" Target="../slideLayouts/slideLayout20.xml"/><Relationship Id="rId10" Type="http://schemas.openxmlformats.org/officeDocument/2006/relationships/image" Target="../media/image1.png"/><Relationship Id="rId4" Type="http://schemas.openxmlformats.org/officeDocument/2006/relationships/slideLayout" Target="../slideLayouts/slideLayout19.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theme" Target="../theme/theme4.xml"/><Relationship Id="rId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21DC4FA-1A58-4C9E-BCCF-B732756F5CD9}"/>
              </a:ext>
            </a:extLst>
          </p:cNvPr>
          <p:cNvSpPr>
            <a:spLocks noGrp="1" noChangeArrowheads="1"/>
          </p:cNvSpPr>
          <p:nvPr>
            <p:ph type="title"/>
          </p:nvPr>
        </p:nvSpPr>
        <p:spPr bwMode="auto">
          <a:xfrm>
            <a:off x="777875" y="330200"/>
            <a:ext cx="139890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5852" tIns="67926" rIns="135852" bIns="67926" numCol="1" anchor="ctr" anchorCtr="0" compatLnSpc="1">
            <a:prstTxWarp prst="textNoShape">
              <a:avLst/>
            </a:prstTxWarp>
          </a:bodyPr>
          <a:lstStyle/>
          <a:p>
            <a:pPr lvl="0"/>
            <a:r>
              <a:rPr lang="vi-VN" altLang="vi-VN"/>
              <a:t>Click to edit Master title style</a:t>
            </a:r>
          </a:p>
        </p:txBody>
      </p:sp>
      <p:sp>
        <p:nvSpPr>
          <p:cNvPr id="1027" name="Rectangle 3">
            <a:extLst>
              <a:ext uri="{FF2B5EF4-FFF2-40B4-BE49-F238E27FC236}">
                <a16:creationId xmlns:a16="http://schemas.microsoft.com/office/drawing/2014/main" id="{8961674F-ACC3-4509-92BA-9A9A8EE86051}"/>
              </a:ext>
            </a:extLst>
          </p:cNvPr>
          <p:cNvSpPr>
            <a:spLocks noGrp="1" noChangeArrowheads="1"/>
          </p:cNvSpPr>
          <p:nvPr>
            <p:ph type="body" idx="1"/>
          </p:nvPr>
        </p:nvSpPr>
        <p:spPr bwMode="auto">
          <a:xfrm>
            <a:off x="777875" y="1920875"/>
            <a:ext cx="13989050" cy="543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5852" tIns="67926" rIns="135852" bIns="67926" numCol="1" anchor="t" anchorCtr="0" compatLnSpc="1">
            <a:prstTxWarp prst="textNoShape">
              <a:avLst/>
            </a:prstTxWarp>
          </a:bodyPr>
          <a:lstStyle/>
          <a:p>
            <a:pPr lvl="0"/>
            <a:r>
              <a:rPr lang="vi-VN" altLang="vi-VN"/>
              <a:t>Click to edit Master text styles</a:t>
            </a:r>
          </a:p>
          <a:p>
            <a:pPr lvl="1"/>
            <a:r>
              <a:rPr lang="vi-VN" altLang="vi-VN"/>
              <a:t>Second level</a:t>
            </a:r>
          </a:p>
          <a:p>
            <a:pPr lvl="2"/>
            <a:r>
              <a:rPr lang="vi-VN" altLang="vi-VN"/>
              <a:t>Third level</a:t>
            </a:r>
          </a:p>
          <a:p>
            <a:pPr lvl="3"/>
            <a:r>
              <a:rPr lang="vi-VN" altLang="vi-VN"/>
              <a:t>Fourth level</a:t>
            </a:r>
          </a:p>
          <a:p>
            <a:pPr lvl="4"/>
            <a:r>
              <a:rPr lang="vi-VN" altLang="vi-VN"/>
              <a:t>Fifth level</a:t>
            </a:r>
          </a:p>
        </p:txBody>
      </p:sp>
      <p:sp>
        <p:nvSpPr>
          <p:cNvPr id="1028" name="Rectangle 4">
            <a:extLst>
              <a:ext uri="{FF2B5EF4-FFF2-40B4-BE49-F238E27FC236}">
                <a16:creationId xmlns:a16="http://schemas.microsoft.com/office/drawing/2014/main" id="{68AE14A3-BC7B-4FED-835E-494A4B0FF373}"/>
              </a:ext>
            </a:extLst>
          </p:cNvPr>
          <p:cNvSpPr>
            <a:spLocks noGrp="1" noChangeArrowheads="1"/>
          </p:cNvSpPr>
          <p:nvPr>
            <p:ph type="dt" sz="half" idx="2"/>
          </p:nvPr>
        </p:nvSpPr>
        <p:spPr bwMode="auto">
          <a:xfrm>
            <a:off x="777875" y="7494588"/>
            <a:ext cx="3625850" cy="571500"/>
          </a:xfrm>
          <a:prstGeom prst="rect">
            <a:avLst/>
          </a:prstGeom>
          <a:noFill/>
          <a:ln w="9525">
            <a:noFill/>
            <a:miter lim="800000"/>
            <a:headEnd/>
            <a:tailEnd/>
          </a:ln>
          <a:effectLst/>
        </p:spPr>
        <p:txBody>
          <a:bodyPr vert="horz" wrap="square" lIns="135852" tIns="67926" rIns="135852" bIns="67926" numCol="1" anchor="t" anchorCtr="0" compatLnSpc="1">
            <a:prstTxWarp prst="textNoShape">
              <a:avLst/>
            </a:prstTxWarp>
          </a:bodyPr>
          <a:lstStyle>
            <a:lvl1pPr eaLnBrk="1" hangingPunct="1">
              <a:defRPr sz="2100">
                <a:latin typeface="Arial" charset="0"/>
                <a:cs typeface="Arial" charset="0"/>
              </a:defRPr>
            </a:lvl1pPr>
          </a:lstStyle>
          <a:p>
            <a:pPr>
              <a:defRPr/>
            </a:pPr>
            <a:endParaRPr lang="vi-VN"/>
          </a:p>
        </p:txBody>
      </p:sp>
      <p:sp>
        <p:nvSpPr>
          <p:cNvPr id="1029" name="Rectangle 5">
            <a:extLst>
              <a:ext uri="{FF2B5EF4-FFF2-40B4-BE49-F238E27FC236}">
                <a16:creationId xmlns:a16="http://schemas.microsoft.com/office/drawing/2014/main" id="{E2283A53-C54C-4F94-9BFE-2EFDD15C5BA4}"/>
              </a:ext>
            </a:extLst>
          </p:cNvPr>
          <p:cNvSpPr>
            <a:spLocks noGrp="1" noChangeArrowheads="1"/>
          </p:cNvSpPr>
          <p:nvPr>
            <p:ph type="ftr" sz="quarter" idx="3"/>
          </p:nvPr>
        </p:nvSpPr>
        <p:spPr bwMode="auto">
          <a:xfrm>
            <a:off x="5311775" y="7494588"/>
            <a:ext cx="4921250" cy="571500"/>
          </a:xfrm>
          <a:prstGeom prst="rect">
            <a:avLst/>
          </a:prstGeom>
          <a:noFill/>
          <a:ln w="9525">
            <a:noFill/>
            <a:miter lim="800000"/>
            <a:headEnd/>
            <a:tailEnd/>
          </a:ln>
          <a:effectLst/>
        </p:spPr>
        <p:txBody>
          <a:bodyPr vert="horz" wrap="square" lIns="135852" tIns="67926" rIns="135852" bIns="67926" numCol="1" anchor="t" anchorCtr="0" compatLnSpc="1">
            <a:prstTxWarp prst="textNoShape">
              <a:avLst/>
            </a:prstTxWarp>
          </a:bodyPr>
          <a:lstStyle>
            <a:lvl1pPr algn="ctr" eaLnBrk="1" hangingPunct="1">
              <a:defRPr sz="2100">
                <a:latin typeface="Arial" charset="0"/>
                <a:cs typeface="Arial" charset="0"/>
              </a:defRPr>
            </a:lvl1pPr>
          </a:lstStyle>
          <a:p>
            <a:pPr>
              <a:defRPr/>
            </a:pPr>
            <a:endParaRPr lang="vi-VN"/>
          </a:p>
        </p:txBody>
      </p:sp>
      <p:sp>
        <p:nvSpPr>
          <p:cNvPr id="1030" name="Rectangle 6">
            <a:extLst>
              <a:ext uri="{FF2B5EF4-FFF2-40B4-BE49-F238E27FC236}">
                <a16:creationId xmlns:a16="http://schemas.microsoft.com/office/drawing/2014/main" id="{991988FF-F521-47C4-ADE3-42398E1E6FF9}"/>
              </a:ext>
            </a:extLst>
          </p:cNvPr>
          <p:cNvSpPr>
            <a:spLocks noGrp="1" noChangeArrowheads="1"/>
          </p:cNvSpPr>
          <p:nvPr>
            <p:ph type="sldNum" sz="quarter" idx="4"/>
          </p:nvPr>
        </p:nvSpPr>
        <p:spPr bwMode="auto">
          <a:xfrm>
            <a:off x="11141075" y="7494588"/>
            <a:ext cx="3625850" cy="571500"/>
          </a:xfrm>
          <a:prstGeom prst="rect">
            <a:avLst/>
          </a:prstGeom>
          <a:noFill/>
          <a:ln w="9525">
            <a:noFill/>
            <a:miter lim="800000"/>
            <a:headEnd/>
            <a:tailEnd/>
          </a:ln>
          <a:effectLst/>
        </p:spPr>
        <p:txBody>
          <a:bodyPr vert="horz" wrap="square" lIns="135852" tIns="67926" rIns="135852" bIns="67926" numCol="1" anchor="t" anchorCtr="0" compatLnSpc="1">
            <a:prstTxWarp prst="textNoShape">
              <a:avLst/>
            </a:prstTxWarp>
          </a:bodyPr>
          <a:lstStyle>
            <a:lvl1pPr algn="r" eaLnBrk="1" hangingPunct="1">
              <a:defRPr sz="2100"/>
            </a:lvl1pPr>
          </a:lstStyle>
          <a:p>
            <a:pPr>
              <a:defRPr/>
            </a:pPr>
            <a:fld id="{5CBC65ED-7625-43BE-B977-59D5656E8699}" type="slidenum">
              <a:rPr lang="vi-VN" altLang="vi-VN"/>
              <a:pPr>
                <a:defRPr/>
              </a:pPr>
              <a:t>‹#›</a:t>
            </a:fld>
            <a:endParaRPr lang="vi-VN" altLang="vi-VN"/>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xStyles>
    <p:titleStyle>
      <a:lvl1pPr algn="ctr" rtl="0" eaLnBrk="0" fontAlgn="base" hangingPunct="0">
        <a:spcBef>
          <a:spcPct val="0"/>
        </a:spcBef>
        <a:spcAft>
          <a:spcPct val="0"/>
        </a:spcAft>
        <a:defRPr sz="6500">
          <a:solidFill>
            <a:schemeClr val="tx2"/>
          </a:solidFill>
          <a:latin typeface="+mj-lt"/>
          <a:ea typeface="+mj-ea"/>
          <a:cs typeface="+mj-cs"/>
        </a:defRPr>
      </a:lvl1pPr>
      <a:lvl2pPr algn="ctr" rtl="0" eaLnBrk="0" fontAlgn="base" hangingPunct="0">
        <a:spcBef>
          <a:spcPct val="0"/>
        </a:spcBef>
        <a:spcAft>
          <a:spcPct val="0"/>
        </a:spcAft>
        <a:defRPr sz="6500">
          <a:solidFill>
            <a:schemeClr val="tx2"/>
          </a:solidFill>
          <a:latin typeface="Arial" charset="0"/>
          <a:cs typeface="Arial" charset="0"/>
        </a:defRPr>
      </a:lvl2pPr>
      <a:lvl3pPr algn="ctr" rtl="0" eaLnBrk="0" fontAlgn="base" hangingPunct="0">
        <a:spcBef>
          <a:spcPct val="0"/>
        </a:spcBef>
        <a:spcAft>
          <a:spcPct val="0"/>
        </a:spcAft>
        <a:defRPr sz="6500">
          <a:solidFill>
            <a:schemeClr val="tx2"/>
          </a:solidFill>
          <a:latin typeface="Arial" charset="0"/>
          <a:cs typeface="Arial" charset="0"/>
        </a:defRPr>
      </a:lvl3pPr>
      <a:lvl4pPr algn="ctr" rtl="0" eaLnBrk="0" fontAlgn="base" hangingPunct="0">
        <a:spcBef>
          <a:spcPct val="0"/>
        </a:spcBef>
        <a:spcAft>
          <a:spcPct val="0"/>
        </a:spcAft>
        <a:defRPr sz="6500">
          <a:solidFill>
            <a:schemeClr val="tx2"/>
          </a:solidFill>
          <a:latin typeface="Arial" charset="0"/>
          <a:cs typeface="Arial" charset="0"/>
        </a:defRPr>
      </a:lvl4pPr>
      <a:lvl5pPr algn="ctr" rtl="0" eaLnBrk="0" fontAlgn="base" hangingPunct="0">
        <a:spcBef>
          <a:spcPct val="0"/>
        </a:spcBef>
        <a:spcAft>
          <a:spcPct val="0"/>
        </a:spcAft>
        <a:defRPr sz="6500">
          <a:solidFill>
            <a:schemeClr val="tx2"/>
          </a:solidFill>
          <a:latin typeface="Arial" charset="0"/>
          <a:cs typeface="Arial" charset="0"/>
        </a:defRPr>
      </a:lvl5pPr>
      <a:lvl6pPr marL="679262" algn="ctr" rtl="0" fontAlgn="base">
        <a:spcBef>
          <a:spcPct val="0"/>
        </a:spcBef>
        <a:spcAft>
          <a:spcPct val="0"/>
        </a:spcAft>
        <a:defRPr sz="6500">
          <a:solidFill>
            <a:schemeClr val="tx2"/>
          </a:solidFill>
          <a:latin typeface="Arial" charset="0"/>
          <a:cs typeface="Arial" charset="0"/>
        </a:defRPr>
      </a:lvl6pPr>
      <a:lvl7pPr marL="1358524" algn="ctr" rtl="0" fontAlgn="base">
        <a:spcBef>
          <a:spcPct val="0"/>
        </a:spcBef>
        <a:spcAft>
          <a:spcPct val="0"/>
        </a:spcAft>
        <a:defRPr sz="6500">
          <a:solidFill>
            <a:schemeClr val="tx2"/>
          </a:solidFill>
          <a:latin typeface="Arial" charset="0"/>
          <a:cs typeface="Arial" charset="0"/>
        </a:defRPr>
      </a:lvl7pPr>
      <a:lvl8pPr marL="2037786" algn="ctr" rtl="0" fontAlgn="base">
        <a:spcBef>
          <a:spcPct val="0"/>
        </a:spcBef>
        <a:spcAft>
          <a:spcPct val="0"/>
        </a:spcAft>
        <a:defRPr sz="6500">
          <a:solidFill>
            <a:schemeClr val="tx2"/>
          </a:solidFill>
          <a:latin typeface="Arial" charset="0"/>
          <a:cs typeface="Arial" charset="0"/>
        </a:defRPr>
      </a:lvl8pPr>
      <a:lvl9pPr marL="2717048" algn="ctr" rtl="0" fontAlgn="base">
        <a:spcBef>
          <a:spcPct val="0"/>
        </a:spcBef>
        <a:spcAft>
          <a:spcPct val="0"/>
        </a:spcAft>
        <a:defRPr sz="6500">
          <a:solidFill>
            <a:schemeClr val="tx2"/>
          </a:solidFill>
          <a:latin typeface="Arial" charset="0"/>
          <a:cs typeface="Arial" charset="0"/>
        </a:defRPr>
      </a:lvl9pPr>
    </p:titleStyle>
    <p:bodyStyle>
      <a:lvl1pPr marL="508000" indent="-508000" algn="l" rtl="0" eaLnBrk="0" fontAlgn="base" hangingPunct="0">
        <a:spcBef>
          <a:spcPct val="20000"/>
        </a:spcBef>
        <a:spcAft>
          <a:spcPct val="0"/>
        </a:spcAft>
        <a:buChar char="•"/>
        <a:defRPr sz="4800">
          <a:solidFill>
            <a:schemeClr val="tx1"/>
          </a:solidFill>
          <a:latin typeface="+mn-lt"/>
          <a:ea typeface="+mn-ea"/>
          <a:cs typeface="+mn-cs"/>
        </a:defRPr>
      </a:lvl1pPr>
      <a:lvl2pPr marL="1103313" indent="-423863" algn="l" rtl="0" eaLnBrk="0" fontAlgn="base" hangingPunct="0">
        <a:spcBef>
          <a:spcPct val="20000"/>
        </a:spcBef>
        <a:spcAft>
          <a:spcPct val="0"/>
        </a:spcAft>
        <a:buChar char="–"/>
        <a:defRPr sz="4200">
          <a:solidFill>
            <a:schemeClr val="tx1"/>
          </a:solidFill>
          <a:latin typeface="+mn-lt"/>
          <a:cs typeface="+mn-cs"/>
        </a:defRPr>
      </a:lvl2pPr>
      <a:lvl3pPr marL="1697038" indent="-338138" algn="l" rtl="0" eaLnBrk="0" fontAlgn="base" hangingPunct="0">
        <a:spcBef>
          <a:spcPct val="20000"/>
        </a:spcBef>
        <a:spcAft>
          <a:spcPct val="0"/>
        </a:spcAft>
        <a:buChar char="•"/>
        <a:defRPr sz="3600">
          <a:solidFill>
            <a:schemeClr val="tx1"/>
          </a:solidFill>
          <a:latin typeface="+mn-lt"/>
          <a:cs typeface="+mn-cs"/>
        </a:defRPr>
      </a:lvl3pPr>
      <a:lvl4pPr marL="2376488" indent="-338138" algn="l" rtl="0" eaLnBrk="0" fontAlgn="base" hangingPunct="0">
        <a:spcBef>
          <a:spcPct val="20000"/>
        </a:spcBef>
        <a:spcAft>
          <a:spcPct val="0"/>
        </a:spcAft>
        <a:buChar char="–"/>
        <a:defRPr sz="3000">
          <a:solidFill>
            <a:schemeClr val="tx1"/>
          </a:solidFill>
          <a:latin typeface="+mn-lt"/>
          <a:cs typeface="+mn-cs"/>
        </a:defRPr>
      </a:lvl4pPr>
      <a:lvl5pPr marL="3055938" indent="-338138" algn="l" rtl="0" eaLnBrk="0" fontAlgn="base" hangingPunct="0">
        <a:spcBef>
          <a:spcPct val="20000"/>
        </a:spcBef>
        <a:spcAft>
          <a:spcPct val="0"/>
        </a:spcAft>
        <a:buChar char="»"/>
        <a:defRPr sz="3000">
          <a:solidFill>
            <a:schemeClr val="tx1"/>
          </a:solidFill>
          <a:latin typeface="+mn-lt"/>
          <a:cs typeface="+mn-cs"/>
        </a:defRPr>
      </a:lvl5pPr>
      <a:lvl6pPr marL="3735941" indent="-339631" algn="l" rtl="0" fontAlgn="base">
        <a:spcBef>
          <a:spcPct val="20000"/>
        </a:spcBef>
        <a:spcAft>
          <a:spcPct val="0"/>
        </a:spcAft>
        <a:buChar char="»"/>
        <a:defRPr sz="3000">
          <a:solidFill>
            <a:schemeClr val="tx1"/>
          </a:solidFill>
          <a:latin typeface="+mn-lt"/>
          <a:cs typeface="+mn-cs"/>
        </a:defRPr>
      </a:lvl6pPr>
      <a:lvl7pPr marL="4415203" indent="-339631" algn="l" rtl="0" fontAlgn="base">
        <a:spcBef>
          <a:spcPct val="20000"/>
        </a:spcBef>
        <a:spcAft>
          <a:spcPct val="0"/>
        </a:spcAft>
        <a:buChar char="»"/>
        <a:defRPr sz="3000">
          <a:solidFill>
            <a:schemeClr val="tx1"/>
          </a:solidFill>
          <a:latin typeface="+mn-lt"/>
          <a:cs typeface="+mn-cs"/>
        </a:defRPr>
      </a:lvl7pPr>
      <a:lvl8pPr marL="5094465" indent="-339631" algn="l" rtl="0" fontAlgn="base">
        <a:spcBef>
          <a:spcPct val="20000"/>
        </a:spcBef>
        <a:spcAft>
          <a:spcPct val="0"/>
        </a:spcAft>
        <a:buChar char="»"/>
        <a:defRPr sz="3000">
          <a:solidFill>
            <a:schemeClr val="tx1"/>
          </a:solidFill>
          <a:latin typeface="+mn-lt"/>
          <a:cs typeface="+mn-cs"/>
        </a:defRPr>
      </a:lvl8pPr>
      <a:lvl9pPr marL="5773727" indent="-339631" algn="l" rtl="0" fontAlgn="base">
        <a:spcBef>
          <a:spcPct val="20000"/>
        </a:spcBef>
        <a:spcAft>
          <a:spcPct val="0"/>
        </a:spcAft>
        <a:buChar char="»"/>
        <a:defRPr sz="3000">
          <a:solidFill>
            <a:schemeClr val="tx1"/>
          </a:solidFill>
          <a:latin typeface="+mn-lt"/>
          <a:cs typeface="+mn-cs"/>
        </a:defRPr>
      </a:lvl9pPr>
    </p:bodyStyle>
    <p:otherStyle>
      <a:defPPr>
        <a:defRPr lang="en-US"/>
      </a:defPPr>
      <a:lvl1pPr marL="0" algn="l" defTabSz="1358524" rtl="0" eaLnBrk="1" latinLnBrk="0" hangingPunct="1">
        <a:defRPr sz="2700" kern="1200">
          <a:solidFill>
            <a:schemeClr val="tx1"/>
          </a:solidFill>
          <a:latin typeface="+mn-lt"/>
          <a:ea typeface="+mn-ea"/>
          <a:cs typeface="+mn-cs"/>
        </a:defRPr>
      </a:lvl1pPr>
      <a:lvl2pPr marL="679262" algn="l" defTabSz="1358524" rtl="0" eaLnBrk="1" latinLnBrk="0" hangingPunct="1">
        <a:defRPr sz="2700" kern="1200">
          <a:solidFill>
            <a:schemeClr val="tx1"/>
          </a:solidFill>
          <a:latin typeface="+mn-lt"/>
          <a:ea typeface="+mn-ea"/>
          <a:cs typeface="+mn-cs"/>
        </a:defRPr>
      </a:lvl2pPr>
      <a:lvl3pPr marL="1358524" algn="l" defTabSz="1358524" rtl="0" eaLnBrk="1" latinLnBrk="0" hangingPunct="1">
        <a:defRPr sz="2700" kern="1200">
          <a:solidFill>
            <a:schemeClr val="tx1"/>
          </a:solidFill>
          <a:latin typeface="+mn-lt"/>
          <a:ea typeface="+mn-ea"/>
          <a:cs typeface="+mn-cs"/>
        </a:defRPr>
      </a:lvl3pPr>
      <a:lvl4pPr marL="2037786" algn="l" defTabSz="1358524" rtl="0" eaLnBrk="1" latinLnBrk="0" hangingPunct="1">
        <a:defRPr sz="2700" kern="1200">
          <a:solidFill>
            <a:schemeClr val="tx1"/>
          </a:solidFill>
          <a:latin typeface="+mn-lt"/>
          <a:ea typeface="+mn-ea"/>
          <a:cs typeface="+mn-cs"/>
        </a:defRPr>
      </a:lvl4pPr>
      <a:lvl5pPr marL="2717048" algn="l" defTabSz="1358524" rtl="0" eaLnBrk="1" latinLnBrk="0" hangingPunct="1">
        <a:defRPr sz="2700" kern="1200">
          <a:solidFill>
            <a:schemeClr val="tx1"/>
          </a:solidFill>
          <a:latin typeface="+mn-lt"/>
          <a:ea typeface="+mn-ea"/>
          <a:cs typeface="+mn-cs"/>
        </a:defRPr>
      </a:lvl5pPr>
      <a:lvl6pPr marL="3396310" algn="l" defTabSz="1358524" rtl="0" eaLnBrk="1" latinLnBrk="0" hangingPunct="1">
        <a:defRPr sz="2700" kern="1200">
          <a:solidFill>
            <a:schemeClr val="tx1"/>
          </a:solidFill>
          <a:latin typeface="+mn-lt"/>
          <a:ea typeface="+mn-ea"/>
          <a:cs typeface="+mn-cs"/>
        </a:defRPr>
      </a:lvl6pPr>
      <a:lvl7pPr marL="4075572" algn="l" defTabSz="1358524" rtl="0" eaLnBrk="1" latinLnBrk="0" hangingPunct="1">
        <a:defRPr sz="2700" kern="1200">
          <a:solidFill>
            <a:schemeClr val="tx1"/>
          </a:solidFill>
          <a:latin typeface="+mn-lt"/>
          <a:ea typeface="+mn-ea"/>
          <a:cs typeface="+mn-cs"/>
        </a:defRPr>
      </a:lvl7pPr>
      <a:lvl8pPr marL="4754834" algn="l" defTabSz="1358524" rtl="0" eaLnBrk="1" latinLnBrk="0" hangingPunct="1">
        <a:defRPr sz="2700" kern="1200">
          <a:solidFill>
            <a:schemeClr val="tx1"/>
          </a:solidFill>
          <a:latin typeface="+mn-lt"/>
          <a:ea typeface="+mn-ea"/>
          <a:cs typeface="+mn-cs"/>
        </a:defRPr>
      </a:lvl8pPr>
      <a:lvl9pPr marL="5434096" algn="l" defTabSz="1358524"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6604388" y="-854679"/>
            <a:ext cx="2336024" cy="443198"/>
          </a:xfrm>
          <a:prstGeom prst="rect">
            <a:avLst/>
          </a:prstGeom>
          <a:noFill/>
        </p:spPr>
        <p:txBody>
          <a:bodyPr vert="horz" wrap="none" lIns="0" tIns="0" rIns="0" bIns="0" rtlCol="0">
            <a:spAutoFit/>
          </a:bodyPr>
          <a:lstStyle/>
          <a:p>
            <a:pPr algn="ctr"/>
            <a:r>
              <a:rPr lang="en-US" sz="288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068705" y="438150"/>
            <a:ext cx="13407390"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068705" y="2190750"/>
            <a:ext cx="1340739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068705" y="7627621"/>
            <a:ext cx="349758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E69B9EE9-F3BF-4B40-83E7-C9BC68FDDB0E}" type="datetimeFigureOut">
              <a:rPr lang="en-US" smtClean="0"/>
              <a:t>9/16/2022</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5149215" y="7627621"/>
            <a:ext cx="524637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0978515" y="7627621"/>
            <a:ext cx="349758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807678" y="-2669067"/>
            <a:ext cx="21160155" cy="13541188"/>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324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7766571" y="-10698480"/>
            <a:ext cx="11659" cy="1097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7766571" y="18917107"/>
            <a:ext cx="11659" cy="1097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5544800" cy="8229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4803766" y="6419021"/>
            <a:ext cx="460030" cy="3886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55730" y="182880"/>
            <a:ext cx="416378" cy="3517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703696" y="288336"/>
            <a:ext cx="416378" cy="35174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2047221" y="409644"/>
            <a:ext cx="416378" cy="3517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4184631" y="354604"/>
            <a:ext cx="416378" cy="3517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4761809" y="1396874"/>
            <a:ext cx="416378" cy="35174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4896417" y="4588997"/>
            <a:ext cx="416378" cy="3517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74303" y="5116656"/>
            <a:ext cx="416378" cy="35174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44255" y="3759587"/>
            <a:ext cx="237585" cy="20070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3382" y="6235745"/>
            <a:ext cx="416378" cy="3517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690220" y="7762170"/>
            <a:ext cx="416378" cy="3517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372459" y="585516"/>
            <a:ext cx="416378" cy="35174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444599" y="512786"/>
            <a:ext cx="237585" cy="20070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10088604" y="704681"/>
            <a:ext cx="237585" cy="20070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991662" y="2717484"/>
            <a:ext cx="237585" cy="20070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4936089" y="2004672"/>
            <a:ext cx="237585" cy="20070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5194003" y="3729311"/>
            <a:ext cx="237585" cy="20070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936087" y="7407389"/>
            <a:ext cx="237585" cy="20070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845126" y="7813343"/>
            <a:ext cx="237585" cy="20070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73434" y="6903720"/>
            <a:ext cx="237585" cy="20070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6023611" y="7837690"/>
            <a:ext cx="237585" cy="20070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839087" y="409644"/>
            <a:ext cx="416378" cy="35174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21198" y="613139"/>
            <a:ext cx="237585" cy="20070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0151400" y="7737823"/>
            <a:ext cx="416378" cy="35174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74302" y="2519570"/>
            <a:ext cx="416378" cy="351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14629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097280" rtl="0" eaLnBrk="1" latinLnBrk="0" hangingPunct="1">
        <a:lnSpc>
          <a:spcPct val="90000"/>
        </a:lnSpc>
        <a:spcBef>
          <a:spcPct val="0"/>
        </a:spcBef>
        <a:buNone/>
        <a:defRPr sz="5280" kern="1200">
          <a:solidFill>
            <a:schemeClr val="tx2"/>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lumMod val="50000"/>
              <a:lumOff val="50000"/>
            </a:schemeClr>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lumMod val="50000"/>
              <a:lumOff val="50000"/>
            </a:schemeClr>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lumMod val="50000"/>
              <a:lumOff val="50000"/>
            </a:schemeClr>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lumMod val="50000"/>
              <a:lumOff val="50000"/>
            </a:schemeClr>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lumMod val="50000"/>
              <a:lumOff val="50000"/>
            </a:schemeClr>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705347E1-0ADF-85E8-F261-3293F624EBA9}"/>
              </a:ext>
            </a:extLst>
          </p:cNvPr>
          <p:cNvSpPr>
            <a:spLocks noGrp="1"/>
          </p:cNvSpPr>
          <p:nvPr>
            <p:ph type="title"/>
          </p:nvPr>
        </p:nvSpPr>
        <p:spPr>
          <a:xfrm>
            <a:off x="1068705" y="438150"/>
            <a:ext cx="13407390" cy="1590676"/>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6C007E6C-E3A6-69EF-5DB5-D08A09040AB4}"/>
              </a:ext>
            </a:extLst>
          </p:cNvPr>
          <p:cNvSpPr>
            <a:spLocks noGrp="1"/>
          </p:cNvSpPr>
          <p:nvPr>
            <p:ph type="body" idx="1"/>
          </p:nvPr>
        </p:nvSpPr>
        <p:spPr>
          <a:xfrm>
            <a:off x="1068705" y="2190750"/>
            <a:ext cx="13407390" cy="5221606"/>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3EDF4F3-5D6B-8CF7-8EB1-0BD2296614BF}"/>
              </a:ext>
            </a:extLst>
          </p:cNvPr>
          <p:cNvSpPr>
            <a:spLocks noGrp="1"/>
          </p:cNvSpPr>
          <p:nvPr>
            <p:ph type="dt" sz="half" idx="2"/>
          </p:nvPr>
        </p:nvSpPr>
        <p:spPr>
          <a:xfrm>
            <a:off x="1068705" y="7627621"/>
            <a:ext cx="349758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B642050C-4183-4423-94E8-F3136C89AAD2}" type="datetimeFigureOut">
              <a:rPr lang="vi-VN" smtClean="0"/>
              <a:t>16/09/2022</a:t>
            </a:fld>
            <a:endParaRPr lang="vi-VN"/>
          </a:p>
        </p:txBody>
      </p:sp>
      <p:sp>
        <p:nvSpPr>
          <p:cNvPr id="5" name="Chỗ dành sẵn cho Chân trang 4">
            <a:extLst>
              <a:ext uri="{FF2B5EF4-FFF2-40B4-BE49-F238E27FC236}">
                <a16:creationId xmlns:a16="http://schemas.microsoft.com/office/drawing/2014/main" id="{340DB8E6-5FB0-9565-F299-E670D9ECADAF}"/>
              </a:ext>
            </a:extLst>
          </p:cNvPr>
          <p:cNvSpPr>
            <a:spLocks noGrp="1"/>
          </p:cNvSpPr>
          <p:nvPr>
            <p:ph type="ftr" sz="quarter" idx="3"/>
          </p:nvPr>
        </p:nvSpPr>
        <p:spPr>
          <a:xfrm>
            <a:off x="5149215" y="7627621"/>
            <a:ext cx="524637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0110543C-05A9-E96E-95A7-1F47ABD6C538}"/>
              </a:ext>
            </a:extLst>
          </p:cNvPr>
          <p:cNvSpPr>
            <a:spLocks noGrp="1"/>
          </p:cNvSpPr>
          <p:nvPr>
            <p:ph type="sldNum" sz="quarter" idx="4"/>
          </p:nvPr>
        </p:nvSpPr>
        <p:spPr>
          <a:xfrm>
            <a:off x="10978515" y="7627621"/>
            <a:ext cx="349758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503527B8-0D36-497B-9392-B643B28EECE9}" type="slidenum">
              <a:rPr lang="vi-VN" smtClean="0"/>
              <a:t>‹#›</a:t>
            </a:fld>
            <a:endParaRPr lang="vi-VN"/>
          </a:p>
        </p:txBody>
      </p:sp>
    </p:spTree>
    <p:extLst>
      <p:ext uri="{BB962C8B-B14F-4D97-AF65-F5344CB8AC3E}">
        <p14:creationId xmlns:p14="http://schemas.microsoft.com/office/powerpoint/2010/main" val="421826563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vi-VN"/>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990988" y="1454480"/>
            <a:ext cx="8968350" cy="102576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1pPr>
            <a:lvl2pPr lvl="1">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2pPr>
            <a:lvl3pPr lvl="2">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3pPr>
            <a:lvl4pPr lvl="3">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4pPr>
            <a:lvl5pPr lvl="4">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5pPr>
            <a:lvl6pPr lvl="5">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6pPr>
            <a:lvl7pPr lvl="6">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7pPr>
            <a:lvl8pPr lvl="7">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8pPr>
            <a:lvl9pPr lvl="8">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9pPr>
          </a:lstStyle>
          <a:p>
            <a:endParaRPr/>
          </a:p>
        </p:txBody>
      </p:sp>
      <p:sp>
        <p:nvSpPr>
          <p:cNvPr id="7" name="Google Shape;7;p1"/>
          <p:cNvSpPr txBox="1">
            <a:spLocks noGrp="1"/>
          </p:cNvSpPr>
          <p:nvPr>
            <p:ph type="body" idx="1"/>
          </p:nvPr>
        </p:nvSpPr>
        <p:spPr>
          <a:xfrm>
            <a:off x="4990988" y="2441213"/>
            <a:ext cx="8968350" cy="445776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1pPr>
            <a:lvl2pPr marL="914400" lvl="1"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2pPr>
            <a:lvl3pPr marL="1371600" lvl="2"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3pPr>
            <a:lvl4pPr marL="1828800" lvl="3"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4pPr>
            <a:lvl5pPr marL="2286000" lvl="4"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5pPr>
            <a:lvl6pPr marL="2743200" lvl="5"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6pPr>
            <a:lvl7pPr marL="3200400" lvl="6"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7pPr>
            <a:lvl8pPr marL="3657600" lvl="7"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8pPr>
            <a:lvl9pPr marL="4114800" lvl="8"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9pPr>
          </a:lstStyle>
          <a:p>
            <a:endParaRPr/>
          </a:p>
        </p:txBody>
      </p:sp>
      <p:sp>
        <p:nvSpPr>
          <p:cNvPr id="8" name="Google Shape;8;p1"/>
          <p:cNvSpPr txBox="1">
            <a:spLocks noGrp="1"/>
          </p:cNvSpPr>
          <p:nvPr>
            <p:ph type="sldNum" idx="12"/>
          </p:nvPr>
        </p:nvSpPr>
        <p:spPr>
          <a:xfrm>
            <a:off x="14680563" y="7602600"/>
            <a:ext cx="798660" cy="626400"/>
          </a:xfrm>
          <a:prstGeom prst="rect">
            <a:avLst/>
          </a:prstGeom>
          <a:noFill/>
          <a:ln>
            <a:noFill/>
          </a:ln>
        </p:spPr>
        <p:txBody>
          <a:bodyPr spcFirstLastPara="1" wrap="square" lIns="91425" tIns="91425" rIns="91425" bIns="91425" anchor="t" anchorCtr="0">
            <a:noAutofit/>
          </a:bodyPr>
          <a:lstStyle>
            <a:lvl1pPr lvl="0" algn="r">
              <a:buNone/>
              <a:defRPr sz="1920">
                <a:solidFill>
                  <a:srgbClr val="A1BECC"/>
                </a:solidFill>
                <a:latin typeface="Nixie One"/>
                <a:ea typeface="Nixie One"/>
                <a:cs typeface="Nixie One"/>
                <a:sym typeface="Nixie One"/>
              </a:defRPr>
            </a:lvl1pPr>
            <a:lvl2pPr lvl="1" algn="r">
              <a:buNone/>
              <a:defRPr sz="1920">
                <a:solidFill>
                  <a:srgbClr val="A1BECC"/>
                </a:solidFill>
                <a:latin typeface="Nixie One"/>
                <a:ea typeface="Nixie One"/>
                <a:cs typeface="Nixie One"/>
                <a:sym typeface="Nixie One"/>
              </a:defRPr>
            </a:lvl2pPr>
            <a:lvl3pPr lvl="2" algn="r">
              <a:buNone/>
              <a:defRPr sz="1920">
                <a:solidFill>
                  <a:srgbClr val="A1BECC"/>
                </a:solidFill>
                <a:latin typeface="Nixie One"/>
                <a:ea typeface="Nixie One"/>
                <a:cs typeface="Nixie One"/>
                <a:sym typeface="Nixie One"/>
              </a:defRPr>
            </a:lvl3pPr>
            <a:lvl4pPr lvl="3" algn="r">
              <a:buNone/>
              <a:defRPr sz="1920">
                <a:solidFill>
                  <a:srgbClr val="A1BECC"/>
                </a:solidFill>
                <a:latin typeface="Nixie One"/>
                <a:ea typeface="Nixie One"/>
                <a:cs typeface="Nixie One"/>
                <a:sym typeface="Nixie One"/>
              </a:defRPr>
            </a:lvl4pPr>
            <a:lvl5pPr lvl="4" algn="r">
              <a:buNone/>
              <a:defRPr sz="1920">
                <a:solidFill>
                  <a:srgbClr val="A1BECC"/>
                </a:solidFill>
                <a:latin typeface="Nixie One"/>
                <a:ea typeface="Nixie One"/>
                <a:cs typeface="Nixie One"/>
                <a:sym typeface="Nixie One"/>
              </a:defRPr>
            </a:lvl5pPr>
            <a:lvl6pPr lvl="5" algn="r">
              <a:buNone/>
              <a:defRPr sz="1920">
                <a:solidFill>
                  <a:srgbClr val="A1BECC"/>
                </a:solidFill>
                <a:latin typeface="Nixie One"/>
                <a:ea typeface="Nixie One"/>
                <a:cs typeface="Nixie One"/>
                <a:sym typeface="Nixie One"/>
              </a:defRPr>
            </a:lvl6pPr>
            <a:lvl7pPr lvl="6" algn="r">
              <a:buNone/>
              <a:defRPr sz="1920">
                <a:solidFill>
                  <a:srgbClr val="A1BECC"/>
                </a:solidFill>
                <a:latin typeface="Nixie One"/>
                <a:ea typeface="Nixie One"/>
                <a:cs typeface="Nixie One"/>
                <a:sym typeface="Nixie One"/>
              </a:defRPr>
            </a:lvl7pPr>
            <a:lvl8pPr lvl="7" algn="r">
              <a:buNone/>
              <a:defRPr sz="1920">
                <a:solidFill>
                  <a:srgbClr val="A1BECC"/>
                </a:solidFill>
                <a:latin typeface="Nixie One"/>
                <a:ea typeface="Nixie One"/>
                <a:cs typeface="Nixie One"/>
                <a:sym typeface="Nixie One"/>
              </a:defRPr>
            </a:lvl8pPr>
            <a:lvl9pPr lvl="8" algn="r">
              <a:buNone/>
              <a:defRPr sz="1920">
                <a:solidFill>
                  <a:srgbClr val="A1BECC"/>
                </a:solidFill>
                <a:latin typeface="Nixie One"/>
                <a:ea typeface="Nixie One"/>
                <a:cs typeface="Nixie One"/>
                <a:sym typeface="Nixie 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572923616"/>
      </p:ext>
    </p:extLst>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gif"/><Relationship Id="rId7" Type="http://schemas.openxmlformats.org/officeDocument/2006/relationships/image" Target="../media/image21.w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oleObject" Target="../embeddings/oleObject2.bin"/><Relationship Id="rId5" Type="http://schemas.openxmlformats.org/officeDocument/2006/relationships/image" Target="../media/image20.w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16.xml"/><Relationship Id="rId5" Type="http://schemas.openxmlformats.org/officeDocument/2006/relationships/image" Target="../media/image44.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7.xml"/><Relationship Id="rId5" Type="http://schemas.openxmlformats.org/officeDocument/2006/relationships/image" Target="../media/image50.png"/><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1.png"/><Relationship Id="rId7" Type="http://schemas.openxmlformats.org/officeDocument/2006/relationships/image" Target="../media/image52.jpeg"/><Relationship Id="rId2" Type="http://schemas.openxmlformats.org/officeDocument/2006/relationships/image" Target="../media/image2.png"/><Relationship Id="rId1" Type="http://schemas.openxmlformats.org/officeDocument/2006/relationships/slideLayout" Target="../slideLayouts/slideLayout16.xml"/><Relationship Id="rId6" Type="http://schemas.openxmlformats.org/officeDocument/2006/relationships/image" Target="../media/image51.png"/><Relationship Id="rId5" Type="http://schemas.openxmlformats.org/officeDocument/2006/relationships/image" Target="../media/image43.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1.png"/><Relationship Id="rId5" Type="http://schemas.openxmlformats.org/officeDocument/2006/relationships/hyperlink" Target="https://www.educandy.com/site/resource.php?activity-code=106d8b" TargetMode="Externa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6000"/>
          </a:stretch>
        </a:blipFill>
        <a:effectLst/>
      </p:bgPr>
    </p:bg>
    <p:spTree>
      <p:nvGrpSpPr>
        <p:cNvPr id="1" name="Shape 315"/>
        <p:cNvGrpSpPr/>
        <p:nvPr/>
      </p:nvGrpSpPr>
      <p:grpSpPr>
        <a:xfrm>
          <a:off x="0" y="0"/>
          <a:ext cx="0" cy="0"/>
          <a:chOff x="0" y="0"/>
          <a:chExt cx="0" cy="0"/>
        </a:xfrm>
      </p:grpSpPr>
      <p:sp>
        <p:nvSpPr>
          <p:cNvPr id="318" name="Google Shape;318;p27"/>
          <p:cNvSpPr txBox="1">
            <a:spLocks noGrp="1"/>
          </p:cNvSpPr>
          <p:nvPr>
            <p:ph type="sldNum" idx="4294967295"/>
          </p:nvPr>
        </p:nvSpPr>
        <p:spPr>
          <a:xfrm>
            <a:off x="7396560" y="7602600"/>
            <a:ext cx="751680" cy="626400"/>
          </a:xfrm>
          <a:prstGeom prst="rect">
            <a:avLst/>
          </a:prstGeom>
        </p:spPr>
        <p:txBody>
          <a:bodyPr spcFirstLastPara="1" vert="horz" wrap="square" lIns="146280" tIns="146280" rIns="146280" bIns="146280" numCol="1" anchor="t" anchorCtr="0" compatLnSpc="1">
            <a:prstTxWarp prst="textNoShape">
              <a:avLst/>
            </a:prstTxWarp>
            <a:noAutofit/>
          </a:bodyPr>
          <a:lstStyle/>
          <a:p>
            <a:pPr algn="ctr">
              <a:spcBef>
                <a:spcPts val="0"/>
              </a:spcBef>
              <a:spcAft>
                <a:spcPts val="0"/>
              </a:spcAft>
            </a:pPr>
            <a:fld id="{00000000-1234-1234-1234-123412341234}" type="slidenum">
              <a:rPr lang="en"/>
              <a:pPr algn="ctr">
                <a:spcBef>
                  <a:spcPts val="0"/>
                </a:spcBef>
                <a:spcAft>
                  <a:spcPts val="0"/>
                </a:spcAft>
              </a:pPr>
              <a:t>1</a:t>
            </a:fld>
            <a:endParaRPr/>
          </a:p>
        </p:txBody>
      </p:sp>
      <p:sp>
        <p:nvSpPr>
          <p:cNvPr id="5" name="Rectangle 5">
            <a:extLst>
              <a:ext uri="{FF2B5EF4-FFF2-40B4-BE49-F238E27FC236}">
                <a16:creationId xmlns:a16="http://schemas.microsoft.com/office/drawing/2014/main" id="{FC6CE480-F8D2-485A-8B4E-50ACF988CEBD}"/>
              </a:ext>
            </a:extLst>
          </p:cNvPr>
          <p:cNvSpPr>
            <a:spLocks noChangeArrowheads="1"/>
          </p:cNvSpPr>
          <p:nvPr/>
        </p:nvSpPr>
        <p:spPr bwMode="auto">
          <a:xfrm>
            <a:off x="643609" y="874440"/>
            <a:ext cx="14124806" cy="67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539750" algn="l"/>
              </a:tabLst>
              <a:defRPr>
                <a:solidFill>
                  <a:schemeClr val="tx1"/>
                </a:solidFill>
                <a:latin typeface="Arial" panose="020B0604020202020204" pitchFamily="34" charset="0"/>
                <a:cs typeface="Arial" panose="020B0604020202020204" pitchFamily="34" charset="0"/>
              </a:defRPr>
            </a:lvl1pPr>
            <a:lvl2pPr>
              <a:tabLst>
                <a:tab pos="539750" algn="l"/>
              </a:tabLst>
              <a:defRPr>
                <a:solidFill>
                  <a:schemeClr val="tx1"/>
                </a:solidFill>
                <a:latin typeface="Arial" panose="020B0604020202020204" pitchFamily="34" charset="0"/>
                <a:cs typeface="Arial" panose="020B0604020202020204" pitchFamily="34" charset="0"/>
              </a:defRPr>
            </a:lvl2pPr>
            <a:lvl3pPr>
              <a:tabLst>
                <a:tab pos="539750" algn="l"/>
              </a:tabLst>
              <a:defRPr>
                <a:solidFill>
                  <a:schemeClr val="tx1"/>
                </a:solidFill>
                <a:latin typeface="Arial" panose="020B0604020202020204" pitchFamily="34" charset="0"/>
                <a:cs typeface="Arial" panose="020B0604020202020204" pitchFamily="34" charset="0"/>
              </a:defRPr>
            </a:lvl3pPr>
            <a:lvl4pPr>
              <a:tabLst>
                <a:tab pos="539750" algn="l"/>
              </a:tabLst>
              <a:defRPr>
                <a:solidFill>
                  <a:schemeClr val="tx1"/>
                </a:solidFill>
                <a:latin typeface="Arial" panose="020B0604020202020204" pitchFamily="34" charset="0"/>
                <a:cs typeface="Arial" panose="020B0604020202020204" pitchFamily="34" charset="0"/>
              </a:defRPr>
            </a:lvl4pPr>
            <a:lvl5pPr>
              <a:tabLst>
                <a:tab pos="539750" algn="l"/>
              </a:tabLst>
              <a:defRPr>
                <a:solidFill>
                  <a:schemeClr val="tx1"/>
                </a:solidFill>
                <a:latin typeface="Arial" panose="020B0604020202020204" pitchFamily="34" charset="0"/>
                <a:cs typeface="Arial" panose="020B0604020202020204" pitchFamily="34" charset="0"/>
              </a:defRPr>
            </a:lvl5pPr>
            <a:lvl6pPr marL="3173413" indent="-887413" eaLnBrk="0" fontAlgn="base" hangingPunct="0">
              <a:spcBef>
                <a:spcPct val="0"/>
              </a:spcBef>
              <a:spcAft>
                <a:spcPct val="0"/>
              </a:spcAft>
              <a:tabLst>
                <a:tab pos="539750" algn="l"/>
              </a:tabLst>
              <a:defRPr>
                <a:solidFill>
                  <a:schemeClr val="tx1"/>
                </a:solidFill>
                <a:latin typeface="Arial" panose="020B0604020202020204" pitchFamily="34" charset="0"/>
                <a:cs typeface="Arial" panose="020B0604020202020204" pitchFamily="34" charset="0"/>
              </a:defRPr>
            </a:lvl6pPr>
            <a:lvl7pPr marL="3630613" indent="-887413" eaLnBrk="0" fontAlgn="base" hangingPunct="0">
              <a:spcBef>
                <a:spcPct val="0"/>
              </a:spcBef>
              <a:spcAft>
                <a:spcPct val="0"/>
              </a:spcAft>
              <a:tabLst>
                <a:tab pos="539750" algn="l"/>
              </a:tabLst>
              <a:defRPr>
                <a:solidFill>
                  <a:schemeClr val="tx1"/>
                </a:solidFill>
                <a:latin typeface="Arial" panose="020B0604020202020204" pitchFamily="34" charset="0"/>
                <a:cs typeface="Arial" panose="020B0604020202020204" pitchFamily="34" charset="0"/>
              </a:defRPr>
            </a:lvl7pPr>
            <a:lvl8pPr marL="4087813" indent="-887413" eaLnBrk="0" fontAlgn="base" hangingPunct="0">
              <a:spcBef>
                <a:spcPct val="0"/>
              </a:spcBef>
              <a:spcAft>
                <a:spcPct val="0"/>
              </a:spcAft>
              <a:tabLst>
                <a:tab pos="539750" algn="l"/>
              </a:tabLst>
              <a:defRPr>
                <a:solidFill>
                  <a:schemeClr val="tx1"/>
                </a:solidFill>
                <a:latin typeface="Arial" panose="020B0604020202020204" pitchFamily="34" charset="0"/>
                <a:cs typeface="Arial" panose="020B0604020202020204" pitchFamily="34" charset="0"/>
              </a:defRPr>
            </a:lvl8pPr>
            <a:lvl9pPr marL="4545013" indent="-887413" eaLnBrk="0" fontAlgn="base" hangingPunct="0">
              <a:spcBef>
                <a:spcPct val="0"/>
              </a:spcBef>
              <a:spcAft>
                <a:spcPct val="0"/>
              </a:spcAft>
              <a:tabLst>
                <a:tab pos="539750" algn="l"/>
              </a:tabLst>
              <a:defRPr>
                <a:solidFill>
                  <a:schemeClr val="tx1"/>
                </a:solidFill>
                <a:latin typeface="Arial" panose="020B0604020202020204" pitchFamily="34" charset="0"/>
                <a:cs typeface="Arial" panose="020B0604020202020204" pitchFamily="34" charset="0"/>
              </a:defRPr>
            </a:lvl9pPr>
          </a:lstStyle>
          <a:p>
            <a:pPr algn="just" defTabSz="1147462">
              <a:lnSpc>
                <a:spcPct val="115000"/>
              </a:lnSpc>
              <a:tabLst>
                <a:tab pos="677322" algn="l"/>
              </a:tabLst>
            </a:pPr>
            <a:r>
              <a:rPr lang="en-US" altLang="vi-VN" sz="3600" dirty="0">
                <a:latin typeface="Times New Roman" panose="02020603050405020304" pitchFamily="18" charset="0"/>
                <a:cs typeface="Times New Roman" panose="02020603050405020304" pitchFamily="18" charset="0"/>
              </a:rPr>
              <a:t>? Quan </a:t>
            </a:r>
            <a:r>
              <a:rPr lang="en-US" altLang="vi-VN" sz="3600" dirty="0" err="1">
                <a:latin typeface="Times New Roman" panose="02020603050405020304" pitchFamily="18" charset="0"/>
                <a:cs typeface="Times New Roman" panose="02020603050405020304" pitchFamily="18" charset="0"/>
              </a:rPr>
              <a:t>sát</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hình</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vẽ</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và</a:t>
            </a:r>
            <a:r>
              <a:rPr lang="en-US" altLang="vi-VN" sz="3600" dirty="0">
                <a:latin typeface="Times New Roman" panose="02020603050405020304" pitchFamily="18" charset="0"/>
                <a:cs typeface="Times New Roman" panose="02020603050405020304" pitchFamily="18" charset="0"/>
              </a:rPr>
              <a:t> so </a:t>
            </a:r>
            <a:r>
              <a:rPr lang="vi-VN" altLang="vi-VN" sz="3600" dirty="0">
                <a:latin typeface="Times New Roman" panose="02020603050405020304" pitchFamily="18" charset="0"/>
                <a:cs typeface="Times New Roman" panose="02020603050405020304" pitchFamily="18" charset="0"/>
              </a:rPr>
              <a:t>sánh chiều dài 2 đoạn thẳng trong từng hình sau</a:t>
            </a:r>
            <a:r>
              <a:rPr lang="en-US" altLang="vi-VN" sz="3600" dirty="0">
                <a:latin typeface="Times New Roman" panose="02020603050405020304" pitchFamily="18" charset="0"/>
                <a:cs typeface="Times New Roman" panose="02020603050405020304" pitchFamily="18" charset="0"/>
              </a:rPr>
              <a:t>? </a:t>
            </a:r>
            <a:endParaRPr lang="vi-VN" altLang="vi-VN" sz="3600" dirty="0">
              <a:latin typeface="Times New Roman" panose="02020603050405020304" pitchFamily="18" charset="0"/>
              <a:cs typeface="Times New Roman" panose="02020603050405020304" pitchFamily="18" charset="0"/>
            </a:endParaRPr>
          </a:p>
        </p:txBody>
      </p:sp>
      <p:sp>
        <p:nvSpPr>
          <p:cNvPr id="6" name="Rectangle 5"/>
          <p:cNvSpPr/>
          <p:nvPr/>
        </p:nvSpPr>
        <p:spPr>
          <a:xfrm>
            <a:off x="1003648" y="2674640"/>
            <a:ext cx="5227683" cy="5239970"/>
          </a:xfrm>
          <a:prstGeom prst="rect">
            <a:avLst/>
          </a:prstGeom>
          <a:noFill/>
          <a:ln>
            <a:solidFill>
              <a:srgbClr val="025A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25">
            <a:extLst>
              <a:ext uri="{FF2B5EF4-FFF2-40B4-BE49-F238E27FC236}">
                <a16:creationId xmlns:a16="http://schemas.microsoft.com/office/drawing/2014/main" id="{9C037C48-7E68-4F04-955F-D6EF230E456A}"/>
              </a:ext>
            </a:extLst>
          </p:cNvPr>
          <p:cNvGrpSpPr>
            <a:grpSpLocks/>
          </p:cNvGrpSpPr>
          <p:nvPr/>
        </p:nvGrpSpPr>
        <p:grpSpPr bwMode="auto">
          <a:xfrm>
            <a:off x="1358351" y="3241899"/>
            <a:ext cx="4751656" cy="4363002"/>
            <a:chOff x="1146175" y="2601913"/>
            <a:chExt cx="5689600" cy="4300614"/>
          </a:xfrm>
        </p:grpSpPr>
        <p:sp>
          <p:nvSpPr>
            <p:cNvPr id="8" name="Oval 7">
              <a:extLst>
                <a:ext uri="{FF2B5EF4-FFF2-40B4-BE49-F238E27FC236}">
                  <a16:creationId xmlns:a16="http://schemas.microsoft.com/office/drawing/2014/main" id="{144DA7FC-6D0E-44BA-8697-EF7A777AA84D}"/>
                </a:ext>
              </a:extLst>
            </p:cNvPr>
            <p:cNvSpPr/>
            <p:nvPr/>
          </p:nvSpPr>
          <p:spPr>
            <a:xfrm>
              <a:off x="2084387" y="2601913"/>
              <a:ext cx="935038" cy="936625"/>
            </a:xfrm>
            <a:prstGeom prst="ellipse">
              <a:avLst/>
            </a:prstGeom>
            <a:noFill/>
            <a:ln w="19050">
              <a:solidFill>
                <a:srgbClr val="025A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7462">
                <a:defRPr/>
              </a:pPr>
              <a:endParaRPr lang="vi-VN" sz="2259">
                <a:solidFill>
                  <a:prstClr val="white"/>
                </a:solidFill>
                <a:latin typeface="Arial" panose="020B0604020202020204" pitchFamily="34" charset="0"/>
              </a:endParaRPr>
            </a:p>
          </p:txBody>
        </p:sp>
        <p:sp>
          <p:nvSpPr>
            <p:cNvPr id="9" name="Oval 8">
              <a:extLst>
                <a:ext uri="{FF2B5EF4-FFF2-40B4-BE49-F238E27FC236}">
                  <a16:creationId xmlns:a16="http://schemas.microsoft.com/office/drawing/2014/main" id="{B898A639-ACF9-46EB-A53A-5069F4369A50}"/>
                </a:ext>
              </a:extLst>
            </p:cNvPr>
            <p:cNvSpPr/>
            <p:nvPr/>
          </p:nvSpPr>
          <p:spPr>
            <a:xfrm>
              <a:off x="4964112" y="2601913"/>
              <a:ext cx="936625" cy="936625"/>
            </a:xfrm>
            <a:prstGeom prst="ellipse">
              <a:avLst/>
            </a:prstGeom>
            <a:noFill/>
            <a:ln w="19050">
              <a:solidFill>
                <a:srgbClr val="025A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7462">
                <a:defRPr/>
              </a:pPr>
              <a:endParaRPr lang="vi-VN" sz="2259">
                <a:solidFill>
                  <a:prstClr val="white"/>
                </a:solidFill>
                <a:latin typeface="Arial" panose="020B0604020202020204" pitchFamily="34" charset="0"/>
              </a:endParaRPr>
            </a:p>
          </p:txBody>
        </p:sp>
        <p:cxnSp>
          <p:nvCxnSpPr>
            <p:cNvPr id="10" name="Straight Connector 9">
              <a:extLst>
                <a:ext uri="{FF2B5EF4-FFF2-40B4-BE49-F238E27FC236}">
                  <a16:creationId xmlns:a16="http://schemas.microsoft.com/office/drawing/2014/main" id="{56B20633-ECA0-471E-9143-15E6998852B8}"/>
                </a:ext>
              </a:extLst>
            </p:cNvPr>
            <p:cNvCxnSpPr>
              <a:stCxn id="8" idx="2"/>
              <a:endCxn id="9" idx="6"/>
            </p:cNvCxnSpPr>
            <p:nvPr/>
          </p:nvCxnSpPr>
          <p:spPr>
            <a:xfrm>
              <a:off x="2084387" y="3070225"/>
              <a:ext cx="3816350" cy="0"/>
            </a:xfrm>
            <a:prstGeom prst="line">
              <a:avLst/>
            </a:prstGeom>
            <a:ln w="28575">
              <a:solidFill>
                <a:srgbClr val="EB2264"/>
              </a:solidFill>
            </a:ln>
          </p:spPr>
          <p:style>
            <a:lnRef idx="1">
              <a:schemeClr val="accent1"/>
            </a:lnRef>
            <a:fillRef idx="0">
              <a:schemeClr val="accent1"/>
            </a:fillRef>
            <a:effectRef idx="0">
              <a:schemeClr val="accent1"/>
            </a:effectRef>
            <a:fontRef idx="minor">
              <a:schemeClr val="tx1"/>
            </a:fontRef>
          </p:style>
        </p:cxnSp>
        <p:sp>
          <p:nvSpPr>
            <p:cNvPr id="11" name="TextBox 6">
              <a:extLst>
                <a:ext uri="{FF2B5EF4-FFF2-40B4-BE49-F238E27FC236}">
                  <a16:creationId xmlns:a16="http://schemas.microsoft.com/office/drawing/2014/main" id="{D975DD24-4E99-44D5-A612-96ABA64AEB5D}"/>
                </a:ext>
              </a:extLst>
            </p:cNvPr>
            <p:cNvSpPr txBox="1">
              <a:spLocks noChangeArrowheads="1"/>
            </p:cNvSpPr>
            <p:nvPr/>
          </p:nvSpPr>
          <p:spPr bwMode="auto">
            <a:xfrm>
              <a:off x="1308304" y="2697632"/>
              <a:ext cx="647700" cy="700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1147462"/>
              <a:r>
                <a:rPr lang="en-US" altLang="vi-VN" sz="4016" b="1" dirty="0">
                  <a:solidFill>
                    <a:srgbClr val="004070"/>
                  </a:solidFill>
                  <a:latin typeface="Times New Roman" panose="02020603050405020304" pitchFamily="18" charset="0"/>
                  <a:cs typeface="Times New Roman" panose="02020603050405020304" pitchFamily="18" charset="0"/>
                </a:rPr>
                <a:t>A</a:t>
              </a:r>
              <a:endParaRPr lang="vi-VN" altLang="vi-VN" sz="4016" b="1" dirty="0">
                <a:solidFill>
                  <a:srgbClr val="004070"/>
                </a:solidFill>
                <a:latin typeface="Times New Roman" panose="02020603050405020304" pitchFamily="18" charset="0"/>
                <a:cs typeface="Times New Roman" panose="02020603050405020304" pitchFamily="18" charset="0"/>
              </a:endParaRPr>
            </a:p>
          </p:txBody>
        </p:sp>
        <p:sp>
          <p:nvSpPr>
            <p:cNvPr id="12" name="TextBox 8">
              <a:extLst>
                <a:ext uri="{FF2B5EF4-FFF2-40B4-BE49-F238E27FC236}">
                  <a16:creationId xmlns:a16="http://schemas.microsoft.com/office/drawing/2014/main" id="{E221E8FF-E287-4C85-9AA5-7EA0168C48C6}"/>
                </a:ext>
              </a:extLst>
            </p:cNvPr>
            <p:cNvSpPr txBox="1">
              <a:spLocks noChangeArrowheads="1"/>
            </p:cNvSpPr>
            <p:nvPr/>
          </p:nvSpPr>
          <p:spPr bwMode="auto">
            <a:xfrm>
              <a:off x="5940426" y="2691858"/>
              <a:ext cx="647700" cy="700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1147462"/>
              <a:r>
                <a:rPr lang="en-US" altLang="vi-VN" sz="4016" b="1" dirty="0">
                  <a:solidFill>
                    <a:srgbClr val="004070"/>
                  </a:solidFill>
                  <a:latin typeface="Times New Roman" panose="02020603050405020304" pitchFamily="18" charset="0"/>
                  <a:cs typeface="Times New Roman" panose="02020603050405020304" pitchFamily="18" charset="0"/>
                </a:rPr>
                <a:t>B</a:t>
              </a:r>
              <a:endParaRPr lang="vi-VN" altLang="vi-VN" sz="4016" b="1" dirty="0">
                <a:solidFill>
                  <a:srgbClr val="004070"/>
                </a:solidFill>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3EA774F0-6F5F-40D7-AA07-DEB57B5AFFB1}"/>
                </a:ext>
              </a:extLst>
            </p:cNvPr>
            <p:cNvSpPr/>
            <p:nvPr/>
          </p:nvSpPr>
          <p:spPr>
            <a:xfrm>
              <a:off x="1146175" y="4875213"/>
              <a:ext cx="936625" cy="936625"/>
            </a:xfrm>
            <a:prstGeom prst="ellipse">
              <a:avLst/>
            </a:prstGeom>
            <a:noFill/>
            <a:ln w="19050">
              <a:solidFill>
                <a:srgbClr val="025A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7462">
                <a:defRPr/>
              </a:pPr>
              <a:endParaRPr lang="vi-VN" sz="2259">
                <a:solidFill>
                  <a:prstClr val="white"/>
                </a:solidFill>
                <a:latin typeface="Arial" panose="020B0604020202020204" pitchFamily="34" charset="0"/>
              </a:endParaRPr>
            </a:p>
          </p:txBody>
        </p:sp>
        <p:sp>
          <p:nvSpPr>
            <p:cNvPr id="14" name="Oval 13">
              <a:extLst>
                <a:ext uri="{FF2B5EF4-FFF2-40B4-BE49-F238E27FC236}">
                  <a16:creationId xmlns:a16="http://schemas.microsoft.com/office/drawing/2014/main" id="{E15878DB-BF46-4F46-AB92-5C256567976E}"/>
                </a:ext>
              </a:extLst>
            </p:cNvPr>
            <p:cNvSpPr/>
            <p:nvPr/>
          </p:nvSpPr>
          <p:spPr>
            <a:xfrm>
              <a:off x="5900737" y="4891088"/>
              <a:ext cx="935038" cy="936625"/>
            </a:xfrm>
            <a:prstGeom prst="ellipse">
              <a:avLst/>
            </a:prstGeom>
            <a:noFill/>
            <a:ln w="19050">
              <a:solidFill>
                <a:srgbClr val="025A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7462">
                <a:defRPr/>
              </a:pPr>
              <a:endParaRPr lang="vi-VN" sz="2259" dirty="0">
                <a:solidFill>
                  <a:prstClr val="white"/>
                </a:solidFill>
                <a:latin typeface="Arial" panose="020B0604020202020204" pitchFamily="34" charset="0"/>
              </a:endParaRPr>
            </a:p>
          </p:txBody>
        </p:sp>
        <p:cxnSp>
          <p:nvCxnSpPr>
            <p:cNvPr id="15" name="Straight Connector 14">
              <a:extLst>
                <a:ext uri="{FF2B5EF4-FFF2-40B4-BE49-F238E27FC236}">
                  <a16:creationId xmlns:a16="http://schemas.microsoft.com/office/drawing/2014/main" id="{5F4D8B64-FAF9-4937-BD75-DFD2B34A9E98}"/>
                </a:ext>
              </a:extLst>
            </p:cNvPr>
            <p:cNvCxnSpPr>
              <a:cxnSpLocks/>
            </p:cNvCxnSpPr>
            <p:nvPr/>
          </p:nvCxnSpPr>
          <p:spPr>
            <a:xfrm>
              <a:off x="2084387" y="5359400"/>
              <a:ext cx="3816349" cy="0"/>
            </a:xfrm>
            <a:prstGeom prst="line">
              <a:avLst/>
            </a:prstGeom>
            <a:ln w="28575">
              <a:solidFill>
                <a:srgbClr val="EB2264"/>
              </a:solidFill>
            </a:ln>
          </p:spPr>
          <p:style>
            <a:lnRef idx="1">
              <a:schemeClr val="accent1"/>
            </a:lnRef>
            <a:fillRef idx="0">
              <a:schemeClr val="accent1"/>
            </a:fillRef>
            <a:effectRef idx="0">
              <a:schemeClr val="accent1"/>
            </a:effectRef>
            <a:fontRef idx="minor">
              <a:schemeClr val="tx1"/>
            </a:fontRef>
          </p:style>
        </p:cxnSp>
        <p:sp>
          <p:nvSpPr>
            <p:cNvPr id="16" name="TextBox 12">
              <a:extLst>
                <a:ext uri="{FF2B5EF4-FFF2-40B4-BE49-F238E27FC236}">
                  <a16:creationId xmlns:a16="http://schemas.microsoft.com/office/drawing/2014/main" id="{67549D25-859A-473C-AE07-B8712F1F5AB4}"/>
                </a:ext>
              </a:extLst>
            </p:cNvPr>
            <p:cNvSpPr txBox="1">
              <a:spLocks noChangeArrowheads="1"/>
            </p:cNvSpPr>
            <p:nvPr/>
          </p:nvSpPr>
          <p:spPr bwMode="auto">
            <a:xfrm>
              <a:off x="1981179" y="4593850"/>
              <a:ext cx="647700" cy="700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1147462"/>
              <a:r>
                <a:rPr lang="en-US" altLang="vi-VN" sz="4016" b="1" dirty="0">
                  <a:solidFill>
                    <a:srgbClr val="004070"/>
                  </a:solidFill>
                  <a:latin typeface="Times New Roman" panose="02020603050405020304" pitchFamily="18" charset="0"/>
                  <a:cs typeface="Times New Roman" panose="02020603050405020304" pitchFamily="18" charset="0"/>
                </a:rPr>
                <a:t>C</a:t>
              </a:r>
              <a:endParaRPr lang="vi-VN" altLang="vi-VN" sz="4016" b="1" dirty="0">
                <a:solidFill>
                  <a:srgbClr val="004070"/>
                </a:solidFill>
                <a:latin typeface="Times New Roman" panose="02020603050405020304" pitchFamily="18" charset="0"/>
                <a:cs typeface="Times New Roman" panose="02020603050405020304" pitchFamily="18" charset="0"/>
              </a:endParaRPr>
            </a:p>
          </p:txBody>
        </p:sp>
        <p:sp>
          <p:nvSpPr>
            <p:cNvPr id="17" name="TextBox 13">
              <a:extLst>
                <a:ext uri="{FF2B5EF4-FFF2-40B4-BE49-F238E27FC236}">
                  <a16:creationId xmlns:a16="http://schemas.microsoft.com/office/drawing/2014/main" id="{F9794AB5-1320-4FA3-9DD1-F0516F1B0055}"/>
                </a:ext>
              </a:extLst>
            </p:cNvPr>
            <p:cNvSpPr txBox="1">
              <a:spLocks noChangeArrowheads="1"/>
            </p:cNvSpPr>
            <p:nvPr/>
          </p:nvSpPr>
          <p:spPr bwMode="auto">
            <a:xfrm>
              <a:off x="5270131" y="4596254"/>
              <a:ext cx="647700" cy="700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1147462"/>
              <a:r>
                <a:rPr lang="en-US" altLang="vi-VN" sz="4016" b="1" dirty="0">
                  <a:solidFill>
                    <a:srgbClr val="004070"/>
                  </a:solidFill>
                  <a:latin typeface="Times New Roman" panose="02020603050405020304" pitchFamily="18" charset="0"/>
                  <a:cs typeface="Times New Roman" panose="02020603050405020304" pitchFamily="18" charset="0"/>
                </a:rPr>
                <a:t>D</a:t>
              </a:r>
              <a:endParaRPr lang="vi-VN" altLang="vi-VN" sz="4016" b="1" dirty="0">
                <a:solidFill>
                  <a:srgbClr val="00407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72F1FDEB-A0A4-4AE2-A774-7D8BD040A695}"/>
                </a:ext>
              </a:extLst>
            </p:cNvPr>
            <p:cNvSpPr txBox="1">
              <a:spLocks noChangeArrowheads="1"/>
            </p:cNvSpPr>
            <p:nvPr/>
          </p:nvSpPr>
          <p:spPr bwMode="auto">
            <a:xfrm>
              <a:off x="3668713" y="6202361"/>
              <a:ext cx="1558101" cy="700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1147462"/>
              <a:r>
                <a:rPr lang="en-US" altLang="vi-VN" sz="4016" b="1" i="1" dirty="0">
                  <a:solidFill>
                    <a:srgbClr val="004070"/>
                  </a:solidFill>
                  <a:latin typeface="Times New Roman" panose="02020603050405020304" pitchFamily="18" charset="0"/>
                  <a:cs typeface="Times New Roman" panose="02020603050405020304" pitchFamily="18" charset="0"/>
                </a:rPr>
                <a:t>TH1</a:t>
              </a:r>
              <a:endParaRPr lang="vi-VN" altLang="vi-VN" sz="4016" b="1" i="1" dirty="0">
                <a:solidFill>
                  <a:srgbClr val="004070"/>
                </a:solidFill>
                <a:latin typeface="Times New Roman" panose="02020603050405020304" pitchFamily="18" charset="0"/>
                <a:cs typeface="Times New Roman" panose="02020603050405020304" pitchFamily="18" charset="0"/>
              </a:endParaRPr>
            </a:p>
          </p:txBody>
        </p:sp>
      </p:grpSp>
      <p:grpSp>
        <p:nvGrpSpPr>
          <p:cNvPr id="19" name="Group 26">
            <a:extLst>
              <a:ext uri="{FF2B5EF4-FFF2-40B4-BE49-F238E27FC236}">
                <a16:creationId xmlns:a16="http://schemas.microsoft.com/office/drawing/2014/main" id="{F14F5D7B-4621-4700-BE06-6BA3EFA636A3}"/>
              </a:ext>
            </a:extLst>
          </p:cNvPr>
          <p:cNvGrpSpPr>
            <a:grpSpLocks/>
          </p:cNvGrpSpPr>
          <p:nvPr/>
        </p:nvGrpSpPr>
        <p:grpSpPr bwMode="auto">
          <a:xfrm>
            <a:off x="9241729" y="3271337"/>
            <a:ext cx="3939602" cy="4248971"/>
            <a:chOff x="7972926" y="2024425"/>
            <a:chExt cx="6768752" cy="4925010"/>
          </a:xfrm>
        </p:grpSpPr>
        <p:sp>
          <p:nvSpPr>
            <p:cNvPr id="20" name="TextBox 18">
              <a:extLst>
                <a:ext uri="{FF2B5EF4-FFF2-40B4-BE49-F238E27FC236}">
                  <a16:creationId xmlns:a16="http://schemas.microsoft.com/office/drawing/2014/main" id="{22D412AE-86D0-4D13-B391-CA3198C0DD87}"/>
                </a:ext>
              </a:extLst>
            </p:cNvPr>
            <p:cNvSpPr txBox="1">
              <a:spLocks noChangeArrowheads="1"/>
            </p:cNvSpPr>
            <p:nvPr/>
          </p:nvSpPr>
          <p:spPr bwMode="auto">
            <a:xfrm>
              <a:off x="10437391" y="6126095"/>
              <a:ext cx="2288270" cy="823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1147462">
                <a:defRPr/>
              </a:pPr>
              <a:r>
                <a:rPr lang="en-US" altLang="vi-VN" sz="4016" b="1" i="1" dirty="0">
                  <a:solidFill>
                    <a:srgbClr val="004070"/>
                  </a:solidFill>
                  <a:latin typeface="Times New Roman" panose="02020603050405020304" pitchFamily="18" charset="0"/>
                  <a:cs typeface="Times New Roman" panose="02020603050405020304" pitchFamily="18" charset="0"/>
                </a:rPr>
                <a:t>TH2</a:t>
              </a:r>
              <a:endParaRPr lang="vi-VN" altLang="vi-VN" sz="4016" b="1" i="1" dirty="0">
                <a:solidFill>
                  <a:srgbClr val="004070"/>
                </a:solidFill>
                <a:latin typeface="Times New Roman" panose="02020603050405020304" pitchFamily="18" charset="0"/>
                <a:cs typeface="Times New Roman" panose="02020603050405020304" pitchFamily="18" charset="0"/>
              </a:endParaRPr>
            </a:p>
          </p:txBody>
        </p:sp>
        <p:grpSp>
          <p:nvGrpSpPr>
            <p:cNvPr id="21" name="Group 24">
              <a:extLst>
                <a:ext uri="{FF2B5EF4-FFF2-40B4-BE49-F238E27FC236}">
                  <a16:creationId xmlns:a16="http://schemas.microsoft.com/office/drawing/2014/main" id="{6E7E2D84-62FE-4E22-B6A9-C3F68DFA9651}"/>
                </a:ext>
              </a:extLst>
            </p:cNvPr>
            <p:cNvGrpSpPr>
              <a:grpSpLocks/>
            </p:cNvGrpSpPr>
            <p:nvPr/>
          </p:nvGrpSpPr>
          <p:grpSpPr bwMode="auto">
            <a:xfrm>
              <a:off x="7972926" y="2024425"/>
              <a:ext cx="6768752" cy="3549323"/>
              <a:chOff x="7972926" y="2024425"/>
              <a:chExt cx="6768752" cy="3549323"/>
            </a:xfrm>
          </p:grpSpPr>
          <p:grpSp>
            <p:nvGrpSpPr>
              <p:cNvPr id="22" name="Group 21">
                <a:extLst>
                  <a:ext uri="{FF2B5EF4-FFF2-40B4-BE49-F238E27FC236}">
                    <a16:creationId xmlns:a16="http://schemas.microsoft.com/office/drawing/2014/main" id="{E90E4D57-73C6-4377-A749-586521EB12B9}"/>
                  </a:ext>
                </a:extLst>
              </p:cNvPr>
              <p:cNvGrpSpPr>
                <a:grpSpLocks/>
              </p:cNvGrpSpPr>
              <p:nvPr/>
            </p:nvGrpSpPr>
            <p:grpSpPr bwMode="auto">
              <a:xfrm>
                <a:off x="7972926" y="2024425"/>
                <a:ext cx="6768752" cy="3549323"/>
                <a:chOff x="8492480" y="1810544"/>
                <a:chExt cx="6768752" cy="3549323"/>
              </a:xfrm>
            </p:grpSpPr>
            <p:cxnSp>
              <p:nvCxnSpPr>
                <p:cNvPr id="27" name="Straight Connector 26">
                  <a:extLst>
                    <a:ext uri="{FF2B5EF4-FFF2-40B4-BE49-F238E27FC236}">
                      <a16:creationId xmlns:a16="http://schemas.microsoft.com/office/drawing/2014/main" id="{FCD9DE31-17B5-4DCA-93A4-C5C36D83D88E}"/>
                    </a:ext>
                  </a:extLst>
                </p:cNvPr>
                <p:cNvCxnSpPr>
                  <a:cxnSpLocks/>
                </p:cNvCxnSpPr>
                <p:nvPr/>
              </p:nvCxnSpPr>
              <p:spPr>
                <a:xfrm>
                  <a:off x="10724390" y="2891531"/>
                  <a:ext cx="2520820" cy="0"/>
                </a:xfrm>
                <a:prstGeom prst="line">
                  <a:avLst/>
                </a:prstGeom>
                <a:noFill/>
                <a:ln w="28575" cap="flat" cmpd="sng" algn="ctr">
                  <a:solidFill>
                    <a:srgbClr val="EB2264"/>
                  </a:solidFill>
                  <a:prstDash val="solid"/>
                </a:ln>
                <a:effectLst/>
              </p:spPr>
            </p:cxnSp>
            <p:cxnSp>
              <p:nvCxnSpPr>
                <p:cNvPr id="28" name="Straight Connector 27">
                  <a:extLst>
                    <a:ext uri="{FF2B5EF4-FFF2-40B4-BE49-F238E27FC236}">
                      <a16:creationId xmlns:a16="http://schemas.microsoft.com/office/drawing/2014/main" id="{B0B0719A-B10B-4D5C-8D04-A7C037FB5847}"/>
                    </a:ext>
                  </a:extLst>
                </p:cNvPr>
                <p:cNvCxnSpPr>
                  <a:cxnSpLocks/>
                </p:cNvCxnSpPr>
                <p:nvPr/>
              </p:nvCxnSpPr>
              <p:spPr>
                <a:xfrm>
                  <a:off x="10724390" y="4088101"/>
                  <a:ext cx="2520820" cy="0"/>
                </a:xfrm>
                <a:prstGeom prst="line">
                  <a:avLst/>
                </a:prstGeom>
                <a:noFill/>
                <a:ln w="28575" cap="flat" cmpd="sng" algn="ctr">
                  <a:solidFill>
                    <a:srgbClr val="EB2264"/>
                  </a:solidFill>
                  <a:prstDash val="solid"/>
                </a:ln>
                <a:effectLst/>
              </p:spPr>
            </p:cxnSp>
            <p:cxnSp>
              <p:nvCxnSpPr>
                <p:cNvPr id="29" name="Straight Connector 28">
                  <a:extLst>
                    <a:ext uri="{FF2B5EF4-FFF2-40B4-BE49-F238E27FC236}">
                      <a16:creationId xmlns:a16="http://schemas.microsoft.com/office/drawing/2014/main" id="{5CCCD86A-353C-4ED4-B0F9-7340BEF936B3}"/>
                    </a:ext>
                  </a:extLst>
                </p:cNvPr>
                <p:cNvCxnSpPr>
                  <a:cxnSpLocks/>
                </p:cNvCxnSpPr>
                <p:nvPr/>
              </p:nvCxnSpPr>
              <p:spPr>
                <a:xfrm>
                  <a:off x="10184668" y="1878800"/>
                  <a:ext cx="1881091" cy="3481067"/>
                </a:xfrm>
                <a:prstGeom prst="line">
                  <a:avLst/>
                </a:prstGeom>
                <a:noFill/>
                <a:ln w="19050" cap="flat" cmpd="sng" algn="ctr">
                  <a:solidFill>
                    <a:srgbClr val="025A8B"/>
                  </a:solidFill>
                  <a:prstDash val="solid"/>
                </a:ln>
                <a:effectLst/>
              </p:spPr>
            </p:cxnSp>
            <p:cxnSp>
              <p:nvCxnSpPr>
                <p:cNvPr id="30" name="Straight Connector 29">
                  <a:extLst>
                    <a:ext uri="{FF2B5EF4-FFF2-40B4-BE49-F238E27FC236}">
                      <a16:creationId xmlns:a16="http://schemas.microsoft.com/office/drawing/2014/main" id="{D468861B-54BA-4DF7-9951-CDD1E70FB881}"/>
                    </a:ext>
                  </a:extLst>
                </p:cNvPr>
                <p:cNvCxnSpPr>
                  <a:cxnSpLocks/>
                </p:cNvCxnSpPr>
                <p:nvPr/>
              </p:nvCxnSpPr>
              <p:spPr>
                <a:xfrm flipH="1">
                  <a:off x="12065759" y="1823243"/>
                  <a:ext cx="1717587" cy="3520751"/>
                </a:xfrm>
                <a:prstGeom prst="line">
                  <a:avLst/>
                </a:prstGeom>
                <a:noFill/>
                <a:ln w="19050" cap="flat" cmpd="sng" algn="ctr">
                  <a:solidFill>
                    <a:srgbClr val="025A8B"/>
                  </a:solidFill>
                  <a:prstDash val="solid"/>
                </a:ln>
                <a:effectLst/>
              </p:spPr>
            </p:cxnSp>
            <p:cxnSp>
              <p:nvCxnSpPr>
                <p:cNvPr id="31" name="Straight Connector 30">
                  <a:extLst>
                    <a:ext uri="{FF2B5EF4-FFF2-40B4-BE49-F238E27FC236}">
                      <a16:creationId xmlns:a16="http://schemas.microsoft.com/office/drawing/2014/main" id="{58F732DE-C014-4003-A724-86DAC12BC6DA}"/>
                    </a:ext>
                  </a:extLst>
                </p:cNvPr>
                <p:cNvCxnSpPr>
                  <a:cxnSpLocks/>
                </p:cNvCxnSpPr>
                <p:nvPr/>
              </p:nvCxnSpPr>
              <p:spPr>
                <a:xfrm>
                  <a:off x="8492480" y="2026424"/>
                  <a:ext cx="3573279" cy="3317569"/>
                </a:xfrm>
                <a:prstGeom prst="line">
                  <a:avLst/>
                </a:prstGeom>
                <a:noFill/>
                <a:ln w="19050" cap="flat" cmpd="sng" algn="ctr">
                  <a:solidFill>
                    <a:srgbClr val="025A8B"/>
                  </a:solidFill>
                  <a:prstDash val="solid"/>
                </a:ln>
                <a:effectLst/>
              </p:spPr>
            </p:cxnSp>
            <p:cxnSp>
              <p:nvCxnSpPr>
                <p:cNvPr id="32" name="Straight Connector 31">
                  <a:extLst>
                    <a:ext uri="{FF2B5EF4-FFF2-40B4-BE49-F238E27FC236}">
                      <a16:creationId xmlns:a16="http://schemas.microsoft.com/office/drawing/2014/main" id="{AC649B35-EDAD-439F-9E07-F0A32C8C8C84}"/>
                    </a:ext>
                  </a:extLst>
                </p:cNvPr>
                <p:cNvCxnSpPr>
                  <a:cxnSpLocks/>
                </p:cNvCxnSpPr>
                <p:nvPr/>
              </p:nvCxnSpPr>
              <p:spPr>
                <a:xfrm flipH="1">
                  <a:off x="12065759" y="1810544"/>
                  <a:ext cx="3195473" cy="3533449"/>
                </a:xfrm>
                <a:prstGeom prst="line">
                  <a:avLst/>
                </a:prstGeom>
                <a:noFill/>
                <a:ln w="19050" cap="flat" cmpd="sng" algn="ctr">
                  <a:solidFill>
                    <a:srgbClr val="025A8B"/>
                  </a:solidFill>
                  <a:prstDash val="solid"/>
                </a:ln>
                <a:effectLst/>
              </p:spPr>
            </p:cxnSp>
          </p:grpSp>
          <p:sp>
            <p:nvSpPr>
              <p:cNvPr id="23" name="TextBox 6">
                <a:extLst>
                  <a:ext uri="{FF2B5EF4-FFF2-40B4-BE49-F238E27FC236}">
                    <a16:creationId xmlns:a16="http://schemas.microsoft.com/office/drawing/2014/main" id="{50CEAF3B-B387-4048-9BDD-C7312DA65B8D}"/>
                  </a:ext>
                </a:extLst>
              </p:cNvPr>
              <p:cNvSpPr txBox="1">
                <a:spLocks noChangeArrowheads="1"/>
              </p:cNvSpPr>
              <p:nvPr/>
            </p:nvSpPr>
            <p:spPr bwMode="auto">
              <a:xfrm>
                <a:off x="10136908" y="2250045"/>
                <a:ext cx="647699" cy="823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1147462">
                  <a:defRPr/>
                </a:pPr>
                <a:r>
                  <a:rPr lang="en-US" altLang="vi-VN" sz="4016" b="1" dirty="0">
                    <a:solidFill>
                      <a:srgbClr val="004070"/>
                    </a:solidFill>
                    <a:latin typeface="Times New Roman" panose="02020603050405020304" pitchFamily="18" charset="0"/>
                    <a:cs typeface="Times New Roman" panose="02020603050405020304" pitchFamily="18" charset="0"/>
                  </a:rPr>
                  <a:t>A</a:t>
                </a:r>
                <a:endParaRPr lang="vi-VN" altLang="vi-VN" sz="4016" b="1" dirty="0">
                  <a:solidFill>
                    <a:srgbClr val="004070"/>
                  </a:solidFill>
                  <a:latin typeface="Times New Roman" panose="02020603050405020304" pitchFamily="18" charset="0"/>
                  <a:cs typeface="Times New Roman" panose="02020603050405020304" pitchFamily="18" charset="0"/>
                </a:endParaRPr>
              </a:p>
            </p:txBody>
          </p:sp>
          <p:sp>
            <p:nvSpPr>
              <p:cNvPr id="24" name="TextBox 8">
                <a:extLst>
                  <a:ext uri="{FF2B5EF4-FFF2-40B4-BE49-F238E27FC236}">
                    <a16:creationId xmlns:a16="http://schemas.microsoft.com/office/drawing/2014/main" id="{EA34CB93-B6E8-4173-8689-04E94445C046}"/>
                  </a:ext>
                </a:extLst>
              </p:cNvPr>
              <p:cNvSpPr txBox="1">
                <a:spLocks noChangeArrowheads="1"/>
              </p:cNvSpPr>
              <p:nvPr/>
            </p:nvSpPr>
            <p:spPr bwMode="auto">
              <a:xfrm>
                <a:off x="12017997" y="2250045"/>
                <a:ext cx="647699" cy="823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1147462">
                  <a:defRPr/>
                </a:pPr>
                <a:r>
                  <a:rPr lang="en-US" altLang="vi-VN" sz="4016" b="1" dirty="0">
                    <a:solidFill>
                      <a:srgbClr val="004070"/>
                    </a:solidFill>
                    <a:latin typeface="Times New Roman" panose="02020603050405020304" pitchFamily="18" charset="0"/>
                    <a:cs typeface="Times New Roman" panose="02020603050405020304" pitchFamily="18" charset="0"/>
                  </a:rPr>
                  <a:t>B</a:t>
                </a:r>
                <a:endParaRPr lang="vi-VN" altLang="vi-VN" sz="4016" b="1" dirty="0">
                  <a:solidFill>
                    <a:srgbClr val="004070"/>
                  </a:solidFill>
                  <a:latin typeface="Times New Roman" panose="02020603050405020304" pitchFamily="18" charset="0"/>
                  <a:cs typeface="Times New Roman" panose="02020603050405020304" pitchFamily="18" charset="0"/>
                </a:endParaRPr>
              </a:p>
            </p:txBody>
          </p:sp>
          <p:sp>
            <p:nvSpPr>
              <p:cNvPr id="25" name="TextBox 12">
                <a:extLst>
                  <a:ext uri="{FF2B5EF4-FFF2-40B4-BE49-F238E27FC236}">
                    <a16:creationId xmlns:a16="http://schemas.microsoft.com/office/drawing/2014/main" id="{72FDFE16-5B4B-4A76-9AF9-26DADD78D214}"/>
                  </a:ext>
                </a:extLst>
              </p:cNvPr>
              <p:cNvSpPr txBox="1">
                <a:spLocks noChangeArrowheads="1"/>
              </p:cNvSpPr>
              <p:nvPr/>
            </p:nvSpPr>
            <p:spPr bwMode="auto">
              <a:xfrm>
                <a:off x="9275402" y="4326640"/>
                <a:ext cx="647699" cy="823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1147462">
                  <a:defRPr/>
                </a:pPr>
                <a:r>
                  <a:rPr lang="en-US" altLang="vi-VN" sz="4016" b="1" dirty="0">
                    <a:solidFill>
                      <a:srgbClr val="004070"/>
                    </a:solidFill>
                    <a:latin typeface="Times New Roman" panose="02020603050405020304" pitchFamily="18" charset="0"/>
                    <a:cs typeface="Times New Roman" panose="02020603050405020304" pitchFamily="18" charset="0"/>
                  </a:rPr>
                  <a:t>C</a:t>
                </a:r>
                <a:endParaRPr lang="vi-VN" altLang="vi-VN" sz="4016" b="1" dirty="0">
                  <a:solidFill>
                    <a:srgbClr val="004070"/>
                  </a:solidFill>
                  <a:latin typeface="Times New Roman" panose="02020603050405020304" pitchFamily="18" charset="0"/>
                  <a:cs typeface="Times New Roman" panose="02020603050405020304" pitchFamily="18" charset="0"/>
                </a:endParaRPr>
              </a:p>
            </p:txBody>
          </p:sp>
          <p:sp>
            <p:nvSpPr>
              <p:cNvPr id="26" name="TextBox 13">
                <a:extLst>
                  <a:ext uri="{FF2B5EF4-FFF2-40B4-BE49-F238E27FC236}">
                    <a16:creationId xmlns:a16="http://schemas.microsoft.com/office/drawing/2014/main" id="{3B1A92D3-90FC-4534-A1D6-89517D33D80B}"/>
                  </a:ext>
                </a:extLst>
              </p:cNvPr>
              <p:cNvSpPr txBox="1">
                <a:spLocks noChangeArrowheads="1"/>
              </p:cNvSpPr>
              <p:nvPr/>
            </p:nvSpPr>
            <p:spPr bwMode="auto">
              <a:xfrm>
                <a:off x="12703104" y="4144397"/>
                <a:ext cx="647699" cy="823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1147462">
                  <a:defRPr/>
                </a:pPr>
                <a:r>
                  <a:rPr lang="en-US" altLang="vi-VN" sz="4016" b="1">
                    <a:solidFill>
                      <a:srgbClr val="004070"/>
                    </a:solidFill>
                    <a:latin typeface="Times New Roman" panose="02020603050405020304" pitchFamily="18" charset="0"/>
                    <a:cs typeface="Times New Roman" panose="02020603050405020304" pitchFamily="18" charset="0"/>
                  </a:rPr>
                  <a:t>D</a:t>
                </a:r>
                <a:endParaRPr lang="vi-VN" altLang="vi-VN" sz="4016" b="1">
                  <a:solidFill>
                    <a:srgbClr val="004070"/>
                  </a:solidFill>
                  <a:latin typeface="Times New Roman" panose="02020603050405020304" pitchFamily="18" charset="0"/>
                  <a:cs typeface="Times New Roman" panose="02020603050405020304" pitchFamily="18" charset="0"/>
                </a:endParaRPr>
              </a:p>
            </p:txBody>
          </p:sp>
        </p:grpSp>
      </p:grpSp>
      <p:sp>
        <p:nvSpPr>
          <p:cNvPr id="33" name="Rectangle 32"/>
          <p:cNvSpPr/>
          <p:nvPr/>
        </p:nvSpPr>
        <p:spPr>
          <a:xfrm>
            <a:off x="8497693" y="2574658"/>
            <a:ext cx="5477997" cy="5339952"/>
          </a:xfrm>
          <a:prstGeom prst="rect">
            <a:avLst/>
          </a:prstGeom>
          <a:noFill/>
          <a:ln w="25400" cap="flat" cmpd="sng" algn="ctr">
            <a:solidFill>
              <a:srgbClr val="025A8B"/>
            </a:solidFill>
            <a:prstDash val="solid"/>
          </a:ln>
          <a:effectLst/>
        </p:spPr>
        <p:txBody>
          <a:bodyPr rtlCol="0" anchor="ctr"/>
          <a:lstStyle/>
          <a:p>
            <a:pPr algn="ctr" defTabSz="1463040" eaLnBrk="1" fontAlgn="auto" hangingPunct="1">
              <a:spcBef>
                <a:spcPts val="0"/>
              </a:spcBef>
              <a:spcAft>
                <a:spcPts val="0"/>
              </a:spcAft>
              <a:defRPr/>
            </a:pPr>
            <a:endParaRPr lang="en-US" sz="2880">
              <a:solidFill>
                <a:srgbClr val="FFFFFF"/>
              </a:solidFill>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5616" y="409074"/>
            <a:ext cx="11918630" cy="584775"/>
          </a:xfrm>
          <a:prstGeom prst="rect">
            <a:avLst/>
          </a:prstGeom>
          <a:noFill/>
        </p:spPr>
        <p:txBody>
          <a:bodyPr wrap="square" rtlCol="0">
            <a:spAutoFit/>
          </a:bodyPr>
          <a:lstStyle/>
          <a:p>
            <a:r>
              <a:rPr lang="en-US" sz="3200" dirty="0" err="1">
                <a:solidFill>
                  <a:srgbClr val="00518E"/>
                </a:solidFill>
                <a:latin typeface="Times New Roman" panose="02020603050405020304" pitchFamily="18" charset="0"/>
                <a:cs typeface="Times New Roman" panose="02020603050405020304" pitchFamily="18" charset="0"/>
              </a:rPr>
              <a:t>Trong</a:t>
            </a:r>
            <a:r>
              <a:rPr lang="en-US" sz="3200" dirty="0">
                <a:solidFill>
                  <a:srgbClr val="00518E"/>
                </a:solidFill>
                <a:latin typeface="Times New Roman" panose="02020603050405020304" pitchFamily="18" charset="0"/>
                <a:cs typeface="Times New Roman" panose="02020603050405020304" pitchFamily="18" charset="0"/>
              </a:rPr>
              <a:t> </a:t>
            </a:r>
            <a:r>
              <a:rPr lang="en-US" sz="3200" dirty="0" err="1">
                <a:solidFill>
                  <a:srgbClr val="00518E"/>
                </a:solidFill>
                <a:latin typeface="Times New Roman" panose="02020603050405020304" pitchFamily="18" charset="0"/>
                <a:cs typeface="Times New Roman" panose="02020603050405020304" pitchFamily="18" charset="0"/>
              </a:rPr>
              <a:t>thực</a:t>
            </a:r>
            <a:r>
              <a:rPr lang="en-US" sz="3200" dirty="0">
                <a:solidFill>
                  <a:srgbClr val="00518E"/>
                </a:solidFill>
                <a:latin typeface="Times New Roman" panose="02020603050405020304" pitchFamily="18" charset="0"/>
                <a:cs typeface="Times New Roman" panose="02020603050405020304" pitchFamily="18" charset="0"/>
              </a:rPr>
              <a:t> </a:t>
            </a:r>
            <a:r>
              <a:rPr lang="en-US" sz="3200" dirty="0" err="1">
                <a:solidFill>
                  <a:srgbClr val="00518E"/>
                </a:solidFill>
                <a:latin typeface="Times New Roman" panose="02020603050405020304" pitchFamily="18" charset="0"/>
                <a:cs typeface="Times New Roman" panose="02020603050405020304" pitchFamily="18" charset="0"/>
              </a:rPr>
              <a:t>tế</a:t>
            </a:r>
            <a:r>
              <a:rPr lang="en-US" sz="3200" dirty="0">
                <a:solidFill>
                  <a:srgbClr val="00518E"/>
                </a:solidFill>
                <a:latin typeface="Times New Roman" panose="02020603050405020304" pitchFamily="18" charset="0"/>
                <a:cs typeface="Times New Roman" panose="02020603050405020304" pitchFamily="18" charset="0"/>
              </a:rPr>
              <a:t>, </a:t>
            </a:r>
            <a:r>
              <a:rPr lang="en-US" sz="3200" dirty="0" err="1">
                <a:solidFill>
                  <a:srgbClr val="00518E"/>
                </a:solidFill>
                <a:latin typeface="Times New Roman" panose="02020603050405020304" pitchFamily="18" charset="0"/>
                <a:cs typeface="Times New Roman" panose="02020603050405020304" pitchFamily="18" charset="0"/>
              </a:rPr>
              <a:t>để</a:t>
            </a:r>
            <a:r>
              <a:rPr lang="en-US" sz="3200" dirty="0">
                <a:solidFill>
                  <a:srgbClr val="00518E"/>
                </a:solidFill>
                <a:latin typeface="Times New Roman" panose="02020603050405020304" pitchFamily="18" charset="0"/>
                <a:cs typeface="Times New Roman" panose="02020603050405020304" pitchFamily="18" charset="0"/>
              </a:rPr>
              <a:t> </a:t>
            </a:r>
            <a:r>
              <a:rPr lang="en-US" sz="3200" dirty="0" err="1">
                <a:solidFill>
                  <a:srgbClr val="00518E"/>
                </a:solidFill>
                <a:latin typeface="Times New Roman" panose="02020603050405020304" pitchFamily="18" charset="0"/>
                <a:cs typeface="Times New Roman" panose="02020603050405020304" pitchFamily="18" charset="0"/>
              </a:rPr>
              <a:t>đo</a:t>
            </a:r>
            <a:r>
              <a:rPr lang="en-US" sz="3200" dirty="0">
                <a:solidFill>
                  <a:srgbClr val="00518E"/>
                </a:solidFill>
                <a:latin typeface="Times New Roman" panose="02020603050405020304" pitchFamily="18" charset="0"/>
                <a:cs typeface="Times New Roman" panose="02020603050405020304" pitchFamily="18" charset="0"/>
              </a:rPr>
              <a:t> </a:t>
            </a:r>
            <a:r>
              <a:rPr lang="en-US" sz="3200" dirty="0" err="1">
                <a:solidFill>
                  <a:srgbClr val="00518E"/>
                </a:solidFill>
                <a:latin typeface="Times New Roman" panose="02020603050405020304" pitchFamily="18" charset="0"/>
                <a:cs typeface="Times New Roman" panose="02020603050405020304" pitchFamily="18" charset="0"/>
              </a:rPr>
              <a:t>các</a:t>
            </a:r>
            <a:r>
              <a:rPr lang="en-US" sz="3200" dirty="0">
                <a:solidFill>
                  <a:srgbClr val="00518E"/>
                </a:solidFill>
                <a:latin typeface="Times New Roman" panose="02020603050405020304" pitchFamily="18" charset="0"/>
                <a:cs typeface="Times New Roman" panose="02020603050405020304" pitchFamily="18" charset="0"/>
              </a:rPr>
              <a:t> </a:t>
            </a:r>
            <a:r>
              <a:rPr lang="en-US" sz="3200" dirty="0" err="1">
                <a:solidFill>
                  <a:srgbClr val="00518E"/>
                </a:solidFill>
                <a:latin typeface="Times New Roman" panose="02020603050405020304" pitchFamily="18" charset="0"/>
                <a:cs typeface="Times New Roman" panose="02020603050405020304" pitchFamily="18" charset="0"/>
              </a:rPr>
              <a:t>độ</a:t>
            </a:r>
            <a:r>
              <a:rPr lang="en-US" sz="3200" dirty="0">
                <a:solidFill>
                  <a:srgbClr val="00518E"/>
                </a:solidFill>
                <a:latin typeface="Times New Roman" panose="02020603050405020304" pitchFamily="18" charset="0"/>
                <a:cs typeface="Times New Roman" panose="02020603050405020304" pitchFamily="18" charset="0"/>
              </a:rPr>
              <a:t> </a:t>
            </a:r>
            <a:r>
              <a:rPr lang="en-US" sz="3200" dirty="0" err="1">
                <a:solidFill>
                  <a:srgbClr val="00518E"/>
                </a:solidFill>
                <a:latin typeface="Times New Roman" panose="02020603050405020304" pitchFamily="18" charset="0"/>
                <a:cs typeface="Times New Roman" panose="02020603050405020304" pitchFamily="18" charset="0"/>
              </a:rPr>
              <a:t>dài</a:t>
            </a:r>
            <a:r>
              <a:rPr lang="en-US" sz="3200" dirty="0">
                <a:solidFill>
                  <a:srgbClr val="00518E"/>
                </a:solidFill>
                <a:latin typeface="Times New Roman" panose="02020603050405020304" pitchFamily="18" charset="0"/>
                <a:cs typeface="Times New Roman" panose="02020603050405020304" pitchFamily="18" charset="0"/>
              </a:rPr>
              <a:t> </a:t>
            </a:r>
            <a:r>
              <a:rPr lang="en-US" sz="3200" dirty="0" err="1">
                <a:solidFill>
                  <a:srgbClr val="00518E"/>
                </a:solidFill>
                <a:latin typeface="Times New Roman" panose="02020603050405020304" pitchFamily="18" charset="0"/>
                <a:cs typeface="Times New Roman" panose="02020603050405020304" pitchFamily="18" charset="0"/>
              </a:rPr>
              <a:t>sau</a:t>
            </a:r>
            <a:r>
              <a:rPr lang="en-US" sz="3200" dirty="0">
                <a:solidFill>
                  <a:srgbClr val="00518E"/>
                </a:solidFill>
                <a:latin typeface="Times New Roman" panose="02020603050405020304" pitchFamily="18" charset="0"/>
                <a:cs typeface="Times New Roman" panose="02020603050405020304" pitchFamily="18" charset="0"/>
              </a:rPr>
              <a:t> </a:t>
            </a:r>
            <a:r>
              <a:rPr lang="en-US" sz="3200" dirty="0" err="1">
                <a:solidFill>
                  <a:srgbClr val="00518E"/>
                </a:solidFill>
                <a:latin typeface="Times New Roman" panose="02020603050405020304" pitchFamily="18" charset="0"/>
                <a:cs typeface="Times New Roman" panose="02020603050405020304" pitchFamily="18" charset="0"/>
              </a:rPr>
              <a:t>đây</a:t>
            </a:r>
            <a:r>
              <a:rPr lang="en-US" sz="3200" dirty="0">
                <a:solidFill>
                  <a:srgbClr val="00518E"/>
                </a:solidFill>
                <a:latin typeface="Times New Roman" panose="02020603050405020304" pitchFamily="18" charset="0"/>
                <a:cs typeface="Times New Roman" panose="02020603050405020304" pitchFamily="18" charset="0"/>
              </a:rPr>
              <a:t>, </a:t>
            </a:r>
            <a:r>
              <a:rPr lang="en-US" sz="3200" dirty="0" err="1">
                <a:solidFill>
                  <a:srgbClr val="00518E"/>
                </a:solidFill>
                <a:latin typeface="Times New Roman" panose="02020603050405020304" pitchFamily="18" charset="0"/>
                <a:cs typeface="Times New Roman" panose="02020603050405020304" pitchFamily="18" charset="0"/>
              </a:rPr>
              <a:t>người</a:t>
            </a:r>
            <a:r>
              <a:rPr lang="en-US" sz="3200" dirty="0">
                <a:solidFill>
                  <a:srgbClr val="00518E"/>
                </a:solidFill>
                <a:latin typeface="Times New Roman" panose="02020603050405020304" pitchFamily="18" charset="0"/>
                <a:cs typeface="Times New Roman" panose="02020603050405020304" pitchFamily="18" charset="0"/>
              </a:rPr>
              <a:t> ta </a:t>
            </a:r>
            <a:r>
              <a:rPr lang="en-US" sz="3200" dirty="0" err="1">
                <a:solidFill>
                  <a:srgbClr val="00518E"/>
                </a:solidFill>
                <a:latin typeface="Times New Roman" panose="02020603050405020304" pitchFamily="18" charset="0"/>
                <a:cs typeface="Times New Roman" panose="02020603050405020304" pitchFamily="18" charset="0"/>
              </a:rPr>
              <a:t>sử</a:t>
            </a:r>
            <a:r>
              <a:rPr lang="en-US" sz="3200" dirty="0">
                <a:solidFill>
                  <a:srgbClr val="00518E"/>
                </a:solidFill>
                <a:latin typeface="Times New Roman" panose="02020603050405020304" pitchFamily="18" charset="0"/>
                <a:cs typeface="Times New Roman" panose="02020603050405020304" pitchFamily="18" charset="0"/>
              </a:rPr>
              <a:t> </a:t>
            </a:r>
            <a:r>
              <a:rPr lang="en-US" sz="3200" dirty="0" err="1">
                <a:solidFill>
                  <a:srgbClr val="00518E"/>
                </a:solidFill>
                <a:latin typeface="Times New Roman" panose="02020603050405020304" pitchFamily="18" charset="0"/>
                <a:cs typeface="Times New Roman" panose="02020603050405020304" pitchFamily="18" charset="0"/>
              </a:rPr>
              <a:t>dụng</a:t>
            </a:r>
            <a:r>
              <a:rPr lang="en-US" sz="3200" dirty="0">
                <a:solidFill>
                  <a:srgbClr val="00518E"/>
                </a:solidFill>
                <a:latin typeface="Times New Roman" panose="02020603050405020304" pitchFamily="18" charset="0"/>
                <a:cs typeface="Times New Roman" panose="02020603050405020304" pitchFamily="18" charset="0"/>
              </a:rPr>
              <a:t> </a:t>
            </a:r>
            <a:r>
              <a:rPr lang="en-US" sz="3200" dirty="0" err="1">
                <a:solidFill>
                  <a:srgbClr val="00518E"/>
                </a:solidFill>
                <a:latin typeface="Times New Roman" panose="02020603050405020304" pitchFamily="18" charset="0"/>
                <a:cs typeface="Times New Roman" panose="02020603050405020304" pitchFamily="18" charset="0"/>
              </a:rPr>
              <a:t>đơn</a:t>
            </a:r>
            <a:r>
              <a:rPr lang="en-US" sz="3200" dirty="0">
                <a:solidFill>
                  <a:srgbClr val="00518E"/>
                </a:solidFill>
                <a:latin typeface="Times New Roman" panose="02020603050405020304" pitchFamily="18" charset="0"/>
                <a:cs typeface="Times New Roman" panose="02020603050405020304" pitchFamily="18" charset="0"/>
              </a:rPr>
              <a:t> </a:t>
            </a:r>
            <a:r>
              <a:rPr lang="en-US" sz="3200" dirty="0" err="1">
                <a:solidFill>
                  <a:srgbClr val="00518E"/>
                </a:solidFill>
                <a:latin typeface="Times New Roman" panose="02020603050405020304" pitchFamily="18" charset="0"/>
                <a:cs typeface="Times New Roman" panose="02020603050405020304" pitchFamily="18" charset="0"/>
              </a:rPr>
              <a:t>vị</a:t>
            </a:r>
            <a:r>
              <a:rPr lang="en-US" sz="3200" dirty="0">
                <a:solidFill>
                  <a:srgbClr val="00518E"/>
                </a:solidFill>
                <a:latin typeface="Times New Roman" panose="02020603050405020304" pitchFamily="18" charset="0"/>
                <a:cs typeface="Times New Roman" panose="02020603050405020304" pitchFamily="18" charset="0"/>
              </a:rPr>
              <a:t> </a:t>
            </a:r>
            <a:r>
              <a:rPr lang="en-US" sz="3200" dirty="0" err="1">
                <a:solidFill>
                  <a:srgbClr val="00518E"/>
                </a:solidFill>
                <a:latin typeface="Times New Roman" panose="02020603050405020304" pitchFamily="18" charset="0"/>
                <a:cs typeface="Times New Roman" panose="02020603050405020304" pitchFamily="18" charset="0"/>
              </a:rPr>
              <a:t>nào</a:t>
            </a:r>
            <a:r>
              <a:rPr lang="en-US" sz="3200" dirty="0">
                <a:solidFill>
                  <a:srgbClr val="00518E"/>
                </a:solidFill>
                <a:latin typeface="Times New Roman" panose="02020603050405020304" pitchFamily="18" charset="0"/>
                <a:cs typeface="Times New Roman" panose="02020603050405020304" pitchFamily="18" charset="0"/>
              </a:rPr>
              <a:t>? </a:t>
            </a:r>
          </a:p>
        </p:txBody>
      </p:sp>
      <p:sp>
        <p:nvSpPr>
          <p:cNvPr id="3" name="Oval 2"/>
          <p:cNvSpPr/>
          <p:nvPr/>
        </p:nvSpPr>
        <p:spPr>
          <a:xfrm>
            <a:off x="1003648" y="1357557"/>
            <a:ext cx="3081251" cy="3217226"/>
          </a:xfrm>
          <a:prstGeom prst="ellipse">
            <a:avLst/>
          </a:prstGeom>
          <a:blipFill>
            <a:blip r:embed="rId2"/>
            <a:srcRect/>
            <a:stretch>
              <a:fillRect l="-2207" r="-22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6120939" y="1435124"/>
            <a:ext cx="2731581" cy="2742489"/>
          </a:xfrm>
          <a:prstGeom prst="ellipse">
            <a:avLst/>
          </a:prstGeom>
          <a:blipFill>
            <a:blip r:embed="rId3"/>
            <a:srcRect/>
            <a:stretch>
              <a:fillRect l="-2553" t="-3445" r="-68705" b="-75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1268646" y="1435124"/>
            <a:ext cx="3081251" cy="3217226"/>
          </a:xfrm>
          <a:prstGeom prst="ellipse">
            <a:avLst/>
          </a:prstGeom>
          <a:blipFill>
            <a:blip r:embed="rId4"/>
            <a:srcRect/>
            <a:stretch>
              <a:fillRect l="-35712" t="-5512" r="-7338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327862" y="4402832"/>
            <a:ext cx="3081251" cy="3217226"/>
          </a:xfrm>
          <a:prstGeom prst="ellipse">
            <a:avLst/>
          </a:prstGeom>
          <a:blipFill>
            <a:blip r:embed="rId5"/>
            <a:srcRect/>
            <a:stretch>
              <a:fillRect l="-62050" t="-1378" r="-396" b="-27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609215" y="4541321"/>
            <a:ext cx="3081251" cy="3217226"/>
          </a:xfrm>
          <a:prstGeom prst="ellipse">
            <a:avLst/>
          </a:prstGeom>
          <a:blipFill>
            <a:blip r:embed="rId6"/>
            <a:srcRect/>
            <a:stretch>
              <a:fillRect l="-15958" t="1378" r="-35431" b="-13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FA76192-4C4A-4CBA-BAD1-10FC455C6EC4}"/>
              </a:ext>
            </a:extLst>
          </p:cNvPr>
          <p:cNvSpPr txBox="1"/>
          <p:nvPr/>
        </p:nvSpPr>
        <p:spPr>
          <a:xfrm>
            <a:off x="1533877" y="4507917"/>
            <a:ext cx="2554779"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sổ</a:t>
            </a:r>
            <a:endParaRPr lang="en-US" sz="28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E5FA477-4EE3-456F-9102-A5698EECA392}"/>
              </a:ext>
            </a:extLst>
          </p:cNvPr>
          <p:cNvSpPr txBox="1"/>
          <p:nvPr/>
        </p:nvSpPr>
        <p:spPr>
          <a:xfrm>
            <a:off x="6475100" y="4258816"/>
            <a:ext cx="2593444" cy="52748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bơi</a:t>
            </a:r>
            <a:endParaRPr lang="en-US" sz="28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2C2D172-CBA1-4186-BEB0-B52934CCA041}"/>
              </a:ext>
            </a:extLst>
          </p:cNvPr>
          <p:cNvSpPr txBox="1"/>
          <p:nvPr/>
        </p:nvSpPr>
        <p:spPr>
          <a:xfrm>
            <a:off x="12020872" y="4767393"/>
            <a:ext cx="2593444" cy="52748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Chu vi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cam</a:t>
            </a:r>
          </a:p>
        </p:txBody>
      </p:sp>
      <p:sp>
        <p:nvSpPr>
          <p:cNvPr id="11" name="TextBox 10">
            <a:extLst>
              <a:ext uri="{FF2B5EF4-FFF2-40B4-BE49-F238E27FC236}">
                <a16:creationId xmlns:a16="http://schemas.microsoft.com/office/drawing/2014/main" id="{6DB53F39-E38A-4143-89BD-4F646FCFE642}"/>
              </a:ext>
            </a:extLst>
          </p:cNvPr>
          <p:cNvSpPr txBox="1"/>
          <p:nvPr/>
        </p:nvSpPr>
        <p:spPr>
          <a:xfrm>
            <a:off x="3861356" y="7533186"/>
            <a:ext cx="3478996"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endParaRPr lang="en-US" sz="28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85CC006-1C7B-47E1-8C2E-0352861F4A78}"/>
              </a:ext>
            </a:extLst>
          </p:cNvPr>
          <p:cNvSpPr txBox="1"/>
          <p:nvPr/>
        </p:nvSpPr>
        <p:spPr>
          <a:xfrm>
            <a:off x="11756452" y="6530732"/>
            <a:ext cx="3000723"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Huế</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96616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34A940-92F8-49EF-8008-1EE2F95A47B7}"/>
              </a:ext>
            </a:extLst>
          </p:cNvPr>
          <p:cNvPicPr>
            <a:picLocks noChangeAspect="1"/>
          </p:cNvPicPr>
          <p:nvPr/>
        </p:nvPicPr>
        <p:blipFill rotWithShape="1">
          <a:blip r:embed="rId2"/>
          <a:srcRect l="14436" t="4110" r="11322"/>
          <a:stretch/>
        </p:blipFill>
        <p:spPr>
          <a:xfrm>
            <a:off x="7484368" y="1234480"/>
            <a:ext cx="7776864" cy="5040560"/>
          </a:xfrm>
          <a:prstGeom prst="rect">
            <a:avLst/>
          </a:prstGeom>
          <a:ln>
            <a:noFill/>
          </a:ln>
          <a:effectLst>
            <a:softEdge rad="112500"/>
          </a:effectLst>
        </p:spPr>
      </p:pic>
      <p:sp>
        <p:nvSpPr>
          <p:cNvPr id="13315" name="TextBox 3">
            <a:extLst>
              <a:ext uri="{FF2B5EF4-FFF2-40B4-BE49-F238E27FC236}">
                <a16:creationId xmlns:a16="http://schemas.microsoft.com/office/drawing/2014/main" id="{57BEB28E-953D-4065-8704-1334F5238D86}"/>
              </a:ext>
            </a:extLst>
          </p:cNvPr>
          <p:cNvSpPr txBox="1">
            <a:spLocks noChangeArrowheads="1"/>
          </p:cNvSpPr>
          <p:nvPr/>
        </p:nvSpPr>
        <p:spPr bwMode="auto">
          <a:xfrm>
            <a:off x="266693" y="2386608"/>
            <a:ext cx="720849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3200" dirty="0">
                <a:latin typeface="Times New Roman" panose="02020603050405020304" pitchFamily="18" charset="0"/>
                <a:cs typeface="Times New Roman" panose="02020603050405020304" pitchFamily="18" charset="0"/>
              </a:rPr>
              <a:t>* Ở </a:t>
            </a:r>
            <a:r>
              <a:rPr lang="en-US" altLang="en-US" sz="3200" dirty="0" err="1">
                <a:latin typeface="Times New Roman" panose="02020603050405020304" pitchFamily="18" charset="0"/>
                <a:cs typeface="Times New Roman" panose="02020603050405020304" pitchFamily="18" charset="0"/>
              </a:rPr>
              <a:t>một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số</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nước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trên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thế</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giới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còn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sử</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dụng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đợn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vị</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độ</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dài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là</a:t>
            </a:r>
            <a:r>
              <a:rPr lang="en-US" altLang="en-US" sz="3200" dirty="0">
                <a:latin typeface="Times New Roman" panose="02020603050405020304" pitchFamily="18" charset="0"/>
                <a:cs typeface="Times New Roman" panose="02020603050405020304" pitchFamily="18" charset="0"/>
              </a:rPr>
              <a:t>  in ( inch ), </a:t>
            </a:r>
            <a:r>
              <a:rPr lang="en-US" altLang="en-US" sz="3200" dirty="0" err="1">
                <a:latin typeface="Times New Roman" panose="02020603050405020304" pitchFamily="18" charset="0"/>
                <a:cs typeface="Times New Roman" panose="02020603050405020304" pitchFamily="18" charset="0"/>
              </a:rPr>
              <a:t>Dặm</a:t>
            </a:r>
            <a:r>
              <a:rPr lang="en-US" altLang="en-US" sz="3200" dirty="0">
                <a:latin typeface="Times New Roman" panose="02020603050405020304" pitchFamily="18" charset="0"/>
                <a:cs typeface="Times New Roman" panose="02020603050405020304" pitchFamily="18" charset="0"/>
              </a:rPr>
              <a:t> </a:t>
            </a:r>
          </a:p>
          <a:p>
            <a:r>
              <a:rPr lang="en-US" altLang="en-US" sz="3200" dirty="0">
                <a:latin typeface="Times New Roman" panose="02020603050405020304" pitchFamily="18" charset="0"/>
                <a:cs typeface="Times New Roman" panose="02020603050405020304" pitchFamily="18" charset="0"/>
              </a:rPr>
              <a:t>  </a:t>
            </a:r>
          </a:p>
          <a:p>
            <a:r>
              <a:rPr lang="en-US" altLang="vi-VN" sz="3200" b="1" i="1" kern="0" dirty="0">
                <a:latin typeface="Times New Roman" panose="02020603050405020304" pitchFamily="18" charset="0"/>
                <a:cs typeface="Times New Roman" panose="02020603050405020304" pitchFamily="18" charset="0"/>
              </a:rPr>
              <a:t>        </a:t>
            </a:r>
            <a:r>
              <a:rPr lang="en-US" altLang="vi-VN" sz="3200" b="1" kern="0" dirty="0">
                <a:latin typeface="Times New Roman" panose="02020603050405020304" pitchFamily="18" charset="0"/>
                <a:cs typeface="Times New Roman" panose="02020603050405020304" pitchFamily="18" charset="0"/>
              </a:rPr>
              <a:t>+ 1 in (inch) </a:t>
            </a:r>
            <a:r>
              <a:rPr lang="en-US" altLang="vi-VN" sz="3200" b="1" kern="0" dirty="0">
                <a:latin typeface="Times New Roman" panose="02020603050405020304" pitchFamily="18" charset="0"/>
                <a:ea typeface="Segoe UI Symbol" panose="020B0502040204020203" pitchFamily="34" charset="0"/>
                <a:cs typeface="Times New Roman" panose="02020603050405020304" pitchFamily="18" charset="0"/>
              </a:rPr>
              <a:t>=</a:t>
            </a:r>
            <a:r>
              <a:rPr lang="en-US" altLang="vi-VN" sz="3200" b="1" kern="0" dirty="0">
                <a:latin typeface="Times New Roman" panose="02020603050405020304" pitchFamily="18" charset="0"/>
                <a:cs typeface="Times New Roman" panose="02020603050405020304" pitchFamily="18" charset="0"/>
              </a:rPr>
              <a:t> 2,54cm</a:t>
            </a:r>
          </a:p>
          <a:p>
            <a:r>
              <a:rPr lang="en-US" altLang="vi-VN" sz="3200" b="1" kern="0" dirty="0">
                <a:latin typeface="Times New Roman" panose="02020603050405020304" pitchFamily="18" charset="0"/>
                <a:cs typeface="Times New Roman" panose="02020603050405020304" pitchFamily="18" charset="0"/>
              </a:rPr>
              <a:t>        + 1 </a:t>
            </a:r>
            <a:r>
              <a:rPr lang="en-US" altLang="vi-VN" sz="3200" b="1" kern="0" dirty="0" err="1">
                <a:latin typeface="Times New Roman" panose="02020603050405020304" pitchFamily="18" charset="0"/>
                <a:cs typeface="Times New Roman" panose="02020603050405020304" pitchFamily="18" charset="0"/>
              </a:rPr>
              <a:t>dặm</a:t>
            </a:r>
            <a:r>
              <a:rPr lang="en-US" altLang="vi-VN" sz="3200" b="1" kern="0" dirty="0">
                <a:latin typeface="Times New Roman" panose="02020603050405020304" pitchFamily="18" charset="0"/>
                <a:cs typeface="Times New Roman" panose="02020603050405020304" pitchFamily="18" charset="0"/>
              </a:rPr>
              <a:t> </a:t>
            </a:r>
            <a:r>
              <a:rPr lang="en-US" altLang="vi-VN" sz="3200" b="1" kern="0" dirty="0">
                <a:latin typeface="Times New Roman" panose="02020603050405020304" pitchFamily="18" charset="0"/>
                <a:ea typeface="Segoe UI Symbol" panose="020B0502040204020203" pitchFamily="34" charset="0"/>
                <a:cs typeface="Times New Roman" panose="02020603050405020304" pitchFamily="18" charset="0"/>
              </a:rPr>
              <a:t>=</a:t>
            </a:r>
            <a:r>
              <a:rPr lang="en-US" altLang="vi-VN" sz="3200" b="1" kern="0" dirty="0">
                <a:latin typeface="Times New Roman" panose="02020603050405020304" pitchFamily="18" charset="0"/>
                <a:cs typeface="Times New Roman" panose="02020603050405020304" pitchFamily="18" charset="0"/>
              </a:rPr>
              <a:t> 1609m (</a:t>
            </a:r>
            <a:r>
              <a:rPr lang="en-US" altLang="vi-VN" sz="3200" b="1" kern="0" dirty="0">
                <a:latin typeface="Times New Roman" panose="02020603050405020304" pitchFamily="18" charset="0"/>
                <a:ea typeface="Segoe UI Symbol" panose="020B0502040204020203" pitchFamily="34" charset="0"/>
                <a:cs typeface="Times New Roman" panose="02020603050405020304" pitchFamily="18" charset="0"/>
              </a:rPr>
              <a:t>≈ 1,6km</a:t>
            </a:r>
            <a:r>
              <a:rPr lang="en-US" altLang="vi-VN" sz="3200" b="1" i="1" kern="0" dirty="0">
                <a:latin typeface="Times New Roman" panose="02020603050405020304" pitchFamily="18" charset="0"/>
                <a:ea typeface="Segoe UI Symbol" panose="020B0502040204020203" pitchFamily="34" charset="0"/>
                <a:cs typeface="Times New Roman" panose="02020603050405020304" pitchFamily="18" charset="0"/>
              </a:rPr>
              <a:t>)</a:t>
            </a:r>
            <a:endParaRPr lang="en-US" altLang="en-US" sz="3200"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C3A54785-B588-4226-B32B-BA0CB553C392}"/>
              </a:ext>
            </a:extLst>
          </p:cNvPr>
          <p:cNvSpPr txBox="1">
            <a:spLocks noChangeArrowheads="1"/>
          </p:cNvSpPr>
          <p:nvPr/>
        </p:nvSpPr>
        <p:spPr bwMode="auto">
          <a:xfrm>
            <a:off x="427584" y="1152997"/>
            <a:ext cx="13020099" cy="1229383"/>
          </a:xfrm>
          <a:prstGeom prst="rect">
            <a:avLst/>
          </a:prstGeom>
          <a:noFill/>
          <a:ln>
            <a:noFill/>
          </a:ln>
        </p:spPr>
        <p:txBody>
          <a:bodyPr lIns="135852" tIns="67926" rIns="135852" bIns="67926" anchor="ctr"/>
          <a:lstStyle>
            <a:lvl1pPr algn="ctr" rtl="0" eaLnBrk="0" fontAlgn="base" hangingPunct="0">
              <a:spcBef>
                <a:spcPct val="0"/>
              </a:spcBef>
              <a:spcAft>
                <a:spcPct val="0"/>
              </a:spcAft>
              <a:defRPr sz="6500">
                <a:solidFill>
                  <a:schemeClr val="tx2"/>
                </a:solidFill>
                <a:latin typeface="+mj-lt"/>
                <a:ea typeface="+mj-ea"/>
                <a:cs typeface="+mj-cs"/>
              </a:defRPr>
            </a:lvl1pPr>
            <a:lvl2pPr algn="ctr" rtl="0" eaLnBrk="0" fontAlgn="base" hangingPunct="0">
              <a:spcBef>
                <a:spcPct val="0"/>
              </a:spcBef>
              <a:spcAft>
                <a:spcPct val="0"/>
              </a:spcAft>
              <a:defRPr sz="6500">
                <a:solidFill>
                  <a:schemeClr val="tx2"/>
                </a:solidFill>
                <a:latin typeface="Arial" charset="0"/>
                <a:cs typeface="Arial" charset="0"/>
              </a:defRPr>
            </a:lvl2pPr>
            <a:lvl3pPr algn="ctr" rtl="0" eaLnBrk="0" fontAlgn="base" hangingPunct="0">
              <a:spcBef>
                <a:spcPct val="0"/>
              </a:spcBef>
              <a:spcAft>
                <a:spcPct val="0"/>
              </a:spcAft>
              <a:defRPr sz="6500">
                <a:solidFill>
                  <a:schemeClr val="tx2"/>
                </a:solidFill>
                <a:latin typeface="Arial" charset="0"/>
                <a:cs typeface="Arial" charset="0"/>
              </a:defRPr>
            </a:lvl3pPr>
            <a:lvl4pPr algn="ctr" rtl="0" eaLnBrk="0" fontAlgn="base" hangingPunct="0">
              <a:spcBef>
                <a:spcPct val="0"/>
              </a:spcBef>
              <a:spcAft>
                <a:spcPct val="0"/>
              </a:spcAft>
              <a:defRPr sz="6500">
                <a:solidFill>
                  <a:schemeClr val="tx2"/>
                </a:solidFill>
                <a:latin typeface="Arial" charset="0"/>
                <a:cs typeface="Arial" charset="0"/>
              </a:defRPr>
            </a:lvl4pPr>
            <a:lvl5pPr algn="ctr" rtl="0" eaLnBrk="0" fontAlgn="base" hangingPunct="0">
              <a:spcBef>
                <a:spcPct val="0"/>
              </a:spcBef>
              <a:spcAft>
                <a:spcPct val="0"/>
              </a:spcAft>
              <a:defRPr sz="6500">
                <a:solidFill>
                  <a:schemeClr val="tx2"/>
                </a:solidFill>
                <a:latin typeface="Arial" charset="0"/>
                <a:cs typeface="Arial" charset="0"/>
              </a:defRPr>
            </a:lvl5pPr>
            <a:lvl6pPr marL="679262" algn="ctr" rtl="0" fontAlgn="base">
              <a:spcBef>
                <a:spcPct val="0"/>
              </a:spcBef>
              <a:spcAft>
                <a:spcPct val="0"/>
              </a:spcAft>
              <a:defRPr sz="6500">
                <a:solidFill>
                  <a:schemeClr val="tx2"/>
                </a:solidFill>
                <a:latin typeface="Arial" charset="0"/>
                <a:cs typeface="Arial" charset="0"/>
              </a:defRPr>
            </a:lvl6pPr>
            <a:lvl7pPr marL="1358524" algn="ctr" rtl="0" fontAlgn="base">
              <a:spcBef>
                <a:spcPct val="0"/>
              </a:spcBef>
              <a:spcAft>
                <a:spcPct val="0"/>
              </a:spcAft>
              <a:defRPr sz="6500">
                <a:solidFill>
                  <a:schemeClr val="tx2"/>
                </a:solidFill>
                <a:latin typeface="Arial" charset="0"/>
                <a:cs typeface="Arial" charset="0"/>
              </a:defRPr>
            </a:lvl7pPr>
            <a:lvl8pPr marL="2037786" algn="ctr" rtl="0" fontAlgn="base">
              <a:spcBef>
                <a:spcPct val="0"/>
              </a:spcBef>
              <a:spcAft>
                <a:spcPct val="0"/>
              </a:spcAft>
              <a:defRPr sz="6500">
                <a:solidFill>
                  <a:schemeClr val="tx2"/>
                </a:solidFill>
                <a:latin typeface="Arial" charset="0"/>
                <a:cs typeface="Arial" charset="0"/>
              </a:defRPr>
            </a:lvl8pPr>
            <a:lvl9pPr marL="2717048" algn="ctr" rtl="0" fontAlgn="base">
              <a:spcBef>
                <a:spcPct val="0"/>
              </a:spcBef>
              <a:spcAft>
                <a:spcPct val="0"/>
              </a:spcAft>
              <a:defRPr sz="6500">
                <a:solidFill>
                  <a:schemeClr val="tx2"/>
                </a:solidFill>
                <a:latin typeface="Arial" charset="0"/>
                <a:cs typeface="Arial" charset="0"/>
              </a:defRPr>
            </a:lvl9pPr>
          </a:lstStyle>
          <a:p>
            <a:pPr algn="l">
              <a:defRPr/>
            </a:pPr>
            <a:r>
              <a:rPr lang="en-US" altLang="vi-VN" sz="3200" b="1" kern="0" dirty="0">
                <a:latin typeface="Times New Roman" panose="02020603050405020304" pitchFamily="18" charset="0"/>
                <a:cs typeface="Times New Roman" panose="02020603050405020304" pitchFamily="18" charset="0"/>
              </a:rPr>
              <a:t>	</a:t>
            </a:r>
            <a:r>
              <a:rPr lang="en-US" altLang="vi-VN" sz="3200" b="1" kern="0" dirty="0" err="1">
                <a:solidFill>
                  <a:srgbClr val="FF0000"/>
                </a:solidFill>
                <a:latin typeface="Times New Roman" panose="02020603050405020304" pitchFamily="18" charset="0"/>
                <a:cs typeface="Times New Roman" panose="02020603050405020304" pitchFamily="18" charset="0"/>
              </a:rPr>
              <a:t>Em</a:t>
            </a:r>
            <a:r>
              <a:rPr lang="en-US" altLang="vi-VN" sz="3200" b="1" kern="0" dirty="0">
                <a:solidFill>
                  <a:srgbClr val="FF0000"/>
                </a:solidFill>
                <a:latin typeface="Times New Roman" panose="02020603050405020304" pitchFamily="18" charset="0"/>
                <a:cs typeface="Times New Roman" panose="02020603050405020304" pitchFamily="18" charset="0"/>
              </a:rPr>
              <a:t> </a:t>
            </a:r>
            <a:r>
              <a:rPr lang="en-US" altLang="vi-VN" sz="3200" b="1" kern="0" dirty="0" err="1">
                <a:solidFill>
                  <a:srgbClr val="FF0000"/>
                </a:solidFill>
                <a:latin typeface="Times New Roman" panose="02020603050405020304" pitchFamily="18" charset="0"/>
                <a:cs typeface="Times New Roman" panose="02020603050405020304" pitchFamily="18" charset="0"/>
              </a:rPr>
              <a:t>có</a:t>
            </a:r>
            <a:r>
              <a:rPr lang="en-US" altLang="vi-VN" sz="3200" b="1" kern="0" dirty="0">
                <a:solidFill>
                  <a:srgbClr val="FF0000"/>
                </a:solidFill>
                <a:latin typeface="Times New Roman" panose="02020603050405020304" pitchFamily="18" charset="0"/>
                <a:cs typeface="Times New Roman" panose="02020603050405020304" pitchFamily="18" charset="0"/>
              </a:rPr>
              <a:t> </a:t>
            </a:r>
            <a:r>
              <a:rPr lang="en-US" altLang="vi-VN" sz="3200" b="1" kern="0" dirty="0" err="1">
                <a:solidFill>
                  <a:srgbClr val="FF0000"/>
                </a:solidFill>
                <a:latin typeface="Times New Roman" panose="02020603050405020304" pitchFamily="18" charset="0"/>
                <a:cs typeface="Times New Roman" panose="02020603050405020304" pitchFamily="18" charset="0"/>
              </a:rPr>
              <a:t>biết</a:t>
            </a:r>
            <a:r>
              <a:rPr lang="en-US" altLang="vi-VN" sz="3200" b="1" kern="0" dirty="0">
                <a:solidFill>
                  <a:srgbClr val="FF0000"/>
                </a:solidFill>
                <a:latin typeface="Times New Roman" panose="02020603050405020304" pitchFamily="18" charset="0"/>
                <a:cs typeface="Times New Roman" panose="02020603050405020304" pitchFamily="18" charset="0"/>
              </a:rPr>
              <a:t>: </a:t>
            </a:r>
          </a:p>
          <a:p>
            <a:pPr algn="l">
              <a:defRPr/>
            </a:pPr>
            <a:endParaRPr lang="en-US" altLang="vi-VN" sz="3200" b="1" kern="0" dirty="0">
              <a:latin typeface="Times New Roman" panose="02020603050405020304" pitchFamily="18" charset="0"/>
              <a:cs typeface="Times New Roman" panose="02020603050405020304" pitchFamily="18" charset="0"/>
            </a:endParaRPr>
          </a:p>
          <a:p>
            <a:pPr algn="l">
              <a:defRPr/>
            </a:pPr>
            <a:endParaRPr lang="vi-VN" altLang="vi-VN" sz="3200" b="1" kern="0" dirty="0">
              <a:latin typeface="Times New Roman" panose="02020603050405020304" pitchFamily="18" charset="0"/>
              <a:cs typeface="Times New Roman" panose="02020603050405020304" pitchFamily="18" charset="0"/>
            </a:endParaRPr>
          </a:p>
        </p:txBody>
      </p:sp>
      <p:pic>
        <p:nvPicPr>
          <p:cNvPr id="5" name="Picture 1">
            <a:extLst>
              <a:ext uri="{FF2B5EF4-FFF2-40B4-BE49-F238E27FC236}">
                <a16:creationId xmlns:a16="http://schemas.microsoft.com/office/drawing/2014/main" id="{BCDC8FFD-BC2A-4ACD-8901-402493B87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70" y="480466"/>
            <a:ext cx="1281625" cy="107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33BA4C0-937A-4B9D-975E-B2A5EF3D3D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5816" y="442392"/>
            <a:ext cx="9477424" cy="7056784"/>
          </a:xfrm>
          <a:prstGeom prst="rect">
            <a:avLst/>
          </a:prstGeom>
        </p:spPr>
      </p:pic>
      <p:sp>
        <p:nvSpPr>
          <p:cNvPr id="9" name="TextBox 8">
            <a:extLst>
              <a:ext uri="{FF2B5EF4-FFF2-40B4-BE49-F238E27FC236}">
                <a16:creationId xmlns:a16="http://schemas.microsoft.com/office/drawing/2014/main" id="{9748F2DD-4C5B-46CF-BBF1-F03AF90E036D}"/>
              </a:ext>
            </a:extLst>
          </p:cNvPr>
          <p:cNvSpPr txBox="1"/>
          <p:nvPr/>
        </p:nvSpPr>
        <p:spPr>
          <a:xfrm>
            <a:off x="324671" y="2530624"/>
            <a:ext cx="5143473" cy="2062103"/>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sáng</a:t>
            </a:r>
            <a:r>
              <a:rPr lang="en-US" sz="3200" dirty="0">
                <a:latin typeface="Times New Roman" panose="02020603050405020304" pitchFamily="18" charset="0"/>
                <a:cs typeface="Times New Roman" panose="02020603050405020304" pitchFamily="18" charset="0"/>
              </a:rPr>
              <a:t>. </a:t>
            </a:r>
          </a:p>
          <a:p>
            <a:r>
              <a:rPr lang="en-US" sz="3200" dirty="0">
                <a:latin typeface="Times New Roman" panose="02020603050405020304" pitchFamily="18" charset="0"/>
                <a:cs typeface="Times New Roman" panose="02020603050405020304" pitchFamily="18" charset="0"/>
              </a:rPr>
              <a:t> </a:t>
            </a:r>
            <a:r>
              <a:rPr lang="en-US" sz="3200" dirty="0">
                <a:solidFill>
                  <a:srgbClr val="FF0000"/>
                </a:solidFill>
                <a:latin typeface="Times New Roman" panose="02020603050405020304" pitchFamily="18" charset="0"/>
                <a:cs typeface="Times New Roman" panose="02020603050405020304" pitchFamily="18" charset="0"/>
              </a:rPr>
              <a:t>1 </a:t>
            </a:r>
            <a:r>
              <a:rPr lang="en-US" sz="3200" dirty="0" err="1">
                <a:solidFill>
                  <a:srgbClr val="FF0000"/>
                </a:solidFill>
                <a:latin typeface="Times New Roman" panose="02020603050405020304" pitchFamily="18" charset="0"/>
                <a:cs typeface="Times New Roman" panose="02020603050405020304" pitchFamily="18" charset="0"/>
              </a:rPr>
              <a:t>năm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ánh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sáng</a:t>
            </a:r>
            <a:r>
              <a:rPr lang="en-US" sz="3200" dirty="0">
                <a:solidFill>
                  <a:srgbClr val="FF0000"/>
                </a:solidFill>
                <a:latin typeface="Times New Roman" panose="02020603050405020304" pitchFamily="18" charset="0"/>
                <a:cs typeface="Times New Roman" panose="02020603050405020304" pitchFamily="18" charset="0"/>
              </a:rPr>
              <a:t>    9 461 </a:t>
            </a:r>
            <a:r>
              <a:rPr lang="en-US" sz="3200" dirty="0" err="1">
                <a:solidFill>
                  <a:srgbClr val="FF0000"/>
                </a:solidFill>
                <a:latin typeface="Times New Roman" panose="02020603050405020304" pitchFamily="18" charset="0"/>
                <a:cs typeface="Times New Roman" panose="02020603050405020304" pitchFamily="18" charset="0"/>
              </a:rPr>
              <a:t>tỉ</a:t>
            </a:r>
            <a:r>
              <a:rPr lang="en-US" sz="3200" dirty="0">
                <a:solidFill>
                  <a:srgbClr val="FF0000"/>
                </a:solidFill>
                <a:latin typeface="Times New Roman" panose="02020603050405020304" pitchFamily="18" charset="0"/>
                <a:cs typeface="Times New Roman" panose="02020603050405020304" pitchFamily="18" charset="0"/>
              </a:rPr>
              <a:t> km</a:t>
            </a:r>
          </a:p>
        </p:txBody>
      </p:sp>
      <p:graphicFrame>
        <p:nvGraphicFramePr>
          <p:cNvPr id="12" name="Object 11">
            <a:extLst>
              <a:ext uri="{FF2B5EF4-FFF2-40B4-BE49-F238E27FC236}">
                <a16:creationId xmlns:a16="http://schemas.microsoft.com/office/drawing/2014/main" id="{2B1A18A1-DF1F-4525-B0D1-A5F4D3F02D51}"/>
              </a:ext>
            </a:extLst>
          </p:cNvPr>
          <p:cNvGraphicFramePr>
            <a:graphicFrameLocks noChangeAspect="1"/>
          </p:cNvGraphicFramePr>
          <p:nvPr>
            <p:extLst>
              <p:ext uri="{D42A27DB-BD31-4B8C-83A1-F6EECF244321}">
                <p14:modId xmlns:p14="http://schemas.microsoft.com/office/powerpoint/2010/main" val="19377819"/>
              </p:ext>
            </p:extLst>
          </p:nvPr>
        </p:nvGraphicFramePr>
        <p:xfrm>
          <a:off x="4114800" y="2209800"/>
          <a:ext cx="914400" cy="306388"/>
        </p:xfrm>
        <a:graphic>
          <a:graphicData uri="http://schemas.openxmlformats.org/presentationml/2006/ole">
            <mc:AlternateContent xmlns:mc="http://schemas.openxmlformats.org/markup-compatibility/2006">
              <mc:Choice xmlns:v="urn:schemas-microsoft-com:vml" Requires="v">
                <p:oleObj name="Equation" r:id="rId4" imgW="914400" imgH="306720" progId="Equation.DSMT4">
                  <p:embed/>
                </p:oleObj>
              </mc:Choice>
              <mc:Fallback>
                <p:oleObj name="Equation" r:id="rId4" imgW="914400" imgH="306720" progId="Equation.DSMT4">
                  <p:embed/>
                  <p:pic>
                    <p:nvPicPr>
                      <p:cNvPr id="0" name=""/>
                      <p:cNvPicPr/>
                      <p:nvPr/>
                    </p:nvPicPr>
                    <p:blipFill>
                      <a:blip r:embed="rId5"/>
                      <a:stretch>
                        <a:fillRect/>
                      </a:stretch>
                    </p:blipFill>
                    <p:spPr>
                      <a:xfrm>
                        <a:off x="4114800" y="2209800"/>
                        <a:ext cx="914400" cy="306388"/>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2CA40C02-46B7-4394-B7C9-E1D20C233F8D}"/>
              </a:ext>
            </a:extLst>
          </p:cNvPr>
          <p:cNvGraphicFramePr>
            <a:graphicFrameLocks noChangeAspect="1"/>
          </p:cNvGraphicFramePr>
          <p:nvPr>
            <p:extLst>
              <p:ext uri="{D42A27DB-BD31-4B8C-83A1-F6EECF244321}">
                <p14:modId xmlns:p14="http://schemas.microsoft.com/office/powerpoint/2010/main" val="573721963"/>
              </p:ext>
            </p:extLst>
          </p:nvPr>
        </p:nvGraphicFramePr>
        <p:xfrm>
          <a:off x="3176712" y="4186808"/>
          <a:ext cx="203200" cy="216024"/>
        </p:xfrm>
        <a:graphic>
          <a:graphicData uri="http://schemas.openxmlformats.org/presentationml/2006/ole">
            <mc:AlternateContent xmlns:mc="http://schemas.openxmlformats.org/markup-compatibility/2006">
              <mc:Choice xmlns:v="urn:schemas-microsoft-com:vml" Requires="v">
                <p:oleObj name="Equation" r:id="rId6" imgW="203040" imgH="190440" progId="Equation.DSMT4">
                  <p:embed/>
                </p:oleObj>
              </mc:Choice>
              <mc:Fallback>
                <p:oleObj name="Equation" r:id="rId6" imgW="203040" imgH="190440" progId="Equation.DSMT4">
                  <p:embed/>
                  <p:pic>
                    <p:nvPicPr>
                      <p:cNvPr id="0" name=""/>
                      <p:cNvPicPr/>
                      <p:nvPr/>
                    </p:nvPicPr>
                    <p:blipFill>
                      <a:blip r:embed="rId7"/>
                      <a:stretch>
                        <a:fillRect/>
                      </a:stretch>
                    </p:blipFill>
                    <p:spPr>
                      <a:xfrm>
                        <a:off x="3176712" y="4186808"/>
                        <a:ext cx="203200" cy="216024"/>
                      </a:xfrm>
                      <a:prstGeom prst="rect">
                        <a:avLst/>
                      </a:prstGeom>
                    </p:spPr>
                  </p:pic>
                </p:oleObj>
              </mc:Fallback>
            </mc:AlternateContent>
          </a:graphicData>
        </a:graphic>
      </p:graphicFrame>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B5DBCF-E624-463D-89F6-09A19AFFD48C}"/>
              </a:ext>
            </a:extLst>
          </p:cNvPr>
          <p:cNvSpPr/>
          <p:nvPr/>
        </p:nvSpPr>
        <p:spPr>
          <a:xfrm>
            <a:off x="3307904" y="6995120"/>
            <a:ext cx="9480757" cy="11069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rPr>
              <a:t>Câu truyện: Anh em nhà Thước</a:t>
            </a:r>
            <a:endParaRPr lang="en-US" sz="4000" b="1" dirty="0">
              <a:solidFill>
                <a:srgbClr val="FF0000"/>
              </a:solidFill>
              <a:latin typeface="Lucida Handwriting" panose="03010101010101010101" pitchFamily="66" charset="0"/>
            </a:endParaRPr>
          </a:p>
        </p:txBody>
      </p:sp>
    </p:spTree>
    <p:extLst>
      <p:ext uri="{BB962C8B-B14F-4D97-AF65-F5344CB8AC3E}">
        <p14:creationId xmlns:p14="http://schemas.microsoft.com/office/powerpoint/2010/main" val="1216648774"/>
      </p:ext>
    </p:extLst>
  </p:cSld>
  <p:clrMapOvr>
    <a:masterClrMapping/>
  </p:clrMapOvr>
  <mc:AlternateContent xmlns:mc="http://schemas.openxmlformats.org/markup-compatibility/2006" xmlns:p14="http://schemas.microsoft.com/office/powerpoint/2010/main">
    <mc:Choice Requires="p14">
      <p:transition spd="slow" p14:dur="3000">
        <p14:honeycomb/>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86F22E-169F-4F5E-A886-B1EC5999B5D9}"/>
              </a:ext>
            </a:extLst>
          </p:cNvPr>
          <p:cNvSpPr txBox="1"/>
          <p:nvPr/>
        </p:nvSpPr>
        <p:spPr>
          <a:xfrm>
            <a:off x="697287" y="454586"/>
            <a:ext cx="14419929" cy="1938992"/>
          </a:xfrm>
          <a:prstGeom prst="rect">
            <a:avLst/>
          </a:prstGeom>
          <a:noFill/>
        </p:spPr>
        <p:txBody>
          <a:bodyPr wrap="square" rtlCol="0">
            <a:spAutoFit/>
          </a:bodyPr>
          <a:lstStyle/>
          <a:p>
            <a:r>
              <a:rPr lang="en-US" sz="4000" dirty="0" err="1">
                <a:effectLst/>
                <a:latin typeface="Times New Roman" panose="02020603050405020304" pitchFamily="18" charset="0"/>
                <a:ea typeface="Calibri" panose="020F0502020204030204" pitchFamily="34" charset="0"/>
              </a:rPr>
              <a:t>Ngày</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xửa</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ngày</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xưa</a:t>
            </a:r>
            <a:r>
              <a:rPr lang="en-US" sz="4000" dirty="0">
                <a:effectLst/>
                <a:latin typeface="Times New Roman" panose="02020603050405020304" pitchFamily="18" charset="0"/>
                <a:ea typeface="Calibri" panose="020F0502020204030204" pitchFamily="34" charset="0"/>
              </a:rPr>
              <a:t>, ở </a:t>
            </a:r>
            <a:r>
              <a:rPr lang="en-US" sz="4000" dirty="0" err="1">
                <a:effectLst/>
                <a:latin typeface="Times New Roman" panose="02020603050405020304" pitchFamily="18" charset="0"/>
                <a:ea typeface="Calibri" panose="020F0502020204030204" pitchFamily="34" charset="0"/>
              </a:rPr>
              <a:t>Vương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quốc</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nọ</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có</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tên</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là</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Đo</a:t>
            </a:r>
            <a:r>
              <a:rPr lang="en-US" sz="4000" dirty="0">
                <a:effectLst/>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L</a:t>
            </a:r>
            <a:r>
              <a:rPr lang="en-US" sz="4000" dirty="0" err="1">
                <a:effectLst/>
                <a:latin typeface="Times New Roman" panose="02020603050405020304" pitchFamily="18" charset="0"/>
                <a:ea typeface="Calibri" panose="020F0502020204030204" pitchFamily="34" charset="0"/>
              </a:rPr>
              <a:t>ường</a:t>
            </a:r>
            <a:r>
              <a:rPr lang="vi-VN"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Hàng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năm</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họ</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đã</a:t>
            </a:r>
            <a:r>
              <a:rPr lang="en-US" sz="4000" dirty="0">
                <a:effectLst/>
                <a:latin typeface="Times New Roman" panose="02020603050405020304" pitchFamily="18" charset="0"/>
                <a:ea typeface="Calibri" panose="020F0502020204030204" pitchFamily="34" charset="0"/>
              </a:rPr>
              <a:t> may </a:t>
            </a:r>
            <a:r>
              <a:rPr lang="en-US" sz="4000" dirty="0" err="1">
                <a:effectLst/>
                <a:latin typeface="Times New Roman" panose="02020603050405020304" pitchFamily="18" charset="0"/>
                <a:ea typeface="Calibri" panose="020F0502020204030204" pitchFamily="34" charset="0"/>
              </a:rPr>
              <a:t>rất</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nhiều</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bộ</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quần</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áo</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và</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làm</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nhiều</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trang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sức</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để</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bán</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cho</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những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nước</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láng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giềng</a:t>
            </a:r>
            <a:r>
              <a:rPr lang="vi-VN" sz="4000" dirty="0">
                <a:effectLst/>
                <a:latin typeface="Times New Roman" panose="02020603050405020304" pitchFamily="18" charset="0"/>
                <a:ea typeface="Calibri" panose="020F0502020204030204" pitchFamily="34" charset="0"/>
              </a:rPr>
              <a:t>. </a:t>
            </a:r>
            <a:endParaRPr lang="en-US" sz="4000" dirty="0"/>
          </a:p>
        </p:txBody>
      </p:sp>
    </p:spTree>
    <p:extLst>
      <p:ext uri="{BB962C8B-B14F-4D97-AF65-F5344CB8AC3E}">
        <p14:creationId xmlns:p14="http://schemas.microsoft.com/office/powerpoint/2010/main" val="664184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0A5DD2-D53F-4BCF-89F1-ED1CE617C601}"/>
              </a:ext>
            </a:extLst>
          </p:cNvPr>
          <p:cNvSpPr/>
          <p:nvPr/>
        </p:nvSpPr>
        <p:spPr>
          <a:xfrm>
            <a:off x="283568" y="226368"/>
            <a:ext cx="14977664" cy="15121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1E20815-5BE8-4DEC-9A14-CE13F5DA267E}"/>
              </a:ext>
            </a:extLst>
          </p:cNvPr>
          <p:cNvSpPr txBox="1"/>
          <p:nvPr/>
        </p:nvSpPr>
        <p:spPr>
          <a:xfrm>
            <a:off x="431800" y="298376"/>
            <a:ext cx="14613408" cy="1323439"/>
          </a:xfrm>
          <a:prstGeom prst="rect">
            <a:avLst/>
          </a:prstGeom>
          <a:solidFill>
            <a:srgbClr val="FFFFCC"/>
          </a:solidFill>
        </p:spPr>
        <p:txBody>
          <a:bodyPr wrap="square" rtlCol="0">
            <a:spAutoFit/>
          </a:bodyPr>
          <a:lstStyle/>
          <a:p>
            <a:r>
              <a:rPr lang="en-US" sz="4000" dirty="0" err="1">
                <a:effectLst/>
                <a:latin typeface="Times New Roman" panose="02020603050405020304" pitchFamily="18" charset="0"/>
                <a:ea typeface="Calibri" panose="020F0502020204030204" pitchFamily="34" charset="0"/>
              </a:rPr>
              <a:t>Vì</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không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có</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dụng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cụ</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đo</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đạc</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cẩn</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thận</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mà</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tất</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cả</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chỉ</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là</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ước</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lượng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nên</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rất</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nhiều</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đồ</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không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bán</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được</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và</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bị</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trả</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về</a:t>
            </a:r>
            <a:r>
              <a:rPr lang="en-US" sz="4000" dirty="0">
                <a:effectLst/>
                <a:latin typeface="Times New Roman" panose="02020603050405020304" pitchFamily="18" charset="0"/>
                <a:ea typeface="Calibri" panose="020F0502020204030204" pitchFamily="34" charset="0"/>
              </a:rPr>
              <a:t>.</a:t>
            </a:r>
            <a:endParaRPr lang="en-US" sz="4000" dirty="0"/>
          </a:p>
        </p:txBody>
      </p:sp>
    </p:spTree>
    <p:extLst>
      <p:ext uri="{BB962C8B-B14F-4D97-AF65-F5344CB8AC3E}">
        <p14:creationId xmlns:p14="http://schemas.microsoft.com/office/powerpoint/2010/main" val="3497662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E487FC6-9184-4A39-862C-D3EF80A4FBF9}"/>
              </a:ext>
            </a:extLst>
          </p:cNvPr>
          <p:cNvSpPr txBox="1"/>
          <p:nvPr/>
        </p:nvSpPr>
        <p:spPr>
          <a:xfrm>
            <a:off x="139552" y="6823809"/>
            <a:ext cx="15405248" cy="1323439"/>
          </a:xfrm>
          <a:prstGeom prst="rect">
            <a:avLst/>
          </a:prstGeom>
          <a:solidFill>
            <a:srgbClr val="FFFFCC"/>
          </a:solidFill>
        </p:spPr>
        <p:txBody>
          <a:bodyPr wrap="square" rtlCol="0">
            <a:spAutoFit/>
          </a:bodyPr>
          <a:lstStyle/>
          <a:p>
            <a:r>
              <a:rPr lang="vi-VN" sz="4000" dirty="0">
                <a:effectLst/>
                <a:latin typeface="Times New Roman" panose="02020603050405020304" pitchFamily="18" charset="0"/>
                <a:ea typeface="Calibri" panose="020F0502020204030204" pitchFamily="34" charset="0"/>
              </a:rPr>
              <a:t>Nhà vua đã tìm rất nhiều cách nhưng không khắc phục được điều này, cuối cùng vua đã kêu gọi người tài trong đất nước để giúp Người</a:t>
            </a:r>
            <a:endParaRPr lang="en-US" sz="4000" dirty="0"/>
          </a:p>
        </p:txBody>
      </p:sp>
    </p:spTree>
    <p:extLst>
      <p:ext uri="{BB962C8B-B14F-4D97-AF65-F5344CB8AC3E}">
        <p14:creationId xmlns:p14="http://schemas.microsoft.com/office/powerpoint/2010/main" val="3534432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5" name="Picture 15">
            <a:extLst>
              <a:ext uri="{FF2B5EF4-FFF2-40B4-BE49-F238E27FC236}">
                <a16:creationId xmlns:a16="http://schemas.microsoft.com/office/drawing/2014/main" id="{6008B624-7369-4E53-B3BE-1E4AD313F8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444203" y="5938941"/>
            <a:ext cx="1128003" cy="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a:extLst>
              <a:ext uri="{FF2B5EF4-FFF2-40B4-BE49-F238E27FC236}">
                <a16:creationId xmlns:a16="http://schemas.microsoft.com/office/drawing/2014/main" id="{80781E36-9A4C-43EC-B12B-7BDAEA874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6566981" y="5824276"/>
            <a:ext cx="538631" cy="28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a:extLst>
              <a:ext uri="{FF2B5EF4-FFF2-40B4-BE49-F238E27FC236}">
                <a16:creationId xmlns:a16="http://schemas.microsoft.com/office/drawing/2014/main" id="{F9B3020D-89E7-4B1E-AA56-606A7110F4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2535" y="5634931"/>
            <a:ext cx="445893" cy="35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a:extLst>
              <a:ext uri="{FF2B5EF4-FFF2-40B4-BE49-F238E27FC236}">
                <a16:creationId xmlns:a16="http://schemas.microsoft.com/office/drawing/2014/main" id="{6E4AA195-4276-45FF-8C53-74982AEEA8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9572214" y="5734800"/>
            <a:ext cx="540626" cy="107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D1C06781-46FB-4DD8-8306-BB8909E1C1E3}"/>
              </a:ext>
            </a:extLst>
          </p:cNvPr>
          <p:cNvSpPr txBox="1"/>
          <p:nvPr/>
        </p:nvSpPr>
        <p:spPr>
          <a:xfrm>
            <a:off x="212034" y="154360"/>
            <a:ext cx="15423749" cy="1343136"/>
          </a:xfrm>
          <a:prstGeom prst="rect">
            <a:avLst/>
          </a:prstGeom>
          <a:solidFill>
            <a:srgbClr val="FFFFCC"/>
          </a:solidFill>
        </p:spPr>
        <p:txBody>
          <a:bodyPr wrap="square" rtlCol="0">
            <a:spAutoFit/>
          </a:bodyPr>
          <a:lstStyle/>
          <a:p>
            <a:r>
              <a:rPr lang="vi-VN" sz="4000" dirty="0">
                <a:effectLst/>
                <a:latin typeface="Times New Roman" panose="02020603050405020304" pitchFamily="18" charset="0"/>
                <a:ea typeface="Calibri" panose="020F0502020204030204" pitchFamily="34" charset="0"/>
              </a:rPr>
              <a:t>Một hôm, có 4 anh em trong một gia đình cùng tên là Thước đã vào cung và hứa chắc chắn sẽ giúp việc đo đạc trở nên chính xác</a:t>
            </a:r>
            <a:endParaRPr lang="en-US" sz="4000" dirty="0"/>
          </a:p>
        </p:txBody>
      </p:sp>
    </p:spTree>
    <p:extLst>
      <p:ext uri="{BB962C8B-B14F-4D97-AF65-F5344CB8AC3E}">
        <p14:creationId xmlns:p14="http://schemas.microsoft.com/office/powerpoint/2010/main" val="3776577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C89EA7-7488-4A8A-BF49-7B6FCBDBBE37}"/>
              </a:ext>
            </a:extLst>
          </p:cNvPr>
          <p:cNvSpPr txBox="1"/>
          <p:nvPr/>
        </p:nvSpPr>
        <p:spPr>
          <a:xfrm>
            <a:off x="60288" y="298376"/>
            <a:ext cx="15424223" cy="1323439"/>
          </a:xfrm>
          <a:prstGeom prst="rect">
            <a:avLst/>
          </a:prstGeom>
          <a:solidFill>
            <a:srgbClr val="FFFFCC"/>
          </a:solidFill>
        </p:spPr>
        <p:txBody>
          <a:bodyPr wrap="square" rtlCol="0">
            <a:spAutoFit/>
          </a:bodyPr>
          <a:lstStyle/>
          <a:p>
            <a:r>
              <a:rPr lang="vi-VN" sz="4000" dirty="0">
                <a:effectLst/>
                <a:latin typeface="Times New Roman" panose="02020603050405020304" pitchFamily="18" charset="0"/>
                <a:ea typeface="Calibri" panose="020F0502020204030204" pitchFamily="34" charset="0"/>
              </a:rPr>
              <a:t>Nhờ có sự </a:t>
            </a:r>
            <a:r>
              <a:rPr lang="en-US" sz="4000" dirty="0" err="1">
                <a:effectLst/>
                <a:latin typeface="Times New Roman" panose="02020603050405020304" pitchFamily="18" charset="0"/>
                <a:ea typeface="Calibri" panose="020F0502020204030204" pitchFamily="34" charset="0"/>
              </a:rPr>
              <a:t>giúp</a:t>
            </a:r>
            <a:r>
              <a:rPr lang="vi-VN" sz="4000" dirty="0">
                <a:effectLst/>
                <a:latin typeface="Times New Roman" panose="02020603050405020304" pitchFamily="18" charset="0"/>
                <a:ea typeface="Calibri" panose="020F0502020204030204" pitchFamily="34" charset="0"/>
              </a:rPr>
              <a:t> đỡ của 4 anh em Thước, những bộ quần áo và trang sức được may ra rất vừa vặn và </a:t>
            </a:r>
            <a:r>
              <a:rPr lang="en-US" sz="4000" dirty="0" err="1">
                <a:latin typeface="Times New Roman" panose="02020603050405020304" pitchFamily="18" charset="0"/>
                <a:ea typeface="Calibri" panose="020F0502020204030204" pitchFamily="34" charset="0"/>
              </a:rPr>
              <a:t>ít</a:t>
            </a:r>
            <a:r>
              <a:rPr lang="vi-VN" sz="4000" dirty="0">
                <a:effectLst/>
                <a:latin typeface="Times New Roman" panose="02020603050405020304" pitchFamily="18" charset="0"/>
                <a:ea typeface="Calibri" panose="020F0502020204030204" pitchFamily="34" charset="0"/>
              </a:rPr>
              <a:t> bị trả về nữa</a:t>
            </a:r>
            <a:r>
              <a:rPr lang="en-US" sz="4000" dirty="0">
                <a:effectLst/>
                <a:latin typeface="Times New Roman" panose="02020603050405020304" pitchFamily="18" charset="0"/>
                <a:ea typeface="Calibri" panose="020F0502020204030204" pitchFamily="34" charset="0"/>
              </a:rPr>
              <a:t>.</a:t>
            </a:r>
            <a:endParaRPr lang="en-US" sz="4000" dirty="0"/>
          </a:p>
        </p:txBody>
      </p:sp>
    </p:spTree>
    <p:extLst>
      <p:ext uri="{BB962C8B-B14F-4D97-AF65-F5344CB8AC3E}">
        <p14:creationId xmlns:p14="http://schemas.microsoft.com/office/powerpoint/2010/main" val="2533184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A05219-88D4-435B-B02A-3AF4BD0FF312}"/>
              </a:ext>
            </a:extLst>
          </p:cNvPr>
          <p:cNvSpPr txBox="1"/>
          <p:nvPr/>
        </p:nvSpPr>
        <p:spPr>
          <a:xfrm>
            <a:off x="60288" y="298376"/>
            <a:ext cx="15424223" cy="1938992"/>
          </a:xfrm>
          <a:prstGeom prst="rect">
            <a:avLst/>
          </a:prstGeom>
          <a:solidFill>
            <a:srgbClr val="FFFFCC"/>
          </a:solidFill>
        </p:spPr>
        <p:txBody>
          <a:bodyPr wrap="square" rtlCol="0">
            <a:spAutoFit/>
          </a:bodyPr>
          <a:lstStyle/>
          <a:p>
            <a:r>
              <a:rPr lang="vi-VN" sz="4000" dirty="0">
                <a:effectLst/>
                <a:latin typeface="Times New Roman" panose="02020603050405020304" pitchFamily="18" charset="0"/>
                <a:ea typeface="Calibri" panose="020F0502020204030204" pitchFamily="34" charset="0"/>
              </a:rPr>
              <a:t>Tuy nhiên, vì họ cùng tên là Thước các thợ may trong cung thường bị nhầm nên có lúc việc đo đạc trở nên sai. Vì vậy nhà vua quyết định đặt lại tên </a:t>
            </a:r>
            <a:r>
              <a:rPr lang="en-US" sz="4000" dirty="0" err="1">
                <a:effectLst/>
                <a:latin typeface="Times New Roman" panose="02020603050405020304" pitchFamily="18" charset="0"/>
                <a:ea typeface="Calibri" panose="020F0502020204030204" pitchFamily="34" charset="0"/>
              </a:rPr>
              <a:t>riêng</a:t>
            </a:r>
            <a:r>
              <a:rPr lang="en-US" sz="4000" dirty="0">
                <a:effectLst/>
                <a:latin typeface="Times New Roman" panose="02020603050405020304" pitchFamily="18" charset="0"/>
                <a:ea typeface="Calibri" panose="020F0502020204030204" pitchFamily="34" charset="0"/>
              </a:rPr>
              <a:t> </a:t>
            </a:r>
            <a:r>
              <a:rPr lang="vi-VN" sz="4000" dirty="0">
                <a:effectLst/>
                <a:latin typeface="Times New Roman" panose="02020603050405020304" pitchFamily="18" charset="0"/>
                <a:ea typeface="Calibri" panose="020F0502020204030204" pitchFamily="34" charset="0"/>
              </a:rPr>
              <a:t>cho 4 anh em Thước</a:t>
            </a:r>
            <a:r>
              <a:rPr lang="en-US" sz="4000" dirty="0">
                <a:effectLst/>
                <a:latin typeface="Times New Roman" panose="02020603050405020304" pitchFamily="18" charset="0"/>
                <a:ea typeface="Calibri" panose="020F0502020204030204" pitchFamily="34" charset="0"/>
              </a:rPr>
              <a:t>.</a:t>
            </a:r>
            <a:endParaRPr lang="en-US" sz="4000" dirty="0"/>
          </a:p>
        </p:txBody>
      </p:sp>
    </p:spTree>
    <p:extLst>
      <p:ext uri="{BB962C8B-B14F-4D97-AF65-F5344CB8AC3E}">
        <p14:creationId xmlns:p14="http://schemas.microsoft.com/office/powerpoint/2010/main" val="3514214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10" name="Oval 9"/>
          <p:cNvSpPr/>
          <p:nvPr/>
        </p:nvSpPr>
        <p:spPr>
          <a:xfrm>
            <a:off x="2452944" y="2927437"/>
            <a:ext cx="1975104" cy="1924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160">
              <a:solidFill>
                <a:srgbClr val="FFFFFF"/>
              </a:solidFill>
            </a:endParaRPr>
          </a:p>
        </p:txBody>
      </p:sp>
      <p:sp>
        <p:nvSpPr>
          <p:cNvPr id="12" name="Oval 11"/>
          <p:cNvSpPr/>
          <p:nvPr/>
        </p:nvSpPr>
        <p:spPr>
          <a:xfrm>
            <a:off x="1892163" y="1521145"/>
            <a:ext cx="1466988" cy="1424199"/>
          </a:xfrm>
          <a:prstGeom prst="ellipse">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160">
              <a:solidFill>
                <a:srgbClr val="FFFFFF"/>
              </a:solidFill>
            </a:endParaRPr>
          </a:p>
        </p:txBody>
      </p:sp>
      <p:sp>
        <p:nvSpPr>
          <p:cNvPr id="13" name="Oval 12"/>
          <p:cNvSpPr/>
          <p:nvPr/>
        </p:nvSpPr>
        <p:spPr>
          <a:xfrm>
            <a:off x="4116906" y="1851395"/>
            <a:ext cx="1708475" cy="1621151"/>
          </a:xfrm>
          <a:prstGeom prst="ellipse">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160">
              <a:solidFill>
                <a:srgbClr val="FFFFFF"/>
              </a:solidFill>
            </a:endParaRPr>
          </a:p>
        </p:txBody>
      </p:sp>
      <p:sp>
        <p:nvSpPr>
          <p:cNvPr id="14" name="Oval 13"/>
          <p:cNvSpPr/>
          <p:nvPr/>
        </p:nvSpPr>
        <p:spPr>
          <a:xfrm>
            <a:off x="759434" y="3201531"/>
            <a:ext cx="1609251" cy="1424198"/>
          </a:xfrm>
          <a:prstGeom prst="ellipse">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160">
              <a:solidFill>
                <a:srgbClr val="FFFFFF"/>
              </a:solidFill>
            </a:endParaRPr>
          </a:p>
        </p:txBody>
      </p:sp>
      <p:sp>
        <p:nvSpPr>
          <p:cNvPr id="16" name="Oval 15"/>
          <p:cNvSpPr/>
          <p:nvPr/>
        </p:nvSpPr>
        <p:spPr>
          <a:xfrm>
            <a:off x="2194760" y="4807267"/>
            <a:ext cx="1609251" cy="1424199"/>
          </a:xfrm>
          <a:prstGeom prst="ellipse">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160">
              <a:solidFill>
                <a:srgbClr val="FFFFFF"/>
              </a:solidFill>
            </a:endParaRPr>
          </a:p>
        </p:txBody>
      </p:sp>
      <p:sp>
        <p:nvSpPr>
          <p:cNvPr id="17" name="Oval 16"/>
          <p:cNvSpPr/>
          <p:nvPr/>
        </p:nvSpPr>
        <p:spPr>
          <a:xfrm>
            <a:off x="4353109" y="3949080"/>
            <a:ext cx="1609251" cy="1621150"/>
          </a:xfrm>
          <a:prstGeom prst="ellipse">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160">
              <a:solidFill>
                <a:srgbClr val="FFFFFF"/>
              </a:solidFill>
            </a:endParaRPr>
          </a:p>
        </p:txBody>
      </p:sp>
      <p:grpSp>
        <p:nvGrpSpPr>
          <p:cNvPr id="28" name="Group 27"/>
          <p:cNvGrpSpPr/>
          <p:nvPr/>
        </p:nvGrpSpPr>
        <p:grpSpPr>
          <a:xfrm>
            <a:off x="6332240" y="541422"/>
            <a:ext cx="7483867" cy="7111840"/>
            <a:chOff x="3653735" y="309212"/>
            <a:chExt cx="4677417" cy="4444900"/>
          </a:xfrm>
        </p:grpSpPr>
        <p:sp>
          <p:nvSpPr>
            <p:cNvPr id="11" name="Oval 10"/>
            <p:cNvSpPr/>
            <p:nvPr/>
          </p:nvSpPr>
          <p:spPr>
            <a:xfrm>
              <a:off x="5433936" y="1853534"/>
              <a:ext cx="1234440" cy="120278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160">
                <a:solidFill>
                  <a:srgbClr val="FFFFFF"/>
                </a:solidFill>
              </a:endParaRPr>
            </a:p>
          </p:txBody>
        </p:sp>
        <p:sp>
          <p:nvSpPr>
            <p:cNvPr id="18" name="Oval 17"/>
            <p:cNvSpPr/>
            <p:nvPr/>
          </p:nvSpPr>
          <p:spPr>
            <a:xfrm>
              <a:off x="4425999" y="309212"/>
              <a:ext cx="1797726" cy="1740714"/>
            </a:xfrm>
            <a:prstGeom prst="ellipse">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160" dirty="0">
                <a:solidFill>
                  <a:srgbClr val="FFFFFF"/>
                </a:solidFill>
              </a:endParaRPr>
            </a:p>
          </p:txBody>
        </p:sp>
        <p:sp>
          <p:nvSpPr>
            <p:cNvPr id="23" name="Oval 22"/>
            <p:cNvSpPr/>
            <p:nvPr/>
          </p:nvSpPr>
          <p:spPr>
            <a:xfrm>
              <a:off x="6208315" y="536333"/>
              <a:ext cx="1804585" cy="1718891"/>
            </a:xfrm>
            <a:prstGeom prst="ellipse">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160" dirty="0">
                <a:solidFill>
                  <a:srgbClr val="FFFFFF"/>
                </a:solidFill>
              </a:endParaRPr>
            </a:p>
          </p:txBody>
        </p:sp>
        <p:sp>
          <p:nvSpPr>
            <p:cNvPr id="24" name="Oval 23"/>
            <p:cNvSpPr/>
            <p:nvPr/>
          </p:nvSpPr>
          <p:spPr>
            <a:xfrm>
              <a:off x="6526567" y="2218648"/>
              <a:ext cx="1804585" cy="1718891"/>
            </a:xfrm>
            <a:prstGeom prst="ellipse">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160" dirty="0">
                <a:solidFill>
                  <a:srgbClr val="FFFFFF"/>
                </a:solidFill>
              </a:endParaRPr>
            </a:p>
          </p:txBody>
        </p:sp>
        <p:sp>
          <p:nvSpPr>
            <p:cNvPr id="25" name="Oval 24"/>
            <p:cNvSpPr/>
            <p:nvPr/>
          </p:nvSpPr>
          <p:spPr>
            <a:xfrm>
              <a:off x="4964588" y="3035221"/>
              <a:ext cx="1804585" cy="1718891"/>
            </a:xfrm>
            <a:prstGeom prst="ellipse">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160" dirty="0">
                <a:solidFill>
                  <a:srgbClr val="FFFFFF"/>
                </a:solidFill>
              </a:endParaRPr>
            </a:p>
          </p:txBody>
        </p:sp>
        <p:sp>
          <p:nvSpPr>
            <p:cNvPr id="26" name="Oval 25"/>
            <p:cNvSpPr/>
            <p:nvPr/>
          </p:nvSpPr>
          <p:spPr>
            <a:xfrm>
              <a:off x="3653735" y="1881229"/>
              <a:ext cx="1804585" cy="1718891"/>
            </a:xfrm>
            <a:prstGeom prst="ellipse">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160" dirty="0">
                <a:solidFill>
                  <a:srgbClr val="FFFFFF"/>
                </a:solidFill>
              </a:endParaRPr>
            </a:p>
          </p:txBody>
        </p:sp>
      </p:grpSp>
      <p:sp>
        <p:nvSpPr>
          <p:cNvPr id="27" name="Oval 26"/>
          <p:cNvSpPr/>
          <p:nvPr/>
        </p:nvSpPr>
        <p:spPr>
          <a:xfrm>
            <a:off x="715768" y="-3371039"/>
            <a:ext cx="13894106" cy="13958795"/>
          </a:xfrm>
          <a:prstGeom prst="ellipse">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0613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8">
            <a:extLst>
              <a:ext uri="{FF2B5EF4-FFF2-40B4-BE49-F238E27FC236}">
                <a16:creationId xmlns:a16="http://schemas.microsoft.com/office/drawing/2014/main" id="{F717D4B6-F8F4-4D37-B278-183BBCF4A6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2038" y="4983163"/>
            <a:ext cx="6697662"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8">
            <a:extLst>
              <a:ext uri="{FF2B5EF4-FFF2-40B4-BE49-F238E27FC236}">
                <a16:creationId xmlns:a16="http://schemas.microsoft.com/office/drawing/2014/main" id="{B9BC93CE-0CB4-4E4E-A9F9-BF0127AC69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4788" y="1594520"/>
            <a:ext cx="3908425"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5">
            <a:extLst>
              <a:ext uri="{FF2B5EF4-FFF2-40B4-BE49-F238E27FC236}">
                <a16:creationId xmlns:a16="http://schemas.microsoft.com/office/drawing/2014/main" id="{67F73AEB-8A37-4EBB-BCDC-4D8AE3D9F587}"/>
              </a:ext>
            </a:extLst>
          </p:cNvPr>
          <p:cNvSpPr>
            <a:spLocks noChangeArrowheads="1"/>
          </p:cNvSpPr>
          <p:nvPr/>
        </p:nvSpPr>
        <p:spPr bwMode="auto">
          <a:xfrm>
            <a:off x="771525" y="3217863"/>
            <a:ext cx="2100263"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5852" tIns="67926" rIns="135852" bIns="67926"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vi-VN" sz="4200" b="1" dirty="0">
                <a:latin typeface="Times New Roman" panose="02020603050405020304" pitchFamily="18" charset="0"/>
                <a:cs typeface="Times New Roman" panose="02020603050405020304" pitchFamily="18" charset="0"/>
              </a:rPr>
              <a:t>  </a:t>
            </a:r>
            <a:r>
              <a:rPr lang="en-US" altLang="vi-VN" sz="4200" b="1" dirty="0" err="1">
                <a:latin typeface="Times New Roman" panose="02020603050405020304" pitchFamily="18" charset="0"/>
                <a:cs typeface="Times New Roman" panose="02020603050405020304" pitchFamily="18" charset="0"/>
              </a:rPr>
              <a:t>Hình</a:t>
            </a:r>
            <a:r>
              <a:rPr lang="en-US" altLang="vi-VN" sz="4200" b="1" dirty="0">
                <a:latin typeface="Times New Roman" panose="02020603050405020304" pitchFamily="18" charset="0"/>
                <a:cs typeface="Times New Roman" panose="02020603050405020304" pitchFamily="18" charset="0"/>
              </a:rPr>
              <a:t> a </a:t>
            </a:r>
            <a:endParaRPr lang="en-US" altLang="vi-VN" sz="4200" b="1" i="1" dirty="0">
              <a:latin typeface="Times New Roman" panose="02020603050405020304" pitchFamily="18" charset="0"/>
              <a:cs typeface="Times New Roman" panose="02020603050405020304" pitchFamily="18" charset="0"/>
            </a:endParaRPr>
          </a:p>
        </p:txBody>
      </p:sp>
      <p:sp>
        <p:nvSpPr>
          <p:cNvPr id="16389" name="Rectangle 5">
            <a:extLst>
              <a:ext uri="{FF2B5EF4-FFF2-40B4-BE49-F238E27FC236}">
                <a16:creationId xmlns:a16="http://schemas.microsoft.com/office/drawing/2014/main" id="{46016683-FEC0-4BCC-8B66-1632E1061A15}"/>
              </a:ext>
            </a:extLst>
          </p:cNvPr>
          <p:cNvSpPr>
            <a:spLocks noChangeArrowheads="1"/>
          </p:cNvSpPr>
          <p:nvPr/>
        </p:nvSpPr>
        <p:spPr bwMode="auto">
          <a:xfrm>
            <a:off x="52388" y="6550025"/>
            <a:ext cx="210026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5852" tIns="67926" rIns="135852" bIns="67926"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vi-VN" sz="4200" b="1">
                <a:latin typeface="Times New Roman" panose="02020603050405020304" pitchFamily="18" charset="0"/>
                <a:cs typeface="Times New Roman" panose="02020603050405020304" pitchFamily="18" charset="0"/>
              </a:rPr>
              <a:t>  Hình c </a:t>
            </a:r>
            <a:endParaRPr lang="en-US" altLang="vi-VN" sz="4200" b="1" i="1">
              <a:latin typeface="Times New Roman" panose="02020603050405020304" pitchFamily="18" charset="0"/>
              <a:cs typeface="Times New Roman" panose="02020603050405020304" pitchFamily="18" charset="0"/>
            </a:endParaRPr>
          </a:p>
        </p:txBody>
      </p:sp>
      <p:sp>
        <p:nvSpPr>
          <p:cNvPr id="16390" name="Rectangle 5">
            <a:extLst>
              <a:ext uri="{FF2B5EF4-FFF2-40B4-BE49-F238E27FC236}">
                <a16:creationId xmlns:a16="http://schemas.microsoft.com/office/drawing/2014/main" id="{968C7C45-6D96-4B69-ACFF-202DE0FB079D}"/>
              </a:ext>
            </a:extLst>
          </p:cNvPr>
          <p:cNvSpPr>
            <a:spLocks noChangeArrowheads="1"/>
          </p:cNvSpPr>
          <p:nvPr/>
        </p:nvSpPr>
        <p:spPr bwMode="auto">
          <a:xfrm>
            <a:off x="10167938" y="4116388"/>
            <a:ext cx="250825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5852" tIns="67926" rIns="135852" bIns="67926"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vi-VN" sz="4200" b="1">
                <a:latin typeface="Times New Roman" panose="02020603050405020304" pitchFamily="18" charset="0"/>
                <a:cs typeface="Times New Roman" panose="02020603050405020304" pitchFamily="18" charset="0"/>
              </a:rPr>
              <a:t>  Hình b </a:t>
            </a:r>
            <a:endParaRPr lang="en-US" altLang="vi-VN" sz="4200" b="1" i="1">
              <a:latin typeface="Times New Roman" panose="02020603050405020304" pitchFamily="18" charset="0"/>
              <a:cs typeface="Times New Roman" panose="02020603050405020304" pitchFamily="18" charset="0"/>
            </a:endParaRPr>
          </a:p>
        </p:txBody>
      </p:sp>
      <p:sp>
        <p:nvSpPr>
          <p:cNvPr id="16391" name="Rectangle 5">
            <a:extLst>
              <a:ext uri="{FF2B5EF4-FFF2-40B4-BE49-F238E27FC236}">
                <a16:creationId xmlns:a16="http://schemas.microsoft.com/office/drawing/2014/main" id="{79DFF356-5060-45CD-8DA1-75B898AF2660}"/>
              </a:ext>
            </a:extLst>
          </p:cNvPr>
          <p:cNvSpPr>
            <a:spLocks noChangeArrowheads="1"/>
          </p:cNvSpPr>
          <p:nvPr/>
        </p:nvSpPr>
        <p:spPr bwMode="auto">
          <a:xfrm>
            <a:off x="9779000" y="6940550"/>
            <a:ext cx="2540000"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5852" tIns="67926" rIns="135852" bIns="67926"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vi-VN" sz="4200" b="1">
                <a:latin typeface="Times New Roman" panose="02020603050405020304" pitchFamily="18" charset="0"/>
                <a:cs typeface="Times New Roman" panose="02020603050405020304" pitchFamily="18" charset="0"/>
              </a:rPr>
              <a:t>  Hình d </a:t>
            </a:r>
            <a:endParaRPr lang="en-US" altLang="vi-VN" sz="4200" b="1" i="1">
              <a:latin typeface="Times New Roman" panose="02020603050405020304" pitchFamily="18" charset="0"/>
              <a:cs typeface="Times New Roman" panose="02020603050405020304" pitchFamily="18" charset="0"/>
            </a:endParaRPr>
          </a:p>
        </p:txBody>
      </p:sp>
      <p:pic>
        <p:nvPicPr>
          <p:cNvPr id="16392" name="Picture 15">
            <a:extLst>
              <a:ext uri="{FF2B5EF4-FFF2-40B4-BE49-F238E27FC236}">
                <a16:creationId xmlns:a16="http://schemas.microsoft.com/office/drawing/2014/main" id="{482574B0-3478-4AA8-A099-6395E8563F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608" y="2004314"/>
            <a:ext cx="6336704" cy="121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6">
            <a:extLst>
              <a:ext uri="{FF2B5EF4-FFF2-40B4-BE49-F238E27FC236}">
                <a16:creationId xmlns:a16="http://schemas.microsoft.com/office/drawing/2014/main" id="{5BAE8FF9-9DAE-45D0-865A-BE225F06D0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613" y="4164013"/>
            <a:ext cx="4637087"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5">
            <a:extLst>
              <a:ext uri="{FF2B5EF4-FFF2-40B4-BE49-F238E27FC236}">
                <a16:creationId xmlns:a16="http://schemas.microsoft.com/office/drawing/2014/main" id="{78F6F3B5-31AB-4C6A-BB2C-F91CA6AE50C8}"/>
              </a:ext>
            </a:extLst>
          </p:cNvPr>
          <p:cNvSpPr>
            <a:spLocks noChangeArrowheads="1"/>
          </p:cNvSpPr>
          <p:nvPr/>
        </p:nvSpPr>
        <p:spPr bwMode="auto">
          <a:xfrm>
            <a:off x="2541588" y="3259283"/>
            <a:ext cx="4822824" cy="783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5852" tIns="67926" rIns="135852" bIns="67926"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vi-VN" sz="4200" b="1" dirty="0">
                <a:solidFill>
                  <a:srgbClr val="0000FF"/>
                </a:solidFill>
                <a:latin typeface="Times New Roman" panose="02020603050405020304" pitchFamily="18" charset="0"/>
                <a:cs typeface="Times New Roman" panose="02020603050405020304" pitchFamily="18" charset="0"/>
              </a:rPr>
              <a:t>  </a:t>
            </a:r>
            <a:r>
              <a:rPr lang="en-US" altLang="vi-VN" sz="4200" b="1" dirty="0" err="1">
                <a:solidFill>
                  <a:srgbClr val="0000FF"/>
                </a:solidFill>
                <a:latin typeface="Times New Roman" panose="02020603050405020304" pitchFamily="18" charset="0"/>
                <a:cs typeface="Times New Roman" panose="02020603050405020304" pitchFamily="18" charset="0"/>
              </a:rPr>
              <a:t>Thước</a:t>
            </a:r>
            <a:r>
              <a:rPr lang="en-US" altLang="vi-VN" sz="4200" b="1" dirty="0">
                <a:solidFill>
                  <a:srgbClr val="0000FF"/>
                </a:solidFill>
                <a:latin typeface="Times New Roman" panose="02020603050405020304" pitchFamily="18" charset="0"/>
                <a:cs typeface="Times New Roman" panose="02020603050405020304" pitchFamily="18" charset="0"/>
              </a:rPr>
              <a:t> </a:t>
            </a:r>
            <a:r>
              <a:rPr lang="en-US" altLang="vi-VN" sz="4200" b="1" dirty="0" err="1">
                <a:solidFill>
                  <a:srgbClr val="0000FF"/>
                </a:solidFill>
                <a:latin typeface="Times New Roman" panose="02020603050405020304" pitchFamily="18" charset="0"/>
                <a:cs typeface="Times New Roman" panose="02020603050405020304" pitchFamily="18" charset="0"/>
              </a:rPr>
              <a:t>thẳng</a:t>
            </a:r>
            <a:endParaRPr lang="en-US" altLang="vi-VN" sz="4200" b="1" i="1" dirty="0">
              <a:solidFill>
                <a:srgbClr val="0000FF"/>
              </a:solidFill>
              <a:latin typeface="Times New Roman" panose="02020603050405020304" pitchFamily="18" charset="0"/>
              <a:cs typeface="Times New Roman" panose="02020603050405020304" pitchFamily="18" charset="0"/>
            </a:endParaRPr>
          </a:p>
        </p:txBody>
      </p:sp>
      <p:sp>
        <p:nvSpPr>
          <p:cNvPr id="13" name="Rectangle 5">
            <a:extLst>
              <a:ext uri="{FF2B5EF4-FFF2-40B4-BE49-F238E27FC236}">
                <a16:creationId xmlns:a16="http://schemas.microsoft.com/office/drawing/2014/main" id="{CC6C7FC7-FAA6-4F56-9AB2-5E6D5AA10235}"/>
              </a:ext>
            </a:extLst>
          </p:cNvPr>
          <p:cNvSpPr>
            <a:spLocks noChangeArrowheads="1"/>
          </p:cNvSpPr>
          <p:nvPr/>
        </p:nvSpPr>
        <p:spPr bwMode="auto">
          <a:xfrm>
            <a:off x="11931650" y="4114800"/>
            <a:ext cx="3059113"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5852" tIns="67926" rIns="135852" bIns="67926"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vi-VN" sz="4200" b="1">
                <a:solidFill>
                  <a:srgbClr val="0000FF"/>
                </a:solidFill>
                <a:latin typeface="Times New Roman" panose="02020603050405020304" pitchFamily="18" charset="0"/>
                <a:cs typeface="Times New Roman" panose="02020603050405020304" pitchFamily="18" charset="0"/>
              </a:rPr>
              <a:t>  Thước dây</a:t>
            </a:r>
            <a:endParaRPr lang="en-US" altLang="vi-VN" sz="4200" b="1" i="1">
              <a:solidFill>
                <a:srgbClr val="0000FF"/>
              </a:solidFill>
              <a:latin typeface="Times New Roman" panose="02020603050405020304" pitchFamily="18" charset="0"/>
              <a:cs typeface="Times New Roman" panose="02020603050405020304" pitchFamily="18" charset="0"/>
            </a:endParaRPr>
          </a:p>
        </p:txBody>
      </p:sp>
      <p:sp>
        <p:nvSpPr>
          <p:cNvPr id="14" name="Rectangle 5">
            <a:extLst>
              <a:ext uri="{FF2B5EF4-FFF2-40B4-BE49-F238E27FC236}">
                <a16:creationId xmlns:a16="http://schemas.microsoft.com/office/drawing/2014/main" id="{8C08150A-C829-4713-B9B0-FE79FE45B60C}"/>
              </a:ext>
            </a:extLst>
          </p:cNvPr>
          <p:cNvSpPr>
            <a:spLocks noChangeArrowheads="1"/>
          </p:cNvSpPr>
          <p:nvPr/>
        </p:nvSpPr>
        <p:spPr bwMode="auto">
          <a:xfrm>
            <a:off x="1820863" y="6545263"/>
            <a:ext cx="38131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5852" tIns="67926" rIns="135852" bIns="67926"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vi-VN" sz="4200" b="1">
                <a:solidFill>
                  <a:srgbClr val="0000FF"/>
                </a:solidFill>
                <a:latin typeface="Times New Roman" panose="02020603050405020304" pitchFamily="18" charset="0"/>
                <a:cs typeface="Times New Roman" panose="02020603050405020304" pitchFamily="18" charset="0"/>
              </a:rPr>
              <a:t>  Thước cuộn</a:t>
            </a:r>
            <a:endParaRPr lang="en-US" altLang="vi-VN" sz="4200" b="1" i="1">
              <a:solidFill>
                <a:srgbClr val="0000FF"/>
              </a:solidFill>
              <a:latin typeface="Times New Roman" panose="02020603050405020304" pitchFamily="18" charset="0"/>
              <a:cs typeface="Times New Roman" panose="02020603050405020304" pitchFamily="18" charset="0"/>
            </a:endParaRPr>
          </a:p>
        </p:txBody>
      </p:sp>
      <p:sp>
        <p:nvSpPr>
          <p:cNvPr id="15" name="Rectangle 5">
            <a:extLst>
              <a:ext uri="{FF2B5EF4-FFF2-40B4-BE49-F238E27FC236}">
                <a16:creationId xmlns:a16="http://schemas.microsoft.com/office/drawing/2014/main" id="{53113AE6-66B9-4EEB-85ED-C5C03F90BA82}"/>
              </a:ext>
            </a:extLst>
          </p:cNvPr>
          <p:cNvSpPr>
            <a:spLocks noChangeArrowheads="1"/>
          </p:cNvSpPr>
          <p:nvPr/>
        </p:nvSpPr>
        <p:spPr bwMode="auto">
          <a:xfrm>
            <a:off x="11555413" y="6915150"/>
            <a:ext cx="3811587"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5852" tIns="67926" rIns="135852" bIns="67926"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vi-VN" sz="4200" b="1">
                <a:solidFill>
                  <a:srgbClr val="0000FF"/>
                </a:solidFill>
                <a:latin typeface="Times New Roman" panose="02020603050405020304" pitchFamily="18" charset="0"/>
                <a:cs typeface="Times New Roman" panose="02020603050405020304" pitchFamily="18" charset="0"/>
              </a:rPr>
              <a:t>  Thước kẹp</a:t>
            </a:r>
            <a:endParaRPr lang="en-US" altLang="vi-VN" sz="4200" b="1" i="1">
              <a:solidFill>
                <a:srgbClr val="0000FF"/>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57E32A4B-1A24-4916-B868-C1649DFC726E}"/>
              </a:ext>
            </a:extLst>
          </p:cNvPr>
          <p:cNvSpPr txBox="1"/>
          <p:nvPr/>
        </p:nvSpPr>
        <p:spPr>
          <a:xfrm>
            <a:off x="355577" y="298376"/>
            <a:ext cx="14905656" cy="1323439"/>
          </a:xfrm>
          <a:prstGeom prst="rect">
            <a:avLst/>
          </a:prstGeom>
          <a:solidFill>
            <a:srgbClr val="FFFFCC"/>
          </a:solidFill>
        </p:spPr>
        <p:txBody>
          <a:bodyPr wrap="square" rtlCol="0">
            <a:spAutoFit/>
          </a:bodyPr>
          <a:lstStyle/>
          <a:p>
            <a:r>
              <a:rPr lang="en-US" sz="4000" dirty="0" err="1">
                <a:effectLst/>
                <a:latin typeface="Times New Roman" panose="02020603050405020304" pitchFamily="18" charset="0"/>
                <a:ea typeface="Calibri" panose="020F0502020204030204" pitchFamily="34" charset="0"/>
              </a:rPr>
              <a:t>Ngày</a:t>
            </a:r>
            <a:r>
              <a:rPr lang="en-US" sz="4000" dirty="0">
                <a:effectLst/>
                <a:latin typeface="Times New Roman" panose="02020603050405020304" pitchFamily="18" charset="0"/>
                <a:ea typeface="Calibri" panose="020F0502020204030204" pitchFamily="34" charset="0"/>
              </a:rPr>
              <a:t> nay, </a:t>
            </a:r>
            <a:r>
              <a:rPr lang="en-US" sz="4000" dirty="0" err="1">
                <a:effectLst/>
                <a:latin typeface="Times New Roman" panose="02020603050405020304" pitchFamily="18" charset="0"/>
                <a:ea typeface="Calibri" panose="020F0502020204030204" pitchFamily="34" charset="0"/>
              </a:rPr>
              <a:t>người</a:t>
            </a:r>
            <a:r>
              <a:rPr lang="en-US" sz="4000" dirty="0">
                <a:effectLst/>
                <a:latin typeface="Times New Roman" panose="02020603050405020304" pitchFamily="18" charset="0"/>
                <a:ea typeface="Calibri" panose="020F0502020204030204" pitchFamily="34" charset="0"/>
              </a:rPr>
              <a:t> ta </a:t>
            </a:r>
            <a:r>
              <a:rPr lang="en-US" sz="4000" dirty="0" err="1">
                <a:effectLst/>
                <a:latin typeface="Times New Roman" panose="02020603050405020304" pitchFamily="18" charset="0"/>
                <a:ea typeface="Calibri" panose="020F0502020204030204" pitchFamily="34" charset="0"/>
              </a:rPr>
              <a:t>sử</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dụng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rất</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rộng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rãi</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các</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thước</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này</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phục</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vụ</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cho</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việc</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đo</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đạc</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Đố</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em</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biết</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nhà</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vua</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đã</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đặt</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tên</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cho</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họ</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là</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gì</a:t>
            </a:r>
            <a:r>
              <a:rPr lang="en-US" sz="4000" dirty="0">
                <a:effectLst/>
                <a:latin typeface="Times New Roman" panose="02020603050405020304" pitchFamily="18" charset="0"/>
                <a:ea typeface="Calibri" panose="020F0502020204030204" pitchFamily="34" charset="0"/>
              </a:rPr>
              <a:t>.</a:t>
            </a: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3648" y="1594520"/>
            <a:ext cx="8472022" cy="4559240"/>
            <a:chOff x="659219" y="871870"/>
            <a:chExt cx="5295014" cy="2849525"/>
          </a:xfrm>
        </p:grpSpPr>
        <p:sp>
          <p:nvSpPr>
            <p:cNvPr id="4" name="Rounded Rectangle 3"/>
            <p:cNvSpPr/>
            <p:nvPr/>
          </p:nvSpPr>
          <p:spPr>
            <a:xfrm>
              <a:off x="733646" y="925032"/>
              <a:ext cx="5092995" cy="2743200"/>
            </a:xfrm>
            <a:prstGeom prst="roundRect">
              <a:avLst/>
            </a:prstGeom>
            <a:blipFill>
              <a:blip r:embed="rId2"/>
              <a:stretch>
                <a:fillRect l="-625" t="3488" r="-1253" b="-348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59219" y="871870"/>
              <a:ext cx="5295014" cy="2849525"/>
            </a:xfrm>
            <a:prstGeom prst="roundRect">
              <a:avLst/>
            </a:prstGeom>
            <a:noFill/>
            <a:ln>
              <a:solidFill>
                <a:srgbClr val="22B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25BD4A16-6048-4223-ACD7-E3108532ADA6}"/>
              </a:ext>
            </a:extLst>
          </p:cNvPr>
          <p:cNvSpPr>
            <a:spLocks noChangeArrowheads="1"/>
          </p:cNvSpPr>
          <p:nvPr/>
        </p:nvSpPr>
        <p:spPr bwMode="auto">
          <a:xfrm>
            <a:off x="9937718" y="1360969"/>
            <a:ext cx="4401349" cy="1550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70482" tIns="85240" rIns="170482" bIns="85240" anchor="ctr">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defTabSz="1147462">
              <a:spcBef>
                <a:spcPct val="0"/>
              </a:spcBef>
              <a:buNone/>
            </a:pPr>
            <a:r>
              <a:rPr lang="en-US" altLang="vi-VN" sz="4480" dirty="0">
                <a:solidFill>
                  <a:srgbClr val="004376"/>
                </a:solidFill>
                <a:latin typeface="Times New Roman" panose="02020603050405020304" pitchFamily="18" charset="0"/>
                <a:cs typeface="Times New Roman" panose="02020603050405020304" pitchFamily="18" charset="0"/>
              </a:rPr>
              <a:t>a) GHĐ: 100cm </a:t>
            </a:r>
          </a:p>
          <a:p>
            <a:pPr defTabSz="1147462">
              <a:spcBef>
                <a:spcPct val="0"/>
              </a:spcBef>
              <a:buNone/>
            </a:pPr>
            <a:r>
              <a:rPr lang="en-US" altLang="vi-VN" sz="4480" dirty="0">
                <a:solidFill>
                  <a:srgbClr val="004376"/>
                </a:solidFill>
                <a:latin typeface="Times New Roman" panose="02020603050405020304" pitchFamily="18" charset="0"/>
                <a:cs typeface="Times New Roman" panose="02020603050405020304" pitchFamily="18" charset="0"/>
              </a:rPr>
              <a:t>    ĐCNN: 0,5cm</a:t>
            </a:r>
            <a:endParaRPr lang="en-US" altLang="vi-VN" sz="4480" i="1" dirty="0">
              <a:solidFill>
                <a:srgbClr val="004376"/>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25BD4A16-6048-4223-ACD7-E3108532ADA6}"/>
              </a:ext>
            </a:extLst>
          </p:cNvPr>
          <p:cNvSpPr>
            <a:spLocks noChangeArrowheads="1"/>
          </p:cNvSpPr>
          <p:nvPr/>
        </p:nvSpPr>
        <p:spPr bwMode="auto">
          <a:xfrm>
            <a:off x="9937718" y="2911953"/>
            <a:ext cx="4401349" cy="1550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70482" tIns="85240" rIns="170482" bIns="85240" anchor="ctr">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defTabSz="1147462">
              <a:spcBef>
                <a:spcPct val="0"/>
              </a:spcBef>
              <a:buNone/>
            </a:pPr>
            <a:r>
              <a:rPr lang="en-US" altLang="vi-VN" sz="4480" dirty="0">
                <a:solidFill>
                  <a:srgbClr val="004376"/>
                </a:solidFill>
                <a:latin typeface="Times New Roman" panose="02020603050405020304" pitchFamily="18" charset="0"/>
                <a:cs typeface="Times New Roman" panose="02020603050405020304" pitchFamily="18" charset="0"/>
              </a:rPr>
              <a:t>b) GHĐ: 10cm </a:t>
            </a:r>
          </a:p>
          <a:p>
            <a:pPr defTabSz="1147462">
              <a:spcBef>
                <a:spcPct val="0"/>
              </a:spcBef>
              <a:buNone/>
            </a:pPr>
            <a:r>
              <a:rPr lang="en-US" altLang="vi-VN" sz="4480" dirty="0">
                <a:solidFill>
                  <a:srgbClr val="004376"/>
                </a:solidFill>
                <a:latin typeface="Times New Roman" panose="02020603050405020304" pitchFamily="18" charset="0"/>
                <a:cs typeface="Times New Roman" panose="02020603050405020304" pitchFamily="18" charset="0"/>
              </a:rPr>
              <a:t>    ĐCNN: 0,5cm</a:t>
            </a:r>
            <a:endParaRPr lang="en-US" altLang="vi-VN" sz="4480" i="1" dirty="0">
              <a:solidFill>
                <a:srgbClr val="004376"/>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5BD4A16-6048-4223-ACD7-E3108532ADA6}"/>
              </a:ext>
            </a:extLst>
          </p:cNvPr>
          <p:cNvSpPr>
            <a:spLocks noChangeArrowheads="1"/>
          </p:cNvSpPr>
          <p:nvPr/>
        </p:nvSpPr>
        <p:spPr bwMode="auto">
          <a:xfrm>
            <a:off x="9937718" y="4458614"/>
            <a:ext cx="4401349" cy="1550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70482" tIns="85240" rIns="170482" bIns="85240" anchor="ctr">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defTabSz="1147462">
              <a:spcBef>
                <a:spcPct val="0"/>
              </a:spcBef>
              <a:buNone/>
            </a:pPr>
            <a:r>
              <a:rPr lang="en-US" altLang="vi-VN" sz="4480" dirty="0">
                <a:solidFill>
                  <a:srgbClr val="004376"/>
                </a:solidFill>
                <a:latin typeface="Times New Roman" panose="02020603050405020304" pitchFamily="18" charset="0"/>
                <a:cs typeface="Times New Roman" panose="02020603050405020304" pitchFamily="18" charset="0"/>
              </a:rPr>
              <a:t>c) GHĐ: 10cm </a:t>
            </a:r>
          </a:p>
          <a:p>
            <a:pPr defTabSz="1147462">
              <a:spcBef>
                <a:spcPct val="0"/>
              </a:spcBef>
              <a:buNone/>
            </a:pPr>
            <a:r>
              <a:rPr lang="en-US" altLang="vi-VN" sz="4480" dirty="0">
                <a:solidFill>
                  <a:srgbClr val="004376"/>
                </a:solidFill>
                <a:latin typeface="Times New Roman" panose="02020603050405020304" pitchFamily="18" charset="0"/>
                <a:cs typeface="Times New Roman" panose="02020603050405020304" pitchFamily="18" charset="0"/>
              </a:rPr>
              <a:t>    ĐCNN: 0,1cm</a:t>
            </a:r>
            <a:endParaRPr lang="en-US" altLang="vi-VN" sz="4480" i="1" dirty="0">
              <a:solidFill>
                <a:srgbClr val="004376"/>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16E3BD9-3722-4302-8A12-AECBB0387B85}"/>
              </a:ext>
            </a:extLst>
          </p:cNvPr>
          <p:cNvSpPr txBox="1"/>
          <p:nvPr/>
        </p:nvSpPr>
        <p:spPr>
          <a:xfrm>
            <a:off x="813048" y="226368"/>
            <a:ext cx="10847784" cy="646331"/>
          </a:xfrm>
          <a:prstGeom prst="rect">
            <a:avLst/>
          </a:prstGeom>
          <a:noFill/>
        </p:spPr>
        <p:txBody>
          <a:bodyPr wrap="squar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Hãy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tìm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điểm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khác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nhau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trên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các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thước</a:t>
            </a:r>
            <a:r>
              <a:rPr lang="en-US" sz="3600" dirty="0">
                <a:solidFill>
                  <a:srgbClr val="FF0000"/>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F067CFC4-BD7D-4F81-BE80-C33B5B08353F}"/>
              </a:ext>
            </a:extLst>
          </p:cNvPr>
          <p:cNvSpPr txBox="1"/>
          <p:nvPr/>
        </p:nvSpPr>
        <p:spPr>
          <a:xfrm>
            <a:off x="1455821" y="6347048"/>
            <a:ext cx="7815702" cy="707886"/>
          </a:xfrm>
          <a:prstGeom prst="rect">
            <a:avLst/>
          </a:prstGeom>
          <a:noFill/>
        </p:spPr>
        <p:txBody>
          <a:bodyPr wrap="square">
            <a:spAutoFit/>
          </a:bodyPr>
          <a:lstStyle/>
          <a:p>
            <a:r>
              <a:rPr lang="en-SG" altLang="en-US" sz="4000" dirty="0" err="1">
                <a:solidFill>
                  <a:srgbClr val="FF0000"/>
                </a:solidFill>
                <a:latin typeface="Times New Roman" panose="02020603050405020304" pitchFamily="18" charset="0"/>
                <a:cs typeface="Times New Roman" panose="02020603050405020304" pitchFamily="18" charset="0"/>
              </a:rPr>
              <a:t>Giới</a:t>
            </a:r>
            <a:r>
              <a:rPr lang="en-SG" altLang="en-US" sz="4000" dirty="0">
                <a:solidFill>
                  <a:srgbClr val="FF0000"/>
                </a:solidFill>
                <a:latin typeface="Times New Roman" panose="02020603050405020304" pitchFamily="18" charset="0"/>
                <a:cs typeface="Times New Roman" panose="02020603050405020304" pitchFamily="18" charset="0"/>
              </a:rPr>
              <a:t> </a:t>
            </a:r>
            <a:r>
              <a:rPr lang="en-SG" altLang="en-US" sz="4000" dirty="0" err="1">
                <a:solidFill>
                  <a:srgbClr val="FF0000"/>
                </a:solidFill>
                <a:latin typeface="Times New Roman" panose="02020603050405020304" pitchFamily="18" charset="0"/>
                <a:cs typeface="Times New Roman" panose="02020603050405020304" pitchFamily="18" charset="0"/>
              </a:rPr>
              <a:t>hạn</a:t>
            </a:r>
            <a:r>
              <a:rPr lang="en-SG" altLang="en-US" sz="4000" dirty="0">
                <a:solidFill>
                  <a:srgbClr val="FF0000"/>
                </a:solidFill>
                <a:latin typeface="Times New Roman" panose="02020603050405020304" pitchFamily="18" charset="0"/>
                <a:cs typeface="Times New Roman" panose="02020603050405020304" pitchFamily="18" charset="0"/>
              </a:rPr>
              <a:t> </a:t>
            </a:r>
            <a:r>
              <a:rPr lang="en-SG" altLang="en-US" sz="4000" dirty="0" err="1">
                <a:solidFill>
                  <a:srgbClr val="FF0000"/>
                </a:solidFill>
                <a:latin typeface="Times New Roman" panose="02020603050405020304" pitchFamily="18" charset="0"/>
                <a:cs typeface="Times New Roman" panose="02020603050405020304" pitchFamily="18" charset="0"/>
              </a:rPr>
              <a:t>đo</a:t>
            </a:r>
            <a:r>
              <a:rPr lang="en-US" altLang="en-US" sz="4000" dirty="0">
                <a:solidFill>
                  <a:srgbClr val="FF0000"/>
                </a:solidFill>
                <a:latin typeface="Times New Roman" panose="02020603050405020304" pitchFamily="18" charset="0"/>
                <a:cs typeface="Times New Roman" panose="02020603050405020304" pitchFamily="18" charset="0"/>
              </a:rPr>
              <a:t> (GH</a:t>
            </a:r>
            <a:r>
              <a:rPr lang="en-SG" altLang="en-US" sz="4000" dirty="0">
                <a:solidFill>
                  <a:srgbClr val="FF0000"/>
                </a:solidFill>
                <a:latin typeface="Times New Roman" panose="02020603050405020304" pitchFamily="18" charset="0"/>
                <a:cs typeface="Times New Roman" panose="02020603050405020304" pitchFamily="18" charset="0"/>
              </a:rPr>
              <a:t>Đ</a:t>
            </a:r>
            <a:r>
              <a:rPr lang="en-US" altLang="en-US" sz="4000" dirty="0">
                <a:solidFill>
                  <a:srgbClr val="FF0000"/>
                </a:solidFill>
                <a:latin typeface="Times New Roman" panose="02020603050405020304" pitchFamily="18" charset="0"/>
                <a:cs typeface="Times New Roman" panose="02020603050405020304" pitchFamily="18" charset="0"/>
              </a:rPr>
              <a:t>) </a:t>
            </a:r>
            <a:endParaRPr lang="en-US" sz="4000" dirty="0"/>
          </a:p>
        </p:txBody>
      </p:sp>
      <p:sp>
        <p:nvSpPr>
          <p:cNvPr id="13" name="TextBox 12">
            <a:extLst>
              <a:ext uri="{FF2B5EF4-FFF2-40B4-BE49-F238E27FC236}">
                <a16:creationId xmlns:a16="http://schemas.microsoft.com/office/drawing/2014/main" id="{AC66D706-9E76-4609-8C10-AB32221F4A82}"/>
              </a:ext>
            </a:extLst>
          </p:cNvPr>
          <p:cNvSpPr txBox="1"/>
          <p:nvPr/>
        </p:nvSpPr>
        <p:spPr>
          <a:xfrm>
            <a:off x="1455821" y="7139136"/>
            <a:ext cx="7844846" cy="718468"/>
          </a:xfrm>
          <a:prstGeom prst="rect">
            <a:avLst/>
          </a:prstGeom>
          <a:noFill/>
        </p:spPr>
        <p:txBody>
          <a:bodyPr wrap="square">
            <a:spAutoFit/>
          </a:bodyPr>
          <a:lstStyle/>
          <a:p>
            <a:r>
              <a:rPr lang="en-SG" altLang="en-US" sz="4000" dirty="0" err="1">
                <a:solidFill>
                  <a:srgbClr val="00B050"/>
                </a:solidFill>
                <a:latin typeface="Times New Roman" panose="02020603050405020304" pitchFamily="18" charset="0"/>
                <a:cs typeface="Times New Roman" panose="02020603050405020304" pitchFamily="18" charset="0"/>
              </a:rPr>
              <a:t>Độ</a:t>
            </a:r>
            <a:r>
              <a:rPr lang="en-SG" altLang="en-US" sz="4000" dirty="0">
                <a:solidFill>
                  <a:srgbClr val="00B050"/>
                </a:solidFill>
                <a:latin typeface="Times New Roman" panose="02020603050405020304" pitchFamily="18" charset="0"/>
                <a:cs typeface="Times New Roman" panose="02020603050405020304" pitchFamily="18" charset="0"/>
              </a:rPr>
              <a:t> chia </a:t>
            </a:r>
            <a:r>
              <a:rPr lang="en-SG" altLang="en-US" sz="4000" dirty="0" err="1">
                <a:solidFill>
                  <a:srgbClr val="00B050"/>
                </a:solidFill>
                <a:latin typeface="Times New Roman" panose="02020603050405020304" pitchFamily="18" charset="0"/>
                <a:cs typeface="Times New Roman" panose="02020603050405020304" pitchFamily="18" charset="0"/>
              </a:rPr>
              <a:t>nhỏ</a:t>
            </a:r>
            <a:r>
              <a:rPr lang="en-SG" altLang="en-US" sz="4000" dirty="0">
                <a:solidFill>
                  <a:srgbClr val="00B050"/>
                </a:solidFill>
                <a:latin typeface="Times New Roman" panose="02020603050405020304" pitchFamily="18" charset="0"/>
                <a:cs typeface="Times New Roman" panose="02020603050405020304" pitchFamily="18" charset="0"/>
              </a:rPr>
              <a:t> </a:t>
            </a:r>
            <a:r>
              <a:rPr lang="en-SG" altLang="en-US" sz="4000" dirty="0" err="1">
                <a:solidFill>
                  <a:srgbClr val="00B050"/>
                </a:solidFill>
                <a:latin typeface="Times New Roman" panose="02020603050405020304" pitchFamily="18" charset="0"/>
                <a:cs typeface="Times New Roman" panose="02020603050405020304" pitchFamily="18" charset="0"/>
              </a:rPr>
              <a:t>nhất</a:t>
            </a:r>
            <a:r>
              <a:rPr lang="en-US" altLang="en-US" sz="4000" dirty="0">
                <a:solidFill>
                  <a:srgbClr val="00B050"/>
                </a:solidFill>
                <a:latin typeface="Times New Roman" panose="02020603050405020304" pitchFamily="18" charset="0"/>
                <a:cs typeface="Times New Roman" panose="02020603050405020304" pitchFamily="18" charset="0"/>
              </a:rPr>
              <a:t> (</a:t>
            </a:r>
            <a:r>
              <a:rPr lang="en-SG" altLang="en-US" sz="4000" dirty="0">
                <a:solidFill>
                  <a:srgbClr val="00B050"/>
                </a:solidFill>
                <a:latin typeface="Times New Roman" panose="02020603050405020304" pitchFamily="18" charset="0"/>
                <a:cs typeface="Times New Roman" panose="02020603050405020304" pitchFamily="18" charset="0"/>
              </a:rPr>
              <a:t>Đ</a:t>
            </a:r>
            <a:r>
              <a:rPr lang="en-US" altLang="en-US" sz="4000" dirty="0">
                <a:solidFill>
                  <a:srgbClr val="00B050"/>
                </a:solidFill>
                <a:latin typeface="Times New Roman" panose="02020603050405020304" pitchFamily="18" charset="0"/>
                <a:cs typeface="Times New Roman" panose="02020603050405020304" pitchFamily="18" charset="0"/>
              </a:rPr>
              <a:t>CNN)</a:t>
            </a:r>
            <a:endParaRPr lang="en-US" sz="4000" dirty="0"/>
          </a:p>
        </p:txBody>
      </p:sp>
    </p:spTree>
    <p:extLst>
      <p:ext uri="{BB962C8B-B14F-4D97-AF65-F5344CB8AC3E}">
        <p14:creationId xmlns:p14="http://schemas.microsoft.com/office/powerpoint/2010/main" val="1857400261"/>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1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1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1618569" y="2251519"/>
            <a:ext cx="11948542" cy="781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sz="4480" dirty="0">
                <a:solidFill>
                  <a:srgbClr val="004376"/>
                </a:solidFill>
                <a:latin typeface="Times New Roman" panose="02020603050405020304" pitchFamily="18" charset="0"/>
                <a:cs typeface="Times New Roman" panose="02020603050405020304" pitchFamily="18" charset="0"/>
              </a:rPr>
              <a:t>* GHĐ </a:t>
            </a:r>
            <a:r>
              <a:rPr lang="en-US" sz="4480" dirty="0" err="1">
                <a:solidFill>
                  <a:srgbClr val="004376"/>
                </a:solidFill>
                <a:latin typeface="Times New Roman" panose="02020603050405020304" pitchFamily="18" charset="0"/>
                <a:cs typeface="Times New Roman" panose="02020603050405020304" pitchFamily="18" charset="0"/>
              </a:rPr>
              <a:t>của</a:t>
            </a:r>
            <a:r>
              <a:rPr lang="en-US" sz="4480" dirty="0">
                <a:solidFill>
                  <a:srgbClr val="004376"/>
                </a:solidFill>
                <a:latin typeface="Times New Roman" panose="02020603050405020304" pitchFamily="18" charset="0"/>
                <a:cs typeface="Times New Roman" panose="02020603050405020304" pitchFamily="18" charset="0"/>
              </a:rPr>
              <a:t> </a:t>
            </a:r>
            <a:r>
              <a:rPr lang="en-US" sz="4480" dirty="0" err="1">
                <a:solidFill>
                  <a:srgbClr val="004376"/>
                </a:solidFill>
                <a:latin typeface="Times New Roman" panose="02020603050405020304" pitchFamily="18" charset="0"/>
                <a:cs typeface="Times New Roman" panose="02020603050405020304" pitchFamily="18" charset="0"/>
              </a:rPr>
              <a:t>thước</a:t>
            </a:r>
            <a:r>
              <a:rPr lang="en-US" sz="4480" dirty="0">
                <a:solidFill>
                  <a:srgbClr val="004376"/>
                </a:solidFill>
                <a:latin typeface="Times New Roman" panose="02020603050405020304" pitchFamily="18" charset="0"/>
                <a:cs typeface="Times New Roman" panose="02020603050405020304" pitchFamily="18" charset="0"/>
              </a:rPr>
              <a:t> </a:t>
            </a:r>
            <a:r>
              <a:rPr lang="en-US" sz="4480" dirty="0" err="1">
                <a:solidFill>
                  <a:srgbClr val="004376"/>
                </a:solidFill>
                <a:latin typeface="Times New Roman" panose="02020603050405020304" pitchFamily="18" charset="0"/>
                <a:cs typeface="Times New Roman" panose="02020603050405020304" pitchFamily="18" charset="0"/>
              </a:rPr>
              <a:t>là</a:t>
            </a:r>
            <a:r>
              <a:rPr lang="en-US" sz="4480" dirty="0">
                <a:solidFill>
                  <a:srgbClr val="004376"/>
                </a:solidFill>
                <a:latin typeface="Times New Roman" panose="02020603050405020304" pitchFamily="18" charset="0"/>
                <a:cs typeface="Times New Roman" panose="02020603050405020304" pitchFamily="18" charset="0"/>
              </a:rPr>
              <a:t> </a:t>
            </a:r>
            <a:r>
              <a:rPr lang="en-US" sz="4480" dirty="0" err="1">
                <a:solidFill>
                  <a:srgbClr val="004376"/>
                </a:solidFill>
                <a:latin typeface="Times New Roman" panose="02020603050405020304" pitchFamily="18" charset="0"/>
                <a:cs typeface="Times New Roman" panose="02020603050405020304" pitchFamily="18" charset="0"/>
              </a:rPr>
              <a:t>độ</a:t>
            </a:r>
            <a:r>
              <a:rPr lang="en-US" sz="4480" dirty="0">
                <a:solidFill>
                  <a:srgbClr val="004376"/>
                </a:solidFill>
                <a:latin typeface="Times New Roman" panose="02020603050405020304" pitchFamily="18" charset="0"/>
                <a:cs typeface="Times New Roman" panose="02020603050405020304" pitchFamily="18" charset="0"/>
              </a:rPr>
              <a:t> </a:t>
            </a:r>
            <a:r>
              <a:rPr lang="en-US" sz="4480" dirty="0" err="1">
                <a:solidFill>
                  <a:srgbClr val="004376"/>
                </a:solidFill>
                <a:latin typeface="Times New Roman" panose="02020603050405020304" pitchFamily="18" charset="0"/>
                <a:cs typeface="Times New Roman" panose="02020603050405020304" pitchFamily="18" charset="0"/>
              </a:rPr>
              <a:t>dài</a:t>
            </a:r>
            <a:r>
              <a:rPr lang="en-US" sz="4480" dirty="0">
                <a:solidFill>
                  <a:srgbClr val="004376"/>
                </a:solidFill>
                <a:latin typeface="Times New Roman" panose="02020603050405020304" pitchFamily="18" charset="0"/>
                <a:cs typeface="Times New Roman" panose="02020603050405020304" pitchFamily="18" charset="0"/>
              </a:rPr>
              <a:t> </a:t>
            </a:r>
            <a:r>
              <a:rPr lang="en-US" sz="4480" dirty="0" err="1">
                <a:solidFill>
                  <a:srgbClr val="004376"/>
                </a:solidFill>
                <a:latin typeface="Times New Roman" panose="02020603050405020304" pitchFamily="18" charset="0"/>
                <a:cs typeface="Times New Roman" panose="02020603050405020304" pitchFamily="18" charset="0"/>
              </a:rPr>
              <a:t>lớn</a:t>
            </a:r>
            <a:r>
              <a:rPr lang="en-US" sz="4480" dirty="0">
                <a:solidFill>
                  <a:srgbClr val="004376"/>
                </a:solidFill>
                <a:latin typeface="Times New Roman" panose="02020603050405020304" pitchFamily="18" charset="0"/>
                <a:cs typeface="Times New Roman" panose="02020603050405020304" pitchFamily="18" charset="0"/>
              </a:rPr>
              <a:t> </a:t>
            </a:r>
            <a:r>
              <a:rPr lang="en-US" sz="4480" dirty="0" err="1">
                <a:solidFill>
                  <a:srgbClr val="004376"/>
                </a:solidFill>
                <a:latin typeface="Times New Roman" panose="02020603050405020304" pitchFamily="18" charset="0"/>
                <a:cs typeface="Times New Roman" panose="02020603050405020304" pitchFamily="18" charset="0"/>
              </a:rPr>
              <a:t>nhất</a:t>
            </a:r>
            <a:r>
              <a:rPr lang="en-US" sz="4480" dirty="0">
                <a:solidFill>
                  <a:srgbClr val="004376"/>
                </a:solidFill>
                <a:latin typeface="Times New Roman" panose="02020603050405020304" pitchFamily="18" charset="0"/>
                <a:cs typeface="Times New Roman" panose="02020603050405020304" pitchFamily="18" charset="0"/>
              </a:rPr>
              <a:t> </a:t>
            </a:r>
            <a:r>
              <a:rPr lang="en-US" sz="4480" dirty="0" err="1">
                <a:solidFill>
                  <a:srgbClr val="004376"/>
                </a:solidFill>
                <a:latin typeface="Times New Roman" panose="02020603050405020304" pitchFamily="18" charset="0"/>
                <a:cs typeface="Times New Roman" panose="02020603050405020304" pitchFamily="18" charset="0"/>
              </a:rPr>
              <a:t>ghi</a:t>
            </a:r>
            <a:r>
              <a:rPr lang="en-US" sz="4480" dirty="0">
                <a:solidFill>
                  <a:srgbClr val="004376"/>
                </a:solidFill>
                <a:latin typeface="Times New Roman" panose="02020603050405020304" pitchFamily="18" charset="0"/>
                <a:cs typeface="Times New Roman" panose="02020603050405020304" pitchFamily="18" charset="0"/>
              </a:rPr>
              <a:t> </a:t>
            </a:r>
            <a:r>
              <a:rPr lang="en-US" sz="4480" dirty="0" err="1">
                <a:solidFill>
                  <a:srgbClr val="004376"/>
                </a:solidFill>
                <a:latin typeface="Times New Roman" panose="02020603050405020304" pitchFamily="18" charset="0"/>
                <a:cs typeface="Times New Roman" panose="02020603050405020304" pitchFamily="18" charset="0"/>
              </a:rPr>
              <a:t>trên</a:t>
            </a:r>
            <a:r>
              <a:rPr lang="en-US" sz="4480" dirty="0">
                <a:solidFill>
                  <a:srgbClr val="004376"/>
                </a:solidFill>
                <a:latin typeface="Times New Roman" panose="02020603050405020304" pitchFamily="18" charset="0"/>
                <a:cs typeface="Times New Roman" panose="02020603050405020304" pitchFamily="18" charset="0"/>
              </a:rPr>
              <a:t> </a:t>
            </a:r>
            <a:r>
              <a:rPr lang="en-US" sz="4480" dirty="0" err="1">
                <a:solidFill>
                  <a:srgbClr val="004376"/>
                </a:solidFill>
                <a:latin typeface="Times New Roman" panose="02020603050405020304" pitchFamily="18" charset="0"/>
                <a:cs typeface="Times New Roman" panose="02020603050405020304" pitchFamily="18" charset="0"/>
              </a:rPr>
              <a:t>thước</a:t>
            </a:r>
            <a:r>
              <a:rPr lang="en-US" sz="4480" dirty="0">
                <a:solidFill>
                  <a:srgbClr val="004376"/>
                </a:solidFill>
                <a:latin typeface="Times New Roman" panose="02020603050405020304" pitchFamily="18" charset="0"/>
                <a:cs typeface="Times New Roman" panose="02020603050405020304" pitchFamily="18" charset="0"/>
              </a:rPr>
              <a:t>.</a:t>
            </a:r>
          </a:p>
        </p:txBody>
      </p:sp>
      <p:sp>
        <p:nvSpPr>
          <p:cNvPr id="4" name="Text Box 8"/>
          <p:cNvSpPr txBox="1">
            <a:spLocks noChangeArrowheads="1"/>
          </p:cNvSpPr>
          <p:nvPr/>
        </p:nvSpPr>
        <p:spPr bwMode="auto">
          <a:xfrm>
            <a:off x="1618568" y="3260276"/>
            <a:ext cx="11948541" cy="1471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sz="4480" dirty="0">
                <a:solidFill>
                  <a:srgbClr val="004376"/>
                </a:solidFill>
                <a:latin typeface="Times New Roman" panose="02020603050405020304" pitchFamily="18" charset="0"/>
                <a:cs typeface="Times New Roman" panose="02020603050405020304" pitchFamily="18" charset="0"/>
              </a:rPr>
              <a:t>* ĐCNN </a:t>
            </a:r>
            <a:r>
              <a:rPr lang="en-US" sz="4480" dirty="0" err="1">
                <a:solidFill>
                  <a:srgbClr val="004376"/>
                </a:solidFill>
                <a:latin typeface="Times New Roman" panose="02020603050405020304" pitchFamily="18" charset="0"/>
                <a:cs typeface="Times New Roman" panose="02020603050405020304" pitchFamily="18" charset="0"/>
              </a:rPr>
              <a:t>của</a:t>
            </a:r>
            <a:r>
              <a:rPr lang="en-US" sz="4480" dirty="0">
                <a:solidFill>
                  <a:srgbClr val="004376"/>
                </a:solidFill>
                <a:latin typeface="Times New Roman" panose="02020603050405020304" pitchFamily="18" charset="0"/>
                <a:cs typeface="Times New Roman" panose="02020603050405020304" pitchFamily="18" charset="0"/>
              </a:rPr>
              <a:t> </a:t>
            </a:r>
            <a:r>
              <a:rPr lang="en-US" sz="4480" dirty="0" err="1">
                <a:solidFill>
                  <a:srgbClr val="004376"/>
                </a:solidFill>
                <a:latin typeface="Times New Roman" panose="02020603050405020304" pitchFamily="18" charset="0"/>
                <a:cs typeface="Times New Roman" panose="02020603050405020304" pitchFamily="18" charset="0"/>
              </a:rPr>
              <a:t>thước</a:t>
            </a:r>
            <a:r>
              <a:rPr lang="en-US" sz="4480" dirty="0">
                <a:solidFill>
                  <a:srgbClr val="004376"/>
                </a:solidFill>
                <a:latin typeface="Times New Roman" panose="02020603050405020304" pitchFamily="18" charset="0"/>
                <a:cs typeface="Times New Roman" panose="02020603050405020304" pitchFamily="18" charset="0"/>
              </a:rPr>
              <a:t> </a:t>
            </a:r>
            <a:r>
              <a:rPr lang="en-US" sz="4480" dirty="0" err="1">
                <a:solidFill>
                  <a:srgbClr val="004376"/>
                </a:solidFill>
                <a:latin typeface="Times New Roman" panose="02020603050405020304" pitchFamily="18" charset="0"/>
                <a:cs typeface="Times New Roman" panose="02020603050405020304" pitchFamily="18" charset="0"/>
              </a:rPr>
              <a:t>là</a:t>
            </a:r>
            <a:r>
              <a:rPr lang="en-US" sz="4480" dirty="0">
                <a:solidFill>
                  <a:srgbClr val="004376"/>
                </a:solidFill>
                <a:latin typeface="Times New Roman" panose="02020603050405020304" pitchFamily="18" charset="0"/>
                <a:cs typeface="Times New Roman" panose="02020603050405020304" pitchFamily="18" charset="0"/>
              </a:rPr>
              <a:t> </a:t>
            </a:r>
            <a:r>
              <a:rPr lang="en-US" sz="4480" dirty="0" err="1">
                <a:solidFill>
                  <a:srgbClr val="004376"/>
                </a:solidFill>
                <a:latin typeface="Times New Roman" panose="02020603050405020304" pitchFamily="18" charset="0"/>
                <a:cs typeface="Times New Roman" panose="02020603050405020304" pitchFamily="18" charset="0"/>
              </a:rPr>
              <a:t>độ</a:t>
            </a:r>
            <a:r>
              <a:rPr lang="en-US" sz="4480" dirty="0">
                <a:solidFill>
                  <a:srgbClr val="004376"/>
                </a:solidFill>
                <a:latin typeface="Times New Roman" panose="02020603050405020304" pitchFamily="18" charset="0"/>
                <a:cs typeface="Times New Roman" panose="02020603050405020304" pitchFamily="18" charset="0"/>
              </a:rPr>
              <a:t> </a:t>
            </a:r>
            <a:r>
              <a:rPr lang="en-US" sz="4480" dirty="0" err="1">
                <a:solidFill>
                  <a:srgbClr val="004376"/>
                </a:solidFill>
                <a:latin typeface="Times New Roman" panose="02020603050405020304" pitchFamily="18" charset="0"/>
                <a:cs typeface="Times New Roman" panose="02020603050405020304" pitchFamily="18" charset="0"/>
              </a:rPr>
              <a:t>dài</a:t>
            </a:r>
            <a:r>
              <a:rPr lang="en-US" sz="4480" dirty="0">
                <a:solidFill>
                  <a:srgbClr val="004376"/>
                </a:solidFill>
                <a:latin typeface="Times New Roman" panose="02020603050405020304" pitchFamily="18" charset="0"/>
                <a:cs typeface="Times New Roman" panose="02020603050405020304" pitchFamily="18" charset="0"/>
              </a:rPr>
              <a:t> </a:t>
            </a:r>
            <a:r>
              <a:rPr lang="en-US" sz="4480" dirty="0" err="1">
                <a:solidFill>
                  <a:srgbClr val="004376"/>
                </a:solidFill>
                <a:latin typeface="Times New Roman" panose="02020603050405020304" pitchFamily="18" charset="0"/>
                <a:cs typeface="Times New Roman" panose="02020603050405020304" pitchFamily="18" charset="0"/>
              </a:rPr>
              <a:t>giữa</a:t>
            </a:r>
            <a:r>
              <a:rPr lang="en-US" sz="4480" dirty="0">
                <a:solidFill>
                  <a:srgbClr val="004376"/>
                </a:solidFill>
                <a:latin typeface="Times New Roman" panose="02020603050405020304" pitchFamily="18" charset="0"/>
                <a:cs typeface="Times New Roman" panose="02020603050405020304" pitchFamily="18" charset="0"/>
              </a:rPr>
              <a:t> </a:t>
            </a:r>
            <a:r>
              <a:rPr lang="en-US" sz="4480" dirty="0" err="1">
                <a:solidFill>
                  <a:srgbClr val="004376"/>
                </a:solidFill>
                <a:latin typeface="Times New Roman" panose="02020603050405020304" pitchFamily="18" charset="0"/>
                <a:cs typeface="Times New Roman" panose="02020603050405020304" pitchFamily="18" charset="0"/>
              </a:rPr>
              <a:t>hai</a:t>
            </a:r>
            <a:r>
              <a:rPr lang="en-US" sz="4480" dirty="0">
                <a:solidFill>
                  <a:srgbClr val="004376"/>
                </a:solidFill>
                <a:latin typeface="Times New Roman" panose="02020603050405020304" pitchFamily="18" charset="0"/>
                <a:cs typeface="Times New Roman" panose="02020603050405020304" pitchFamily="18" charset="0"/>
              </a:rPr>
              <a:t> </a:t>
            </a:r>
            <a:r>
              <a:rPr lang="en-US" sz="4480" dirty="0" err="1">
                <a:solidFill>
                  <a:srgbClr val="004376"/>
                </a:solidFill>
                <a:latin typeface="Times New Roman" panose="02020603050405020304" pitchFamily="18" charset="0"/>
                <a:cs typeface="Times New Roman" panose="02020603050405020304" pitchFamily="18" charset="0"/>
              </a:rPr>
              <a:t>vạch</a:t>
            </a:r>
            <a:r>
              <a:rPr lang="en-US" sz="4480" dirty="0">
                <a:solidFill>
                  <a:srgbClr val="004376"/>
                </a:solidFill>
                <a:latin typeface="Times New Roman" panose="02020603050405020304" pitchFamily="18" charset="0"/>
                <a:cs typeface="Times New Roman" panose="02020603050405020304" pitchFamily="18" charset="0"/>
              </a:rPr>
              <a:t> chia </a:t>
            </a:r>
            <a:r>
              <a:rPr lang="en-US" sz="4480" dirty="0" err="1">
                <a:solidFill>
                  <a:srgbClr val="004376"/>
                </a:solidFill>
                <a:latin typeface="Times New Roman" panose="02020603050405020304" pitchFamily="18" charset="0"/>
                <a:cs typeface="Times New Roman" panose="02020603050405020304" pitchFamily="18" charset="0"/>
              </a:rPr>
              <a:t>liên</a:t>
            </a:r>
            <a:r>
              <a:rPr lang="en-US" sz="4480" dirty="0">
                <a:solidFill>
                  <a:srgbClr val="004376"/>
                </a:solidFill>
                <a:latin typeface="Times New Roman" panose="02020603050405020304" pitchFamily="18" charset="0"/>
                <a:cs typeface="Times New Roman" panose="02020603050405020304" pitchFamily="18" charset="0"/>
              </a:rPr>
              <a:t> </a:t>
            </a:r>
            <a:r>
              <a:rPr lang="en-US" sz="4480" dirty="0" err="1">
                <a:solidFill>
                  <a:srgbClr val="004376"/>
                </a:solidFill>
                <a:latin typeface="Times New Roman" panose="02020603050405020304" pitchFamily="18" charset="0"/>
                <a:cs typeface="Times New Roman" panose="02020603050405020304" pitchFamily="18" charset="0"/>
              </a:rPr>
              <a:t>tiếp</a:t>
            </a:r>
            <a:r>
              <a:rPr lang="en-US" sz="4480" dirty="0">
                <a:solidFill>
                  <a:srgbClr val="004376"/>
                </a:solidFill>
                <a:latin typeface="Times New Roman" panose="02020603050405020304" pitchFamily="18" charset="0"/>
                <a:cs typeface="Times New Roman" panose="02020603050405020304" pitchFamily="18" charset="0"/>
              </a:rPr>
              <a:t> </a:t>
            </a:r>
            <a:r>
              <a:rPr lang="en-US" sz="4480" dirty="0" err="1">
                <a:solidFill>
                  <a:srgbClr val="004376"/>
                </a:solidFill>
                <a:latin typeface="Times New Roman" panose="02020603050405020304" pitchFamily="18" charset="0"/>
                <a:cs typeface="Times New Roman" panose="02020603050405020304" pitchFamily="18" charset="0"/>
              </a:rPr>
              <a:t>trên</a:t>
            </a:r>
            <a:r>
              <a:rPr lang="en-US" sz="4480" dirty="0">
                <a:solidFill>
                  <a:srgbClr val="004376"/>
                </a:solidFill>
                <a:latin typeface="Times New Roman" panose="02020603050405020304" pitchFamily="18" charset="0"/>
                <a:cs typeface="Times New Roman" panose="02020603050405020304" pitchFamily="18" charset="0"/>
              </a:rPr>
              <a:t> </a:t>
            </a:r>
            <a:r>
              <a:rPr lang="en-US" sz="4480" dirty="0" err="1">
                <a:solidFill>
                  <a:srgbClr val="004376"/>
                </a:solidFill>
                <a:latin typeface="Times New Roman" panose="02020603050405020304" pitchFamily="18" charset="0"/>
                <a:cs typeface="Times New Roman" panose="02020603050405020304" pitchFamily="18" charset="0"/>
              </a:rPr>
              <a:t>thước</a:t>
            </a:r>
            <a:r>
              <a:rPr lang="en-US" sz="4480" dirty="0">
                <a:solidFill>
                  <a:srgbClr val="004376"/>
                </a:solidFill>
                <a:latin typeface="Times New Roman" panose="02020603050405020304" pitchFamily="18" charset="0"/>
                <a:cs typeface="Times New Roman" panose="02020603050405020304" pitchFamily="18" charset="0"/>
              </a:rPr>
              <a:t>.</a:t>
            </a:r>
          </a:p>
        </p:txBody>
      </p:sp>
      <p:sp>
        <p:nvSpPr>
          <p:cNvPr id="6" name="Rectangle 5"/>
          <p:cNvSpPr/>
          <p:nvPr/>
        </p:nvSpPr>
        <p:spPr>
          <a:xfrm>
            <a:off x="1758386" y="405396"/>
            <a:ext cx="12854773" cy="1471172"/>
          </a:xfrm>
          <a:prstGeom prst="rect">
            <a:avLst/>
          </a:prstGeom>
        </p:spPr>
        <p:txBody>
          <a:bodyPr wrap="square">
            <a:spAutoFit/>
          </a:bodyPr>
          <a:lstStyle/>
          <a:p>
            <a:pPr algn="just"/>
            <a:r>
              <a:rPr lang="en-US" altLang="en-US" sz="4480" dirty="0" err="1">
                <a:solidFill>
                  <a:srgbClr val="004376"/>
                </a:solidFill>
                <a:latin typeface="Times New Roman" panose="02020603050405020304" pitchFamily="18" charset="0"/>
                <a:cs typeface="Times New Roman" panose="02020603050405020304" pitchFamily="18" charset="0"/>
              </a:rPr>
              <a:t>Khi</a:t>
            </a:r>
            <a:r>
              <a:rPr lang="en-US" altLang="en-US" sz="4480" dirty="0">
                <a:solidFill>
                  <a:srgbClr val="004376"/>
                </a:solidFill>
                <a:latin typeface="Times New Roman" panose="02020603050405020304" pitchFamily="18" charset="0"/>
                <a:cs typeface="Times New Roman" panose="02020603050405020304" pitchFamily="18" charset="0"/>
              </a:rPr>
              <a:t> d</a:t>
            </a:r>
            <a:r>
              <a:rPr lang="en-SG" altLang="en-US" sz="4480" dirty="0" err="1">
                <a:solidFill>
                  <a:srgbClr val="004376"/>
                </a:solidFill>
                <a:latin typeface="Times New Roman" panose="02020603050405020304" pitchFamily="18" charset="0"/>
                <a:cs typeface="Times New Roman" panose="02020603050405020304" pitchFamily="18" charset="0"/>
              </a:rPr>
              <a:t>ùng</a:t>
            </a:r>
            <a:r>
              <a:rPr lang="en-SG" altLang="en-US" sz="4480" dirty="0">
                <a:solidFill>
                  <a:srgbClr val="004376"/>
                </a:solidFill>
                <a:latin typeface="Times New Roman" panose="02020603050405020304" pitchFamily="18" charset="0"/>
                <a:cs typeface="Times New Roman" panose="02020603050405020304" pitchFamily="18" charset="0"/>
              </a:rPr>
              <a:t> </a:t>
            </a:r>
            <a:r>
              <a:rPr lang="en-SG" altLang="en-US" sz="4480" dirty="0" err="1">
                <a:solidFill>
                  <a:srgbClr val="004376"/>
                </a:solidFill>
                <a:latin typeface="Times New Roman" panose="02020603050405020304" pitchFamily="18" charset="0"/>
                <a:cs typeface="Times New Roman" panose="02020603050405020304" pitchFamily="18" charset="0"/>
              </a:rPr>
              <a:t>thước</a:t>
            </a:r>
            <a:r>
              <a:rPr lang="en-SG" altLang="en-US" sz="4480" dirty="0">
                <a:solidFill>
                  <a:srgbClr val="004376"/>
                </a:solidFill>
                <a:latin typeface="Times New Roman" panose="02020603050405020304" pitchFamily="18" charset="0"/>
                <a:cs typeface="Times New Roman" panose="02020603050405020304" pitchFamily="18" charset="0"/>
              </a:rPr>
              <a:t> </a:t>
            </a:r>
            <a:r>
              <a:rPr lang="en-SG" altLang="en-US" sz="4480" dirty="0" err="1">
                <a:solidFill>
                  <a:srgbClr val="004376"/>
                </a:solidFill>
                <a:latin typeface="Times New Roman" panose="02020603050405020304" pitchFamily="18" charset="0"/>
                <a:cs typeface="Times New Roman" panose="02020603050405020304" pitchFamily="18" charset="0"/>
              </a:rPr>
              <a:t>cần</a:t>
            </a:r>
            <a:r>
              <a:rPr lang="en-SG" altLang="en-US" sz="4480" dirty="0">
                <a:solidFill>
                  <a:srgbClr val="004376"/>
                </a:solidFill>
                <a:latin typeface="Times New Roman" panose="02020603050405020304" pitchFamily="18" charset="0"/>
                <a:cs typeface="Times New Roman" panose="02020603050405020304" pitchFamily="18" charset="0"/>
              </a:rPr>
              <a:t> </a:t>
            </a:r>
            <a:r>
              <a:rPr lang="en-SG" altLang="en-US" sz="4480" dirty="0" err="1">
                <a:solidFill>
                  <a:srgbClr val="004376"/>
                </a:solidFill>
                <a:latin typeface="Times New Roman" panose="02020603050405020304" pitchFamily="18" charset="0"/>
                <a:cs typeface="Times New Roman" panose="02020603050405020304" pitchFamily="18" charset="0"/>
              </a:rPr>
              <a:t>biết</a:t>
            </a:r>
            <a:r>
              <a:rPr lang="en-SG" altLang="en-US" sz="4480" dirty="0">
                <a:solidFill>
                  <a:srgbClr val="004376"/>
                </a:solidFill>
                <a:latin typeface="Times New Roman" panose="02020603050405020304" pitchFamily="18" charset="0"/>
                <a:cs typeface="Times New Roman" panose="02020603050405020304" pitchFamily="18" charset="0"/>
              </a:rPr>
              <a:t> </a:t>
            </a:r>
            <a:r>
              <a:rPr lang="en-SG" altLang="en-US" sz="4480" dirty="0" err="1">
                <a:solidFill>
                  <a:srgbClr val="FF0000"/>
                </a:solidFill>
                <a:latin typeface="Times New Roman" panose="02020603050405020304" pitchFamily="18" charset="0"/>
                <a:cs typeface="Times New Roman" panose="02020603050405020304" pitchFamily="18" charset="0"/>
              </a:rPr>
              <a:t>giới</a:t>
            </a:r>
            <a:r>
              <a:rPr lang="en-SG" altLang="en-US" sz="4480" dirty="0">
                <a:solidFill>
                  <a:srgbClr val="FF0000"/>
                </a:solidFill>
                <a:latin typeface="Times New Roman" panose="02020603050405020304" pitchFamily="18" charset="0"/>
                <a:cs typeface="Times New Roman" panose="02020603050405020304" pitchFamily="18" charset="0"/>
              </a:rPr>
              <a:t> </a:t>
            </a:r>
            <a:r>
              <a:rPr lang="en-SG" altLang="en-US" sz="4480" dirty="0" err="1">
                <a:solidFill>
                  <a:srgbClr val="FF0000"/>
                </a:solidFill>
                <a:latin typeface="Times New Roman" panose="02020603050405020304" pitchFamily="18" charset="0"/>
                <a:cs typeface="Times New Roman" panose="02020603050405020304" pitchFamily="18" charset="0"/>
              </a:rPr>
              <a:t>hạn</a:t>
            </a:r>
            <a:r>
              <a:rPr lang="en-SG" altLang="en-US" sz="4480" dirty="0">
                <a:solidFill>
                  <a:srgbClr val="FF0000"/>
                </a:solidFill>
                <a:latin typeface="Times New Roman" panose="02020603050405020304" pitchFamily="18" charset="0"/>
                <a:cs typeface="Times New Roman" panose="02020603050405020304" pitchFamily="18" charset="0"/>
              </a:rPr>
              <a:t> </a:t>
            </a:r>
            <a:r>
              <a:rPr lang="en-SG" altLang="en-US" sz="4480" dirty="0" err="1">
                <a:solidFill>
                  <a:srgbClr val="FF0000"/>
                </a:solidFill>
                <a:latin typeface="Times New Roman" panose="02020603050405020304" pitchFamily="18" charset="0"/>
                <a:cs typeface="Times New Roman" panose="02020603050405020304" pitchFamily="18" charset="0"/>
              </a:rPr>
              <a:t>đo</a:t>
            </a:r>
            <a:r>
              <a:rPr lang="en-US" altLang="en-US" sz="4480" dirty="0">
                <a:solidFill>
                  <a:srgbClr val="FF0000"/>
                </a:solidFill>
                <a:latin typeface="Times New Roman" panose="02020603050405020304" pitchFamily="18" charset="0"/>
                <a:cs typeface="Times New Roman" panose="02020603050405020304" pitchFamily="18" charset="0"/>
              </a:rPr>
              <a:t> (GH</a:t>
            </a:r>
            <a:r>
              <a:rPr lang="en-SG" altLang="en-US" sz="4480" dirty="0">
                <a:solidFill>
                  <a:srgbClr val="FF0000"/>
                </a:solidFill>
                <a:latin typeface="Times New Roman" panose="02020603050405020304" pitchFamily="18" charset="0"/>
                <a:cs typeface="Times New Roman" panose="02020603050405020304" pitchFamily="18" charset="0"/>
              </a:rPr>
              <a:t>Đ</a:t>
            </a:r>
            <a:r>
              <a:rPr lang="en-US" altLang="en-US" sz="4480" dirty="0">
                <a:solidFill>
                  <a:srgbClr val="FF0000"/>
                </a:solidFill>
                <a:latin typeface="Times New Roman" panose="02020603050405020304" pitchFamily="18" charset="0"/>
                <a:cs typeface="Times New Roman" panose="02020603050405020304" pitchFamily="18" charset="0"/>
              </a:rPr>
              <a:t>) </a:t>
            </a:r>
            <a:r>
              <a:rPr lang="en-SG" altLang="en-US" sz="4480" dirty="0" err="1">
                <a:solidFill>
                  <a:srgbClr val="004376"/>
                </a:solidFill>
                <a:latin typeface="Times New Roman" panose="02020603050405020304" pitchFamily="18" charset="0"/>
                <a:cs typeface="Times New Roman" panose="02020603050405020304" pitchFamily="18" charset="0"/>
              </a:rPr>
              <a:t>và</a:t>
            </a:r>
            <a:r>
              <a:rPr lang="en-SG" altLang="en-US" sz="4480" dirty="0">
                <a:solidFill>
                  <a:srgbClr val="004376"/>
                </a:solidFill>
                <a:latin typeface="Times New Roman" panose="02020603050405020304" pitchFamily="18" charset="0"/>
                <a:cs typeface="Times New Roman" panose="02020603050405020304" pitchFamily="18" charset="0"/>
              </a:rPr>
              <a:t> </a:t>
            </a:r>
            <a:r>
              <a:rPr lang="en-SG" altLang="en-US" sz="4480" dirty="0" err="1">
                <a:solidFill>
                  <a:srgbClr val="00B050"/>
                </a:solidFill>
                <a:latin typeface="Times New Roman" panose="02020603050405020304" pitchFamily="18" charset="0"/>
                <a:cs typeface="Times New Roman" panose="02020603050405020304" pitchFamily="18" charset="0"/>
              </a:rPr>
              <a:t>độ</a:t>
            </a:r>
            <a:r>
              <a:rPr lang="en-SG" altLang="en-US" sz="4480" dirty="0">
                <a:solidFill>
                  <a:srgbClr val="00B050"/>
                </a:solidFill>
                <a:latin typeface="Times New Roman" panose="02020603050405020304" pitchFamily="18" charset="0"/>
                <a:cs typeface="Times New Roman" panose="02020603050405020304" pitchFamily="18" charset="0"/>
              </a:rPr>
              <a:t> chia </a:t>
            </a:r>
            <a:r>
              <a:rPr lang="en-SG" altLang="en-US" sz="4480" dirty="0" err="1">
                <a:solidFill>
                  <a:srgbClr val="00B050"/>
                </a:solidFill>
                <a:latin typeface="Times New Roman" panose="02020603050405020304" pitchFamily="18" charset="0"/>
                <a:cs typeface="Times New Roman" panose="02020603050405020304" pitchFamily="18" charset="0"/>
              </a:rPr>
              <a:t>nhỏ</a:t>
            </a:r>
            <a:r>
              <a:rPr lang="en-SG" altLang="en-US" sz="4480" dirty="0">
                <a:solidFill>
                  <a:srgbClr val="00B050"/>
                </a:solidFill>
                <a:latin typeface="Times New Roman" panose="02020603050405020304" pitchFamily="18" charset="0"/>
                <a:cs typeface="Times New Roman" panose="02020603050405020304" pitchFamily="18" charset="0"/>
              </a:rPr>
              <a:t> </a:t>
            </a:r>
            <a:r>
              <a:rPr lang="en-SG" altLang="en-US" sz="4480" dirty="0" err="1">
                <a:solidFill>
                  <a:srgbClr val="00B050"/>
                </a:solidFill>
                <a:latin typeface="Times New Roman" panose="02020603050405020304" pitchFamily="18" charset="0"/>
                <a:cs typeface="Times New Roman" panose="02020603050405020304" pitchFamily="18" charset="0"/>
              </a:rPr>
              <a:t>nhất</a:t>
            </a:r>
            <a:r>
              <a:rPr lang="en-US" altLang="en-US" sz="4480" dirty="0">
                <a:solidFill>
                  <a:srgbClr val="00B050"/>
                </a:solidFill>
                <a:latin typeface="Times New Roman" panose="02020603050405020304" pitchFamily="18" charset="0"/>
                <a:cs typeface="Times New Roman" panose="02020603050405020304" pitchFamily="18" charset="0"/>
              </a:rPr>
              <a:t> (</a:t>
            </a:r>
            <a:r>
              <a:rPr lang="en-SG" altLang="en-US" sz="4480" dirty="0">
                <a:solidFill>
                  <a:srgbClr val="00B050"/>
                </a:solidFill>
                <a:latin typeface="Times New Roman" panose="02020603050405020304" pitchFamily="18" charset="0"/>
                <a:cs typeface="Times New Roman" panose="02020603050405020304" pitchFamily="18" charset="0"/>
              </a:rPr>
              <a:t>Đ</a:t>
            </a:r>
            <a:r>
              <a:rPr lang="en-US" altLang="en-US" sz="4480" dirty="0">
                <a:solidFill>
                  <a:srgbClr val="00B050"/>
                </a:solidFill>
                <a:latin typeface="Times New Roman" panose="02020603050405020304" pitchFamily="18" charset="0"/>
                <a:cs typeface="Times New Roman" panose="02020603050405020304" pitchFamily="18" charset="0"/>
              </a:rPr>
              <a:t>CNN)</a:t>
            </a:r>
            <a:r>
              <a:rPr lang="en-US" altLang="en-US" sz="4480" dirty="0">
                <a:solidFill>
                  <a:srgbClr val="004376"/>
                </a:solidFill>
                <a:latin typeface="Times New Roman" panose="02020603050405020304" pitchFamily="18" charset="0"/>
                <a:cs typeface="Times New Roman" panose="02020603050405020304" pitchFamily="18" charset="0"/>
              </a:rPr>
              <a:t> </a:t>
            </a:r>
            <a:r>
              <a:rPr lang="en-SG" altLang="en-US" sz="4480" dirty="0" err="1">
                <a:solidFill>
                  <a:srgbClr val="004376"/>
                </a:solidFill>
                <a:latin typeface="Times New Roman" panose="02020603050405020304" pitchFamily="18" charset="0"/>
                <a:cs typeface="Times New Roman" panose="02020603050405020304" pitchFamily="18" charset="0"/>
              </a:rPr>
              <a:t>của</a:t>
            </a:r>
            <a:r>
              <a:rPr lang="en-SG" altLang="en-US" sz="4480" dirty="0">
                <a:solidFill>
                  <a:srgbClr val="004376"/>
                </a:solidFill>
                <a:latin typeface="Times New Roman" panose="02020603050405020304" pitchFamily="18" charset="0"/>
                <a:cs typeface="Times New Roman" panose="02020603050405020304" pitchFamily="18" charset="0"/>
              </a:rPr>
              <a:t> </a:t>
            </a:r>
            <a:r>
              <a:rPr lang="en-SG" altLang="en-US" sz="4480" dirty="0" err="1">
                <a:solidFill>
                  <a:srgbClr val="004376"/>
                </a:solidFill>
                <a:latin typeface="Times New Roman" panose="02020603050405020304" pitchFamily="18" charset="0"/>
                <a:cs typeface="Times New Roman" panose="02020603050405020304" pitchFamily="18" charset="0"/>
              </a:rPr>
              <a:t>thước</a:t>
            </a:r>
            <a:r>
              <a:rPr lang="en-US" altLang="en-US" sz="4480" dirty="0">
                <a:solidFill>
                  <a:srgbClr val="004376"/>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1706571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a:xfrm>
            <a:off x="11000239" y="4543341"/>
            <a:ext cx="3463592" cy="112368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t</a:t>
            </a:r>
            <a:endParaRPr lang="en-US" dirty="0"/>
          </a:p>
        </p:txBody>
      </p:sp>
      <p:sp>
        <p:nvSpPr>
          <p:cNvPr id="22" name="Rounded Rectangle 21"/>
          <p:cNvSpPr/>
          <p:nvPr/>
        </p:nvSpPr>
        <p:spPr>
          <a:xfrm>
            <a:off x="10941217" y="3114865"/>
            <a:ext cx="3482146" cy="112816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10941217" y="1617617"/>
            <a:ext cx="3488696" cy="119693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045647" y="251507"/>
            <a:ext cx="12017827" cy="880241"/>
          </a:xfrm>
          <a:prstGeom prst="rect">
            <a:avLst/>
          </a:prstGeom>
          <a:noFill/>
        </p:spPr>
        <p:txBody>
          <a:bodyPr wrap="square" rtlCol="0">
            <a:spAutoFit/>
          </a:bodyPr>
          <a:lstStyle/>
          <a:p>
            <a:r>
              <a:rPr lang="vi-VN" sz="5120" dirty="0">
                <a:solidFill>
                  <a:srgbClr val="00518E"/>
                </a:solidFill>
                <a:latin typeface="Times New Roman" panose="02020603050405020304" pitchFamily="18" charset="0"/>
                <a:cs typeface="Times New Roman" panose="02020603050405020304" pitchFamily="18" charset="0"/>
              </a:rPr>
              <a:t>Chọn loại thước đo thích hợp để đo độ dài </a:t>
            </a:r>
            <a:endParaRPr lang="en-US" sz="5120" dirty="0">
              <a:solidFill>
                <a:srgbClr val="00518E"/>
              </a:solidFill>
              <a:latin typeface="Times New Roman" panose="02020603050405020304" pitchFamily="18" charset="0"/>
              <a:cs typeface="Times New Roman" panose="02020603050405020304" pitchFamily="18" charset="0"/>
            </a:endParaRPr>
          </a:p>
        </p:txBody>
      </p:sp>
      <p:sp>
        <p:nvSpPr>
          <p:cNvPr id="3" name="Round Diagonal Corner Rectangle 2"/>
          <p:cNvSpPr/>
          <p:nvPr/>
        </p:nvSpPr>
        <p:spPr>
          <a:xfrm>
            <a:off x="1815730" y="1598902"/>
            <a:ext cx="7691416" cy="950970"/>
          </a:xfrm>
          <a:prstGeom prst="round2Diag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 Diagonal Corner Rectangle 7"/>
          <p:cNvSpPr/>
          <p:nvPr/>
        </p:nvSpPr>
        <p:spPr>
          <a:xfrm>
            <a:off x="1815731" y="2710822"/>
            <a:ext cx="7691414" cy="950970"/>
          </a:xfrm>
          <a:prstGeom prst="round2DiagRect">
            <a:avLst/>
          </a:prstGeom>
          <a:solidFill>
            <a:srgbClr val="08D2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 Diagonal Corner Rectangle 8"/>
          <p:cNvSpPr/>
          <p:nvPr/>
        </p:nvSpPr>
        <p:spPr>
          <a:xfrm>
            <a:off x="1815731" y="3779905"/>
            <a:ext cx="7691414" cy="950970"/>
          </a:xfrm>
          <a:prstGeom prst="round2Diag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 Diagonal Corner Rectangle 9"/>
          <p:cNvSpPr/>
          <p:nvPr/>
        </p:nvSpPr>
        <p:spPr>
          <a:xfrm>
            <a:off x="1815731" y="4934662"/>
            <a:ext cx="7691414" cy="950970"/>
          </a:xfrm>
          <a:prstGeom prst="round2DiagRect">
            <a:avLst/>
          </a:prstGeom>
          <a:solidFill>
            <a:srgbClr val="00D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 Diagonal Corner Rectangle 10"/>
          <p:cNvSpPr/>
          <p:nvPr/>
        </p:nvSpPr>
        <p:spPr>
          <a:xfrm>
            <a:off x="1815731" y="6046582"/>
            <a:ext cx="7691414" cy="950970"/>
          </a:xfrm>
          <a:prstGeom prst="round2Diag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2056086" y="1712720"/>
            <a:ext cx="4723530" cy="781752"/>
          </a:xfrm>
          <a:prstGeom prst="rect">
            <a:avLst/>
          </a:prstGeom>
          <a:noFill/>
        </p:spPr>
        <p:txBody>
          <a:bodyPr wrap="square" rtlCol="0">
            <a:spAutoFit/>
          </a:bodyPr>
          <a:lstStyle/>
          <a:p>
            <a:r>
              <a:rPr lang="vi-VN" sz="4480" dirty="0">
                <a:solidFill>
                  <a:schemeClr val="bg1"/>
                </a:solidFill>
                <a:latin typeface="Times New Roman" panose="02020603050405020304" pitchFamily="18" charset="0"/>
                <a:cs typeface="Times New Roman" panose="02020603050405020304" pitchFamily="18" charset="0"/>
              </a:rPr>
              <a:t>Bước chân của </a:t>
            </a:r>
            <a:r>
              <a:rPr lang="en-US" sz="4480" dirty="0" err="1">
                <a:solidFill>
                  <a:schemeClr val="bg1"/>
                </a:solidFill>
                <a:latin typeface="Times New Roman" panose="02020603050405020304" pitchFamily="18" charset="0"/>
                <a:cs typeface="Times New Roman" panose="02020603050405020304" pitchFamily="18" charset="0"/>
              </a:rPr>
              <a:t>em</a:t>
            </a:r>
            <a:endParaRPr lang="en-US" sz="4480" dirty="0">
              <a:solidFill>
                <a:schemeClr val="bg1"/>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954207" y="2773717"/>
            <a:ext cx="7404024" cy="781752"/>
          </a:xfrm>
          <a:prstGeom prst="rect">
            <a:avLst/>
          </a:prstGeom>
          <a:noFill/>
        </p:spPr>
        <p:txBody>
          <a:bodyPr wrap="square" rtlCol="0">
            <a:spAutoFit/>
          </a:bodyPr>
          <a:lstStyle/>
          <a:p>
            <a:r>
              <a:rPr lang="vi-VN" sz="4480" dirty="0">
                <a:solidFill>
                  <a:schemeClr val="bg1"/>
                </a:solidFill>
                <a:latin typeface="Times New Roman" panose="02020603050405020304" pitchFamily="18" charset="0"/>
                <a:cs typeface="Times New Roman" panose="02020603050405020304" pitchFamily="18" charset="0"/>
              </a:rPr>
              <a:t>Chu vi ngoài của miệng cốc</a:t>
            </a:r>
            <a:endParaRPr lang="en-US" sz="4480" dirty="0">
              <a:solidFill>
                <a:schemeClr val="bg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2045647" y="3806655"/>
            <a:ext cx="7451059" cy="781752"/>
          </a:xfrm>
          <a:prstGeom prst="rect">
            <a:avLst/>
          </a:prstGeom>
          <a:noFill/>
        </p:spPr>
        <p:txBody>
          <a:bodyPr wrap="square" rtlCol="0">
            <a:spAutoFit/>
          </a:bodyPr>
          <a:lstStyle/>
          <a:p>
            <a:r>
              <a:rPr lang="vi-VN" sz="4480" dirty="0">
                <a:solidFill>
                  <a:schemeClr val="bg1"/>
                </a:solidFill>
                <a:latin typeface="Times New Roman" panose="02020603050405020304" pitchFamily="18" charset="0"/>
                <a:cs typeface="Times New Roman" panose="02020603050405020304" pitchFamily="18" charset="0"/>
              </a:rPr>
              <a:t>Độ cao cửa ra vào lớp học</a:t>
            </a:r>
            <a:endParaRPr lang="en-US" sz="4480" dirty="0">
              <a:solidFill>
                <a:schemeClr val="bg1"/>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1815730" y="4891826"/>
            <a:ext cx="8130328" cy="781752"/>
          </a:xfrm>
          <a:prstGeom prst="rect">
            <a:avLst/>
          </a:prstGeom>
          <a:noFill/>
        </p:spPr>
        <p:txBody>
          <a:bodyPr wrap="square" rtlCol="0">
            <a:spAutoFit/>
          </a:bodyPr>
          <a:lstStyle/>
          <a:p>
            <a:r>
              <a:rPr lang="vi-VN" sz="4480" dirty="0">
                <a:solidFill>
                  <a:schemeClr val="bg1"/>
                </a:solidFill>
                <a:latin typeface="Times New Roman" panose="02020603050405020304" pitchFamily="18" charset="0"/>
                <a:cs typeface="Times New Roman" panose="02020603050405020304" pitchFamily="18" charset="0"/>
              </a:rPr>
              <a:t>Đường kính trong của miện</a:t>
            </a:r>
            <a:r>
              <a:rPr lang="en-US" sz="4480" dirty="0">
                <a:solidFill>
                  <a:schemeClr val="bg1"/>
                </a:solidFill>
                <a:latin typeface="Times New Roman" panose="02020603050405020304" pitchFamily="18" charset="0"/>
                <a:cs typeface="Times New Roman" panose="02020603050405020304" pitchFamily="18" charset="0"/>
              </a:rPr>
              <a:t>g</a:t>
            </a:r>
            <a:r>
              <a:rPr lang="vi-VN" sz="4480" dirty="0">
                <a:solidFill>
                  <a:schemeClr val="bg1"/>
                </a:solidFill>
                <a:latin typeface="Times New Roman" panose="02020603050405020304" pitchFamily="18" charset="0"/>
                <a:cs typeface="Times New Roman" panose="02020603050405020304" pitchFamily="18" charset="0"/>
              </a:rPr>
              <a:t> cốc</a:t>
            </a:r>
            <a:endParaRPr lang="en-US" sz="4480" dirty="0">
              <a:solidFill>
                <a:schemeClr val="bg1"/>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863226" y="6046583"/>
            <a:ext cx="7643920" cy="781752"/>
          </a:xfrm>
          <a:prstGeom prst="rect">
            <a:avLst/>
          </a:prstGeom>
          <a:noFill/>
        </p:spPr>
        <p:txBody>
          <a:bodyPr wrap="square" rtlCol="0">
            <a:spAutoFit/>
          </a:bodyPr>
          <a:lstStyle/>
          <a:p>
            <a:r>
              <a:rPr lang="vi-VN" sz="4480" dirty="0">
                <a:solidFill>
                  <a:srgbClr val="004376"/>
                </a:solidFill>
                <a:latin typeface="Times New Roman" panose="02020603050405020304" pitchFamily="18" charset="0"/>
                <a:cs typeface="Times New Roman" panose="02020603050405020304" pitchFamily="18" charset="0"/>
              </a:rPr>
              <a:t>Đường kính ngoài của ống </a:t>
            </a:r>
            <a:r>
              <a:rPr lang="en-US" sz="4480" dirty="0" err="1">
                <a:solidFill>
                  <a:srgbClr val="004376"/>
                </a:solidFill>
                <a:latin typeface="Times New Roman" panose="02020603050405020304" pitchFamily="18" charset="0"/>
                <a:cs typeface="Times New Roman" panose="02020603050405020304" pitchFamily="18" charset="0"/>
              </a:rPr>
              <a:t>nhựa</a:t>
            </a:r>
            <a:endParaRPr lang="en-US" sz="4480" dirty="0">
              <a:solidFill>
                <a:srgbClr val="004376"/>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25BD4A16-6048-4223-ACD7-E3108532ADA6}"/>
              </a:ext>
            </a:extLst>
          </p:cNvPr>
          <p:cNvSpPr>
            <a:spLocks noChangeArrowheads="1"/>
          </p:cNvSpPr>
          <p:nvPr/>
        </p:nvSpPr>
        <p:spPr bwMode="auto">
          <a:xfrm>
            <a:off x="11061398" y="1704788"/>
            <a:ext cx="3399195" cy="86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70482" tIns="85240" rIns="170482" bIns="85240" anchor="ctr">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defTabSz="1147462">
              <a:spcBef>
                <a:spcPct val="0"/>
              </a:spcBef>
              <a:buNone/>
            </a:pPr>
            <a:r>
              <a:rPr lang="vi-VN" altLang="vi-VN" sz="4480" dirty="0">
                <a:solidFill>
                  <a:srgbClr val="004376"/>
                </a:solidFill>
                <a:latin typeface="Times New Roman" panose="02020603050405020304" pitchFamily="18" charset="0"/>
                <a:cs typeface="Times New Roman" panose="02020603050405020304" pitchFamily="18" charset="0"/>
              </a:rPr>
              <a:t>Thước thẳng</a:t>
            </a:r>
            <a:endParaRPr lang="en-US" altLang="vi-VN" sz="4480" i="1" dirty="0">
              <a:solidFill>
                <a:srgbClr val="004376"/>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25BD4A16-6048-4223-ACD7-E3108532ADA6}"/>
              </a:ext>
            </a:extLst>
          </p:cNvPr>
          <p:cNvSpPr>
            <a:spLocks noChangeArrowheads="1"/>
          </p:cNvSpPr>
          <p:nvPr/>
        </p:nvSpPr>
        <p:spPr bwMode="auto">
          <a:xfrm>
            <a:off x="11040513" y="3184685"/>
            <a:ext cx="3163182" cy="86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70482" tIns="85240" rIns="170482" bIns="85240" anchor="ctr">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defTabSz="1147462">
              <a:spcBef>
                <a:spcPct val="0"/>
              </a:spcBef>
              <a:buNone/>
            </a:pPr>
            <a:r>
              <a:rPr lang="vi-VN" altLang="vi-VN" sz="4480" dirty="0">
                <a:solidFill>
                  <a:srgbClr val="004376"/>
                </a:solidFill>
                <a:latin typeface="Times New Roman" panose="02020603050405020304" pitchFamily="18" charset="0"/>
                <a:cs typeface="Times New Roman" panose="02020603050405020304" pitchFamily="18" charset="0"/>
              </a:rPr>
              <a:t>Thước cuộn</a:t>
            </a:r>
            <a:endParaRPr lang="en-US" altLang="vi-VN" sz="4480" i="1" dirty="0">
              <a:solidFill>
                <a:srgbClr val="004376"/>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25BD4A16-6048-4223-ACD7-E3108532ADA6}"/>
              </a:ext>
            </a:extLst>
          </p:cNvPr>
          <p:cNvSpPr>
            <a:spLocks noChangeArrowheads="1"/>
          </p:cNvSpPr>
          <p:nvPr/>
        </p:nvSpPr>
        <p:spPr bwMode="auto">
          <a:xfrm>
            <a:off x="11119955" y="4635474"/>
            <a:ext cx="3726029" cy="86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70482" tIns="85240" rIns="170482" bIns="85240" anchor="ctr">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defTabSz="1147462">
              <a:spcBef>
                <a:spcPct val="0"/>
              </a:spcBef>
              <a:buNone/>
            </a:pPr>
            <a:r>
              <a:rPr lang="vi-VN" altLang="vi-VN" sz="4480" dirty="0">
                <a:solidFill>
                  <a:srgbClr val="004376"/>
                </a:solidFill>
                <a:latin typeface="Times New Roman" panose="02020603050405020304" pitchFamily="18" charset="0"/>
                <a:cs typeface="Times New Roman" panose="02020603050405020304" pitchFamily="18" charset="0"/>
              </a:rPr>
              <a:t>Thước dây</a:t>
            </a:r>
            <a:endParaRPr lang="en-US" altLang="vi-VN" sz="4480" i="1" dirty="0">
              <a:solidFill>
                <a:srgbClr val="004376"/>
              </a:solidFill>
              <a:latin typeface="Times New Roman" panose="02020603050405020304" pitchFamily="18" charset="0"/>
              <a:cs typeface="Times New Roman" panose="02020603050405020304" pitchFamily="18" charset="0"/>
            </a:endParaRPr>
          </a:p>
        </p:txBody>
      </p:sp>
      <p:cxnSp>
        <p:nvCxnSpPr>
          <p:cNvPr id="25" name="Elbow Connector 24"/>
          <p:cNvCxnSpPr/>
          <p:nvPr/>
        </p:nvCxnSpPr>
        <p:spPr>
          <a:xfrm rot="10800000" flipV="1">
            <a:off x="9489823" y="2396786"/>
            <a:ext cx="1877893" cy="1597011"/>
          </a:xfrm>
          <a:prstGeom prst="bentConnector3">
            <a:avLst>
              <a:gd name="adj1" fmla="val 50000"/>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p:cNvCxnSpPr/>
          <p:nvPr/>
        </p:nvCxnSpPr>
        <p:spPr>
          <a:xfrm rot="16200000" flipV="1">
            <a:off x="9158924" y="-1919253"/>
            <a:ext cx="18715" cy="7024126"/>
          </a:xfrm>
          <a:prstGeom prst="bentConnector3">
            <a:avLst>
              <a:gd name="adj1" fmla="val 2054347"/>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11000240" y="5999132"/>
            <a:ext cx="3485834" cy="112368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t</a:t>
            </a:r>
            <a:endParaRPr lang="en-US" dirty="0"/>
          </a:p>
        </p:txBody>
      </p:sp>
      <p:sp>
        <p:nvSpPr>
          <p:cNvPr id="33" name="Rectangle 32">
            <a:extLst>
              <a:ext uri="{FF2B5EF4-FFF2-40B4-BE49-F238E27FC236}">
                <a16:creationId xmlns:a16="http://schemas.microsoft.com/office/drawing/2014/main" id="{25BD4A16-6048-4223-ACD7-E3108532ADA6}"/>
              </a:ext>
            </a:extLst>
          </p:cNvPr>
          <p:cNvSpPr>
            <a:spLocks noChangeArrowheads="1"/>
          </p:cNvSpPr>
          <p:nvPr/>
        </p:nvSpPr>
        <p:spPr bwMode="auto">
          <a:xfrm>
            <a:off x="11119955" y="6046583"/>
            <a:ext cx="3726029" cy="86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70482" tIns="85240" rIns="170482" bIns="85240" anchor="ctr">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defTabSz="1147462">
              <a:spcBef>
                <a:spcPct val="0"/>
              </a:spcBef>
              <a:buNone/>
            </a:pPr>
            <a:r>
              <a:rPr lang="vi-VN" altLang="vi-VN" sz="4480" dirty="0">
                <a:solidFill>
                  <a:srgbClr val="004376"/>
                </a:solidFill>
                <a:latin typeface="Times New Roman" panose="02020603050405020304" pitchFamily="18" charset="0"/>
                <a:cs typeface="Times New Roman" panose="02020603050405020304" pitchFamily="18" charset="0"/>
              </a:rPr>
              <a:t>Thước kẹp</a:t>
            </a:r>
            <a:endParaRPr lang="en-US" altLang="vi-VN" sz="4480" i="1" dirty="0">
              <a:solidFill>
                <a:srgbClr val="004376"/>
              </a:solidFill>
              <a:latin typeface="Times New Roman" panose="02020603050405020304" pitchFamily="18" charset="0"/>
              <a:cs typeface="Times New Roman" panose="02020603050405020304" pitchFamily="18" charset="0"/>
            </a:endParaRPr>
          </a:p>
        </p:txBody>
      </p:sp>
      <p:cxnSp>
        <p:nvCxnSpPr>
          <p:cNvPr id="40" name="Elbow Connector 39"/>
          <p:cNvCxnSpPr>
            <a:stCxn id="23" idx="1"/>
            <a:endCxn id="8" idx="0"/>
          </p:cNvCxnSpPr>
          <p:nvPr/>
        </p:nvCxnSpPr>
        <p:spPr>
          <a:xfrm rot="10800000">
            <a:off x="9507148" y="3186310"/>
            <a:ext cx="1493093" cy="1918875"/>
          </a:xfrm>
          <a:prstGeom prst="bentConnector3">
            <a:avLst>
              <a:gd name="adj1" fmla="val 50000"/>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42"/>
          <p:cNvCxnSpPr/>
          <p:nvPr/>
        </p:nvCxnSpPr>
        <p:spPr>
          <a:xfrm rot="10800000">
            <a:off x="9489821" y="5333226"/>
            <a:ext cx="1461226" cy="1066485"/>
          </a:xfrm>
          <a:prstGeom prst="bentConnector3">
            <a:avLst>
              <a:gd name="adj1" fmla="val 50000"/>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p:cNvCxnSpPr>
            <a:stCxn id="22" idx="1"/>
          </p:cNvCxnSpPr>
          <p:nvPr/>
        </p:nvCxnSpPr>
        <p:spPr>
          <a:xfrm rot="10800000" flipV="1">
            <a:off x="9489821" y="3678949"/>
            <a:ext cx="1451395" cy="673875"/>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36"/>
          <p:cNvCxnSpPr/>
          <p:nvPr/>
        </p:nvCxnSpPr>
        <p:spPr>
          <a:xfrm rot="10800000" flipV="1">
            <a:off x="9531741" y="6715672"/>
            <a:ext cx="1446774" cy="18579"/>
          </a:xfrm>
          <a:prstGeom prst="bentConnector3">
            <a:avLst>
              <a:gd name="adj1" fmla="val 50000"/>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959584" y="0"/>
            <a:ext cx="1312432" cy="1231104"/>
            <a:chOff x="2068621" y="1287961"/>
            <a:chExt cx="820270" cy="769440"/>
          </a:xfrm>
        </p:grpSpPr>
        <p:sp>
          <p:nvSpPr>
            <p:cNvPr id="44" name="Oval Callout 43"/>
            <p:cNvSpPr/>
            <p:nvPr/>
          </p:nvSpPr>
          <p:spPr>
            <a:xfrm>
              <a:off x="2068621" y="1371601"/>
              <a:ext cx="726141" cy="685800"/>
            </a:xfrm>
            <a:prstGeom prst="wedgeEllipseCallout">
              <a:avLst>
                <a:gd name="adj1" fmla="val 43982"/>
                <a:gd name="adj2" fmla="val 8014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2191870" y="1287961"/>
              <a:ext cx="697021" cy="734816"/>
            </a:xfrm>
            <a:prstGeom prst="rect">
              <a:avLst/>
            </a:prstGeom>
            <a:noFill/>
          </p:spPr>
          <p:txBody>
            <a:bodyPr wrap="square" rtlCol="0">
              <a:spAutoFit/>
            </a:bodyPr>
            <a:lstStyle/>
            <a:p>
              <a:r>
                <a:rPr lang="en-US" sz="704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grpSp>
      <p:sp>
        <p:nvSpPr>
          <p:cNvPr id="4" name="TextBox 3">
            <a:extLst>
              <a:ext uri="{FF2B5EF4-FFF2-40B4-BE49-F238E27FC236}">
                <a16:creationId xmlns:a16="http://schemas.microsoft.com/office/drawing/2014/main" id="{D1E35CC6-6E48-4400-8F3D-9FFA94AFD286}"/>
              </a:ext>
            </a:extLst>
          </p:cNvPr>
          <p:cNvSpPr txBox="1"/>
          <p:nvPr/>
        </p:nvSpPr>
        <p:spPr>
          <a:xfrm>
            <a:off x="1004020" y="1718380"/>
            <a:ext cx="532680" cy="523220"/>
          </a:xfrm>
          <a:prstGeom prst="rect">
            <a:avLst/>
          </a:prstGeom>
          <a:noFill/>
        </p:spPr>
        <p:txBody>
          <a:bodyPr wrap="square" rtlCol="0">
            <a:spAutoFit/>
          </a:bodyPr>
          <a:lstStyle/>
          <a:p>
            <a:r>
              <a:rPr lang="en-US" sz="2800" b="1" dirty="0">
                <a:solidFill>
                  <a:srgbClr val="EB2264"/>
                </a:solidFill>
                <a:latin typeface="Times New Roman" panose="02020603050405020304" pitchFamily="18" charset="0"/>
                <a:cs typeface="Times New Roman" panose="02020603050405020304" pitchFamily="18" charset="0"/>
              </a:rPr>
              <a:t>1</a:t>
            </a:r>
          </a:p>
        </p:txBody>
      </p:sp>
      <p:sp>
        <p:nvSpPr>
          <p:cNvPr id="31" name="TextBox 30">
            <a:extLst>
              <a:ext uri="{FF2B5EF4-FFF2-40B4-BE49-F238E27FC236}">
                <a16:creationId xmlns:a16="http://schemas.microsoft.com/office/drawing/2014/main" id="{8A203E8E-0325-41BF-ADBD-72FB3D6D74C1}"/>
              </a:ext>
            </a:extLst>
          </p:cNvPr>
          <p:cNvSpPr txBox="1"/>
          <p:nvPr/>
        </p:nvSpPr>
        <p:spPr>
          <a:xfrm>
            <a:off x="1054099" y="2857500"/>
            <a:ext cx="500211" cy="523220"/>
          </a:xfrm>
          <a:prstGeom prst="rect">
            <a:avLst/>
          </a:prstGeom>
          <a:noFill/>
        </p:spPr>
        <p:txBody>
          <a:bodyPr wrap="square" rtlCol="0">
            <a:spAutoFit/>
          </a:bodyPr>
          <a:lstStyle/>
          <a:p>
            <a:r>
              <a:rPr lang="en-US" sz="2800" b="1" dirty="0">
                <a:solidFill>
                  <a:srgbClr val="08D2C8"/>
                </a:solidFill>
                <a:latin typeface="Times New Roman" panose="02020603050405020304" pitchFamily="18" charset="0"/>
                <a:cs typeface="Times New Roman" panose="02020603050405020304" pitchFamily="18" charset="0"/>
              </a:rPr>
              <a:t>2</a:t>
            </a:r>
          </a:p>
        </p:txBody>
      </p:sp>
      <p:sp>
        <p:nvSpPr>
          <p:cNvPr id="34" name="TextBox 33">
            <a:extLst>
              <a:ext uri="{FF2B5EF4-FFF2-40B4-BE49-F238E27FC236}">
                <a16:creationId xmlns:a16="http://schemas.microsoft.com/office/drawing/2014/main" id="{7FD27ED4-B6B6-4BA8-B62D-CCE497BA7A1C}"/>
              </a:ext>
            </a:extLst>
          </p:cNvPr>
          <p:cNvSpPr txBox="1"/>
          <p:nvPr/>
        </p:nvSpPr>
        <p:spPr>
          <a:xfrm>
            <a:off x="1076082" y="6228018"/>
            <a:ext cx="460618" cy="523220"/>
          </a:xfrm>
          <a:prstGeom prst="rect">
            <a:avLst/>
          </a:prstGeom>
          <a:noFill/>
        </p:spPr>
        <p:txBody>
          <a:bodyPr wrap="square" rtlCol="0">
            <a:spAutoFit/>
          </a:bodyPr>
          <a:lstStyle/>
          <a:p>
            <a:r>
              <a:rPr lang="en-US" sz="2800" b="1" dirty="0">
                <a:solidFill>
                  <a:srgbClr val="DAEF88"/>
                </a:solidFill>
                <a:latin typeface="Times New Roman" panose="02020603050405020304" pitchFamily="18" charset="0"/>
                <a:cs typeface="Times New Roman" panose="02020603050405020304" pitchFamily="18" charset="0"/>
              </a:rPr>
              <a:t>5</a:t>
            </a:r>
          </a:p>
        </p:txBody>
      </p:sp>
      <p:sp>
        <p:nvSpPr>
          <p:cNvPr id="35" name="TextBox 34">
            <a:extLst>
              <a:ext uri="{FF2B5EF4-FFF2-40B4-BE49-F238E27FC236}">
                <a16:creationId xmlns:a16="http://schemas.microsoft.com/office/drawing/2014/main" id="{A04C1FFC-FDE9-4E8E-9785-95360282B15E}"/>
              </a:ext>
            </a:extLst>
          </p:cNvPr>
          <p:cNvSpPr txBox="1"/>
          <p:nvPr/>
        </p:nvSpPr>
        <p:spPr>
          <a:xfrm>
            <a:off x="1016720" y="5161494"/>
            <a:ext cx="532680" cy="523220"/>
          </a:xfrm>
          <a:prstGeom prst="rect">
            <a:avLst/>
          </a:prstGeom>
          <a:noFill/>
        </p:spPr>
        <p:txBody>
          <a:bodyPr wrap="square" rtlCol="0">
            <a:spAutoFit/>
          </a:bodyPr>
          <a:lstStyle/>
          <a:p>
            <a:r>
              <a:rPr lang="en-US" sz="2800" b="1" dirty="0">
                <a:solidFill>
                  <a:srgbClr val="00D1C6"/>
                </a:solidFill>
                <a:latin typeface="Times New Roman" panose="02020603050405020304" pitchFamily="18" charset="0"/>
                <a:cs typeface="Times New Roman" panose="02020603050405020304" pitchFamily="18" charset="0"/>
              </a:rPr>
              <a:t>4</a:t>
            </a:r>
          </a:p>
        </p:txBody>
      </p:sp>
      <p:sp>
        <p:nvSpPr>
          <p:cNvPr id="36" name="TextBox 35">
            <a:extLst>
              <a:ext uri="{FF2B5EF4-FFF2-40B4-BE49-F238E27FC236}">
                <a16:creationId xmlns:a16="http://schemas.microsoft.com/office/drawing/2014/main" id="{C70035C5-1ACD-43FF-98FE-C102AAEEB8EA}"/>
              </a:ext>
            </a:extLst>
          </p:cNvPr>
          <p:cNvSpPr txBox="1"/>
          <p:nvPr/>
        </p:nvSpPr>
        <p:spPr>
          <a:xfrm>
            <a:off x="1076082" y="3935920"/>
            <a:ext cx="625717" cy="523220"/>
          </a:xfrm>
          <a:prstGeom prst="rect">
            <a:avLst/>
          </a:prstGeom>
          <a:noFill/>
        </p:spPr>
        <p:txBody>
          <a:bodyPr wrap="square" rtlCol="0">
            <a:spAutoFit/>
          </a:bodyPr>
          <a:lstStyle/>
          <a:p>
            <a:r>
              <a:rPr lang="en-US" sz="2800" b="1" dirty="0">
                <a:solidFill>
                  <a:srgbClr val="00518E"/>
                </a:solidFill>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418324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circle(in)">
                                      <p:cBhvr>
                                        <p:cTn id="12" dur="20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circle(in)">
                                      <p:cBhvr>
                                        <p:cTn id="17" dur="20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ircle(in)">
                                      <p:cBhvr>
                                        <p:cTn id="22" dur="20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circle(in)">
                                      <p:cBhvr>
                                        <p:cTn id="27" dur="20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circle(in)">
                                      <p:cBhvr>
                                        <p:cTn id="32"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BFCF80-DCD4-4052-B12B-AD0992C157E8}"/>
              </a:ext>
            </a:extLst>
          </p:cNvPr>
          <p:cNvSpPr txBox="1"/>
          <p:nvPr/>
        </p:nvSpPr>
        <p:spPr>
          <a:xfrm>
            <a:off x="1227220" y="1594520"/>
            <a:ext cx="12809875" cy="3170099"/>
          </a:xfrm>
          <a:prstGeom prst="rect">
            <a:avLst/>
          </a:prstGeom>
          <a:noFill/>
        </p:spPr>
        <p:txBody>
          <a:bodyPr wrap="square" rtlCol="0">
            <a:spAutoFit/>
          </a:bodyPr>
          <a:lstStyle/>
          <a:p>
            <a:pPr algn="ctr"/>
            <a:r>
              <a:rPr lang="en-US" sz="4000" dirty="0" err="1">
                <a:solidFill>
                  <a:srgbClr val="FF0000"/>
                </a:solidFill>
                <a:latin typeface="Times New Roman" panose="02020603050405020304" pitchFamily="18" charset="0"/>
                <a:cs typeface="Times New Roman" panose="02020603050405020304" pitchFamily="18" charset="0"/>
              </a:rPr>
              <a:t>Lưu</a:t>
            </a:r>
            <a:r>
              <a:rPr lang="en-US" sz="4000" dirty="0">
                <a:solidFill>
                  <a:srgbClr val="FF0000"/>
                </a:solidFill>
                <a:latin typeface="Times New Roman" panose="02020603050405020304" pitchFamily="18" charset="0"/>
                <a:cs typeface="Times New Roman" panose="02020603050405020304" pitchFamily="18" charset="0"/>
              </a:rPr>
              <a:t> ý</a:t>
            </a:r>
          </a:p>
          <a:p>
            <a:pPr marL="285750" indent="-285750">
              <a:buFontTx/>
              <a:buChar char="-"/>
            </a:pPr>
            <a:r>
              <a:rPr lang="en-US" sz="4000" dirty="0" err="1">
                <a:latin typeface="Times New Roman" panose="02020603050405020304" pitchFamily="18" charset="0"/>
                <a:cs typeface="Times New Roman" panose="02020603050405020304" pitchFamily="18" charset="0"/>
              </a:rPr>
              <a:t>Nên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chọn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cụ</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GHĐ </a:t>
            </a:r>
            <a:r>
              <a:rPr lang="en-US" sz="4000" dirty="0" err="1">
                <a:latin typeface="Times New Roman" panose="02020603050405020304" pitchFamily="18" charset="0"/>
                <a:cs typeface="Times New Roman" panose="02020603050405020304" pitchFamily="18" charset="0"/>
              </a:rPr>
              <a:t>lớn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chút</a:t>
            </a:r>
            <a:r>
              <a:rPr lang="en-US" sz="4000" dirty="0">
                <a:latin typeface="Times New Roman" panose="02020603050405020304" pitchFamily="18" charset="0"/>
                <a:cs typeface="Times New Roman" panose="02020603050405020304" pitchFamily="18" charset="0"/>
              </a:rPr>
              <a:t>.</a:t>
            </a:r>
          </a:p>
          <a:p>
            <a:pPr marL="285750" indent="-285750">
              <a:buFontTx/>
              <a:buChar char="-"/>
            </a:pPr>
            <a:r>
              <a:rPr lang="en-US" sz="4000" dirty="0" err="1">
                <a:latin typeface="Times New Roman" panose="02020603050405020304" pitchFamily="18" charset="0"/>
                <a:cs typeface="Times New Roman" panose="02020603050405020304" pitchFamily="18" charset="0"/>
              </a:rPr>
              <a:t>Muốn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chọn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cụ</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ĐCNN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a:t>
            </a:r>
            <a:r>
              <a:rPr lang="en-US" sz="4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07998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827AEA-D108-4303-85CF-DF5EE3D080E1}"/>
              </a:ext>
            </a:extLst>
          </p:cNvPr>
          <p:cNvPicPr>
            <a:picLocks noChangeAspect="1"/>
          </p:cNvPicPr>
          <p:nvPr/>
        </p:nvPicPr>
        <p:blipFill rotWithShape="1">
          <a:blip r:embed="rId2">
            <a:extLst>
              <a:ext uri="{28A0092B-C50C-407E-A947-70E740481C1C}">
                <a14:useLocalDpi xmlns:a14="http://schemas.microsoft.com/office/drawing/2010/main" val="0"/>
              </a:ext>
            </a:extLst>
          </a:blip>
          <a:srcRect l="6042" t="-5213" r="8161" b="2472"/>
          <a:stretch/>
        </p:blipFill>
        <p:spPr>
          <a:xfrm>
            <a:off x="0" y="1391394"/>
            <a:ext cx="7664467" cy="5208820"/>
          </a:xfrm>
          <a:prstGeom prst="rect">
            <a:avLst/>
          </a:prstGeom>
        </p:spPr>
      </p:pic>
      <p:pic>
        <p:nvPicPr>
          <p:cNvPr id="4" name="Picture 3">
            <a:extLst>
              <a:ext uri="{FF2B5EF4-FFF2-40B4-BE49-F238E27FC236}">
                <a16:creationId xmlns:a16="http://schemas.microsoft.com/office/drawing/2014/main" id="{D8260689-F2BA-4BAE-88E2-D0FDAE3773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6456" y="1594520"/>
            <a:ext cx="6022143" cy="4235574"/>
          </a:xfrm>
          <a:prstGeom prst="rect">
            <a:avLst/>
          </a:prstGeom>
        </p:spPr>
      </p:pic>
    </p:spTree>
    <p:extLst>
      <p:ext uri="{BB962C8B-B14F-4D97-AF65-F5344CB8AC3E}">
        <p14:creationId xmlns:p14="http://schemas.microsoft.com/office/powerpoint/2010/main" val="42858916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1" name="Rounded Rectangle 20"/>
          <p:cNvSpPr/>
          <p:nvPr/>
        </p:nvSpPr>
        <p:spPr>
          <a:xfrm>
            <a:off x="10697356" y="5272242"/>
            <a:ext cx="3488696" cy="164870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1376819" y="4085469"/>
            <a:ext cx="7691414" cy="950970"/>
          </a:xfrm>
          <a:prstGeom prst="round2DiagRect">
            <a:avLst/>
          </a:prstGeom>
          <a:solidFill>
            <a:srgbClr val="00D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 Diagonal Corner Rectangle 10"/>
          <p:cNvSpPr/>
          <p:nvPr/>
        </p:nvSpPr>
        <p:spPr>
          <a:xfrm>
            <a:off x="1376819" y="5197389"/>
            <a:ext cx="7691414" cy="950970"/>
          </a:xfrm>
          <a:prstGeom prst="round2Diag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1376818" y="4042632"/>
            <a:ext cx="8130328" cy="781752"/>
          </a:xfrm>
          <a:prstGeom prst="rect">
            <a:avLst/>
          </a:prstGeom>
          <a:noFill/>
        </p:spPr>
        <p:txBody>
          <a:bodyPr wrap="square" rtlCol="0">
            <a:spAutoFit/>
          </a:bodyPr>
          <a:lstStyle/>
          <a:p>
            <a:r>
              <a:rPr lang="vi-VN" sz="4480" dirty="0">
                <a:solidFill>
                  <a:schemeClr val="bg1"/>
                </a:solidFill>
                <a:latin typeface="Times New Roman" panose="02020603050405020304" pitchFamily="18" charset="0"/>
                <a:cs typeface="Times New Roman" panose="02020603050405020304" pitchFamily="18" charset="0"/>
              </a:rPr>
              <a:t>Đường kính trong của miện</a:t>
            </a:r>
            <a:r>
              <a:rPr lang="en-US" sz="4480" dirty="0">
                <a:solidFill>
                  <a:schemeClr val="bg1"/>
                </a:solidFill>
                <a:latin typeface="Times New Roman" panose="02020603050405020304" pitchFamily="18" charset="0"/>
                <a:cs typeface="Times New Roman" panose="02020603050405020304" pitchFamily="18" charset="0"/>
              </a:rPr>
              <a:t>g</a:t>
            </a:r>
            <a:r>
              <a:rPr lang="vi-VN" sz="4480" dirty="0">
                <a:solidFill>
                  <a:schemeClr val="bg1"/>
                </a:solidFill>
                <a:latin typeface="Times New Roman" panose="02020603050405020304" pitchFamily="18" charset="0"/>
                <a:cs typeface="Times New Roman" panose="02020603050405020304" pitchFamily="18" charset="0"/>
              </a:rPr>
              <a:t> cốc</a:t>
            </a:r>
            <a:endParaRPr lang="en-US" sz="4480" dirty="0">
              <a:solidFill>
                <a:schemeClr val="bg1"/>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424314" y="5197389"/>
            <a:ext cx="7643920" cy="781752"/>
          </a:xfrm>
          <a:prstGeom prst="rect">
            <a:avLst/>
          </a:prstGeom>
          <a:noFill/>
        </p:spPr>
        <p:txBody>
          <a:bodyPr wrap="square" rtlCol="0">
            <a:spAutoFit/>
          </a:bodyPr>
          <a:lstStyle/>
          <a:p>
            <a:r>
              <a:rPr lang="vi-VN" sz="4480" dirty="0">
                <a:solidFill>
                  <a:srgbClr val="004376"/>
                </a:solidFill>
                <a:latin typeface="Times New Roman" panose="02020603050405020304" pitchFamily="18" charset="0"/>
                <a:cs typeface="Times New Roman" panose="02020603050405020304" pitchFamily="18" charset="0"/>
              </a:rPr>
              <a:t>Đường kính ngoài của ống </a:t>
            </a:r>
            <a:r>
              <a:rPr lang="en-US" sz="4480" dirty="0" err="1">
                <a:solidFill>
                  <a:srgbClr val="004376"/>
                </a:solidFill>
                <a:latin typeface="Times New Roman" panose="02020603050405020304" pitchFamily="18" charset="0"/>
                <a:cs typeface="Times New Roman" panose="02020603050405020304" pitchFamily="18" charset="0"/>
              </a:rPr>
              <a:t>nhựa</a:t>
            </a:r>
            <a:endParaRPr lang="en-US" sz="4480" dirty="0">
              <a:solidFill>
                <a:srgbClr val="004376"/>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25BD4A16-6048-4223-ACD7-E3108532ADA6}"/>
              </a:ext>
            </a:extLst>
          </p:cNvPr>
          <p:cNvSpPr>
            <a:spLocks noChangeArrowheads="1"/>
          </p:cNvSpPr>
          <p:nvPr/>
        </p:nvSpPr>
        <p:spPr bwMode="auto">
          <a:xfrm>
            <a:off x="10840453" y="5245768"/>
            <a:ext cx="3447847" cy="1564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70482" tIns="85240" rIns="170482" bIns="85240" anchor="ctr">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defTabSz="1147462">
              <a:spcBef>
                <a:spcPct val="0"/>
              </a:spcBef>
              <a:buNone/>
            </a:pPr>
            <a:r>
              <a:rPr lang="vi-VN" altLang="vi-VN" sz="4480" dirty="0">
                <a:solidFill>
                  <a:srgbClr val="004376"/>
                </a:solidFill>
                <a:latin typeface="Times New Roman" panose="02020603050405020304" pitchFamily="18" charset="0"/>
                <a:cs typeface="Times New Roman" panose="02020603050405020304" pitchFamily="18" charset="0"/>
              </a:rPr>
              <a:t>Thước thẳng</a:t>
            </a:r>
            <a:endParaRPr lang="en-US" altLang="vi-VN" sz="4480" dirty="0">
              <a:solidFill>
                <a:srgbClr val="004376"/>
              </a:solidFill>
              <a:latin typeface="Times New Roman" panose="02020603050405020304" pitchFamily="18" charset="0"/>
              <a:cs typeface="Times New Roman" panose="02020603050405020304" pitchFamily="18" charset="0"/>
            </a:endParaRPr>
          </a:p>
          <a:p>
            <a:pPr defTabSz="1147462">
              <a:spcBef>
                <a:spcPct val="0"/>
              </a:spcBef>
              <a:buNone/>
            </a:pPr>
            <a:r>
              <a:rPr lang="en-US" altLang="vi-VN" sz="4480" dirty="0">
                <a:solidFill>
                  <a:srgbClr val="004376"/>
                </a:solidFill>
                <a:latin typeface="Times New Roman" panose="02020603050405020304" pitchFamily="18" charset="0"/>
                <a:cs typeface="Times New Roman" panose="02020603050405020304" pitchFamily="18" charset="0"/>
              </a:rPr>
              <a:t>+ com pa</a:t>
            </a:r>
          </a:p>
        </p:txBody>
      </p:sp>
      <p:cxnSp>
        <p:nvCxnSpPr>
          <p:cNvPr id="27" name="Elbow Connector 26"/>
          <p:cNvCxnSpPr/>
          <p:nvPr/>
        </p:nvCxnSpPr>
        <p:spPr>
          <a:xfrm rot="16200000" flipV="1">
            <a:off x="8891950" y="-285207"/>
            <a:ext cx="18715" cy="7024126"/>
          </a:xfrm>
          <a:prstGeom prst="bentConnector3">
            <a:avLst>
              <a:gd name="adj1" fmla="val 2054347"/>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10574778" y="3203857"/>
            <a:ext cx="3485834" cy="112368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t</a:t>
            </a:r>
            <a:endParaRPr lang="en-US" dirty="0"/>
          </a:p>
        </p:txBody>
      </p:sp>
      <p:sp>
        <p:nvSpPr>
          <p:cNvPr id="33" name="Rectangle 32">
            <a:extLst>
              <a:ext uri="{FF2B5EF4-FFF2-40B4-BE49-F238E27FC236}">
                <a16:creationId xmlns:a16="http://schemas.microsoft.com/office/drawing/2014/main" id="{25BD4A16-6048-4223-ACD7-E3108532ADA6}"/>
              </a:ext>
            </a:extLst>
          </p:cNvPr>
          <p:cNvSpPr>
            <a:spLocks noChangeArrowheads="1"/>
          </p:cNvSpPr>
          <p:nvPr/>
        </p:nvSpPr>
        <p:spPr bwMode="auto">
          <a:xfrm>
            <a:off x="10697355" y="3256927"/>
            <a:ext cx="3726029" cy="86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70482" tIns="85240" rIns="170482" bIns="85240" anchor="ctr">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defTabSz="1147462">
              <a:spcBef>
                <a:spcPct val="0"/>
              </a:spcBef>
              <a:buNone/>
            </a:pPr>
            <a:r>
              <a:rPr lang="vi-VN" altLang="vi-VN" sz="4480" dirty="0">
                <a:solidFill>
                  <a:srgbClr val="004376"/>
                </a:solidFill>
                <a:latin typeface="Times New Roman" panose="02020603050405020304" pitchFamily="18" charset="0"/>
                <a:cs typeface="Times New Roman" panose="02020603050405020304" pitchFamily="18" charset="0"/>
              </a:rPr>
              <a:t>Thước kẹp</a:t>
            </a:r>
            <a:endParaRPr lang="en-US" altLang="vi-VN" sz="4480" i="1" dirty="0">
              <a:solidFill>
                <a:srgbClr val="004376"/>
              </a:solidFill>
              <a:latin typeface="Times New Roman" panose="02020603050405020304" pitchFamily="18" charset="0"/>
              <a:cs typeface="Times New Roman" panose="02020603050405020304" pitchFamily="18" charset="0"/>
            </a:endParaRPr>
          </a:p>
        </p:txBody>
      </p:sp>
      <p:sp>
        <p:nvSpPr>
          <p:cNvPr id="4" name="Oval 3"/>
          <p:cNvSpPr/>
          <p:nvPr/>
        </p:nvSpPr>
        <p:spPr>
          <a:xfrm>
            <a:off x="638203" y="3146696"/>
            <a:ext cx="9216142" cy="3848422"/>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Elbow Connector 13"/>
          <p:cNvCxnSpPr>
            <a:endCxn id="4" idx="4"/>
          </p:cNvCxnSpPr>
          <p:nvPr/>
        </p:nvCxnSpPr>
        <p:spPr>
          <a:xfrm rot="10800000" flipV="1">
            <a:off x="5246276" y="6034540"/>
            <a:ext cx="5498578" cy="960579"/>
          </a:xfrm>
          <a:prstGeom prst="bentConnector4">
            <a:avLst>
              <a:gd name="adj1" fmla="val 8098"/>
              <a:gd name="adj2" fmla="val 138077"/>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8E94916-6AE6-4203-9FE0-899EA991D85A}"/>
              </a:ext>
            </a:extLst>
          </p:cNvPr>
          <p:cNvSpPr txBox="1"/>
          <p:nvPr/>
        </p:nvSpPr>
        <p:spPr>
          <a:xfrm>
            <a:off x="533400" y="874440"/>
            <a:ext cx="14007752" cy="1323439"/>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Nhiệm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vụ</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về</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nhà</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Sử</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dụng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compa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và</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thước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thẳng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để</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đường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kính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và</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đường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kính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ngoài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của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miệng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cốc</a:t>
            </a:r>
            <a:r>
              <a:rPr lang="en-US" sz="4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3394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8"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173230" y="326236"/>
            <a:ext cx="12129626" cy="959483"/>
            <a:chOff x="871868" y="679371"/>
            <a:chExt cx="7581016" cy="599677"/>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3040" eaLnBrk="1" fontAlgn="auto" hangingPunct="1">
                <a:spcBef>
                  <a:spcPts val="0"/>
                </a:spcBef>
                <a:spcAft>
                  <a:spcPts val="0"/>
                </a:spcAft>
                <a:buClr>
                  <a:srgbClr val="000000"/>
                </a:buClr>
              </a:pPr>
              <a:endParaRPr lang="en-US" sz="5120" kern="0">
                <a:solidFill>
                  <a:srgbClr val="00518E"/>
                </a:solidFill>
                <a:latin typeface="Arial"/>
                <a:sym typeface="Arial"/>
              </a:endParaRPr>
            </a:p>
          </p:txBody>
        </p:sp>
        <p:sp>
          <p:nvSpPr>
            <p:cNvPr id="4" name="TextBox 3"/>
            <p:cNvSpPr txBox="1"/>
            <p:nvPr/>
          </p:nvSpPr>
          <p:spPr>
            <a:xfrm>
              <a:off x="871868" y="715523"/>
              <a:ext cx="818708" cy="550151"/>
            </a:xfrm>
            <a:prstGeom prst="rect">
              <a:avLst/>
            </a:prstGeom>
            <a:noFill/>
          </p:spPr>
          <p:txBody>
            <a:bodyPr wrap="square" rtlCol="0">
              <a:spAutoFit/>
            </a:bodyPr>
            <a:lstStyle/>
            <a:p>
              <a:pPr algn="ctr" defTabSz="1463040" eaLnBrk="1" fontAlgn="auto" hangingPunct="1">
                <a:spcBef>
                  <a:spcPts val="0"/>
                </a:spcBef>
                <a:spcAft>
                  <a:spcPts val="0"/>
                </a:spcAft>
                <a:buClr>
                  <a:srgbClr val="000000"/>
                </a:buClr>
              </a:pPr>
              <a:r>
                <a:rPr lang="en-US" sz="5120" b="1" kern="0" dirty="0">
                  <a:solidFill>
                    <a:srgbClr val="00518E"/>
                  </a:solidFill>
                  <a:latin typeface="Times New Roman" panose="02020603050405020304" pitchFamily="18" charset="0"/>
                  <a:cs typeface="Times New Roman" panose="02020603050405020304" pitchFamily="18" charset="0"/>
                  <a:sym typeface="Arial"/>
                </a:rPr>
                <a:t>III</a:t>
              </a:r>
            </a:p>
          </p:txBody>
        </p:sp>
        <p:sp>
          <p:nvSpPr>
            <p:cNvPr id="5" name="TextBox 4"/>
            <p:cNvSpPr txBox="1"/>
            <p:nvPr/>
          </p:nvSpPr>
          <p:spPr>
            <a:xfrm>
              <a:off x="1786270" y="679371"/>
              <a:ext cx="6666614" cy="550151"/>
            </a:xfrm>
            <a:prstGeom prst="rect">
              <a:avLst/>
            </a:prstGeom>
            <a:noFill/>
          </p:spPr>
          <p:txBody>
            <a:bodyPr wrap="square" rtlCol="0">
              <a:spAutoFit/>
            </a:bodyPr>
            <a:lstStyle/>
            <a:p>
              <a:pPr defTabSz="1463040" eaLnBrk="1" fontAlgn="auto" hangingPunct="1">
                <a:spcBef>
                  <a:spcPts val="0"/>
                </a:spcBef>
                <a:spcAft>
                  <a:spcPts val="0"/>
                </a:spcAft>
                <a:buClr>
                  <a:srgbClr val="000000"/>
                </a:buClr>
              </a:pPr>
              <a:r>
                <a:rPr lang="en-US" sz="5120" b="1" kern="0" dirty="0">
                  <a:solidFill>
                    <a:srgbClr val="00518E"/>
                  </a:solidFill>
                  <a:latin typeface="Times New Roman" panose="02020603050405020304" pitchFamily="18" charset="0"/>
                  <a:cs typeface="Times New Roman" panose="02020603050405020304" pitchFamily="18" charset="0"/>
                  <a:sym typeface="Arial"/>
                </a:rPr>
                <a:t>CÁCH ĐO CHIỀU DÀI</a:t>
              </a:r>
            </a:p>
          </p:txBody>
        </p:sp>
      </p:grpSp>
      <p:grpSp>
        <p:nvGrpSpPr>
          <p:cNvPr id="13" name="Group 12"/>
          <p:cNvGrpSpPr/>
          <p:nvPr/>
        </p:nvGrpSpPr>
        <p:grpSpPr>
          <a:xfrm>
            <a:off x="814215" y="2435033"/>
            <a:ext cx="13019350" cy="3552973"/>
            <a:chOff x="223134" y="1521895"/>
            <a:chExt cx="8137094" cy="2220608"/>
          </a:xfrm>
        </p:grpSpPr>
        <p:sp>
          <p:nvSpPr>
            <p:cNvPr id="12" name="Rounded Rectangle 11"/>
            <p:cNvSpPr/>
            <p:nvPr/>
          </p:nvSpPr>
          <p:spPr>
            <a:xfrm>
              <a:off x="1024856" y="1564651"/>
              <a:ext cx="7335372" cy="2177852"/>
            </a:xfrm>
            <a:prstGeom prst="roundRect">
              <a:avLst/>
            </a:prstGeom>
            <a:noFill/>
            <a:ln>
              <a:solidFill>
                <a:srgbClr val="22B7C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3040" eaLnBrk="1" fontAlgn="auto" hangingPunct="1">
                <a:spcBef>
                  <a:spcPts val="0"/>
                </a:spcBef>
                <a:spcAft>
                  <a:spcPts val="0"/>
                </a:spcAft>
                <a:buClr>
                  <a:srgbClr val="000000"/>
                </a:buClr>
              </a:pPr>
              <a:endParaRPr lang="en-US" sz="2240" kern="0">
                <a:solidFill>
                  <a:srgbClr val="FFFFFF"/>
                </a:solidFill>
                <a:latin typeface="Arial"/>
                <a:sym typeface="Arial"/>
              </a:endParaRPr>
            </a:p>
          </p:txBody>
        </p:sp>
        <p:sp>
          <p:nvSpPr>
            <p:cNvPr id="6" name="Oval 5"/>
            <p:cNvSpPr/>
            <p:nvPr/>
          </p:nvSpPr>
          <p:spPr>
            <a:xfrm>
              <a:off x="223134" y="1521895"/>
              <a:ext cx="2388787" cy="2220608"/>
            </a:xfrm>
            <a:prstGeom prst="ellipse">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3040" eaLnBrk="1" fontAlgn="auto" hangingPunct="1">
                <a:spcBef>
                  <a:spcPts val="0"/>
                </a:spcBef>
                <a:spcAft>
                  <a:spcPts val="0"/>
                </a:spcAft>
                <a:buClr>
                  <a:srgbClr val="000000"/>
                </a:buClr>
              </a:pPr>
              <a:endParaRPr lang="en-US" sz="2240" kern="0">
                <a:solidFill>
                  <a:srgbClr val="FFFFFF"/>
                </a:solidFill>
                <a:latin typeface="Arial"/>
                <a:sym typeface="Arial"/>
              </a:endParaRPr>
            </a:p>
          </p:txBody>
        </p:sp>
        <p:sp>
          <p:nvSpPr>
            <p:cNvPr id="8" name="TextBox 7"/>
            <p:cNvSpPr txBox="1"/>
            <p:nvPr/>
          </p:nvSpPr>
          <p:spPr>
            <a:xfrm>
              <a:off x="733473" y="2298390"/>
              <a:ext cx="1941780" cy="550151"/>
            </a:xfrm>
            <a:prstGeom prst="rect">
              <a:avLst/>
            </a:prstGeom>
            <a:noFill/>
          </p:spPr>
          <p:txBody>
            <a:bodyPr wrap="square" rtlCol="0">
              <a:spAutoFit/>
            </a:bodyPr>
            <a:lstStyle/>
            <a:p>
              <a:pPr defTabSz="1463040" eaLnBrk="1" fontAlgn="auto" hangingPunct="1">
                <a:spcBef>
                  <a:spcPts val="0"/>
                </a:spcBef>
                <a:spcAft>
                  <a:spcPts val="0"/>
                </a:spcAft>
                <a:buClr>
                  <a:srgbClr val="000000"/>
                </a:buClr>
              </a:pPr>
              <a:r>
                <a:rPr lang="en-US" sz="5120" b="1" kern="0" dirty="0" err="1">
                  <a:solidFill>
                    <a:srgbClr val="FFFFFF"/>
                  </a:solidFill>
                  <a:latin typeface="Times New Roman" panose="02020603050405020304" pitchFamily="18" charset="0"/>
                  <a:cs typeface="Times New Roman" panose="02020603050405020304" pitchFamily="18" charset="0"/>
                  <a:sym typeface="Arial"/>
                </a:rPr>
                <a:t>Bước</a:t>
              </a:r>
              <a:r>
                <a:rPr lang="en-US" sz="5120" b="1" kern="0" dirty="0">
                  <a:solidFill>
                    <a:srgbClr val="FFFFFF"/>
                  </a:solidFill>
                  <a:latin typeface="Times New Roman" panose="02020603050405020304" pitchFamily="18" charset="0"/>
                  <a:cs typeface="Times New Roman" panose="02020603050405020304" pitchFamily="18" charset="0"/>
                  <a:sym typeface="Arial"/>
                </a:rPr>
                <a:t> 1</a:t>
              </a:r>
            </a:p>
          </p:txBody>
        </p:sp>
        <p:sp>
          <p:nvSpPr>
            <p:cNvPr id="10" name="TextBox 9"/>
            <p:cNvSpPr txBox="1"/>
            <p:nvPr/>
          </p:nvSpPr>
          <p:spPr>
            <a:xfrm>
              <a:off x="2779060" y="1921539"/>
              <a:ext cx="5333044" cy="1042593"/>
            </a:xfrm>
            <a:prstGeom prst="rect">
              <a:avLst/>
            </a:prstGeom>
            <a:noFill/>
          </p:spPr>
          <p:txBody>
            <a:bodyPr wrap="square" rtlCol="0">
              <a:spAutoFit/>
            </a:bodyPr>
            <a:lstStyle/>
            <a:p>
              <a:pPr defTabSz="1463040" eaLnBrk="1" fontAlgn="auto" hangingPunct="1">
                <a:spcBef>
                  <a:spcPts val="0"/>
                </a:spcBef>
                <a:spcAft>
                  <a:spcPts val="0"/>
                </a:spcAft>
                <a:buClr>
                  <a:srgbClr val="000000"/>
                </a:buClr>
              </a:pPr>
              <a:r>
                <a:rPr lang="en-US" sz="5120" kern="0" dirty="0" err="1">
                  <a:solidFill>
                    <a:srgbClr val="00518E"/>
                  </a:solidFill>
                  <a:latin typeface="Times New Roman" panose="02020603050405020304" pitchFamily="18" charset="0"/>
                  <a:cs typeface="Times New Roman" panose="02020603050405020304" pitchFamily="18" charset="0"/>
                  <a:sym typeface="Arial"/>
                </a:rPr>
                <a:t>Ước</a:t>
              </a:r>
              <a:r>
                <a:rPr lang="en-US" sz="5120" kern="0" dirty="0">
                  <a:solidFill>
                    <a:srgbClr val="00518E"/>
                  </a:solidFill>
                  <a:latin typeface="Times New Roman" panose="02020603050405020304" pitchFamily="18" charset="0"/>
                  <a:cs typeface="Times New Roman" panose="02020603050405020304" pitchFamily="18" charset="0"/>
                  <a:sym typeface="Arial"/>
                </a:rPr>
                <a:t> </a:t>
              </a:r>
              <a:r>
                <a:rPr lang="en-US" sz="5120" kern="0" dirty="0" err="1">
                  <a:solidFill>
                    <a:srgbClr val="00518E"/>
                  </a:solidFill>
                  <a:latin typeface="Times New Roman" panose="02020603050405020304" pitchFamily="18" charset="0"/>
                  <a:cs typeface="Times New Roman" panose="02020603050405020304" pitchFamily="18" charset="0"/>
                  <a:sym typeface="Arial"/>
                </a:rPr>
                <a:t>lượng</a:t>
              </a:r>
              <a:r>
                <a:rPr lang="en-US" sz="5120" kern="0" dirty="0">
                  <a:solidFill>
                    <a:srgbClr val="00518E"/>
                  </a:solidFill>
                  <a:latin typeface="Times New Roman" panose="02020603050405020304" pitchFamily="18" charset="0"/>
                  <a:cs typeface="Times New Roman" panose="02020603050405020304" pitchFamily="18" charset="0"/>
                  <a:sym typeface="Arial"/>
                </a:rPr>
                <a:t> </a:t>
              </a:r>
              <a:r>
                <a:rPr lang="en-US" sz="5120" kern="0" dirty="0" err="1">
                  <a:solidFill>
                    <a:srgbClr val="00518E"/>
                  </a:solidFill>
                  <a:latin typeface="Times New Roman" panose="02020603050405020304" pitchFamily="18" charset="0"/>
                  <a:cs typeface="Times New Roman" panose="02020603050405020304" pitchFamily="18" charset="0"/>
                  <a:sym typeface="Arial"/>
                </a:rPr>
                <a:t>chiều</a:t>
              </a:r>
              <a:r>
                <a:rPr lang="en-US" sz="5120" kern="0" dirty="0">
                  <a:solidFill>
                    <a:srgbClr val="00518E"/>
                  </a:solidFill>
                  <a:latin typeface="Times New Roman" panose="02020603050405020304" pitchFamily="18" charset="0"/>
                  <a:cs typeface="Times New Roman" panose="02020603050405020304" pitchFamily="18" charset="0"/>
                  <a:sym typeface="Arial"/>
                </a:rPr>
                <a:t> </a:t>
              </a:r>
              <a:r>
                <a:rPr lang="en-US" sz="5120" kern="0" dirty="0" err="1">
                  <a:solidFill>
                    <a:srgbClr val="00518E"/>
                  </a:solidFill>
                  <a:latin typeface="Times New Roman" panose="02020603050405020304" pitchFamily="18" charset="0"/>
                  <a:cs typeface="Times New Roman" panose="02020603050405020304" pitchFamily="18" charset="0"/>
                  <a:sym typeface="Arial"/>
                </a:rPr>
                <a:t>dài</a:t>
              </a:r>
              <a:r>
                <a:rPr lang="en-US" sz="5120" kern="0" dirty="0">
                  <a:solidFill>
                    <a:srgbClr val="00518E"/>
                  </a:solidFill>
                  <a:latin typeface="Times New Roman" panose="02020603050405020304" pitchFamily="18" charset="0"/>
                  <a:cs typeface="Times New Roman" panose="02020603050405020304" pitchFamily="18" charset="0"/>
                  <a:sym typeface="Arial"/>
                </a:rPr>
                <a:t> </a:t>
              </a:r>
              <a:r>
                <a:rPr lang="en-US" sz="5120" kern="0" dirty="0" err="1">
                  <a:solidFill>
                    <a:srgbClr val="00518E"/>
                  </a:solidFill>
                  <a:latin typeface="Times New Roman" panose="02020603050405020304" pitchFamily="18" charset="0"/>
                  <a:cs typeface="Times New Roman" panose="02020603050405020304" pitchFamily="18" charset="0"/>
                  <a:sym typeface="Arial"/>
                </a:rPr>
                <a:t>cần</a:t>
              </a:r>
              <a:r>
                <a:rPr lang="en-US" sz="5120" kern="0" dirty="0">
                  <a:solidFill>
                    <a:srgbClr val="00518E"/>
                  </a:solidFill>
                  <a:latin typeface="Times New Roman" panose="02020603050405020304" pitchFamily="18" charset="0"/>
                  <a:cs typeface="Times New Roman" panose="02020603050405020304" pitchFamily="18" charset="0"/>
                  <a:sym typeface="Arial"/>
                </a:rPr>
                <a:t> </a:t>
              </a:r>
              <a:r>
                <a:rPr lang="en-US" sz="5120" kern="0" dirty="0" err="1">
                  <a:solidFill>
                    <a:srgbClr val="00518E"/>
                  </a:solidFill>
                  <a:latin typeface="Times New Roman" panose="02020603050405020304" pitchFamily="18" charset="0"/>
                  <a:cs typeface="Times New Roman" panose="02020603050405020304" pitchFamily="18" charset="0"/>
                  <a:sym typeface="Arial"/>
                </a:rPr>
                <a:t>đo</a:t>
              </a:r>
              <a:r>
                <a:rPr lang="en-US" sz="5120" kern="0" dirty="0">
                  <a:solidFill>
                    <a:srgbClr val="00518E"/>
                  </a:solidFill>
                  <a:latin typeface="Times New Roman" panose="02020603050405020304" pitchFamily="18" charset="0"/>
                  <a:cs typeface="Times New Roman" panose="02020603050405020304" pitchFamily="18" charset="0"/>
                  <a:sym typeface="Arial"/>
                </a:rPr>
                <a:t> </a:t>
              </a:r>
              <a:r>
                <a:rPr lang="en-US" sz="5120" kern="0" dirty="0" err="1">
                  <a:solidFill>
                    <a:srgbClr val="00518E"/>
                  </a:solidFill>
                  <a:latin typeface="Times New Roman" panose="02020603050405020304" pitchFamily="18" charset="0"/>
                  <a:cs typeface="Times New Roman" panose="02020603050405020304" pitchFamily="18" charset="0"/>
                  <a:sym typeface="Arial"/>
                </a:rPr>
                <a:t>để</a:t>
              </a:r>
              <a:r>
                <a:rPr lang="en-US" sz="5120" kern="0" dirty="0">
                  <a:solidFill>
                    <a:srgbClr val="00518E"/>
                  </a:solidFill>
                  <a:latin typeface="Times New Roman" panose="02020603050405020304" pitchFamily="18" charset="0"/>
                  <a:cs typeface="Times New Roman" panose="02020603050405020304" pitchFamily="18" charset="0"/>
                  <a:sym typeface="Arial"/>
                </a:rPr>
                <a:t> </a:t>
              </a:r>
              <a:r>
                <a:rPr lang="en-US" sz="5120" kern="0" dirty="0" err="1">
                  <a:solidFill>
                    <a:srgbClr val="00518E"/>
                  </a:solidFill>
                  <a:latin typeface="Times New Roman" panose="02020603050405020304" pitchFamily="18" charset="0"/>
                  <a:cs typeface="Times New Roman" panose="02020603050405020304" pitchFamily="18" charset="0"/>
                  <a:sym typeface="Arial"/>
                </a:rPr>
                <a:t>chọn</a:t>
              </a:r>
              <a:r>
                <a:rPr lang="en-US" sz="5120" kern="0" dirty="0">
                  <a:solidFill>
                    <a:srgbClr val="00518E"/>
                  </a:solidFill>
                  <a:latin typeface="Times New Roman" panose="02020603050405020304" pitchFamily="18" charset="0"/>
                  <a:cs typeface="Times New Roman" panose="02020603050405020304" pitchFamily="18" charset="0"/>
                  <a:sym typeface="Arial"/>
                </a:rPr>
                <a:t> </a:t>
              </a:r>
              <a:r>
                <a:rPr lang="en-US" sz="5120" kern="0" dirty="0" err="1">
                  <a:solidFill>
                    <a:srgbClr val="00518E"/>
                  </a:solidFill>
                  <a:latin typeface="Times New Roman" panose="02020603050405020304" pitchFamily="18" charset="0"/>
                  <a:cs typeface="Times New Roman" panose="02020603050405020304" pitchFamily="18" charset="0"/>
                  <a:sym typeface="Arial"/>
                </a:rPr>
                <a:t>thước</a:t>
              </a:r>
              <a:r>
                <a:rPr lang="en-US" sz="5120" kern="0" dirty="0">
                  <a:solidFill>
                    <a:srgbClr val="00518E"/>
                  </a:solidFill>
                  <a:latin typeface="Times New Roman" panose="02020603050405020304" pitchFamily="18" charset="0"/>
                  <a:cs typeface="Times New Roman" panose="02020603050405020304" pitchFamily="18" charset="0"/>
                  <a:sym typeface="Arial"/>
                </a:rPr>
                <a:t> </a:t>
              </a:r>
              <a:r>
                <a:rPr lang="en-US" sz="5120" kern="0" dirty="0" err="1">
                  <a:solidFill>
                    <a:srgbClr val="00518E"/>
                  </a:solidFill>
                  <a:latin typeface="Times New Roman" panose="02020603050405020304" pitchFamily="18" charset="0"/>
                  <a:cs typeface="Times New Roman" panose="02020603050405020304" pitchFamily="18" charset="0"/>
                  <a:sym typeface="Arial"/>
                </a:rPr>
                <a:t>đo</a:t>
              </a:r>
              <a:r>
                <a:rPr lang="en-US" sz="5120" kern="0" dirty="0">
                  <a:solidFill>
                    <a:srgbClr val="00518E"/>
                  </a:solidFill>
                  <a:latin typeface="Times New Roman" panose="02020603050405020304" pitchFamily="18" charset="0"/>
                  <a:cs typeface="Times New Roman" panose="02020603050405020304" pitchFamily="18" charset="0"/>
                  <a:sym typeface="Arial"/>
                </a:rPr>
                <a:t> </a:t>
              </a:r>
              <a:r>
                <a:rPr lang="en-US" sz="5120" kern="0" dirty="0" err="1">
                  <a:solidFill>
                    <a:srgbClr val="00518E"/>
                  </a:solidFill>
                  <a:latin typeface="Times New Roman" panose="02020603050405020304" pitchFamily="18" charset="0"/>
                  <a:cs typeface="Times New Roman" panose="02020603050405020304" pitchFamily="18" charset="0"/>
                  <a:sym typeface="Arial"/>
                </a:rPr>
                <a:t>thích</a:t>
              </a:r>
              <a:r>
                <a:rPr lang="en-US" sz="5120" kern="0" dirty="0">
                  <a:solidFill>
                    <a:srgbClr val="00518E"/>
                  </a:solidFill>
                  <a:latin typeface="Times New Roman" panose="02020603050405020304" pitchFamily="18" charset="0"/>
                  <a:cs typeface="Times New Roman" panose="02020603050405020304" pitchFamily="18" charset="0"/>
                  <a:sym typeface="Arial"/>
                </a:rPr>
                <a:t> </a:t>
              </a:r>
              <a:r>
                <a:rPr lang="en-US" sz="5120" kern="0" dirty="0" err="1">
                  <a:solidFill>
                    <a:srgbClr val="00518E"/>
                  </a:solidFill>
                  <a:latin typeface="Times New Roman" panose="02020603050405020304" pitchFamily="18" charset="0"/>
                  <a:cs typeface="Times New Roman" panose="02020603050405020304" pitchFamily="18" charset="0"/>
                  <a:sym typeface="Arial"/>
                </a:rPr>
                <a:t>hợp</a:t>
              </a:r>
              <a:r>
                <a:rPr lang="en-US" sz="5120" kern="0" dirty="0">
                  <a:solidFill>
                    <a:srgbClr val="00518E"/>
                  </a:solidFill>
                  <a:latin typeface="Times New Roman" panose="02020603050405020304" pitchFamily="18" charset="0"/>
                  <a:cs typeface="Times New Roman" panose="02020603050405020304" pitchFamily="18" charset="0"/>
                  <a:sym typeface="Arial"/>
                </a:rPr>
                <a:t>.</a:t>
              </a:r>
            </a:p>
          </p:txBody>
        </p:sp>
      </p:grpSp>
    </p:spTree>
    <p:extLst>
      <p:ext uri="{BB962C8B-B14F-4D97-AF65-F5344CB8AC3E}">
        <p14:creationId xmlns:p14="http://schemas.microsoft.com/office/powerpoint/2010/main" val="231689128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627632" y="4365178"/>
            <a:ext cx="12061824" cy="2900935"/>
            <a:chOff x="548640" y="2414727"/>
            <a:chExt cx="7538640" cy="1813084"/>
          </a:xfrm>
        </p:grpSpPr>
        <p:sp>
          <p:nvSpPr>
            <p:cNvPr id="13" name="Rectangle 12"/>
            <p:cNvSpPr/>
            <p:nvPr/>
          </p:nvSpPr>
          <p:spPr>
            <a:xfrm>
              <a:off x="1522230" y="2414727"/>
              <a:ext cx="6565050" cy="1813084"/>
            </a:xfrm>
            <a:prstGeom prst="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3040" eaLnBrk="1" fontAlgn="auto" hangingPunct="1">
                <a:spcBef>
                  <a:spcPts val="0"/>
                </a:spcBef>
                <a:spcAft>
                  <a:spcPts val="0"/>
                </a:spcAft>
                <a:buClr>
                  <a:srgbClr val="000000"/>
                </a:buClr>
              </a:pPr>
              <a:endParaRPr lang="en-US" sz="2240" kern="0">
                <a:solidFill>
                  <a:srgbClr val="FFFFFF"/>
                </a:solidFill>
                <a:latin typeface="Arial"/>
                <a:sym typeface="Arial"/>
              </a:endParaRPr>
            </a:p>
          </p:txBody>
        </p:sp>
        <p:sp>
          <p:nvSpPr>
            <p:cNvPr id="12" name="Diamond 11"/>
            <p:cNvSpPr/>
            <p:nvPr/>
          </p:nvSpPr>
          <p:spPr>
            <a:xfrm>
              <a:off x="548640" y="2414727"/>
              <a:ext cx="1964322" cy="1813084"/>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3040" eaLnBrk="1" fontAlgn="auto" hangingPunct="1">
                <a:spcBef>
                  <a:spcPts val="0"/>
                </a:spcBef>
                <a:spcAft>
                  <a:spcPts val="0"/>
                </a:spcAft>
                <a:buClr>
                  <a:srgbClr val="000000"/>
                </a:buClr>
              </a:pPr>
              <a:endParaRPr lang="en-US" sz="2240" kern="0">
                <a:solidFill>
                  <a:srgbClr val="FFFFFF"/>
                </a:solidFill>
                <a:latin typeface="Arial"/>
                <a:sym typeface="Arial"/>
              </a:endParaRPr>
            </a:p>
          </p:txBody>
        </p:sp>
        <p:sp>
          <p:nvSpPr>
            <p:cNvPr id="8" name="TextBox 7"/>
            <p:cNvSpPr txBox="1"/>
            <p:nvPr/>
          </p:nvSpPr>
          <p:spPr>
            <a:xfrm>
              <a:off x="835818" y="2942449"/>
              <a:ext cx="1677144" cy="488595"/>
            </a:xfrm>
            <a:prstGeom prst="rect">
              <a:avLst/>
            </a:prstGeom>
            <a:noFill/>
          </p:spPr>
          <p:txBody>
            <a:bodyPr wrap="square" rtlCol="0">
              <a:spAutoFit/>
            </a:bodyPr>
            <a:lstStyle/>
            <a:p>
              <a:pPr defTabSz="1463040" eaLnBrk="1" fontAlgn="auto" hangingPunct="1">
                <a:spcBef>
                  <a:spcPts val="0"/>
                </a:spcBef>
                <a:spcAft>
                  <a:spcPts val="0"/>
                </a:spcAft>
                <a:buClr>
                  <a:srgbClr val="000000"/>
                </a:buClr>
              </a:pPr>
              <a:r>
                <a:rPr lang="en-US" sz="4480" kern="0" dirty="0" err="1">
                  <a:solidFill>
                    <a:srgbClr val="FFFFFF"/>
                  </a:solidFill>
                  <a:latin typeface="Times New Roman" panose="02020603050405020304" pitchFamily="18" charset="0"/>
                  <a:cs typeface="Times New Roman" panose="02020603050405020304" pitchFamily="18" charset="0"/>
                  <a:sym typeface="Arial"/>
                </a:rPr>
                <a:t>Bước</a:t>
              </a:r>
              <a:r>
                <a:rPr lang="en-US" sz="4480" kern="0" dirty="0">
                  <a:solidFill>
                    <a:srgbClr val="FFFFFF"/>
                  </a:solidFill>
                  <a:latin typeface="Times New Roman" panose="02020603050405020304" pitchFamily="18" charset="0"/>
                  <a:cs typeface="Times New Roman" panose="02020603050405020304" pitchFamily="18" charset="0"/>
                  <a:sym typeface="Arial"/>
                </a:rPr>
                <a:t> 2</a:t>
              </a:r>
            </a:p>
          </p:txBody>
        </p:sp>
        <p:sp>
          <p:nvSpPr>
            <p:cNvPr id="10" name="TextBox 9"/>
            <p:cNvSpPr txBox="1"/>
            <p:nvPr/>
          </p:nvSpPr>
          <p:spPr>
            <a:xfrm>
              <a:off x="2385378" y="2467929"/>
              <a:ext cx="5701902" cy="1350369"/>
            </a:xfrm>
            <a:prstGeom prst="rect">
              <a:avLst/>
            </a:prstGeom>
            <a:noFill/>
          </p:spPr>
          <p:txBody>
            <a:bodyPr wrap="square" rtlCol="0">
              <a:spAutoFit/>
            </a:bodyPr>
            <a:lstStyle/>
            <a:p>
              <a:pPr defTabSz="1463040" eaLnBrk="1" fontAlgn="auto" hangingPunct="1">
                <a:spcBef>
                  <a:spcPts val="0"/>
                </a:spcBef>
                <a:spcAft>
                  <a:spcPts val="0"/>
                </a:spcAft>
                <a:buClr>
                  <a:srgbClr val="000000"/>
                </a:buClr>
              </a:pPr>
              <a:r>
                <a:rPr lang="en-US" sz="4480" kern="0" dirty="0" err="1">
                  <a:solidFill>
                    <a:srgbClr val="FFFFFF"/>
                  </a:solidFill>
                  <a:latin typeface="Times New Roman" panose="02020603050405020304" pitchFamily="18" charset="0"/>
                  <a:cs typeface="Times New Roman" panose="02020603050405020304" pitchFamily="18" charset="0"/>
                  <a:sym typeface="Arial"/>
                </a:rPr>
                <a:t>Đặt</a:t>
              </a:r>
              <a:r>
                <a:rPr lang="en-US" sz="4480" kern="0" dirty="0">
                  <a:solidFill>
                    <a:srgbClr val="FFFFFF"/>
                  </a:solidFill>
                  <a:latin typeface="Times New Roman" panose="02020603050405020304" pitchFamily="18" charset="0"/>
                  <a:cs typeface="Times New Roman" panose="02020603050405020304" pitchFamily="18" charset="0"/>
                  <a:sym typeface="Arial"/>
                </a:rPr>
                <a:t> </a:t>
              </a:r>
              <a:r>
                <a:rPr lang="en-US" sz="4480" kern="0" dirty="0" err="1">
                  <a:solidFill>
                    <a:srgbClr val="FFFFFF"/>
                  </a:solidFill>
                  <a:latin typeface="Times New Roman" panose="02020603050405020304" pitchFamily="18" charset="0"/>
                  <a:cs typeface="Times New Roman" panose="02020603050405020304" pitchFamily="18" charset="0"/>
                  <a:sym typeface="Arial"/>
                </a:rPr>
                <a:t>thước</a:t>
              </a:r>
              <a:r>
                <a:rPr lang="en-US" sz="4480" kern="0" dirty="0">
                  <a:solidFill>
                    <a:srgbClr val="FFFFFF"/>
                  </a:solidFill>
                  <a:latin typeface="Times New Roman" panose="02020603050405020304" pitchFamily="18" charset="0"/>
                  <a:cs typeface="Times New Roman" panose="02020603050405020304" pitchFamily="18" charset="0"/>
                  <a:sym typeface="Arial"/>
                </a:rPr>
                <a:t> </a:t>
              </a:r>
              <a:r>
                <a:rPr lang="en-US" sz="4480" kern="0" dirty="0" err="1">
                  <a:solidFill>
                    <a:srgbClr val="FFFFFF"/>
                  </a:solidFill>
                  <a:latin typeface="Times New Roman" panose="02020603050405020304" pitchFamily="18" charset="0"/>
                  <a:cs typeface="Times New Roman" panose="02020603050405020304" pitchFamily="18" charset="0"/>
                  <a:sym typeface="Arial"/>
                </a:rPr>
                <a:t>dọc</a:t>
              </a:r>
              <a:r>
                <a:rPr lang="en-US" sz="4480" kern="0" dirty="0">
                  <a:solidFill>
                    <a:srgbClr val="FFFFFF"/>
                  </a:solidFill>
                  <a:latin typeface="Times New Roman" panose="02020603050405020304" pitchFamily="18" charset="0"/>
                  <a:cs typeface="Times New Roman" panose="02020603050405020304" pitchFamily="18" charset="0"/>
                  <a:sym typeface="Arial"/>
                </a:rPr>
                <a:t> </a:t>
              </a:r>
              <a:r>
                <a:rPr lang="en-US" sz="4480" kern="0" dirty="0" err="1">
                  <a:solidFill>
                    <a:srgbClr val="FFFFFF"/>
                  </a:solidFill>
                  <a:latin typeface="Times New Roman" panose="02020603050405020304" pitchFamily="18" charset="0"/>
                  <a:cs typeface="Times New Roman" panose="02020603050405020304" pitchFamily="18" charset="0"/>
                  <a:sym typeface="Arial"/>
                </a:rPr>
                <a:t>theo</a:t>
              </a:r>
              <a:r>
                <a:rPr lang="en-US" sz="4480" kern="0" dirty="0">
                  <a:solidFill>
                    <a:srgbClr val="FFFFFF"/>
                  </a:solidFill>
                  <a:latin typeface="Times New Roman" panose="02020603050405020304" pitchFamily="18" charset="0"/>
                  <a:cs typeface="Times New Roman" panose="02020603050405020304" pitchFamily="18" charset="0"/>
                  <a:sym typeface="Arial"/>
                </a:rPr>
                <a:t> </a:t>
              </a:r>
              <a:r>
                <a:rPr lang="en-US" sz="4480" kern="0" dirty="0" err="1">
                  <a:solidFill>
                    <a:srgbClr val="FFFFFF"/>
                  </a:solidFill>
                  <a:latin typeface="Times New Roman" panose="02020603050405020304" pitchFamily="18" charset="0"/>
                  <a:cs typeface="Times New Roman" panose="02020603050405020304" pitchFamily="18" charset="0"/>
                  <a:sym typeface="Arial"/>
                </a:rPr>
                <a:t>chiều</a:t>
              </a:r>
              <a:r>
                <a:rPr lang="en-US" sz="4480" kern="0" dirty="0">
                  <a:solidFill>
                    <a:srgbClr val="FFFFFF"/>
                  </a:solidFill>
                  <a:latin typeface="Times New Roman" panose="02020603050405020304" pitchFamily="18" charset="0"/>
                  <a:cs typeface="Times New Roman" panose="02020603050405020304" pitchFamily="18" charset="0"/>
                  <a:sym typeface="Arial"/>
                </a:rPr>
                <a:t> </a:t>
              </a:r>
              <a:r>
                <a:rPr lang="en-US" sz="4480" kern="0" dirty="0" err="1">
                  <a:solidFill>
                    <a:srgbClr val="FFFFFF"/>
                  </a:solidFill>
                  <a:latin typeface="Times New Roman" panose="02020603050405020304" pitchFamily="18" charset="0"/>
                  <a:cs typeface="Times New Roman" panose="02020603050405020304" pitchFamily="18" charset="0"/>
                  <a:sym typeface="Arial"/>
                </a:rPr>
                <a:t>dài</a:t>
              </a:r>
              <a:r>
                <a:rPr lang="en-US" sz="4480" kern="0" dirty="0">
                  <a:solidFill>
                    <a:srgbClr val="FFFFFF"/>
                  </a:solidFill>
                  <a:latin typeface="Times New Roman" panose="02020603050405020304" pitchFamily="18" charset="0"/>
                  <a:cs typeface="Times New Roman" panose="02020603050405020304" pitchFamily="18" charset="0"/>
                  <a:sym typeface="Arial"/>
                </a:rPr>
                <a:t> </a:t>
              </a:r>
              <a:r>
                <a:rPr lang="en-US" sz="4480" kern="0" dirty="0" err="1">
                  <a:solidFill>
                    <a:srgbClr val="FFFFFF"/>
                  </a:solidFill>
                  <a:latin typeface="Times New Roman" panose="02020603050405020304" pitchFamily="18" charset="0"/>
                  <a:cs typeface="Times New Roman" panose="02020603050405020304" pitchFamily="18" charset="0"/>
                  <a:sym typeface="Arial"/>
                </a:rPr>
                <a:t>cần</a:t>
              </a:r>
              <a:r>
                <a:rPr lang="en-US" sz="4480" kern="0" dirty="0">
                  <a:solidFill>
                    <a:srgbClr val="FFFFFF"/>
                  </a:solidFill>
                  <a:latin typeface="Times New Roman" panose="02020603050405020304" pitchFamily="18" charset="0"/>
                  <a:cs typeface="Times New Roman" panose="02020603050405020304" pitchFamily="18" charset="0"/>
                  <a:sym typeface="Arial"/>
                </a:rPr>
                <a:t> </a:t>
              </a:r>
              <a:r>
                <a:rPr lang="en-US" sz="4480" kern="0" dirty="0" err="1">
                  <a:solidFill>
                    <a:srgbClr val="FFFFFF"/>
                  </a:solidFill>
                  <a:latin typeface="Times New Roman" panose="02020603050405020304" pitchFamily="18" charset="0"/>
                  <a:cs typeface="Times New Roman" panose="02020603050405020304" pitchFamily="18" charset="0"/>
                  <a:sym typeface="Arial"/>
                </a:rPr>
                <a:t>đo</a:t>
              </a:r>
              <a:r>
                <a:rPr lang="en-US" sz="4480" kern="0" dirty="0">
                  <a:solidFill>
                    <a:srgbClr val="FFFFFF"/>
                  </a:solidFill>
                  <a:latin typeface="Times New Roman" panose="02020603050405020304" pitchFamily="18" charset="0"/>
                  <a:cs typeface="Times New Roman" panose="02020603050405020304" pitchFamily="18" charset="0"/>
                  <a:sym typeface="Arial"/>
                </a:rPr>
                <a:t>, </a:t>
              </a:r>
              <a:r>
                <a:rPr lang="en-US" sz="4480" kern="0" dirty="0" err="1">
                  <a:solidFill>
                    <a:srgbClr val="FFFFFF"/>
                  </a:solidFill>
                  <a:latin typeface="Times New Roman" panose="02020603050405020304" pitchFamily="18" charset="0"/>
                  <a:cs typeface="Times New Roman" panose="02020603050405020304" pitchFamily="18" charset="0"/>
                  <a:sym typeface="Arial"/>
                </a:rPr>
                <a:t>vạch</a:t>
              </a:r>
              <a:r>
                <a:rPr lang="en-US" sz="4480" kern="0" dirty="0">
                  <a:solidFill>
                    <a:srgbClr val="FFFFFF"/>
                  </a:solidFill>
                  <a:latin typeface="Times New Roman" panose="02020603050405020304" pitchFamily="18" charset="0"/>
                  <a:cs typeface="Times New Roman" panose="02020603050405020304" pitchFamily="18" charset="0"/>
                  <a:sym typeface="Arial"/>
                </a:rPr>
                <a:t> </a:t>
              </a:r>
              <a:r>
                <a:rPr lang="en-US" sz="4480" kern="0" dirty="0" err="1">
                  <a:solidFill>
                    <a:srgbClr val="FFFFFF"/>
                  </a:solidFill>
                  <a:latin typeface="Times New Roman" panose="02020603050405020304" pitchFamily="18" charset="0"/>
                  <a:cs typeface="Times New Roman" panose="02020603050405020304" pitchFamily="18" charset="0"/>
                  <a:sym typeface="Arial"/>
                </a:rPr>
                <a:t>số</a:t>
              </a:r>
              <a:r>
                <a:rPr lang="en-US" sz="4480" kern="0" dirty="0">
                  <a:solidFill>
                    <a:srgbClr val="FFFFFF"/>
                  </a:solidFill>
                  <a:latin typeface="Times New Roman" panose="02020603050405020304" pitchFamily="18" charset="0"/>
                  <a:cs typeface="Times New Roman" panose="02020603050405020304" pitchFamily="18" charset="0"/>
                  <a:sym typeface="Arial"/>
                </a:rPr>
                <a:t> 0 </a:t>
              </a:r>
              <a:r>
                <a:rPr lang="en-US" sz="4480" kern="0" dirty="0" err="1">
                  <a:solidFill>
                    <a:srgbClr val="FFFFFF"/>
                  </a:solidFill>
                  <a:latin typeface="Times New Roman" panose="02020603050405020304" pitchFamily="18" charset="0"/>
                  <a:cs typeface="Times New Roman" panose="02020603050405020304" pitchFamily="18" charset="0"/>
                  <a:sym typeface="Arial"/>
                </a:rPr>
                <a:t>của</a:t>
              </a:r>
              <a:r>
                <a:rPr lang="en-US" sz="4480" kern="0" dirty="0">
                  <a:solidFill>
                    <a:srgbClr val="FFFFFF"/>
                  </a:solidFill>
                  <a:latin typeface="Times New Roman" panose="02020603050405020304" pitchFamily="18" charset="0"/>
                  <a:cs typeface="Times New Roman" panose="02020603050405020304" pitchFamily="18" charset="0"/>
                  <a:sym typeface="Arial"/>
                </a:rPr>
                <a:t> </a:t>
              </a:r>
              <a:r>
                <a:rPr lang="en-US" sz="4480" kern="0" dirty="0" err="1">
                  <a:solidFill>
                    <a:srgbClr val="FFFFFF"/>
                  </a:solidFill>
                  <a:latin typeface="Times New Roman" panose="02020603050405020304" pitchFamily="18" charset="0"/>
                  <a:cs typeface="Times New Roman" panose="02020603050405020304" pitchFamily="18" charset="0"/>
                  <a:sym typeface="Arial"/>
                </a:rPr>
                <a:t>thước</a:t>
              </a:r>
              <a:r>
                <a:rPr lang="en-US" sz="4480" kern="0" dirty="0">
                  <a:solidFill>
                    <a:srgbClr val="FFFFFF"/>
                  </a:solidFill>
                  <a:latin typeface="Times New Roman" panose="02020603050405020304" pitchFamily="18" charset="0"/>
                  <a:cs typeface="Times New Roman" panose="02020603050405020304" pitchFamily="18" charset="0"/>
                  <a:sym typeface="Arial"/>
                </a:rPr>
                <a:t> </a:t>
              </a:r>
              <a:r>
                <a:rPr lang="en-US" sz="4480" kern="0" dirty="0" err="1">
                  <a:solidFill>
                    <a:srgbClr val="FFFFFF"/>
                  </a:solidFill>
                  <a:latin typeface="Times New Roman" panose="02020603050405020304" pitchFamily="18" charset="0"/>
                  <a:cs typeface="Times New Roman" panose="02020603050405020304" pitchFamily="18" charset="0"/>
                  <a:sym typeface="Arial"/>
                </a:rPr>
                <a:t>ngang</a:t>
              </a:r>
              <a:r>
                <a:rPr lang="en-US" sz="4480" kern="0" dirty="0">
                  <a:solidFill>
                    <a:srgbClr val="FFFFFF"/>
                  </a:solidFill>
                  <a:latin typeface="Times New Roman" panose="02020603050405020304" pitchFamily="18" charset="0"/>
                  <a:cs typeface="Times New Roman" panose="02020603050405020304" pitchFamily="18" charset="0"/>
                  <a:sym typeface="Arial"/>
                </a:rPr>
                <a:t> </a:t>
              </a:r>
              <a:r>
                <a:rPr lang="en-US" sz="4480" kern="0" dirty="0" err="1">
                  <a:solidFill>
                    <a:srgbClr val="FFFFFF"/>
                  </a:solidFill>
                  <a:latin typeface="Times New Roman" panose="02020603050405020304" pitchFamily="18" charset="0"/>
                  <a:cs typeface="Times New Roman" panose="02020603050405020304" pitchFamily="18" charset="0"/>
                  <a:sym typeface="Arial"/>
                </a:rPr>
                <a:t>với</a:t>
              </a:r>
              <a:r>
                <a:rPr lang="en-US" sz="4480" kern="0" dirty="0">
                  <a:solidFill>
                    <a:srgbClr val="FFFFFF"/>
                  </a:solidFill>
                  <a:latin typeface="Times New Roman" panose="02020603050405020304" pitchFamily="18" charset="0"/>
                  <a:cs typeface="Times New Roman" panose="02020603050405020304" pitchFamily="18" charset="0"/>
                  <a:sym typeface="Arial"/>
                </a:rPr>
                <a:t> </a:t>
              </a:r>
              <a:r>
                <a:rPr lang="en-US" sz="4480" kern="0" dirty="0" err="1">
                  <a:solidFill>
                    <a:srgbClr val="FFFFFF"/>
                  </a:solidFill>
                  <a:latin typeface="Times New Roman" panose="02020603050405020304" pitchFamily="18" charset="0"/>
                  <a:cs typeface="Times New Roman" panose="02020603050405020304" pitchFamily="18" charset="0"/>
                  <a:sym typeface="Arial"/>
                </a:rPr>
                <a:t>một</a:t>
              </a:r>
              <a:r>
                <a:rPr lang="en-US" sz="4480" kern="0" dirty="0">
                  <a:solidFill>
                    <a:srgbClr val="FFFFFF"/>
                  </a:solidFill>
                  <a:latin typeface="Times New Roman" panose="02020603050405020304" pitchFamily="18" charset="0"/>
                  <a:cs typeface="Times New Roman" panose="02020603050405020304" pitchFamily="18" charset="0"/>
                  <a:sym typeface="Arial"/>
                </a:rPr>
                <a:t> </a:t>
              </a:r>
              <a:r>
                <a:rPr lang="en-US" sz="4480" kern="0" dirty="0" err="1">
                  <a:solidFill>
                    <a:srgbClr val="FFFFFF"/>
                  </a:solidFill>
                  <a:latin typeface="Times New Roman" panose="02020603050405020304" pitchFamily="18" charset="0"/>
                  <a:cs typeface="Times New Roman" panose="02020603050405020304" pitchFamily="18" charset="0"/>
                  <a:sym typeface="Arial"/>
                </a:rPr>
                <a:t>đầu</a:t>
              </a:r>
              <a:r>
                <a:rPr lang="en-US" sz="4480" kern="0" dirty="0">
                  <a:solidFill>
                    <a:srgbClr val="FFFFFF"/>
                  </a:solidFill>
                  <a:latin typeface="Times New Roman" panose="02020603050405020304" pitchFamily="18" charset="0"/>
                  <a:cs typeface="Times New Roman" panose="02020603050405020304" pitchFamily="18" charset="0"/>
                  <a:sym typeface="Arial"/>
                </a:rPr>
                <a:t> </a:t>
              </a:r>
              <a:r>
                <a:rPr lang="en-US" sz="4480" kern="0" dirty="0" err="1">
                  <a:solidFill>
                    <a:srgbClr val="FFFFFF"/>
                  </a:solidFill>
                  <a:latin typeface="Times New Roman" panose="02020603050405020304" pitchFamily="18" charset="0"/>
                  <a:cs typeface="Times New Roman" panose="02020603050405020304" pitchFamily="18" charset="0"/>
                  <a:sym typeface="Arial"/>
                </a:rPr>
                <a:t>của</a:t>
              </a:r>
              <a:r>
                <a:rPr lang="en-US" sz="4480" kern="0" dirty="0">
                  <a:solidFill>
                    <a:srgbClr val="FFFFFF"/>
                  </a:solidFill>
                  <a:latin typeface="Times New Roman" panose="02020603050405020304" pitchFamily="18" charset="0"/>
                  <a:cs typeface="Times New Roman" panose="02020603050405020304" pitchFamily="18" charset="0"/>
                  <a:sym typeface="Arial"/>
                </a:rPr>
                <a:t> </a:t>
              </a:r>
              <a:r>
                <a:rPr lang="en-US" sz="4480" kern="0" dirty="0" err="1">
                  <a:solidFill>
                    <a:srgbClr val="FFFFFF"/>
                  </a:solidFill>
                  <a:latin typeface="Times New Roman" panose="02020603050405020304" pitchFamily="18" charset="0"/>
                  <a:cs typeface="Times New Roman" panose="02020603050405020304" pitchFamily="18" charset="0"/>
                  <a:sym typeface="Arial"/>
                </a:rPr>
                <a:t>vật</a:t>
              </a:r>
              <a:r>
                <a:rPr lang="en-US" sz="4480" kern="0" dirty="0">
                  <a:solidFill>
                    <a:srgbClr val="FFFFFF"/>
                  </a:solidFill>
                  <a:latin typeface="Times New Roman" panose="02020603050405020304" pitchFamily="18" charset="0"/>
                  <a:cs typeface="Times New Roman" panose="02020603050405020304" pitchFamily="18" charset="0"/>
                  <a:sym typeface="Arial"/>
                </a:rPr>
                <a:t>.</a:t>
              </a:r>
            </a:p>
          </p:txBody>
        </p:sp>
      </p:grpSp>
      <p:sp>
        <p:nvSpPr>
          <p:cNvPr id="15" name="Rectangle 14"/>
          <p:cNvSpPr/>
          <p:nvPr/>
        </p:nvSpPr>
        <p:spPr>
          <a:xfrm>
            <a:off x="1502230" y="710620"/>
            <a:ext cx="12310437" cy="3093285"/>
          </a:xfrm>
          <a:prstGeom prst="rect">
            <a:avLst/>
          </a:prstGeom>
          <a:blipFill>
            <a:blip r:embed="rId2"/>
            <a:stretch>
              <a:fillRect l="-625" t="3488" r="-1253" b="-3488"/>
            </a:stretch>
          </a:blipFill>
          <a:ln>
            <a:solidFill>
              <a:srgbClr val="22B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3040" eaLnBrk="1" fontAlgn="auto" hangingPunct="1">
              <a:spcBef>
                <a:spcPts val="0"/>
              </a:spcBef>
              <a:spcAft>
                <a:spcPts val="0"/>
              </a:spcAft>
              <a:buClr>
                <a:srgbClr val="000000"/>
              </a:buClr>
            </a:pPr>
            <a:endParaRPr lang="en-US" sz="2240" kern="0">
              <a:solidFill>
                <a:srgbClr val="FFFFFF"/>
              </a:solidFill>
              <a:latin typeface="Arial"/>
              <a:sym typeface="Arial"/>
            </a:endParaRPr>
          </a:p>
        </p:txBody>
      </p:sp>
    </p:spTree>
    <p:extLst>
      <p:ext uri="{BB962C8B-B14F-4D97-AF65-F5344CB8AC3E}">
        <p14:creationId xmlns:p14="http://schemas.microsoft.com/office/powerpoint/2010/main" val="243035077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627632" y="4365178"/>
            <a:ext cx="12258000" cy="2900935"/>
            <a:chOff x="548640" y="2414727"/>
            <a:chExt cx="7661250" cy="1813084"/>
          </a:xfrm>
        </p:grpSpPr>
        <p:sp>
          <p:nvSpPr>
            <p:cNvPr id="13" name="Rectangle 12"/>
            <p:cNvSpPr/>
            <p:nvPr/>
          </p:nvSpPr>
          <p:spPr>
            <a:xfrm>
              <a:off x="1522230" y="2414727"/>
              <a:ext cx="6565050" cy="1813084"/>
            </a:xfrm>
            <a:prstGeom prst="rect">
              <a:avLst/>
            </a:prstGeom>
            <a:solidFill>
              <a:srgbClr val="22B7C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3040" eaLnBrk="1" fontAlgn="auto" hangingPunct="1">
                <a:spcBef>
                  <a:spcPts val="0"/>
                </a:spcBef>
                <a:spcAft>
                  <a:spcPts val="0"/>
                </a:spcAft>
                <a:buClr>
                  <a:srgbClr val="000000"/>
                </a:buClr>
              </a:pPr>
              <a:endParaRPr lang="en-US" sz="2240" kern="0">
                <a:solidFill>
                  <a:srgbClr val="FFFFFF"/>
                </a:solidFill>
                <a:latin typeface="Arial"/>
                <a:sym typeface="Arial"/>
              </a:endParaRPr>
            </a:p>
          </p:txBody>
        </p:sp>
        <p:sp>
          <p:nvSpPr>
            <p:cNvPr id="12" name="Diamond 11"/>
            <p:cNvSpPr/>
            <p:nvPr/>
          </p:nvSpPr>
          <p:spPr>
            <a:xfrm>
              <a:off x="548640" y="2414727"/>
              <a:ext cx="1964322" cy="1813084"/>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3040" eaLnBrk="1" fontAlgn="auto" hangingPunct="1">
                <a:spcBef>
                  <a:spcPts val="0"/>
                </a:spcBef>
                <a:spcAft>
                  <a:spcPts val="0"/>
                </a:spcAft>
                <a:buClr>
                  <a:srgbClr val="000000"/>
                </a:buClr>
              </a:pPr>
              <a:endParaRPr lang="en-US" sz="2240" kern="0">
                <a:solidFill>
                  <a:srgbClr val="FFFFFF"/>
                </a:solidFill>
                <a:latin typeface="Arial"/>
                <a:sym typeface="Arial"/>
              </a:endParaRPr>
            </a:p>
          </p:txBody>
        </p:sp>
        <p:sp>
          <p:nvSpPr>
            <p:cNvPr id="8" name="TextBox 7"/>
            <p:cNvSpPr txBox="1"/>
            <p:nvPr/>
          </p:nvSpPr>
          <p:spPr>
            <a:xfrm>
              <a:off x="835818" y="2942449"/>
              <a:ext cx="1677144" cy="550151"/>
            </a:xfrm>
            <a:prstGeom prst="rect">
              <a:avLst/>
            </a:prstGeom>
            <a:noFill/>
          </p:spPr>
          <p:txBody>
            <a:bodyPr wrap="square" rtlCol="0">
              <a:spAutoFit/>
            </a:bodyPr>
            <a:lstStyle/>
            <a:p>
              <a:pPr defTabSz="1463040" eaLnBrk="1" fontAlgn="auto" hangingPunct="1">
                <a:spcBef>
                  <a:spcPts val="0"/>
                </a:spcBef>
                <a:spcAft>
                  <a:spcPts val="0"/>
                </a:spcAft>
                <a:buClr>
                  <a:srgbClr val="000000"/>
                </a:buClr>
              </a:pPr>
              <a:r>
                <a:rPr lang="en-US" sz="5120" kern="0" dirty="0" err="1">
                  <a:solidFill>
                    <a:srgbClr val="FFFFFF"/>
                  </a:solidFill>
                  <a:latin typeface="Times New Roman" panose="02020603050405020304" pitchFamily="18" charset="0"/>
                  <a:cs typeface="Times New Roman" panose="02020603050405020304" pitchFamily="18" charset="0"/>
                  <a:sym typeface="Arial"/>
                </a:rPr>
                <a:t>Bước</a:t>
              </a:r>
              <a:r>
                <a:rPr lang="en-US" sz="5120" kern="0" dirty="0">
                  <a:solidFill>
                    <a:srgbClr val="FFFFFF"/>
                  </a:solidFill>
                  <a:latin typeface="Times New Roman" panose="02020603050405020304" pitchFamily="18" charset="0"/>
                  <a:cs typeface="Times New Roman" panose="02020603050405020304" pitchFamily="18" charset="0"/>
                  <a:sym typeface="Arial"/>
                </a:rPr>
                <a:t> 3</a:t>
              </a:r>
            </a:p>
          </p:txBody>
        </p:sp>
        <p:sp>
          <p:nvSpPr>
            <p:cNvPr id="10" name="TextBox 9"/>
            <p:cNvSpPr txBox="1"/>
            <p:nvPr/>
          </p:nvSpPr>
          <p:spPr>
            <a:xfrm>
              <a:off x="2507988" y="2727005"/>
              <a:ext cx="5701902" cy="1042593"/>
            </a:xfrm>
            <a:prstGeom prst="rect">
              <a:avLst/>
            </a:prstGeom>
            <a:noFill/>
          </p:spPr>
          <p:txBody>
            <a:bodyPr wrap="square" rtlCol="0">
              <a:spAutoFit/>
            </a:bodyPr>
            <a:lstStyle/>
            <a:p>
              <a:pPr defTabSz="1463040" eaLnBrk="1" fontAlgn="auto" hangingPunct="1">
                <a:spcBef>
                  <a:spcPts val="0"/>
                </a:spcBef>
                <a:spcAft>
                  <a:spcPts val="0"/>
                </a:spcAft>
                <a:buClr>
                  <a:srgbClr val="000000"/>
                </a:buClr>
              </a:pPr>
              <a:r>
                <a:rPr lang="en-US" sz="5120" kern="0" dirty="0" err="1">
                  <a:solidFill>
                    <a:srgbClr val="FFFFFF"/>
                  </a:solidFill>
                  <a:latin typeface="Times New Roman" panose="02020603050405020304" pitchFamily="18" charset="0"/>
                  <a:cs typeface="Times New Roman" panose="02020603050405020304" pitchFamily="18" charset="0"/>
                  <a:sym typeface="Arial"/>
                </a:rPr>
                <a:t>Mắt</a:t>
              </a:r>
              <a:r>
                <a:rPr lang="en-US" sz="5120" kern="0" dirty="0">
                  <a:solidFill>
                    <a:srgbClr val="FFFFFF"/>
                  </a:solidFill>
                  <a:latin typeface="Times New Roman" panose="02020603050405020304" pitchFamily="18" charset="0"/>
                  <a:cs typeface="Times New Roman" panose="02020603050405020304" pitchFamily="18" charset="0"/>
                  <a:sym typeface="Arial"/>
                </a:rPr>
                <a:t> </a:t>
              </a:r>
              <a:r>
                <a:rPr lang="en-US" sz="5120" kern="0" dirty="0" err="1">
                  <a:solidFill>
                    <a:srgbClr val="FFFFFF"/>
                  </a:solidFill>
                  <a:latin typeface="Times New Roman" panose="02020603050405020304" pitchFamily="18" charset="0"/>
                  <a:cs typeface="Times New Roman" panose="02020603050405020304" pitchFamily="18" charset="0"/>
                  <a:sym typeface="Arial"/>
                </a:rPr>
                <a:t>nhìn</a:t>
              </a:r>
              <a:r>
                <a:rPr lang="en-US" sz="5120" kern="0" dirty="0">
                  <a:solidFill>
                    <a:srgbClr val="FFFFFF"/>
                  </a:solidFill>
                  <a:latin typeface="Times New Roman" panose="02020603050405020304" pitchFamily="18" charset="0"/>
                  <a:cs typeface="Times New Roman" panose="02020603050405020304" pitchFamily="18" charset="0"/>
                  <a:sym typeface="Arial"/>
                </a:rPr>
                <a:t> </a:t>
              </a:r>
              <a:r>
                <a:rPr lang="en-US" sz="5120" kern="0" dirty="0" err="1">
                  <a:solidFill>
                    <a:srgbClr val="FFFFFF"/>
                  </a:solidFill>
                  <a:latin typeface="Times New Roman" panose="02020603050405020304" pitchFamily="18" charset="0"/>
                  <a:cs typeface="Times New Roman" panose="02020603050405020304" pitchFamily="18" charset="0"/>
                  <a:sym typeface="Arial"/>
                </a:rPr>
                <a:t>theo</a:t>
              </a:r>
              <a:r>
                <a:rPr lang="en-US" sz="5120" kern="0" dirty="0">
                  <a:solidFill>
                    <a:srgbClr val="FFFFFF"/>
                  </a:solidFill>
                  <a:latin typeface="Times New Roman" panose="02020603050405020304" pitchFamily="18" charset="0"/>
                  <a:cs typeface="Times New Roman" panose="02020603050405020304" pitchFamily="18" charset="0"/>
                  <a:sym typeface="Arial"/>
                </a:rPr>
                <a:t> </a:t>
              </a:r>
              <a:r>
                <a:rPr lang="en-US" sz="5120" kern="0" dirty="0" err="1">
                  <a:solidFill>
                    <a:srgbClr val="FFFFFF"/>
                  </a:solidFill>
                  <a:latin typeface="Times New Roman" panose="02020603050405020304" pitchFamily="18" charset="0"/>
                  <a:cs typeface="Times New Roman" panose="02020603050405020304" pitchFamily="18" charset="0"/>
                  <a:sym typeface="Arial"/>
                </a:rPr>
                <a:t>hướng</a:t>
              </a:r>
              <a:r>
                <a:rPr lang="en-US" sz="5120" kern="0" dirty="0">
                  <a:solidFill>
                    <a:srgbClr val="FFFFFF"/>
                  </a:solidFill>
                  <a:latin typeface="Times New Roman" panose="02020603050405020304" pitchFamily="18" charset="0"/>
                  <a:cs typeface="Times New Roman" panose="02020603050405020304" pitchFamily="18" charset="0"/>
                  <a:sym typeface="Arial"/>
                </a:rPr>
                <a:t> </a:t>
              </a:r>
              <a:r>
                <a:rPr lang="en-US" sz="5120" kern="0" dirty="0" err="1">
                  <a:solidFill>
                    <a:srgbClr val="FFFFFF"/>
                  </a:solidFill>
                  <a:latin typeface="Times New Roman" panose="02020603050405020304" pitchFamily="18" charset="0"/>
                  <a:cs typeface="Times New Roman" panose="02020603050405020304" pitchFamily="18" charset="0"/>
                  <a:sym typeface="Arial"/>
                </a:rPr>
                <a:t>vuông</a:t>
              </a:r>
              <a:r>
                <a:rPr lang="en-US" sz="5120" kern="0" dirty="0">
                  <a:solidFill>
                    <a:srgbClr val="FFFFFF"/>
                  </a:solidFill>
                  <a:latin typeface="Times New Roman" panose="02020603050405020304" pitchFamily="18" charset="0"/>
                  <a:cs typeface="Times New Roman" panose="02020603050405020304" pitchFamily="18" charset="0"/>
                  <a:sym typeface="Arial"/>
                </a:rPr>
                <a:t> </a:t>
              </a:r>
              <a:r>
                <a:rPr lang="en-US" sz="5120" kern="0" dirty="0" err="1">
                  <a:solidFill>
                    <a:srgbClr val="FFFFFF"/>
                  </a:solidFill>
                  <a:latin typeface="Times New Roman" panose="02020603050405020304" pitchFamily="18" charset="0"/>
                  <a:cs typeface="Times New Roman" panose="02020603050405020304" pitchFamily="18" charset="0"/>
                  <a:sym typeface="Arial"/>
                </a:rPr>
                <a:t>góc</a:t>
              </a:r>
              <a:r>
                <a:rPr lang="en-US" sz="5120" kern="0" dirty="0">
                  <a:solidFill>
                    <a:srgbClr val="FFFFFF"/>
                  </a:solidFill>
                  <a:latin typeface="Times New Roman" panose="02020603050405020304" pitchFamily="18" charset="0"/>
                  <a:cs typeface="Times New Roman" panose="02020603050405020304" pitchFamily="18" charset="0"/>
                  <a:sym typeface="Arial"/>
                </a:rPr>
                <a:t> </a:t>
              </a:r>
              <a:r>
                <a:rPr lang="en-US" sz="5120" kern="0" dirty="0" err="1">
                  <a:solidFill>
                    <a:srgbClr val="FFFFFF"/>
                  </a:solidFill>
                  <a:latin typeface="Times New Roman" panose="02020603050405020304" pitchFamily="18" charset="0"/>
                  <a:cs typeface="Times New Roman" panose="02020603050405020304" pitchFamily="18" charset="0"/>
                  <a:sym typeface="Arial"/>
                </a:rPr>
                <a:t>với</a:t>
              </a:r>
              <a:r>
                <a:rPr lang="en-US" sz="5120" kern="0" dirty="0">
                  <a:solidFill>
                    <a:srgbClr val="FFFFFF"/>
                  </a:solidFill>
                  <a:latin typeface="Times New Roman" panose="02020603050405020304" pitchFamily="18" charset="0"/>
                  <a:cs typeface="Times New Roman" panose="02020603050405020304" pitchFamily="18" charset="0"/>
                  <a:sym typeface="Arial"/>
                </a:rPr>
                <a:t> </a:t>
              </a:r>
              <a:r>
                <a:rPr lang="en-US" sz="5120" kern="0" dirty="0" err="1">
                  <a:solidFill>
                    <a:srgbClr val="FFFFFF"/>
                  </a:solidFill>
                  <a:latin typeface="Times New Roman" panose="02020603050405020304" pitchFamily="18" charset="0"/>
                  <a:cs typeface="Times New Roman" panose="02020603050405020304" pitchFamily="18" charset="0"/>
                  <a:sym typeface="Arial"/>
                </a:rPr>
                <a:t>cạnh</a:t>
              </a:r>
              <a:r>
                <a:rPr lang="en-US" sz="5120" kern="0" dirty="0">
                  <a:solidFill>
                    <a:srgbClr val="FFFFFF"/>
                  </a:solidFill>
                  <a:latin typeface="Times New Roman" panose="02020603050405020304" pitchFamily="18" charset="0"/>
                  <a:cs typeface="Times New Roman" panose="02020603050405020304" pitchFamily="18" charset="0"/>
                  <a:sym typeface="Arial"/>
                </a:rPr>
                <a:t> </a:t>
              </a:r>
              <a:r>
                <a:rPr lang="en-US" sz="5120" kern="0" dirty="0" err="1">
                  <a:solidFill>
                    <a:srgbClr val="FFFFFF"/>
                  </a:solidFill>
                  <a:latin typeface="Times New Roman" panose="02020603050405020304" pitchFamily="18" charset="0"/>
                  <a:cs typeface="Times New Roman" panose="02020603050405020304" pitchFamily="18" charset="0"/>
                  <a:sym typeface="Arial"/>
                </a:rPr>
                <a:t>thước</a:t>
              </a:r>
              <a:r>
                <a:rPr lang="en-US" sz="5120" kern="0" dirty="0">
                  <a:solidFill>
                    <a:srgbClr val="FFFFFF"/>
                  </a:solidFill>
                  <a:latin typeface="Times New Roman" panose="02020603050405020304" pitchFamily="18" charset="0"/>
                  <a:cs typeface="Times New Roman" panose="02020603050405020304" pitchFamily="18" charset="0"/>
                  <a:sym typeface="Arial"/>
                </a:rPr>
                <a:t>  </a:t>
              </a:r>
              <a:r>
                <a:rPr lang="en-US" sz="5120" kern="0" dirty="0" err="1">
                  <a:solidFill>
                    <a:srgbClr val="FFFFFF"/>
                  </a:solidFill>
                  <a:latin typeface="Times New Roman" panose="02020603050405020304" pitchFamily="18" charset="0"/>
                  <a:cs typeface="Times New Roman" panose="02020603050405020304" pitchFamily="18" charset="0"/>
                  <a:sym typeface="Arial"/>
                </a:rPr>
                <a:t>đầu</a:t>
              </a:r>
              <a:r>
                <a:rPr lang="en-US" sz="5120" kern="0" dirty="0">
                  <a:solidFill>
                    <a:srgbClr val="FFFFFF"/>
                  </a:solidFill>
                  <a:latin typeface="Times New Roman" panose="02020603050405020304" pitchFamily="18" charset="0"/>
                  <a:cs typeface="Times New Roman" panose="02020603050405020304" pitchFamily="18" charset="0"/>
                  <a:sym typeface="Arial"/>
                </a:rPr>
                <a:t> </a:t>
              </a:r>
              <a:r>
                <a:rPr lang="en-US" sz="5120" kern="0" dirty="0" err="1">
                  <a:solidFill>
                    <a:srgbClr val="FFFFFF"/>
                  </a:solidFill>
                  <a:latin typeface="Times New Roman" panose="02020603050405020304" pitchFamily="18" charset="0"/>
                  <a:cs typeface="Times New Roman" panose="02020603050405020304" pitchFamily="18" charset="0"/>
                  <a:sym typeface="Arial"/>
                </a:rPr>
                <a:t>kia</a:t>
              </a:r>
              <a:r>
                <a:rPr lang="en-US" sz="5120" kern="0" dirty="0">
                  <a:solidFill>
                    <a:srgbClr val="FFFFFF"/>
                  </a:solidFill>
                  <a:latin typeface="Times New Roman" panose="02020603050405020304" pitchFamily="18" charset="0"/>
                  <a:cs typeface="Times New Roman" panose="02020603050405020304" pitchFamily="18" charset="0"/>
                  <a:sym typeface="Arial"/>
                </a:rPr>
                <a:t> </a:t>
              </a:r>
              <a:r>
                <a:rPr lang="en-US" sz="5120" kern="0" dirty="0" err="1">
                  <a:solidFill>
                    <a:srgbClr val="FFFFFF"/>
                  </a:solidFill>
                  <a:latin typeface="Times New Roman" panose="02020603050405020304" pitchFamily="18" charset="0"/>
                  <a:cs typeface="Times New Roman" panose="02020603050405020304" pitchFamily="18" charset="0"/>
                  <a:sym typeface="Arial"/>
                </a:rPr>
                <a:t>của</a:t>
              </a:r>
              <a:r>
                <a:rPr lang="en-US" sz="5120" kern="0" dirty="0">
                  <a:solidFill>
                    <a:srgbClr val="FFFFFF"/>
                  </a:solidFill>
                  <a:latin typeface="Times New Roman" panose="02020603050405020304" pitchFamily="18" charset="0"/>
                  <a:cs typeface="Times New Roman" panose="02020603050405020304" pitchFamily="18" charset="0"/>
                  <a:sym typeface="Arial"/>
                </a:rPr>
                <a:t> </a:t>
              </a:r>
              <a:r>
                <a:rPr lang="en-US" sz="5120" kern="0" dirty="0" err="1">
                  <a:solidFill>
                    <a:srgbClr val="FFFFFF"/>
                  </a:solidFill>
                  <a:latin typeface="Times New Roman" panose="02020603050405020304" pitchFamily="18" charset="0"/>
                  <a:cs typeface="Times New Roman" panose="02020603050405020304" pitchFamily="18" charset="0"/>
                  <a:sym typeface="Arial"/>
                </a:rPr>
                <a:t>vật</a:t>
              </a:r>
              <a:endParaRPr lang="en-US" sz="5120" kern="0" dirty="0">
                <a:solidFill>
                  <a:srgbClr val="FFFFFF"/>
                </a:solidFill>
                <a:latin typeface="Times New Roman" panose="02020603050405020304" pitchFamily="18" charset="0"/>
                <a:cs typeface="Times New Roman" panose="02020603050405020304" pitchFamily="18" charset="0"/>
                <a:sym typeface="Arial"/>
              </a:endParaRPr>
            </a:p>
          </p:txBody>
        </p:sp>
      </p:grpSp>
      <p:sp>
        <p:nvSpPr>
          <p:cNvPr id="15" name="Rectangle 14"/>
          <p:cNvSpPr/>
          <p:nvPr/>
        </p:nvSpPr>
        <p:spPr>
          <a:xfrm>
            <a:off x="1502230" y="710620"/>
            <a:ext cx="12187227" cy="3093285"/>
          </a:xfrm>
          <a:prstGeom prst="rect">
            <a:avLst/>
          </a:prstGeom>
          <a:blipFill>
            <a:blip r:embed="rId2"/>
            <a:srcRect/>
            <a:stretch>
              <a:fillRect l="-4754" t="-13514" b="-2130"/>
            </a:stretch>
          </a:blipFill>
          <a:ln>
            <a:solidFill>
              <a:srgbClr val="22B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3040" eaLnBrk="1" fontAlgn="auto" hangingPunct="1">
              <a:spcBef>
                <a:spcPts val="0"/>
              </a:spcBef>
              <a:spcAft>
                <a:spcPts val="0"/>
              </a:spcAft>
              <a:buClr>
                <a:srgbClr val="000000"/>
              </a:buClr>
            </a:pPr>
            <a:endParaRPr lang="en-US" sz="2240" kern="0">
              <a:solidFill>
                <a:srgbClr val="FFFFFF"/>
              </a:solidFill>
              <a:latin typeface="Arial"/>
              <a:sym typeface="Arial"/>
            </a:endParaRPr>
          </a:p>
        </p:txBody>
      </p:sp>
    </p:spTree>
    <p:extLst>
      <p:ext uri="{BB962C8B-B14F-4D97-AF65-F5344CB8AC3E}">
        <p14:creationId xmlns:p14="http://schemas.microsoft.com/office/powerpoint/2010/main" val="412806355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Shape 208"/>
        <p:cNvGrpSpPr/>
        <p:nvPr/>
      </p:nvGrpSpPr>
      <p:grpSpPr>
        <a:xfrm>
          <a:off x="0" y="0"/>
          <a:ext cx="0" cy="0"/>
          <a:chOff x="0" y="0"/>
          <a:chExt cx="0" cy="0"/>
        </a:xfrm>
      </p:grpSpPr>
      <p:sp>
        <p:nvSpPr>
          <p:cNvPr id="209" name="Google Shape;209;p15"/>
          <p:cNvSpPr txBox="1">
            <a:spLocks noGrp="1"/>
          </p:cNvSpPr>
          <p:nvPr>
            <p:ph type="ctrTitle" idx="4294967295"/>
          </p:nvPr>
        </p:nvSpPr>
        <p:spPr>
          <a:xfrm>
            <a:off x="1601256" y="1819792"/>
            <a:ext cx="12435840" cy="1855680"/>
          </a:xfrm>
          <a:prstGeom prst="rect">
            <a:avLst/>
          </a:prstGeom>
        </p:spPr>
        <p:txBody>
          <a:bodyPr spcFirstLastPara="1" vert="horz" wrap="square" lIns="146280" tIns="146280" rIns="146280" bIns="146280" numCol="1" anchor="b" anchorCtr="0" compatLnSpc="1">
            <a:prstTxWarp prst="textNoShape">
              <a:avLst/>
            </a:prstTxWarp>
            <a:noAutofit/>
          </a:bodyPr>
          <a:lstStyle/>
          <a:p>
            <a:pPr>
              <a:spcBef>
                <a:spcPts val="0"/>
              </a:spcBef>
              <a:spcAft>
                <a:spcPts val="0"/>
              </a:spcAft>
            </a:pPr>
            <a:r>
              <a:rPr lang="en" sz="7680" b="1" dirty="0">
                <a:solidFill>
                  <a:srgbClr val="7D930B"/>
                </a:solidFill>
                <a:latin typeface="Times New Roman" panose="02020603050405020304" pitchFamily="18" charset="0"/>
                <a:cs typeface="Times New Roman" panose="02020603050405020304" pitchFamily="18" charset="0"/>
              </a:rPr>
              <a:t>Bài 5</a:t>
            </a:r>
            <a:endParaRPr sz="7680" b="1" dirty="0">
              <a:solidFill>
                <a:srgbClr val="7D930B"/>
              </a:solidFill>
              <a:latin typeface="Times New Roman" panose="02020603050405020304" pitchFamily="18" charset="0"/>
              <a:cs typeface="Times New Roman" panose="02020603050405020304" pitchFamily="18" charset="0"/>
            </a:endParaRPr>
          </a:p>
        </p:txBody>
      </p:sp>
      <p:sp>
        <p:nvSpPr>
          <p:cNvPr id="210" name="Google Shape;210;p15"/>
          <p:cNvSpPr txBox="1">
            <a:spLocks noGrp="1"/>
          </p:cNvSpPr>
          <p:nvPr>
            <p:ph type="subTitle" idx="4294967295"/>
          </p:nvPr>
        </p:nvSpPr>
        <p:spPr>
          <a:xfrm>
            <a:off x="2465352" y="3836016"/>
            <a:ext cx="10549920" cy="2799064"/>
          </a:xfrm>
          <a:prstGeom prst="rect">
            <a:avLst/>
          </a:prstGeom>
        </p:spPr>
        <p:txBody>
          <a:bodyPr spcFirstLastPara="1" vert="horz" wrap="square" lIns="146280" tIns="146280" rIns="146280" bIns="146280" numCol="1" anchor="t" anchorCtr="0" compatLnSpc="1">
            <a:prstTxWarp prst="textNoShape">
              <a:avLst/>
            </a:prstTxWarp>
            <a:noAutofit/>
          </a:bodyPr>
          <a:lstStyle/>
          <a:p>
            <a:pPr marL="0" indent="0" algn="ctr">
              <a:spcBef>
                <a:spcPts val="960"/>
              </a:spcBef>
              <a:spcAft>
                <a:spcPts val="0"/>
              </a:spcAft>
              <a:buNone/>
            </a:pPr>
            <a:r>
              <a:rPr lang="en" sz="8000" b="1" dirty="0">
                <a:solidFill>
                  <a:srgbClr val="AF4E87"/>
                </a:solidFill>
                <a:latin typeface="Times New Roman" panose="02020603050405020304" pitchFamily="18" charset="0"/>
                <a:cs typeface="Times New Roman" panose="02020603050405020304" pitchFamily="18" charset="0"/>
              </a:rPr>
              <a:t>ĐO CHIỀU DÀI</a:t>
            </a:r>
            <a:endParaRPr sz="8000" b="1" dirty="0">
              <a:solidFill>
                <a:srgbClr val="AF4E87"/>
              </a:solidFill>
              <a:latin typeface="Times New Roman" panose="02020603050405020304" pitchFamily="18" charset="0"/>
              <a:cs typeface="Times New Roman" panose="02020603050405020304" pitchFamily="18" charset="0"/>
            </a:endParaRPr>
          </a:p>
        </p:txBody>
      </p:sp>
      <p:sp>
        <p:nvSpPr>
          <p:cNvPr id="213" name="Google Shape;213;p15"/>
          <p:cNvSpPr txBox="1">
            <a:spLocks noGrp="1"/>
          </p:cNvSpPr>
          <p:nvPr>
            <p:ph type="sldNum" idx="4294967295"/>
          </p:nvPr>
        </p:nvSpPr>
        <p:spPr>
          <a:xfrm>
            <a:off x="7396560" y="7602600"/>
            <a:ext cx="751680" cy="626400"/>
          </a:xfrm>
          <a:prstGeom prst="rect">
            <a:avLst/>
          </a:prstGeom>
        </p:spPr>
        <p:txBody>
          <a:bodyPr spcFirstLastPara="1" vert="horz" wrap="square" lIns="146280" tIns="146280" rIns="146280" bIns="146280" numCol="1" anchor="t" anchorCtr="0" compatLnSpc="1">
            <a:prstTxWarp prst="textNoShape">
              <a:avLst/>
            </a:prstTxWarp>
            <a:noAutofit/>
          </a:bodyPr>
          <a:lstStyle/>
          <a:p>
            <a:pPr algn="ctr">
              <a:spcBef>
                <a:spcPts val="0"/>
              </a:spcBef>
              <a:spcAft>
                <a:spcPts val="0"/>
              </a:spcAft>
            </a:pPr>
            <a:fld id="{00000000-1234-1234-1234-123412341234}" type="slidenum">
              <a:rPr lang="en"/>
              <a:pPr algn="ctr">
                <a:spcBef>
                  <a:spcPts val="0"/>
                </a:spcBef>
                <a:spcAft>
                  <a:spcPts val="0"/>
                </a:spcAft>
              </a:pPr>
              <a:t>3</a:t>
            </a:fld>
            <a:endParaRPr/>
          </a:p>
        </p:txBody>
      </p:sp>
    </p:spTree>
    <p:extLst>
      <p:ext uri="{BB962C8B-B14F-4D97-AF65-F5344CB8AC3E}">
        <p14:creationId xmlns:p14="http://schemas.microsoft.com/office/powerpoint/2010/main" val="1289055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627632" y="4365176"/>
            <a:ext cx="12258000" cy="2900934"/>
            <a:chOff x="548640" y="2414727"/>
            <a:chExt cx="7661250" cy="1813084"/>
          </a:xfrm>
        </p:grpSpPr>
        <p:sp>
          <p:nvSpPr>
            <p:cNvPr id="13" name="Rectangle 12"/>
            <p:cNvSpPr/>
            <p:nvPr/>
          </p:nvSpPr>
          <p:spPr>
            <a:xfrm>
              <a:off x="1522230" y="2414727"/>
              <a:ext cx="6565050" cy="1813084"/>
            </a:xfrm>
            <a:prstGeom prst="rect">
              <a:avLst/>
            </a:prstGeom>
            <a:solidFill>
              <a:srgbClr val="22B7C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3040" eaLnBrk="1" fontAlgn="auto" hangingPunct="1">
                <a:spcBef>
                  <a:spcPts val="0"/>
                </a:spcBef>
                <a:spcAft>
                  <a:spcPts val="0"/>
                </a:spcAft>
                <a:buClr>
                  <a:srgbClr val="000000"/>
                </a:buClr>
              </a:pPr>
              <a:endParaRPr lang="en-US" sz="2240" kern="0">
                <a:solidFill>
                  <a:srgbClr val="FFFFFF"/>
                </a:solidFill>
                <a:latin typeface="Arial"/>
                <a:sym typeface="Arial"/>
              </a:endParaRPr>
            </a:p>
          </p:txBody>
        </p:sp>
        <p:sp>
          <p:nvSpPr>
            <p:cNvPr id="12" name="Diamond 11"/>
            <p:cNvSpPr/>
            <p:nvPr/>
          </p:nvSpPr>
          <p:spPr>
            <a:xfrm>
              <a:off x="548640" y="2414727"/>
              <a:ext cx="1964322" cy="1813084"/>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3040" eaLnBrk="1" fontAlgn="auto" hangingPunct="1">
                <a:spcBef>
                  <a:spcPts val="0"/>
                </a:spcBef>
                <a:spcAft>
                  <a:spcPts val="0"/>
                </a:spcAft>
                <a:buClr>
                  <a:srgbClr val="000000"/>
                </a:buClr>
              </a:pPr>
              <a:endParaRPr lang="en-US" sz="2240" kern="0">
                <a:solidFill>
                  <a:srgbClr val="FFFFFF"/>
                </a:solidFill>
                <a:latin typeface="Arial"/>
                <a:sym typeface="Arial"/>
              </a:endParaRPr>
            </a:p>
          </p:txBody>
        </p:sp>
        <p:sp>
          <p:nvSpPr>
            <p:cNvPr id="8" name="TextBox 7"/>
            <p:cNvSpPr txBox="1"/>
            <p:nvPr/>
          </p:nvSpPr>
          <p:spPr>
            <a:xfrm>
              <a:off x="835818" y="2942449"/>
              <a:ext cx="1677144" cy="550151"/>
            </a:xfrm>
            <a:prstGeom prst="rect">
              <a:avLst/>
            </a:prstGeom>
            <a:noFill/>
          </p:spPr>
          <p:txBody>
            <a:bodyPr wrap="square" rtlCol="0">
              <a:spAutoFit/>
            </a:bodyPr>
            <a:lstStyle/>
            <a:p>
              <a:pPr defTabSz="1463040" eaLnBrk="1" fontAlgn="auto" hangingPunct="1">
                <a:spcBef>
                  <a:spcPts val="0"/>
                </a:spcBef>
                <a:spcAft>
                  <a:spcPts val="0"/>
                </a:spcAft>
                <a:buClr>
                  <a:srgbClr val="000000"/>
                </a:buClr>
              </a:pPr>
              <a:r>
                <a:rPr lang="en-US" sz="5120" kern="0" dirty="0" err="1">
                  <a:solidFill>
                    <a:srgbClr val="FFFFFF"/>
                  </a:solidFill>
                  <a:latin typeface="Times New Roman" panose="02020603050405020304" pitchFamily="18" charset="0"/>
                  <a:cs typeface="Times New Roman" panose="02020603050405020304" pitchFamily="18" charset="0"/>
                  <a:sym typeface="Arial"/>
                </a:rPr>
                <a:t>Bước</a:t>
              </a:r>
              <a:r>
                <a:rPr lang="en-US" sz="5120" kern="0" dirty="0">
                  <a:solidFill>
                    <a:srgbClr val="FFFFFF"/>
                  </a:solidFill>
                  <a:latin typeface="Times New Roman" panose="02020603050405020304" pitchFamily="18" charset="0"/>
                  <a:cs typeface="Times New Roman" panose="02020603050405020304" pitchFamily="18" charset="0"/>
                  <a:sym typeface="Arial"/>
                </a:rPr>
                <a:t> 4</a:t>
              </a:r>
            </a:p>
          </p:txBody>
        </p:sp>
        <p:sp>
          <p:nvSpPr>
            <p:cNvPr id="10" name="TextBox 9"/>
            <p:cNvSpPr txBox="1"/>
            <p:nvPr/>
          </p:nvSpPr>
          <p:spPr>
            <a:xfrm>
              <a:off x="2507988" y="2727005"/>
              <a:ext cx="5701902" cy="1042593"/>
            </a:xfrm>
            <a:prstGeom prst="rect">
              <a:avLst/>
            </a:prstGeom>
            <a:noFill/>
          </p:spPr>
          <p:txBody>
            <a:bodyPr wrap="square" rtlCol="0">
              <a:spAutoFit/>
            </a:bodyPr>
            <a:lstStyle/>
            <a:p>
              <a:pPr defTabSz="1463040" eaLnBrk="1" fontAlgn="auto" hangingPunct="1">
                <a:spcBef>
                  <a:spcPts val="0"/>
                </a:spcBef>
                <a:spcAft>
                  <a:spcPts val="0"/>
                </a:spcAft>
                <a:buClr>
                  <a:srgbClr val="000000"/>
                </a:buClr>
              </a:pPr>
              <a:r>
                <a:rPr lang="en-US" sz="5120" kern="0" dirty="0" err="1">
                  <a:solidFill>
                    <a:srgbClr val="FFFFFF"/>
                  </a:solidFill>
                  <a:latin typeface="Times New Roman" panose="02020603050405020304" pitchFamily="18" charset="0"/>
                  <a:cs typeface="Times New Roman" panose="02020603050405020304" pitchFamily="18" charset="0"/>
                  <a:sym typeface="Arial"/>
                </a:rPr>
                <a:t>Đọc</a:t>
              </a:r>
              <a:r>
                <a:rPr lang="en-US" sz="5120" kern="0" dirty="0">
                  <a:solidFill>
                    <a:srgbClr val="FFFFFF"/>
                  </a:solidFill>
                  <a:latin typeface="Times New Roman" panose="02020603050405020304" pitchFamily="18" charset="0"/>
                  <a:cs typeface="Times New Roman" panose="02020603050405020304" pitchFamily="18" charset="0"/>
                  <a:sym typeface="Arial"/>
                </a:rPr>
                <a:t> </a:t>
              </a:r>
              <a:r>
                <a:rPr lang="en-US" sz="5120" kern="0" dirty="0" err="1">
                  <a:solidFill>
                    <a:srgbClr val="FFFFFF"/>
                  </a:solidFill>
                  <a:latin typeface="Times New Roman" panose="02020603050405020304" pitchFamily="18" charset="0"/>
                  <a:cs typeface="Times New Roman" panose="02020603050405020304" pitchFamily="18" charset="0"/>
                  <a:sym typeface="Arial"/>
                </a:rPr>
                <a:t>kết</a:t>
              </a:r>
              <a:r>
                <a:rPr lang="en-US" sz="5120" kern="0" dirty="0">
                  <a:solidFill>
                    <a:srgbClr val="FFFFFF"/>
                  </a:solidFill>
                  <a:latin typeface="Times New Roman" panose="02020603050405020304" pitchFamily="18" charset="0"/>
                  <a:cs typeface="Times New Roman" panose="02020603050405020304" pitchFamily="18" charset="0"/>
                  <a:sym typeface="Arial"/>
                </a:rPr>
                <a:t> </a:t>
              </a:r>
              <a:r>
                <a:rPr lang="en-US" sz="5120" kern="0" dirty="0" err="1">
                  <a:solidFill>
                    <a:srgbClr val="FFFFFF"/>
                  </a:solidFill>
                  <a:latin typeface="Times New Roman" panose="02020603050405020304" pitchFamily="18" charset="0"/>
                  <a:cs typeface="Times New Roman" panose="02020603050405020304" pitchFamily="18" charset="0"/>
                  <a:sym typeface="Arial"/>
                </a:rPr>
                <a:t>quả</a:t>
              </a:r>
              <a:r>
                <a:rPr lang="en-US" sz="5120" kern="0" dirty="0">
                  <a:solidFill>
                    <a:srgbClr val="FFFFFF"/>
                  </a:solidFill>
                  <a:latin typeface="Times New Roman" panose="02020603050405020304" pitchFamily="18" charset="0"/>
                  <a:cs typeface="Times New Roman" panose="02020603050405020304" pitchFamily="18" charset="0"/>
                  <a:sym typeface="Arial"/>
                </a:rPr>
                <a:t> </a:t>
              </a:r>
              <a:r>
                <a:rPr lang="en-US" sz="5120" kern="0" dirty="0" err="1">
                  <a:solidFill>
                    <a:srgbClr val="FFFFFF"/>
                  </a:solidFill>
                  <a:latin typeface="Times New Roman" panose="02020603050405020304" pitchFamily="18" charset="0"/>
                  <a:cs typeface="Times New Roman" panose="02020603050405020304" pitchFamily="18" charset="0"/>
                  <a:sym typeface="Arial"/>
                </a:rPr>
                <a:t>đo</a:t>
              </a:r>
              <a:r>
                <a:rPr lang="en-US" sz="5120" kern="0" dirty="0">
                  <a:solidFill>
                    <a:srgbClr val="FFFFFF"/>
                  </a:solidFill>
                  <a:latin typeface="Times New Roman" panose="02020603050405020304" pitchFamily="18" charset="0"/>
                  <a:cs typeface="Times New Roman" panose="02020603050405020304" pitchFamily="18" charset="0"/>
                  <a:sym typeface="Arial"/>
                </a:rPr>
                <a:t> </a:t>
              </a:r>
              <a:r>
                <a:rPr lang="en-US" sz="5120" kern="0" dirty="0" err="1">
                  <a:solidFill>
                    <a:srgbClr val="FFFFFF"/>
                  </a:solidFill>
                  <a:latin typeface="Times New Roman" panose="02020603050405020304" pitchFamily="18" charset="0"/>
                  <a:cs typeface="Times New Roman" panose="02020603050405020304" pitchFamily="18" charset="0"/>
                  <a:sym typeface="Arial"/>
                </a:rPr>
                <a:t>theo</a:t>
              </a:r>
              <a:r>
                <a:rPr lang="en-US" sz="5120" kern="0" dirty="0">
                  <a:solidFill>
                    <a:srgbClr val="FFFFFF"/>
                  </a:solidFill>
                  <a:latin typeface="Times New Roman" panose="02020603050405020304" pitchFamily="18" charset="0"/>
                  <a:cs typeface="Times New Roman" panose="02020603050405020304" pitchFamily="18" charset="0"/>
                  <a:sym typeface="Arial"/>
                </a:rPr>
                <a:t> </a:t>
              </a:r>
              <a:r>
                <a:rPr lang="en-US" sz="5120" kern="0" dirty="0" err="1">
                  <a:solidFill>
                    <a:srgbClr val="FFFFFF"/>
                  </a:solidFill>
                  <a:latin typeface="Times New Roman" panose="02020603050405020304" pitchFamily="18" charset="0"/>
                  <a:cs typeface="Times New Roman" panose="02020603050405020304" pitchFamily="18" charset="0"/>
                  <a:sym typeface="Arial"/>
                </a:rPr>
                <a:t>vạch</a:t>
              </a:r>
              <a:r>
                <a:rPr lang="en-US" sz="5120" kern="0" dirty="0">
                  <a:solidFill>
                    <a:srgbClr val="FFFFFF"/>
                  </a:solidFill>
                  <a:latin typeface="Times New Roman" panose="02020603050405020304" pitchFamily="18" charset="0"/>
                  <a:cs typeface="Times New Roman" panose="02020603050405020304" pitchFamily="18" charset="0"/>
                  <a:sym typeface="Arial"/>
                </a:rPr>
                <a:t> chia </a:t>
              </a:r>
              <a:r>
                <a:rPr lang="en-US" sz="5120" kern="0" dirty="0" err="1">
                  <a:solidFill>
                    <a:srgbClr val="FFFFFF"/>
                  </a:solidFill>
                  <a:latin typeface="Times New Roman" panose="02020603050405020304" pitchFamily="18" charset="0"/>
                  <a:cs typeface="Times New Roman" panose="02020603050405020304" pitchFamily="18" charset="0"/>
                  <a:sym typeface="Arial"/>
                </a:rPr>
                <a:t>gần</a:t>
              </a:r>
              <a:r>
                <a:rPr lang="en-US" sz="5120" kern="0" dirty="0">
                  <a:solidFill>
                    <a:srgbClr val="FFFFFF"/>
                  </a:solidFill>
                  <a:latin typeface="Times New Roman" panose="02020603050405020304" pitchFamily="18" charset="0"/>
                  <a:cs typeface="Times New Roman" panose="02020603050405020304" pitchFamily="18" charset="0"/>
                  <a:sym typeface="Arial"/>
                </a:rPr>
                <a:t> </a:t>
              </a:r>
              <a:r>
                <a:rPr lang="en-US" sz="5120" kern="0" dirty="0" err="1">
                  <a:solidFill>
                    <a:srgbClr val="FFFFFF"/>
                  </a:solidFill>
                  <a:latin typeface="Times New Roman" panose="02020603050405020304" pitchFamily="18" charset="0"/>
                  <a:cs typeface="Times New Roman" panose="02020603050405020304" pitchFamily="18" charset="0"/>
                  <a:sym typeface="Arial"/>
                </a:rPr>
                <a:t>nhất</a:t>
              </a:r>
              <a:r>
                <a:rPr lang="en-US" sz="5120" kern="0" dirty="0">
                  <a:solidFill>
                    <a:srgbClr val="FFFFFF"/>
                  </a:solidFill>
                  <a:latin typeface="Times New Roman" panose="02020603050405020304" pitchFamily="18" charset="0"/>
                  <a:cs typeface="Times New Roman" panose="02020603050405020304" pitchFamily="18" charset="0"/>
                  <a:sym typeface="Arial"/>
                </a:rPr>
                <a:t> </a:t>
              </a:r>
              <a:r>
                <a:rPr lang="en-US" sz="5120" kern="0" dirty="0" err="1">
                  <a:solidFill>
                    <a:srgbClr val="FFFFFF"/>
                  </a:solidFill>
                  <a:latin typeface="Times New Roman" panose="02020603050405020304" pitchFamily="18" charset="0"/>
                  <a:cs typeface="Times New Roman" panose="02020603050405020304" pitchFamily="18" charset="0"/>
                  <a:sym typeface="Arial"/>
                </a:rPr>
                <a:t>với</a:t>
              </a:r>
              <a:r>
                <a:rPr lang="en-US" sz="5120" kern="0" dirty="0">
                  <a:solidFill>
                    <a:srgbClr val="FFFFFF"/>
                  </a:solidFill>
                  <a:latin typeface="Times New Roman" panose="02020603050405020304" pitchFamily="18" charset="0"/>
                  <a:cs typeface="Times New Roman" panose="02020603050405020304" pitchFamily="18" charset="0"/>
                  <a:sym typeface="Arial"/>
                </a:rPr>
                <a:t> </a:t>
              </a:r>
              <a:r>
                <a:rPr lang="en-US" sz="5120" kern="0" dirty="0" err="1">
                  <a:solidFill>
                    <a:srgbClr val="FFFFFF"/>
                  </a:solidFill>
                  <a:latin typeface="Times New Roman" panose="02020603050405020304" pitchFamily="18" charset="0"/>
                  <a:cs typeface="Times New Roman" panose="02020603050405020304" pitchFamily="18" charset="0"/>
                  <a:sym typeface="Arial"/>
                </a:rPr>
                <a:t>đầu</a:t>
              </a:r>
              <a:r>
                <a:rPr lang="en-US" sz="5120" kern="0" dirty="0">
                  <a:solidFill>
                    <a:srgbClr val="FFFFFF"/>
                  </a:solidFill>
                  <a:latin typeface="Times New Roman" panose="02020603050405020304" pitchFamily="18" charset="0"/>
                  <a:cs typeface="Times New Roman" panose="02020603050405020304" pitchFamily="18" charset="0"/>
                  <a:sym typeface="Arial"/>
                </a:rPr>
                <a:t> </a:t>
              </a:r>
              <a:r>
                <a:rPr lang="en-US" sz="5120" kern="0" dirty="0" err="1">
                  <a:solidFill>
                    <a:srgbClr val="FFFFFF"/>
                  </a:solidFill>
                  <a:latin typeface="Times New Roman" panose="02020603050405020304" pitchFamily="18" charset="0"/>
                  <a:cs typeface="Times New Roman" panose="02020603050405020304" pitchFamily="18" charset="0"/>
                  <a:sym typeface="Arial"/>
                </a:rPr>
                <a:t>kia</a:t>
              </a:r>
              <a:r>
                <a:rPr lang="en-US" sz="5120" kern="0" dirty="0">
                  <a:solidFill>
                    <a:srgbClr val="FFFFFF"/>
                  </a:solidFill>
                  <a:latin typeface="Times New Roman" panose="02020603050405020304" pitchFamily="18" charset="0"/>
                  <a:cs typeface="Times New Roman" panose="02020603050405020304" pitchFamily="18" charset="0"/>
                  <a:sym typeface="Arial"/>
                </a:rPr>
                <a:t> </a:t>
              </a:r>
              <a:r>
                <a:rPr lang="en-US" sz="5120" kern="0" dirty="0" err="1">
                  <a:solidFill>
                    <a:srgbClr val="FFFFFF"/>
                  </a:solidFill>
                  <a:latin typeface="Times New Roman" panose="02020603050405020304" pitchFamily="18" charset="0"/>
                  <a:cs typeface="Times New Roman" panose="02020603050405020304" pitchFamily="18" charset="0"/>
                  <a:sym typeface="Arial"/>
                </a:rPr>
                <a:t>của</a:t>
              </a:r>
              <a:r>
                <a:rPr lang="en-US" sz="5120" kern="0" dirty="0">
                  <a:solidFill>
                    <a:srgbClr val="FFFFFF"/>
                  </a:solidFill>
                  <a:latin typeface="Times New Roman" panose="02020603050405020304" pitchFamily="18" charset="0"/>
                  <a:cs typeface="Times New Roman" panose="02020603050405020304" pitchFamily="18" charset="0"/>
                  <a:sym typeface="Arial"/>
                </a:rPr>
                <a:t> </a:t>
              </a:r>
              <a:r>
                <a:rPr lang="en-US" sz="5120" kern="0" dirty="0" err="1">
                  <a:solidFill>
                    <a:srgbClr val="FFFFFF"/>
                  </a:solidFill>
                  <a:latin typeface="Times New Roman" panose="02020603050405020304" pitchFamily="18" charset="0"/>
                  <a:cs typeface="Times New Roman" panose="02020603050405020304" pitchFamily="18" charset="0"/>
                  <a:sym typeface="Arial"/>
                </a:rPr>
                <a:t>vật</a:t>
              </a:r>
              <a:endParaRPr lang="en-US" sz="5120" kern="0" dirty="0">
                <a:solidFill>
                  <a:srgbClr val="FFFFFF"/>
                </a:solidFill>
                <a:latin typeface="Times New Roman" panose="02020603050405020304" pitchFamily="18" charset="0"/>
                <a:cs typeface="Times New Roman" panose="02020603050405020304" pitchFamily="18" charset="0"/>
                <a:sym typeface="Arial"/>
              </a:endParaRPr>
            </a:p>
          </p:txBody>
        </p:sp>
      </p:grpSp>
      <p:sp>
        <p:nvSpPr>
          <p:cNvPr id="15" name="Rectangle 14"/>
          <p:cNvSpPr/>
          <p:nvPr/>
        </p:nvSpPr>
        <p:spPr>
          <a:xfrm>
            <a:off x="1502230" y="710620"/>
            <a:ext cx="12187227" cy="3093285"/>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solidFill>
              <a:srgbClr val="22B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3040" eaLnBrk="1" fontAlgn="auto" hangingPunct="1">
              <a:spcBef>
                <a:spcPts val="0"/>
              </a:spcBef>
              <a:spcAft>
                <a:spcPts val="0"/>
              </a:spcAft>
              <a:buClr>
                <a:srgbClr val="000000"/>
              </a:buClr>
            </a:pPr>
            <a:endParaRPr lang="en-US" sz="2240" kern="0">
              <a:solidFill>
                <a:srgbClr val="FFFFFF"/>
              </a:solidFill>
              <a:latin typeface="Arial"/>
              <a:sym typeface="Arial"/>
            </a:endParaRPr>
          </a:p>
        </p:txBody>
      </p:sp>
    </p:spTree>
    <p:extLst>
      <p:ext uri="{BB962C8B-B14F-4D97-AF65-F5344CB8AC3E}">
        <p14:creationId xmlns:p14="http://schemas.microsoft.com/office/powerpoint/2010/main" val="114343057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27632" y="4365175"/>
            <a:ext cx="12061824" cy="2900934"/>
            <a:chOff x="548640" y="2414727"/>
            <a:chExt cx="7538640" cy="1813084"/>
          </a:xfrm>
        </p:grpSpPr>
        <p:sp>
          <p:nvSpPr>
            <p:cNvPr id="3" name="Rectangle 2"/>
            <p:cNvSpPr/>
            <p:nvPr/>
          </p:nvSpPr>
          <p:spPr>
            <a:xfrm>
              <a:off x="1522230" y="2414727"/>
              <a:ext cx="6565050" cy="1813084"/>
            </a:xfrm>
            <a:prstGeom prst="rect">
              <a:avLst/>
            </a:prstGeom>
            <a:solidFill>
              <a:srgbClr val="22B7C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3040" eaLnBrk="1" fontAlgn="auto" hangingPunct="1">
                <a:spcBef>
                  <a:spcPts val="0"/>
                </a:spcBef>
                <a:spcAft>
                  <a:spcPts val="0"/>
                </a:spcAft>
                <a:buClr>
                  <a:srgbClr val="000000"/>
                </a:buClr>
              </a:pPr>
              <a:endParaRPr lang="en-US" sz="2240" kern="0">
                <a:solidFill>
                  <a:srgbClr val="FFFFFF"/>
                </a:solidFill>
                <a:latin typeface="Arial"/>
                <a:sym typeface="Arial"/>
              </a:endParaRPr>
            </a:p>
          </p:txBody>
        </p:sp>
        <p:sp>
          <p:nvSpPr>
            <p:cNvPr id="4" name="Diamond 3"/>
            <p:cNvSpPr/>
            <p:nvPr/>
          </p:nvSpPr>
          <p:spPr>
            <a:xfrm>
              <a:off x="548640" y="2414727"/>
              <a:ext cx="1964322" cy="1813084"/>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3040" eaLnBrk="1" fontAlgn="auto" hangingPunct="1">
                <a:spcBef>
                  <a:spcPts val="0"/>
                </a:spcBef>
                <a:spcAft>
                  <a:spcPts val="0"/>
                </a:spcAft>
                <a:buClr>
                  <a:srgbClr val="000000"/>
                </a:buClr>
              </a:pPr>
              <a:endParaRPr lang="en-US" sz="2240" kern="0">
                <a:solidFill>
                  <a:srgbClr val="FFFFFF"/>
                </a:solidFill>
                <a:latin typeface="Arial"/>
                <a:sym typeface="Arial"/>
              </a:endParaRPr>
            </a:p>
          </p:txBody>
        </p:sp>
        <p:sp>
          <p:nvSpPr>
            <p:cNvPr id="5" name="TextBox 4"/>
            <p:cNvSpPr txBox="1"/>
            <p:nvPr/>
          </p:nvSpPr>
          <p:spPr>
            <a:xfrm>
              <a:off x="835818" y="2942449"/>
              <a:ext cx="1677144" cy="550151"/>
            </a:xfrm>
            <a:prstGeom prst="rect">
              <a:avLst/>
            </a:prstGeom>
            <a:noFill/>
          </p:spPr>
          <p:txBody>
            <a:bodyPr wrap="square" rtlCol="0">
              <a:spAutoFit/>
            </a:bodyPr>
            <a:lstStyle/>
            <a:p>
              <a:pPr defTabSz="1463040" eaLnBrk="1" fontAlgn="auto" hangingPunct="1">
                <a:spcBef>
                  <a:spcPts val="0"/>
                </a:spcBef>
                <a:spcAft>
                  <a:spcPts val="0"/>
                </a:spcAft>
                <a:buClr>
                  <a:srgbClr val="000000"/>
                </a:buClr>
              </a:pPr>
              <a:r>
                <a:rPr lang="en-US" sz="5120" kern="0" dirty="0" err="1">
                  <a:solidFill>
                    <a:srgbClr val="FFFFFF"/>
                  </a:solidFill>
                  <a:latin typeface="Times New Roman" panose="02020603050405020304" pitchFamily="18" charset="0"/>
                  <a:cs typeface="Times New Roman" panose="02020603050405020304" pitchFamily="18" charset="0"/>
                  <a:sym typeface="Arial"/>
                </a:rPr>
                <a:t>Bước</a:t>
              </a:r>
              <a:r>
                <a:rPr lang="en-US" sz="5120" kern="0" dirty="0">
                  <a:solidFill>
                    <a:srgbClr val="FFFFFF"/>
                  </a:solidFill>
                  <a:latin typeface="Times New Roman" panose="02020603050405020304" pitchFamily="18" charset="0"/>
                  <a:cs typeface="Times New Roman" panose="02020603050405020304" pitchFamily="18" charset="0"/>
                  <a:sym typeface="Arial"/>
                </a:rPr>
                <a:t> 5 </a:t>
              </a:r>
            </a:p>
          </p:txBody>
        </p:sp>
        <p:sp>
          <p:nvSpPr>
            <p:cNvPr id="6" name="TextBox 5"/>
            <p:cNvSpPr txBox="1"/>
            <p:nvPr/>
          </p:nvSpPr>
          <p:spPr>
            <a:xfrm>
              <a:off x="2800140" y="2782660"/>
              <a:ext cx="4335415" cy="1042593"/>
            </a:xfrm>
            <a:prstGeom prst="rect">
              <a:avLst/>
            </a:prstGeom>
            <a:noFill/>
          </p:spPr>
          <p:txBody>
            <a:bodyPr wrap="square" rtlCol="0">
              <a:spAutoFit/>
            </a:bodyPr>
            <a:lstStyle/>
            <a:p>
              <a:pPr defTabSz="1463040" eaLnBrk="1" fontAlgn="auto" hangingPunct="1">
                <a:spcBef>
                  <a:spcPts val="0"/>
                </a:spcBef>
                <a:spcAft>
                  <a:spcPts val="0"/>
                </a:spcAft>
                <a:buClr>
                  <a:srgbClr val="000000"/>
                </a:buClr>
              </a:pPr>
              <a:r>
                <a:rPr lang="en-US" sz="5120" kern="0" dirty="0" err="1">
                  <a:solidFill>
                    <a:srgbClr val="FFFFFF"/>
                  </a:solidFill>
                  <a:latin typeface="Times New Roman" panose="02020603050405020304" pitchFamily="18" charset="0"/>
                  <a:cs typeface="Times New Roman" panose="02020603050405020304" pitchFamily="18" charset="0"/>
                  <a:sym typeface="Arial"/>
                </a:rPr>
                <a:t>Ghi</a:t>
              </a:r>
              <a:r>
                <a:rPr lang="en-US" sz="5120" kern="0" dirty="0">
                  <a:solidFill>
                    <a:srgbClr val="FFFFFF"/>
                  </a:solidFill>
                  <a:latin typeface="Times New Roman" panose="02020603050405020304" pitchFamily="18" charset="0"/>
                  <a:cs typeface="Times New Roman" panose="02020603050405020304" pitchFamily="18" charset="0"/>
                  <a:sym typeface="Arial"/>
                </a:rPr>
                <a:t> </a:t>
              </a:r>
              <a:r>
                <a:rPr lang="en-US" sz="5120" kern="0" dirty="0" err="1">
                  <a:solidFill>
                    <a:srgbClr val="FFFFFF"/>
                  </a:solidFill>
                  <a:latin typeface="Times New Roman" panose="02020603050405020304" pitchFamily="18" charset="0"/>
                  <a:cs typeface="Times New Roman" panose="02020603050405020304" pitchFamily="18" charset="0"/>
                  <a:sym typeface="Arial"/>
                </a:rPr>
                <a:t>kết</a:t>
              </a:r>
              <a:r>
                <a:rPr lang="en-US" sz="5120" kern="0" dirty="0">
                  <a:solidFill>
                    <a:srgbClr val="FFFFFF"/>
                  </a:solidFill>
                  <a:latin typeface="Times New Roman" panose="02020603050405020304" pitchFamily="18" charset="0"/>
                  <a:cs typeface="Times New Roman" panose="02020603050405020304" pitchFamily="18" charset="0"/>
                  <a:sym typeface="Arial"/>
                </a:rPr>
                <a:t> </a:t>
              </a:r>
              <a:r>
                <a:rPr lang="en-US" sz="5120" kern="0" dirty="0" err="1">
                  <a:solidFill>
                    <a:srgbClr val="FFFFFF"/>
                  </a:solidFill>
                  <a:latin typeface="Times New Roman" panose="02020603050405020304" pitchFamily="18" charset="0"/>
                  <a:cs typeface="Times New Roman" panose="02020603050405020304" pitchFamily="18" charset="0"/>
                  <a:sym typeface="Arial"/>
                </a:rPr>
                <a:t>quả</a:t>
              </a:r>
              <a:r>
                <a:rPr lang="en-US" sz="5120" kern="0" dirty="0">
                  <a:solidFill>
                    <a:srgbClr val="FFFFFF"/>
                  </a:solidFill>
                  <a:latin typeface="Times New Roman" panose="02020603050405020304" pitchFamily="18" charset="0"/>
                  <a:cs typeface="Times New Roman" panose="02020603050405020304" pitchFamily="18" charset="0"/>
                  <a:sym typeface="Arial"/>
                </a:rPr>
                <a:t> </a:t>
              </a:r>
              <a:r>
                <a:rPr lang="en-US" sz="5120" kern="0" dirty="0" err="1">
                  <a:solidFill>
                    <a:srgbClr val="FFFFFF"/>
                  </a:solidFill>
                  <a:latin typeface="Times New Roman" panose="02020603050405020304" pitchFamily="18" charset="0"/>
                  <a:cs typeface="Times New Roman" panose="02020603050405020304" pitchFamily="18" charset="0"/>
                  <a:sym typeface="Arial"/>
                </a:rPr>
                <a:t>theo</a:t>
              </a:r>
              <a:r>
                <a:rPr lang="en-US" sz="5120" kern="0" dirty="0">
                  <a:solidFill>
                    <a:srgbClr val="FFFFFF"/>
                  </a:solidFill>
                  <a:latin typeface="Times New Roman" panose="02020603050405020304" pitchFamily="18" charset="0"/>
                  <a:cs typeface="Times New Roman" panose="02020603050405020304" pitchFamily="18" charset="0"/>
                  <a:sym typeface="Arial"/>
                </a:rPr>
                <a:t> ĐCNN </a:t>
              </a:r>
              <a:r>
                <a:rPr lang="en-US" sz="5120" kern="0" dirty="0" err="1">
                  <a:solidFill>
                    <a:srgbClr val="FFFFFF"/>
                  </a:solidFill>
                  <a:latin typeface="Times New Roman" panose="02020603050405020304" pitchFamily="18" charset="0"/>
                  <a:cs typeface="Times New Roman" panose="02020603050405020304" pitchFamily="18" charset="0"/>
                  <a:sym typeface="Arial"/>
                </a:rPr>
                <a:t>của</a:t>
              </a:r>
              <a:r>
                <a:rPr lang="en-US" sz="5120" kern="0" dirty="0">
                  <a:solidFill>
                    <a:srgbClr val="FFFFFF"/>
                  </a:solidFill>
                  <a:latin typeface="Times New Roman" panose="02020603050405020304" pitchFamily="18" charset="0"/>
                  <a:cs typeface="Times New Roman" panose="02020603050405020304" pitchFamily="18" charset="0"/>
                  <a:sym typeface="Arial"/>
                </a:rPr>
                <a:t> </a:t>
              </a:r>
              <a:r>
                <a:rPr lang="en-US" sz="5120" kern="0" dirty="0" err="1">
                  <a:solidFill>
                    <a:srgbClr val="FFFFFF"/>
                  </a:solidFill>
                  <a:latin typeface="Times New Roman" panose="02020603050405020304" pitchFamily="18" charset="0"/>
                  <a:cs typeface="Times New Roman" panose="02020603050405020304" pitchFamily="18" charset="0"/>
                  <a:sym typeface="Arial"/>
                </a:rPr>
                <a:t>thước</a:t>
              </a:r>
              <a:endParaRPr lang="en-US" sz="5120" kern="0" dirty="0">
                <a:solidFill>
                  <a:srgbClr val="FFFFFF"/>
                </a:solidFill>
                <a:latin typeface="Times New Roman" panose="02020603050405020304" pitchFamily="18" charset="0"/>
                <a:cs typeface="Times New Roman" panose="02020603050405020304" pitchFamily="18" charset="0"/>
                <a:sym typeface="Arial"/>
              </a:endParaRPr>
            </a:p>
          </p:txBody>
        </p:sp>
      </p:grpSp>
      <p:sp>
        <p:nvSpPr>
          <p:cNvPr id="7" name="Rectangle 6"/>
          <p:cNvSpPr/>
          <p:nvPr/>
        </p:nvSpPr>
        <p:spPr>
          <a:xfrm>
            <a:off x="1627634" y="668818"/>
            <a:ext cx="12061824" cy="2946981"/>
          </a:xfrm>
          <a:prstGeom prst="rect">
            <a:avLst/>
          </a:prstGeom>
          <a:blipFill>
            <a:blip r:embed="rId2"/>
            <a:stretch>
              <a:fillRect l="-625" t="3488" r="-1253" b="-3488"/>
            </a:stretch>
          </a:blipFill>
          <a:ln>
            <a:solidFill>
              <a:srgbClr val="22B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3040" eaLnBrk="1" fontAlgn="auto" hangingPunct="1">
              <a:spcBef>
                <a:spcPts val="0"/>
              </a:spcBef>
              <a:spcAft>
                <a:spcPts val="0"/>
              </a:spcAft>
              <a:buClr>
                <a:srgbClr val="000000"/>
              </a:buClr>
            </a:pPr>
            <a:endParaRPr lang="en-US" sz="2240" kern="0">
              <a:solidFill>
                <a:srgbClr val="FFFFFF"/>
              </a:solidFill>
              <a:latin typeface="Arial"/>
              <a:sym typeface="Arial"/>
            </a:endParaRPr>
          </a:p>
        </p:txBody>
      </p:sp>
    </p:spTree>
    <p:extLst>
      <p:ext uri="{BB962C8B-B14F-4D97-AF65-F5344CB8AC3E}">
        <p14:creationId xmlns:p14="http://schemas.microsoft.com/office/powerpoint/2010/main" val="4133603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67541" y="1247887"/>
            <a:ext cx="7719488" cy="5378822"/>
          </a:xfrm>
          <a:prstGeom prst="rect">
            <a:avLst/>
          </a:prstGeom>
          <a:blipFill>
            <a:blip r:embed="rId2"/>
            <a:srcRect/>
            <a:stretch>
              <a:fillRect t="-9956" b="-99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3040" eaLnBrk="1" fontAlgn="auto" hangingPunct="1">
              <a:spcBef>
                <a:spcPts val="0"/>
              </a:spcBef>
              <a:spcAft>
                <a:spcPts val="0"/>
              </a:spcAft>
              <a:buClr>
                <a:srgbClr val="000000"/>
              </a:buClr>
            </a:pPr>
            <a:endParaRPr lang="en-US" sz="2240" kern="0">
              <a:solidFill>
                <a:srgbClr val="FFFFFF"/>
              </a:solidFill>
              <a:latin typeface="Arial"/>
              <a:sym typeface="Arial"/>
            </a:endParaRPr>
          </a:p>
        </p:txBody>
      </p:sp>
      <p:sp>
        <p:nvSpPr>
          <p:cNvPr id="3" name="Rounded Rectangle 2"/>
          <p:cNvSpPr/>
          <p:nvPr/>
        </p:nvSpPr>
        <p:spPr>
          <a:xfrm>
            <a:off x="6436199" y="1549101"/>
            <a:ext cx="7982174" cy="5572461"/>
          </a:xfrm>
          <a:prstGeom prst="roundRect">
            <a:avLst/>
          </a:prstGeom>
          <a:noFill/>
          <a:ln w="28575">
            <a:solidFill>
              <a:srgbClr val="22B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3040" eaLnBrk="1" fontAlgn="auto" hangingPunct="1">
              <a:spcBef>
                <a:spcPts val="0"/>
              </a:spcBef>
              <a:spcAft>
                <a:spcPts val="0"/>
              </a:spcAft>
              <a:buClr>
                <a:srgbClr val="000000"/>
              </a:buClr>
            </a:pPr>
            <a:endParaRPr lang="en-US" sz="2240" kern="0">
              <a:solidFill>
                <a:srgbClr val="FFFFFF"/>
              </a:solidFill>
              <a:latin typeface="Arial"/>
              <a:sym typeface="Arial"/>
            </a:endParaRPr>
          </a:p>
        </p:txBody>
      </p:sp>
      <p:grpSp>
        <p:nvGrpSpPr>
          <p:cNvPr id="4" name="Group 3"/>
          <p:cNvGrpSpPr/>
          <p:nvPr/>
        </p:nvGrpSpPr>
        <p:grpSpPr>
          <a:xfrm>
            <a:off x="2070849" y="-569378"/>
            <a:ext cx="1656677" cy="1421928"/>
            <a:chOff x="2068621" y="1308911"/>
            <a:chExt cx="805517" cy="758288"/>
          </a:xfrm>
        </p:grpSpPr>
        <p:sp>
          <p:nvSpPr>
            <p:cNvPr id="5" name="Oval Callout 4"/>
            <p:cNvSpPr/>
            <p:nvPr/>
          </p:nvSpPr>
          <p:spPr>
            <a:xfrm>
              <a:off x="2068621" y="1371601"/>
              <a:ext cx="726141" cy="685800"/>
            </a:xfrm>
            <a:prstGeom prst="wedgeEllipseCallout">
              <a:avLst>
                <a:gd name="adj1" fmla="val 43982"/>
                <a:gd name="adj2" fmla="val 80147"/>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3040" eaLnBrk="1" fontAlgn="auto" hangingPunct="1">
                <a:spcBef>
                  <a:spcPts val="0"/>
                </a:spcBef>
                <a:spcAft>
                  <a:spcPts val="0"/>
                </a:spcAft>
                <a:buClr>
                  <a:srgbClr val="000000"/>
                </a:buClr>
              </a:pPr>
              <a:endParaRPr lang="en-US" sz="2240" kern="0">
                <a:solidFill>
                  <a:srgbClr val="FFFFFF"/>
                </a:solidFill>
                <a:latin typeface="Arial"/>
                <a:sym typeface="Arial"/>
              </a:endParaRPr>
            </a:p>
          </p:txBody>
        </p:sp>
        <p:sp>
          <p:nvSpPr>
            <p:cNvPr id="6" name="TextBox 5"/>
            <p:cNvSpPr txBox="1"/>
            <p:nvPr/>
          </p:nvSpPr>
          <p:spPr>
            <a:xfrm>
              <a:off x="2243505" y="1308911"/>
              <a:ext cx="630633" cy="758288"/>
            </a:xfrm>
            <a:prstGeom prst="rect">
              <a:avLst/>
            </a:prstGeom>
            <a:noFill/>
          </p:spPr>
          <p:txBody>
            <a:bodyPr wrap="square" rtlCol="0">
              <a:spAutoFit/>
            </a:bodyPr>
            <a:lstStyle/>
            <a:p>
              <a:pPr defTabSz="1463040" eaLnBrk="1" fontAlgn="auto" hangingPunct="1">
                <a:spcBef>
                  <a:spcPts val="0"/>
                </a:spcBef>
                <a:spcAft>
                  <a:spcPts val="0"/>
                </a:spcAft>
                <a:buClr>
                  <a:srgbClr val="000000"/>
                </a:buClr>
              </a:pPr>
              <a:r>
                <a:rPr lang="en-US" sz="8640" b="1" kern="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a:t>
              </a:r>
            </a:p>
          </p:txBody>
        </p:sp>
      </p:grpSp>
      <p:sp>
        <p:nvSpPr>
          <p:cNvPr id="7" name="TextBox 6"/>
          <p:cNvSpPr txBox="1"/>
          <p:nvPr/>
        </p:nvSpPr>
        <p:spPr>
          <a:xfrm>
            <a:off x="1321469" y="1653040"/>
            <a:ext cx="4485613" cy="4918269"/>
          </a:xfrm>
          <a:prstGeom prst="rect">
            <a:avLst/>
          </a:prstGeom>
          <a:noFill/>
        </p:spPr>
        <p:txBody>
          <a:bodyPr wrap="square" rtlCol="0">
            <a:spAutoFit/>
          </a:bodyPr>
          <a:lstStyle/>
          <a:p>
            <a:pPr algn="just" defTabSz="1463040" eaLnBrk="1" fontAlgn="auto" hangingPunct="1">
              <a:spcBef>
                <a:spcPts val="0"/>
              </a:spcBef>
              <a:spcAft>
                <a:spcPts val="0"/>
              </a:spcAft>
              <a:buClr>
                <a:srgbClr val="000000"/>
              </a:buClr>
            </a:pPr>
            <a:r>
              <a:rPr lang="en-US" sz="4480" kern="0" dirty="0">
                <a:solidFill>
                  <a:srgbClr val="617A86">
                    <a:lumMod val="75000"/>
                  </a:srgbClr>
                </a:solidFill>
                <a:latin typeface="Times New Roman" panose="02020603050405020304" pitchFamily="18" charset="0"/>
                <a:cs typeface="Times New Roman" panose="02020603050405020304" pitchFamily="18" charset="0"/>
                <a:sym typeface="Arial"/>
              </a:rPr>
              <a:t>Con </a:t>
            </a:r>
            <a:r>
              <a:rPr lang="en-US" sz="4480" kern="0" dirty="0" err="1">
                <a:solidFill>
                  <a:srgbClr val="617A86">
                    <a:lumMod val="75000"/>
                  </a:srgbClr>
                </a:solidFill>
                <a:latin typeface="Times New Roman" panose="02020603050405020304" pitchFamily="18" charset="0"/>
                <a:cs typeface="Times New Roman" panose="02020603050405020304" pitchFamily="18" charset="0"/>
                <a:sym typeface="Arial"/>
              </a:rPr>
              <a:t>hãy</a:t>
            </a:r>
            <a:r>
              <a:rPr lang="en-US" sz="4480" kern="0" dirty="0">
                <a:solidFill>
                  <a:srgbClr val="617A86">
                    <a:lumMod val="75000"/>
                  </a:srgbClr>
                </a:solidFill>
                <a:latin typeface="Times New Roman" panose="02020603050405020304" pitchFamily="18" charset="0"/>
                <a:cs typeface="Times New Roman" panose="02020603050405020304" pitchFamily="18" charset="0"/>
                <a:sym typeface="Arial"/>
              </a:rPr>
              <a:t> </a:t>
            </a:r>
            <a:r>
              <a:rPr lang="en-US" sz="4480" kern="0" dirty="0" err="1">
                <a:solidFill>
                  <a:srgbClr val="617A86">
                    <a:lumMod val="75000"/>
                  </a:srgbClr>
                </a:solidFill>
                <a:latin typeface="Times New Roman" panose="02020603050405020304" pitchFamily="18" charset="0"/>
                <a:cs typeface="Times New Roman" panose="02020603050405020304" pitchFamily="18" charset="0"/>
                <a:sym typeface="Arial"/>
              </a:rPr>
              <a:t>phân</a:t>
            </a:r>
            <a:r>
              <a:rPr lang="en-US" sz="4480" kern="0" dirty="0">
                <a:solidFill>
                  <a:srgbClr val="617A86">
                    <a:lumMod val="75000"/>
                  </a:srgbClr>
                </a:solidFill>
                <a:latin typeface="Times New Roman" panose="02020603050405020304" pitchFamily="18" charset="0"/>
                <a:cs typeface="Times New Roman" panose="02020603050405020304" pitchFamily="18" charset="0"/>
                <a:sym typeface="Arial"/>
              </a:rPr>
              <a:t> </a:t>
            </a:r>
            <a:r>
              <a:rPr lang="en-US" sz="4480" kern="0" dirty="0" err="1">
                <a:solidFill>
                  <a:srgbClr val="617A86">
                    <a:lumMod val="75000"/>
                  </a:srgbClr>
                </a:solidFill>
                <a:latin typeface="Times New Roman" panose="02020603050405020304" pitchFamily="18" charset="0"/>
                <a:cs typeface="Times New Roman" panose="02020603050405020304" pitchFamily="18" charset="0"/>
                <a:sym typeface="Arial"/>
              </a:rPr>
              <a:t>tích</a:t>
            </a:r>
            <a:r>
              <a:rPr lang="en-US" sz="4480" kern="0" dirty="0">
                <a:solidFill>
                  <a:srgbClr val="617A86">
                    <a:lumMod val="75000"/>
                  </a:srgbClr>
                </a:solidFill>
                <a:latin typeface="Times New Roman" panose="02020603050405020304" pitchFamily="18" charset="0"/>
                <a:cs typeface="Times New Roman" panose="02020603050405020304" pitchFamily="18" charset="0"/>
                <a:sym typeface="Arial"/>
              </a:rPr>
              <a:t> </a:t>
            </a:r>
            <a:r>
              <a:rPr lang="en-US" sz="4480" kern="0" dirty="0" err="1">
                <a:solidFill>
                  <a:srgbClr val="617A86">
                    <a:lumMod val="75000"/>
                  </a:srgbClr>
                </a:solidFill>
                <a:latin typeface="Times New Roman" panose="02020603050405020304" pitchFamily="18" charset="0"/>
                <a:cs typeface="Times New Roman" panose="02020603050405020304" pitchFamily="18" charset="0"/>
                <a:sym typeface="Arial"/>
              </a:rPr>
              <a:t>và</a:t>
            </a:r>
            <a:r>
              <a:rPr lang="en-US" sz="4480" kern="0" dirty="0">
                <a:solidFill>
                  <a:srgbClr val="617A86">
                    <a:lumMod val="75000"/>
                  </a:srgbClr>
                </a:solidFill>
                <a:latin typeface="Times New Roman" panose="02020603050405020304" pitchFamily="18" charset="0"/>
                <a:cs typeface="Times New Roman" panose="02020603050405020304" pitchFamily="18" charset="0"/>
                <a:sym typeface="Arial"/>
              </a:rPr>
              <a:t> </a:t>
            </a:r>
            <a:r>
              <a:rPr lang="en-US" sz="4480" kern="0" dirty="0" err="1">
                <a:solidFill>
                  <a:srgbClr val="617A86">
                    <a:lumMod val="75000"/>
                  </a:srgbClr>
                </a:solidFill>
                <a:latin typeface="Times New Roman" panose="02020603050405020304" pitchFamily="18" charset="0"/>
                <a:cs typeface="Times New Roman" panose="02020603050405020304" pitchFamily="18" charset="0"/>
                <a:sym typeface="Arial"/>
              </a:rPr>
              <a:t>nêu</a:t>
            </a:r>
            <a:r>
              <a:rPr lang="en-US" sz="4480" kern="0" dirty="0">
                <a:solidFill>
                  <a:srgbClr val="617A86">
                    <a:lumMod val="75000"/>
                  </a:srgbClr>
                </a:solidFill>
                <a:latin typeface="Times New Roman" panose="02020603050405020304" pitchFamily="18" charset="0"/>
                <a:cs typeface="Times New Roman" panose="02020603050405020304" pitchFamily="18" charset="0"/>
                <a:sym typeface="Arial"/>
              </a:rPr>
              <a:t> </a:t>
            </a:r>
            <a:r>
              <a:rPr lang="en-US" sz="4480" kern="0" dirty="0" err="1">
                <a:solidFill>
                  <a:srgbClr val="617A86">
                    <a:lumMod val="75000"/>
                  </a:srgbClr>
                </a:solidFill>
                <a:latin typeface="Times New Roman" panose="02020603050405020304" pitchFamily="18" charset="0"/>
                <a:cs typeface="Times New Roman" panose="02020603050405020304" pitchFamily="18" charset="0"/>
                <a:sym typeface="Arial"/>
              </a:rPr>
              <a:t>nhận</a:t>
            </a:r>
            <a:r>
              <a:rPr lang="en-US" sz="4480" kern="0" dirty="0">
                <a:solidFill>
                  <a:srgbClr val="617A86">
                    <a:lumMod val="75000"/>
                  </a:srgbClr>
                </a:solidFill>
                <a:latin typeface="Times New Roman" panose="02020603050405020304" pitchFamily="18" charset="0"/>
                <a:cs typeface="Times New Roman" panose="02020603050405020304" pitchFamily="18" charset="0"/>
                <a:sym typeface="Arial"/>
              </a:rPr>
              <a:t> </a:t>
            </a:r>
            <a:r>
              <a:rPr lang="en-US" sz="4480" kern="0" dirty="0" err="1">
                <a:solidFill>
                  <a:srgbClr val="617A86">
                    <a:lumMod val="75000"/>
                  </a:srgbClr>
                </a:solidFill>
                <a:latin typeface="Times New Roman" panose="02020603050405020304" pitchFamily="18" charset="0"/>
                <a:cs typeface="Times New Roman" panose="02020603050405020304" pitchFamily="18" charset="0"/>
                <a:sym typeface="Arial"/>
              </a:rPr>
              <a:t>xét</a:t>
            </a:r>
            <a:r>
              <a:rPr lang="en-US" sz="4480" kern="0" dirty="0">
                <a:solidFill>
                  <a:srgbClr val="617A86">
                    <a:lumMod val="75000"/>
                  </a:srgbClr>
                </a:solidFill>
                <a:latin typeface="Times New Roman" panose="02020603050405020304" pitchFamily="18" charset="0"/>
                <a:cs typeface="Times New Roman" panose="02020603050405020304" pitchFamily="18" charset="0"/>
                <a:sym typeface="Arial"/>
              </a:rPr>
              <a:t> </a:t>
            </a:r>
            <a:r>
              <a:rPr lang="en-US" sz="4480" kern="0" dirty="0" err="1">
                <a:solidFill>
                  <a:srgbClr val="617A86">
                    <a:lumMod val="75000"/>
                  </a:srgbClr>
                </a:solidFill>
                <a:latin typeface="Times New Roman" panose="02020603050405020304" pitchFamily="18" charset="0"/>
                <a:cs typeface="Times New Roman" panose="02020603050405020304" pitchFamily="18" charset="0"/>
                <a:sym typeface="Arial"/>
              </a:rPr>
              <a:t>về</a:t>
            </a:r>
            <a:r>
              <a:rPr lang="en-US" sz="4480" kern="0" dirty="0">
                <a:solidFill>
                  <a:srgbClr val="617A86">
                    <a:lumMod val="75000"/>
                  </a:srgbClr>
                </a:solidFill>
                <a:latin typeface="Times New Roman" panose="02020603050405020304" pitchFamily="18" charset="0"/>
                <a:cs typeface="Times New Roman" panose="02020603050405020304" pitchFamily="18" charset="0"/>
                <a:sym typeface="Arial"/>
              </a:rPr>
              <a:t> </a:t>
            </a:r>
            <a:r>
              <a:rPr lang="en-US" sz="4480" kern="0" dirty="0" err="1">
                <a:solidFill>
                  <a:srgbClr val="617A86">
                    <a:lumMod val="75000"/>
                  </a:srgbClr>
                </a:solidFill>
                <a:latin typeface="Times New Roman" panose="02020603050405020304" pitchFamily="18" charset="0"/>
                <a:cs typeface="Times New Roman" panose="02020603050405020304" pitchFamily="18" charset="0"/>
                <a:sym typeface="Arial"/>
              </a:rPr>
              <a:t>cách</a:t>
            </a:r>
            <a:r>
              <a:rPr lang="en-US" sz="4480" kern="0" dirty="0">
                <a:solidFill>
                  <a:srgbClr val="617A86">
                    <a:lumMod val="75000"/>
                  </a:srgbClr>
                </a:solidFill>
                <a:latin typeface="Times New Roman" panose="02020603050405020304" pitchFamily="18" charset="0"/>
                <a:cs typeface="Times New Roman" panose="02020603050405020304" pitchFamily="18" charset="0"/>
                <a:sym typeface="Arial"/>
              </a:rPr>
              <a:t> </a:t>
            </a:r>
            <a:r>
              <a:rPr lang="en-US" sz="4480" kern="0" dirty="0" err="1">
                <a:solidFill>
                  <a:srgbClr val="617A86">
                    <a:lumMod val="75000"/>
                  </a:srgbClr>
                </a:solidFill>
                <a:latin typeface="Times New Roman" panose="02020603050405020304" pitchFamily="18" charset="0"/>
                <a:cs typeface="Times New Roman" panose="02020603050405020304" pitchFamily="18" charset="0"/>
                <a:sym typeface="Arial"/>
              </a:rPr>
              <a:t>đặt</a:t>
            </a:r>
            <a:r>
              <a:rPr lang="en-US" sz="4480" kern="0" dirty="0">
                <a:solidFill>
                  <a:srgbClr val="617A86">
                    <a:lumMod val="75000"/>
                  </a:srgbClr>
                </a:solidFill>
                <a:latin typeface="Times New Roman" panose="02020603050405020304" pitchFamily="18" charset="0"/>
                <a:cs typeface="Times New Roman" panose="02020603050405020304" pitchFamily="18" charset="0"/>
                <a:sym typeface="Arial"/>
              </a:rPr>
              <a:t> </a:t>
            </a:r>
            <a:r>
              <a:rPr lang="en-US" sz="4480" kern="0" dirty="0" err="1">
                <a:solidFill>
                  <a:srgbClr val="617A86">
                    <a:lumMod val="75000"/>
                  </a:srgbClr>
                </a:solidFill>
                <a:latin typeface="Times New Roman" panose="02020603050405020304" pitchFamily="18" charset="0"/>
                <a:cs typeface="Times New Roman" panose="02020603050405020304" pitchFamily="18" charset="0"/>
                <a:sym typeface="Arial"/>
              </a:rPr>
              <a:t>mắt</a:t>
            </a:r>
            <a:r>
              <a:rPr lang="en-US" sz="4480" kern="0" dirty="0">
                <a:solidFill>
                  <a:srgbClr val="617A86">
                    <a:lumMod val="75000"/>
                  </a:srgbClr>
                </a:solidFill>
                <a:latin typeface="Times New Roman" panose="02020603050405020304" pitchFamily="18" charset="0"/>
                <a:cs typeface="Times New Roman" panose="02020603050405020304" pitchFamily="18" charset="0"/>
                <a:sym typeface="Arial"/>
              </a:rPr>
              <a:t> </a:t>
            </a:r>
            <a:r>
              <a:rPr lang="en-US" sz="4480" kern="0" dirty="0" err="1">
                <a:solidFill>
                  <a:srgbClr val="617A86">
                    <a:lumMod val="75000"/>
                  </a:srgbClr>
                </a:solidFill>
                <a:latin typeface="Times New Roman" panose="02020603050405020304" pitchFamily="18" charset="0"/>
                <a:cs typeface="Times New Roman" panose="02020603050405020304" pitchFamily="18" charset="0"/>
                <a:sym typeface="Arial"/>
              </a:rPr>
              <a:t>và</a:t>
            </a:r>
            <a:r>
              <a:rPr lang="en-US" sz="4480" kern="0" dirty="0">
                <a:solidFill>
                  <a:srgbClr val="617A86">
                    <a:lumMod val="75000"/>
                  </a:srgbClr>
                </a:solidFill>
                <a:latin typeface="Times New Roman" panose="02020603050405020304" pitchFamily="18" charset="0"/>
                <a:cs typeface="Times New Roman" panose="02020603050405020304" pitchFamily="18" charset="0"/>
                <a:sym typeface="Arial"/>
              </a:rPr>
              <a:t> </a:t>
            </a:r>
            <a:r>
              <a:rPr lang="en-US" sz="4480" kern="0" dirty="0" err="1">
                <a:solidFill>
                  <a:srgbClr val="617A86">
                    <a:lumMod val="75000"/>
                  </a:srgbClr>
                </a:solidFill>
                <a:latin typeface="Times New Roman" panose="02020603050405020304" pitchFamily="18" charset="0"/>
                <a:cs typeface="Times New Roman" panose="02020603050405020304" pitchFamily="18" charset="0"/>
                <a:sym typeface="Arial"/>
              </a:rPr>
              <a:t>đặt</a:t>
            </a:r>
            <a:r>
              <a:rPr lang="en-US" sz="4480" kern="0" dirty="0">
                <a:solidFill>
                  <a:srgbClr val="617A86">
                    <a:lumMod val="75000"/>
                  </a:srgbClr>
                </a:solidFill>
                <a:latin typeface="Times New Roman" panose="02020603050405020304" pitchFamily="18" charset="0"/>
                <a:cs typeface="Times New Roman" panose="02020603050405020304" pitchFamily="18" charset="0"/>
                <a:sym typeface="Arial"/>
              </a:rPr>
              <a:t> </a:t>
            </a:r>
            <a:r>
              <a:rPr lang="en-US" sz="4480" kern="0" dirty="0" err="1">
                <a:solidFill>
                  <a:srgbClr val="617A86">
                    <a:lumMod val="75000"/>
                  </a:srgbClr>
                </a:solidFill>
                <a:latin typeface="Times New Roman" panose="02020603050405020304" pitchFamily="18" charset="0"/>
                <a:cs typeface="Times New Roman" panose="02020603050405020304" pitchFamily="18" charset="0"/>
                <a:sym typeface="Arial"/>
              </a:rPr>
              <a:t>thước</a:t>
            </a:r>
            <a:r>
              <a:rPr lang="en-US" sz="4480" kern="0" dirty="0">
                <a:solidFill>
                  <a:srgbClr val="617A86">
                    <a:lumMod val="75000"/>
                  </a:srgbClr>
                </a:solidFill>
                <a:latin typeface="Times New Roman" panose="02020603050405020304" pitchFamily="18" charset="0"/>
                <a:cs typeface="Times New Roman" panose="02020603050405020304" pitchFamily="18" charset="0"/>
                <a:sym typeface="Arial"/>
              </a:rPr>
              <a:t> ở </a:t>
            </a:r>
            <a:r>
              <a:rPr lang="en-US" sz="4480" kern="0" dirty="0" err="1">
                <a:solidFill>
                  <a:srgbClr val="617A86">
                    <a:lumMod val="75000"/>
                  </a:srgbClr>
                </a:solidFill>
                <a:latin typeface="Times New Roman" panose="02020603050405020304" pitchFamily="18" charset="0"/>
                <a:cs typeface="Times New Roman" panose="02020603050405020304" pitchFamily="18" charset="0"/>
                <a:sym typeface="Arial"/>
              </a:rPr>
              <a:t>hình</a:t>
            </a:r>
            <a:r>
              <a:rPr lang="en-US" sz="4480" kern="0" dirty="0">
                <a:solidFill>
                  <a:srgbClr val="617A86">
                    <a:lumMod val="75000"/>
                  </a:srgbClr>
                </a:solidFill>
                <a:latin typeface="Times New Roman" panose="02020603050405020304" pitchFamily="18" charset="0"/>
                <a:cs typeface="Times New Roman" panose="02020603050405020304" pitchFamily="18" charset="0"/>
                <a:sym typeface="Arial"/>
              </a:rPr>
              <a:t> </a:t>
            </a:r>
            <a:r>
              <a:rPr lang="en-US" sz="4480" kern="0" dirty="0" err="1">
                <a:solidFill>
                  <a:srgbClr val="617A86">
                    <a:lumMod val="75000"/>
                  </a:srgbClr>
                </a:solidFill>
                <a:latin typeface="Times New Roman" panose="02020603050405020304" pitchFamily="18" charset="0"/>
                <a:cs typeface="Times New Roman" panose="02020603050405020304" pitchFamily="18" charset="0"/>
                <a:sym typeface="Arial"/>
              </a:rPr>
              <a:t>bên</a:t>
            </a:r>
            <a:r>
              <a:rPr lang="en-US" sz="4480" kern="0" dirty="0">
                <a:solidFill>
                  <a:srgbClr val="617A86">
                    <a:lumMod val="75000"/>
                  </a:srgbClr>
                </a:solidFill>
                <a:latin typeface="Times New Roman" panose="02020603050405020304" pitchFamily="18" charset="0"/>
                <a:cs typeface="Times New Roman" panose="02020603050405020304" pitchFamily="18" charset="0"/>
                <a:sym typeface="Arial"/>
              </a:rPr>
              <a:t>. </a:t>
            </a:r>
            <a:r>
              <a:rPr lang="en-US" sz="4480" kern="0" dirty="0" err="1">
                <a:solidFill>
                  <a:srgbClr val="617A86">
                    <a:lumMod val="75000"/>
                  </a:srgbClr>
                </a:solidFill>
                <a:latin typeface="Times New Roman" panose="02020603050405020304" pitchFamily="18" charset="0"/>
                <a:cs typeface="Times New Roman" panose="02020603050405020304" pitchFamily="18" charset="0"/>
                <a:sym typeface="Arial"/>
              </a:rPr>
              <a:t>Hãy</a:t>
            </a:r>
            <a:r>
              <a:rPr lang="en-US" sz="4480" kern="0" dirty="0">
                <a:solidFill>
                  <a:srgbClr val="617A86">
                    <a:lumMod val="75000"/>
                  </a:srgbClr>
                </a:solidFill>
                <a:latin typeface="Times New Roman" panose="02020603050405020304" pitchFamily="18" charset="0"/>
                <a:cs typeface="Times New Roman" panose="02020603050405020304" pitchFamily="18" charset="0"/>
                <a:sym typeface="Arial"/>
              </a:rPr>
              <a:t> </a:t>
            </a:r>
            <a:r>
              <a:rPr lang="en-US" sz="4480" kern="0" dirty="0" err="1">
                <a:solidFill>
                  <a:srgbClr val="617A86">
                    <a:lumMod val="75000"/>
                  </a:srgbClr>
                </a:solidFill>
                <a:latin typeface="Times New Roman" panose="02020603050405020304" pitchFamily="18" charset="0"/>
                <a:cs typeface="Times New Roman" panose="02020603050405020304" pitchFamily="18" charset="0"/>
                <a:sym typeface="Arial"/>
              </a:rPr>
              <a:t>chỉ</a:t>
            </a:r>
            <a:r>
              <a:rPr lang="en-US" sz="4480" kern="0" dirty="0">
                <a:solidFill>
                  <a:srgbClr val="617A86">
                    <a:lumMod val="75000"/>
                  </a:srgbClr>
                </a:solidFill>
                <a:latin typeface="Times New Roman" panose="02020603050405020304" pitchFamily="18" charset="0"/>
                <a:cs typeface="Times New Roman" panose="02020603050405020304" pitchFamily="18" charset="0"/>
                <a:sym typeface="Arial"/>
              </a:rPr>
              <a:t> </a:t>
            </a:r>
            <a:r>
              <a:rPr lang="en-US" sz="4480" kern="0" dirty="0" err="1">
                <a:solidFill>
                  <a:srgbClr val="617A86">
                    <a:lumMod val="75000"/>
                  </a:srgbClr>
                </a:solidFill>
                <a:latin typeface="Times New Roman" panose="02020603050405020304" pitchFamily="18" charset="0"/>
                <a:cs typeface="Times New Roman" panose="02020603050405020304" pitchFamily="18" charset="0"/>
                <a:sym typeface="Arial"/>
              </a:rPr>
              <a:t>ra</a:t>
            </a:r>
            <a:r>
              <a:rPr lang="en-US" sz="4480" kern="0" dirty="0">
                <a:solidFill>
                  <a:srgbClr val="617A86">
                    <a:lumMod val="75000"/>
                  </a:srgbClr>
                </a:solidFill>
                <a:latin typeface="Times New Roman" panose="02020603050405020304" pitchFamily="18" charset="0"/>
                <a:cs typeface="Times New Roman" panose="02020603050405020304" pitchFamily="18" charset="0"/>
                <a:sym typeface="Arial"/>
              </a:rPr>
              <a:t> </a:t>
            </a:r>
            <a:r>
              <a:rPr lang="en-US" sz="4480" kern="0" dirty="0" err="1">
                <a:solidFill>
                  <a:srgbClr val="617A86">
                    <a:lumMod val="75000"/>
                  </a:srgbClr>
                </a:solidFill>
                <a:latin typeface="Times New Roman" panose="02020603050405020304" pitchFamily="18" charset="0"/>
                <a:cs typeface="Times New Roman" panose="02020603050405020304" pitchFamily="18" charset="0"/>
                <a:sym typeface="Arial"/>
              </a:rPr>
              <a:t>các</a:t>
            </a:r>
            <a:r>
              <a:rPr lang="en-US" sz="4480" kern="0" dirty="0">
                <a:solidFill>
                  <a:srgbClr val="617A86">
                    <a:lumMod val="75000"/>
                  </a:srgbClr>
                </a:solidFill>
                <a:latin typeface="Times New Roman" panose="02020603050405020304" pitchFamily="18" charset="0"/>
                <a:cs typeface="Times New Roman" panose="02020603050405020304" pitchFamily="18" charset="0"/>
                <a:sym typeface="Arial"/>
              </a:rPr>
              <a:t> </a:t>
            </a:r>
            <a:r>
              <a:rPr lang="en-US" sz="4480" kern="0" dirty="0" err="1">
                <a:solidFill>
                  <a:srgbClr val="617A86">
                    <a:lumMod val="75000"/>
                  </a:srgbClr>
                </a:solidFill>
                <a:latin typeface="Times New Roman" panose="02020603050405020304" pitchFamily="18" charset="0"/>
                <a:cs typeface="Times New Roman" panose="02020603050405020304" pitchFamily="18" charset="0"/>
                <a:sym typeface="Arial"/>
              </a:rPr>
              <a:t>lỗi</a:t>
            </a:r>
            <a:r>
              <a:rPr lang="en-US" sz="4480" kern="0" dirty="0">
                <a:solidFill>
                  <a:srgbClr val="617A86">
                    <a:lumMod val="75000"/>
                  </a:srgbClr>
                </a:solidFill>
                <a:latin typeface="Times New Roman" panose="02020603050405020304" pitchFamily="18" charset="0"/>
                <a:cs typeface="Times New Roman" panose="02020603050405020304" pitchFamily="18" charset="0"/>
                <a:sym typeface="Arial"/>
              </a:rPr>
              <a:t> (</a:t>
            </a:r>
            <a:r>
              <a:rPr lang="en-US" sz="4480" kern="0" dirty="0" err="1">
                <a:solidFill>
                  <a:srgbClr val="617A86">
                    <a:lumMod val="75000"/>
                  </a:srgbClr>
                </a:solidFill>
                <a:latin typeface="Times New Roman" panose="02020603050405020304" pitchFamily="18" charset="0"/>
                <a:cs typeface="Times New Roman" panose="02020603050405020304" pitchFamily="18" charset="0"/>
                <a:sym typeface="Arial"/>
              </a:rPr>
              <a:t>nếu</a:t>
            </a:r>
            <a:r>
              <a:rPr lang="en-US" sz="4480" kern="0" dirty="0">
                <a:solidFill>
                  <a:srgbClr val="617A86">
                    <a:lumMod val="75000"/>
                  </a:srgbClr>
                </a:solidFill>
                <a:latin typeface="Times New Roman" panose="02020603050405020304" pitchFamily="18" charset="0"/>
                <a:cs typeface="Times New Roman" panose="02020603050405020304" pitchFamily="18" charset="0"/>
                <a:sym typeface="Arial"/>
              </a:rPr>
              <a:t> </a:t>
            </a:r>
            <a:r>
              <a:rPr lang="en-US" sz="4480" kern="0" dirty="0" err="1">
                <a:solidFill>
                  <a:srgbClr val="617A86">
                    <a:lumMod val="75000"/>
                  </a:srgbClr>
                </a:solidFill>
                <a:latin typeface="Times New Roman" panose="02020603050405020304" pitchFamily="18" charset="0"/>
                <a:cs typeface="Times New Roman" panose="02020603050405020304" pitchFamily="18" charset="0"/>
                <a:sym typeface="Arial"/>
              </a:rPr>
              <a:t>có</a:t>
            </a:r>
            <a:r>
              <a:rPr lang="en-US" sz="4480" kern="0" dirty="0">
                <a:solidFill>
                  <a:srgbClr val="617A86">
                    <a:lumMod val="75000"/>
                  </a:srgbClr>
                </a:solidFill>
                <a:latin typeface="Times New Roman" panose="02020603050405020304" pitchFamily="18" charset="0"/>
                <a:cs typeface="Times New Roman" panose="02020603050405020304" pitchFamily="18" charset="0"/>
                <a:sym typeface="Arial"/>
              </a:rPr>
              <a:t>) </a:t>
            </a:r>
            <a:r>
              <a:rPr lang="en-US" sz="4480" kern="0" dirty="0" err="1">
                <a:solidFill>
                  <a:srgbClr val="617A86">
                    <a:lumMod val="75000"/>
                  </a:srgbClr>
                </a:solidFill>
                <a:latin typeface="Times New Roman" panose="02020603050405020304" pitchFamily="18" charset="0"/>
                <a:cs typeface="Times New Roman" panose="02020603050405020304" pitchFamily="18" charset="0"/>
                <a:sym typeface="Arial"/>
              </a:rPr>
              <a:t>trong</a:t>
            </a:r>
            <a:r>
              <a:rPr lang="en-US" sz="4480" kern="0" dirty="0">
                <a:solidFill>
                  <a:srgbClr val="617A86">
                    <a:lumMod val="75000"/>
                  </a:srgbClr>
                </a:solidFill>
                <a:latin typeface="Times New Roman" panose="02020603050405020304" pitchFamily="18" charset="0"/>
                <a:cs typeface="Times New Roman" panose="02020603050405020304" pitchFamily="18" charset="0"/>
                <a:sym typeface="Arial"/>
              </a:rPr>
              <a:t> </a:t>
            </a:r>
            <a:r>
              <a:rPr lang="en-US" sz="4480" kern="0" dirty="0" err="1">
                <a:solidFill>
                  <a:srgbClr val="617A86">
                    <a:lumMod val="75000"/>
                  </a:srgbClr>
                </a:solidFill>
                <a:latin typeface="Times New Roman" panose="02020603050405020304" pitchFamily="18" charset="0"/>
                <a:cs typeface="Times New Roman" panose="02020603050405020304" pitchFamily="18" charset="0"/>
                <a:sym typeface="Arial"/>
              </a:rPr>
              <a:t>phép</a:t>
            </a:r>
            <a:r>
              <a:rPr lang="en-US" sz="1920" kern="0" dirty="0">
                <a:solidFill>
                  <a:srgbClr val="617A86">
                    <a:lumMod val="75000"/>
                  </a:srgbClr>
                </a:solidFill>
                <a:latin typeface="Times New Roman" panose="02020603050405020304" pitchFamily="18" charset="0"/>
                <a:cs typeface="Times New Roman" panose="02020603050405020304" pitchFamily="18" charset="0"/>
                <a:sym typeface="Arial"/>
              </a:rPr>
              <a:t> </a:t>
            </a:r>
            <a:r>
              <a:rPr lang="en-US" sz="4480" kern="0" dirty="0" err="1">
                <a:solidFill>
                  <a:srgbClr val="617A86">
                    <a:lumMod val="75000"/>
                  </a:srgbClr>
                </a:solidFill>
                <a:latin typeface="Times New Roman" panose="02020603050405020304" pitchFamily="18" charset="0"/>
                <a:cs typeface="Times New Roman" panose="02020603050405020304" pitchFamily="18" charset="0"/>
                <a:sym typeface="Arial"/>
              </a:rPr>
              <a:t>đo</a:t>
            </a:r>
            <a:r>
              <a:rPr lang="en-US" sz="4480" kern="0" dirty="0">
                <a:solidFill>
                  <a:srgbClr val="617A86">
                    <a:lumMod val="75000"/>
                  </a:srgbClr>
                </a:solidFill>
                <a:latin typeface="Times New Roman" panose="02020603050405020304" pitchFamily="18" charset="0"/>
                <a:cs typeface="Times New Roman" panose="02020603050405020304" pitchFamily="18" charset="0"/>
                <a:sym typeface="Arial"/>
              </a:rPr>
              <a:t> </a:t>
            </a:r>
            <a:r>
              <a:rPr lang="en-US" sz="4480" kern="0" dirty="0" err="1">
                <a:solidFill>
                  <a:srgbClr val="617A86">
                    <a:lumMod val="75000"/>
                  </a:srgbClr>
                </a:solidFill>
                <a:latin typeface="Times New Roman" panose="02020603050405020304" pitchFamily="18" charset="0"/>
                <a:cs typeface="Times New Roman" panose="02020603050405020304" pitchFamily="18" charset="0"/>
                <a:sym typeface="Arial"/>
              </a:rPr>
              <a:t>này</a:t>
            </a:r>
            <a:r>
              <a:rPr lang="en-US" sz="4480" kern="0" dirty="0">
                <a:solidFill>
                  <a:srgbClr val="617A86">
                    <a:lumMod val="75000"/>
                  </a:srgbClr>
                </a:solidFill>
                <a:latin typeface="Times New Roman" panose="02020603050405020304" pitchFamily="18" charset="0"/>
                <a:cs typeface="Times New Roman" panose="02020603050405020304" pitchFamily="18" charset="0"/>
                <a:sym typeface="Arial"/>
              </a:rPr>
              <a:t>.</a:t>
            </a:r>
          </a:p>
        </p:txBody>
      </p:sp>
    </p:spTree>
    <p:extLst>
      <p:ext uri="{BB962C8B-B14F-4D97-AF65-F5344CB8AC3E}">
        <p14:creationId xmlns:p14="http://schemas.microsoft.com/office/powerpoint/2010/main" val="1835954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25556" y="1030004"/>
            <a:ext cx="13389851" cy="669348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3040" eaLnBrk="1" fontAlgn="auto" hangingPunct="1">
              <a:spcBef>
                <a:spcPts val="0"/>
              </a:spcBef>
              <a:spcAft>
                <a:spcPts val="0"/>
              </a:spcAft>
              <a:buClr>
                <a:srgbClr val="000000"/>
              </a:buClr>
            </a:pPr>
            <a:endParaRPr lang="en-US" sz="2240" kern="0">
              <a:ln w="6350">
                <a:solidFill>
                  <a:srgbClr val="212A2E"/>
                </a:solidFill>
              </a:ln>
              <a:solidFill>
                <a:schemeClr val="tx1"/>
              </a:solidFill>
              <a:latin typeface="Arial"/>
              <a:sym typeface="Arial"/>
            </a:endParaRPr>
          </a:p>
        </p:txBody>
      </p:sp>
      <p:sp>
        <p:nvSpPr>
          <p:cNvPr id="2" name="TextBox 1"/>
          <p:cNvSpPr txBox="1"/>
          <p:nvPr/>
        </p:nvSpPr>
        <p:spPr>
          <a:xfrm>
            <a:off x="1614525" y="192851"/>
            <a:ext cx="17448902" cy="781752"/>
          </a:xfrm>
          <a:prstGeom prst="rect">
            <a:avLst/>
          </a:prstGeom>
          <a:noFill/>
        </p:spPr>
        <p:txBody>
          <a:bodyPr wrap="square" rtlCol="0">
            <a:spAutoFit/>
          </a:bodyPr>
          <a:lstStyle/>
          <a:p>
            <a:pPr defTabSz="1463040" eaLnBrk="1" fontAlgn="auto" hangingPunct="1">
              <a:spcBef>
                <a:spcPts val="0"/>
              </a:spcBef>
              <a:spcAft>
                <a:spcPts val="0"/>
              </a:spcAft>
              <a:buClr>
                <a:srgbClr val="000000"/>
              </a:buClr>
            </a:pPr>
            <a:r>
              <a:rPr lang="en-US" sz="4480" kern="0" dirty="0" err="1">
                <a:latin typeface="Times New Roman" panose="02020603050405020304" pitchFamily="18" charset="0"/>
                <a:cs typeface="Times New Roman" panose="02020603050405020304" pitchFamily="18" charset="0"/>
                <a:sym typeface="Arial"/>
              </a:rPr>
              <a:t>Thực</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hành</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Đo</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chiều</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dài</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và</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độ</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dày</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quyển</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sách</a:t>
            </a:r>
            <a:r>
              <a:rPr lang="en-US" sz="4480" kern="0" dirty="0">
                <a:latin typeface="Times New Roman" panose="02020603050405020304" pitchFamily="18" charset="0"/>
                <a:cs typeface="Times New Roman" panose="02020603050405020304" pitchFamily="18" charset="0"/>
                <a:sym typeface="Arial"/>
              </a:rPr>
              <a:t> KHTN 6</a:t>
            </a:r>
          </a:p>
        </p:txBody>
      </p:sp>
      <p:sp>
        <p:nvSpPr>
          <p:cNvPr id="4" name="TextBox 3"/>
          <p:cNvSpPr txBox="1"/>
          <p:nvPr/>
        </p:nvSpPr>
        <p:spPr>
          <a:xfrm>
            <a:off x="1425556" y="1030003"/>
            <a:ext cx="12930523" cy="4918269"/>
          </a:xfrm>
          <a:prstGeom prst="rect">
            <a:avLst/>
          </a:prstGeom>
          <a:noFill/>
        </p:spPr>
        <p:txBody>
          <a:bodyPr wrap="square" rtlCol="0">
            <a:spAutoFit/>
          </a:bodyPr>
          <a:lstStyle/>
          <a:p>
            <a:pPr algn="ctr" defTabSz="1463040" eaLnBrk="1" fontAlgn="auto" hangingPunct="1">
              <a:spcBef>
                <a:spcPts val="0"/>
              </a:spcBef>
              <a:spcAft>
                <a:spcPts val="0"/>
              </a:spcAft>
              <a:buClr>
                <a:srgbClr val="000000"/>
              </a:buClr>
            </a:pPr>
            <a:r>
              <a:rPr lang="en-US" sz="3840" b="1" kern="0" dirty="0" err="1">
                <a:latin typeface="Times New Roman" panose="02020603050405020304" pitchFamily="18" charset="0"/>
                <a:cs typeface="Times New Roman" panose="02020603050405020304" pitchFamily="18" charset="0"/>
                <a:sym typeface="Arial"/>
              </a:rPr>
              <a:t>Mẫu</a:t>
            </a:r>
            <a:r>
              <a:rPr lang="en-US" sz="3840" b="1" kern="0" dirty="0">
                <a:latin typeface="Times New Roman" panose="02020603050405020304" pitchFamily="18" charset="0"/>
                <a:cs typeface="Times New Roman" panose="02020603050405020304" pitchFamily="18" charset="0"/>
                <a:sym typeface="Arial"/>
              </a:rPr>
              <a:t> </a:t>
            </a:r>
            <a:r>
              <a:rPr lang="en-US" sz="3840" b="1" kern="0" dirty="0" err="1">
                <a:latin typeface="Times New Roman" panose="02020603050405020304" pitchFamily="18" charset="0"/>
                <a:cs typeface="Times New Roman" panose="02020603050405020304" pitchFamily="18" charset="0"/>
                <a:sym typeface="Arial"/>
              </a:rPr>
              <a:t>báo</a:t>
            </a:r>
            <a:r>
              <a:rPr lang="en-US" sz="3840" b="1" kern="0" dirty="0">
                <a:latin typeface="Times New Roman" panose="02020603050405020304" pitchFamily="18" charset="0"/>
                <a:cs typeface="Times New Roman" panose="02020603050405020304" pitchFamily="18" charset="0"/>
                <a:sym typeface="Arial"/>
              </a:rPr>
              <a:t> </a:t>
            </a:r>
            <a:r>
              <a:rPr lang="en-US" sz="3840" b="1" kern="0" dirty="0" err="1">
                <a:latin typeface="Times New Roman" panose="02020603050405020304" pitchFamily="18" charset="0"/>
                <a:cs typeface="Times New Roman" panose="02020603050405020304" pitchFamily="18" charset="0"/>
                <a:sym typeface="Arial"/>
              </a:rPr>
              <a:t>cáo</a:t>
            </a:r>
            <a:r>
              <a:rPr lang="en-US" sz="3840" b="1" kern="0" dirty="0">
                <a:latin typeface="Times New Roman" panose="02020603050405020304" pitchFamily="18" charset="0"/>
                <a:cs typeface="Times New Roman" panose="02020603050405020304" pitchFamily="18" charset="0"/>
                <a:sym typeface="Arial"/>
              </a:rPr>
              <a:t> </a:t>
            </a:r>
            <a:r>
              <a:rPr lang="en-US" sz="3840" b="1" kern="0" dirty="0" err="1">
                <a:latin typeface="Times New Roman" panose="02020603050405020304" pitchFamily="18" charset="0"/>
                <a:cs typeface="Times New Roman" panose="02020603050405020304" pitchFamily="18" charset="0"/>
                <a:sym typeface="Arial"/>
              </a:rPr>
              <a:t>thực</a:t>
            </a:r>
            <a:r>
              <a:rPr lang="en-US" sz="3840" b="1" kern="0" dirty="0">
                <a:latin typeface="Times New Roman" panose="02020603050405020304" pitchFamily="18" charset="0"/>
                <a:cs typeface="Times New Roman" panose="02020603050405020304" pitchFamily="18" charset="0"/>
                <a:sym typeface="Arial"/>
              </a:rPr>
              <a:t> </a:t>
            </a:r>
            <a:r>
              <a:rPr lang="en-US" sz="3840" b="1" kern="0" dirty="0" err="1">
                <a:latin typeface="Times New Roman" panose="02020603050405020304" pitchFamily="18" charset="0"/>
                <a:cs typeface="Times New Roman" panose="02020603050405020304" pitchFamily="18" charset="0"/>
                <a:sym typeface="Arial"/>
              </a:rPr>
              <a:t>hành</a:t>
            </a:r>
            <a:endParaRPr lang="en-US" sz="3840" b="1" kern="0" dirty="0">
              <a:latin typeface="Times New Roman" panose="02020603050405020304" pitchFamily="18" charset="0"/>
              <a:cs typeface="Times New Roman" panose="02020603050405020304" pitchFamily="18" charset="0"/>
              <a:sym typeface="Arial"/>
            </a:endParaRPr>
          </a:p>
          <a:p>
            <a:pPr algn="just" defTabSz="1463040" eaLnBrk="1" fontAlgn="auto" hangingPunct="1">
              <a:spcBef>
                <a:spcPts val="0"/>
              </a:spcBef>
              <a:spcAft>
                <a:spcPts val="0"/>
              </a:spcAft>
              <a:buClr>
                <a:srgbClr val="000000"/>
              </a:buClr>
            </a:pPr>
            <a:r>
              <a:rPr lang="vi-VN" sz="3840" kern="0" dirty="0">
                <a:latin typeface="Times New Roman" panose="02020603050405020304" pitchFamily="18" charset="0"/>
                <a:cs typeface="Times New Roman" panose="02020603050405020304" pitchFamily="18" charset="0"/>
                <a:sym typeface="Arial"/>
              </a:rPr>
              <a:t>1. Ước lượng chiều dài, độ dày của</a:t>
            </a:r>
            <a:r>
              <a:rPr lang="en-US" sz="3840" kern="0" dirty="0">
                <a:latin typeface="Times New Roman" panose="02020603050405020304" pitchFamily="18" charset="0"/>
                <a:cs typeface="Times New Roman" panose="02020603050405020304" pitchFamily="18" charset="0"/>
                <a:sym typeface="Arial"/>
              </a:rPr>
              <a:t> </a:t>
            </a:r>
            <a:r>
              <a:rPr lang="vi-VN" sz="3840" i="1" kern="0" dirty="0">
                <a:latin typeface="Times New Roman" panose="02020603050405020304" pitchFamily="18" charset="0"/>
                <a:cs typeface="Times New Roman" panose="02020603050405020304" pitchFamily="18" charset="0"/>
                <a:sym typeface="Arial"/>
              </a:rPr>
              <a:t>sách:</a:t>
            </a:r>
            <a:r>
              <a:rPr lang="en-US" sz="3840" i="1" kern="0" dirty="0">
                <a:latin typeface="Times New Roman" panose="02020603050405020304" pitchFamily="18" charset="0"/>
                <a:cs typeface="Times New Roman" panose="02020603050405020304" pitchFamily="18" charset="0"/>
                <a:sym typeface="Arial"/>
              </a:rPr>
              <a:t> </a:t>
            </a:r>
            <a:r>
              <a:rPr lang="it-IT" sz="3840" i="1" kern="0" dirty="0">
                <a:latin typeface="Times New Roman" panose="02020603050405020304" pitchFamily="18" charset="0"/>
                <a:cs typeface="Times New Roman" panose="02020603050405020304" pitchFamily="18" charset="0"/>
                <a:sym typeface="Arial"/>
              </a:rPr>
              <a:t>....................</a:t>
            </a:r>
            <a:endParaRPr lang="en-US" sz="3840" kern="0" dirty="0">
              <a:latin typeface="Times New Roman" panose="02020603050405020304" pitchFamily="18" charset="0"/>
              <a:cs typeface="Times New Roman" panose="02020603050405020304" pitchFamily="18" charset="0"/>
              <a:sym typeface="Arial"/>
            </a:endParaRPr>
          </a:p>
          <a:p>
            <a:pPr defTabSz="1463040" eaLnBrk="1" fontAlgn="auto" hangingPunct="1">
              <a:spcBef>
                <a:spcPts val="0"/>
              </a:spcBef>
              <a:spcAft>
                <a:spcPts val="0"/>
              </a:spcAft>
              <a:buClr>
                <a:srgbClr val="000000"/>
              </a:buClr>
            </a:pPr>
            <a:r>
              <a:rPr lang="vi-VN" sz="3840" i="1" kern="0" dirty="0">
                <a:latin typeface="Times New Roman" panose="02020603050405020304" pitchFamily="18" charset="0"/>
                <a:cs typeface="Times New Roman" panose="02020603050405020304" pitchFamily="18" charset="0"/>
                <a:sym typeface="Arial"/>
              </a:rPr>
              <a:t>2. Chọn dụng cụ đo</a:t>
            </a:r>
            <a:endParaRPr lang="en-US" sz="3840" kern="0" dirty="0">
              <a:latin typeface="Times New Roman" panose="02020603050405020304" pitchFamily="18" charset="0"/>
              <a:cs typeface="Times New Roman" panose="02020603050405020304" pitchFamily="18" charset="0"/>
              <a:sym typeface="Arial"/>
            </a:endParaRPr>
          </a:p>
          <a:p>
            <a:pPr defTabSz="1463040" eaLnBrk="1" fontAlgn="auto" hangingPunct="1">
              <a:spcBef>
                <a:spcPts val="0"/>
              </a:spcBef>
              <a:spcAft>
                <a:spcPts val="0"/>
              </a:spcAft>
              <a:buClr>
                <a:srgbClr val="000000"/>
              </a:buClr>
            </a:pPr>
            <a:r>
              <a:rPr lang="vi-VN" sz="3840" i="1" kern="0" dirty="0">
                <a:latin typeface="Times New Roman" panose="02020603050405020304" pitchFamily="18" charset="0"/>
                <a:cs typeface="Times New Roman" panose="02020603050405020304" pitchFamily="18" charset="0"/>
                <a:sym typeface="Arial"/>
              </a:rPr>
              <a:t>+ Tên dụng cụ đo: </a:t>
            </a:r>
            <a:endParaRPr lang="en-US" sz="3840" i="1" kern="0" dirty="0">
              <a:latin typeface="Times New Roman" panose="02020603050405020304" pitchFamily="18" charset="0"/>
              <a:cs typeface="Times New Roman" panose="02020603050405020304" pitchFamily="18" charset="0"/>
              <a:sym typeface="Arial"/>
            </a:endParaRPr>
          </a:p>
          <a:p>
            <a:pPr defTabSz="1463040" eaLnBrk="1" fontAlgn="auto" hangingPunct="1">
              <a:spcBef>
                <a:spcPts val="0"/>
              </a:spcBef>
              <a:spcAft>
                <a:spcPts val="0"/>
              </a:spcAft>
              <a:buClr>
                <a:srgbClr val="000000"/>
              </a:buClr>
            </a:pPr>
            <a:r>
              <a:rPr lang="vi-VN" sz="3840" i="1" kern="0" dirty="0">
                <a:latin typeface="Times New Roman" panose="02020603050405020304" pitchFamily="18" charset="0"/>
                <a:cs typeface="Times New Roman" panose="02020603050405020304" pitchFamily="18" charset="0"/>
                <a:sym typeface="Arial"/>
              </a:rPr>
              <a:t>+ GHĐ: </a:t>
            </a:r>
            <a:r>
              <a:rPr lang="it-IT" sz="3840" i="1" kern="0" dirty="0">
                <a:latin typeface="Times New Roman" panose="02020603050405020304" pitchFamily="18" charset="0"/>
                <a:cs typeface="Times New Roman" panose="02020603050405020304" pitchFamily="18" charset="0"/>
                <a:sym typeface="Arial"/>
              </a:rPr>
              <a:t>.......................... </a:t>
            </a:r>
          </a:p>
          <a:p>
            <a:pPr defTabSz="1463040" eaLnBrk="1" fontAlgn="auto" hangingPunct="1">
              <a:spcBef>
                <a:spcPts val="0"/>
              </a:spcBef>
              <a:spcAft>
                <a:spcPts val="0"/>
              </a:spcAft>
              <a:buClr>
                <a:srgbClr val="000000"/>
              </a:buClr>
            </a:pPr>
            <a:r>
              <a:rPr lang="vi-VN" sz="3840" i="1" kern="0" dirty="0">
                <a:latin typeface="Times New Roman" panose="02020603050405020304" pitchFamily="18" charset="0"/>
                <a:cs typeface="Times New Roman" panose="02020603050405020304" pitchFamily="18" charset="0"/>
                <a:sym typeface="Arial"/>
              </a:rPr>
              <a:t>+ ĐCNN: </a:t>
            </a:r>
            <a:r>
              <a:rPr lang="it-IT" sz="3840" i="1" kern="0" dirty="0">
                <a:latin typeface="Times New Roman" panose="02020603050405020304" pitchFamily="18" charset="0"/>
                <a:cs typeface="Times New Roman" panose="02020603050405020304" pitchFamily="18" charset="0"/>
                <a:sym typeface="Arial"/>
              </a:rPr>
              <a:t>..........................</a:t>
            </a:r>
            <a:r>
              <a:rPr lang="vi-VN" sz="3840" i="1" kern="0" dirty="0">
                <a:latin typeface="Times New Roman" panose="02020603050405020304" pitchFamily="18" charset="0"/>
                <a:cs typeface="Times New Roman" panose="02020603050405020304" pitchFamily="18" charset="0"/>
                <a:sym typeface="Arial"/>
              </a:rPr>
              <a:t> </a:t>
            </a:r>
            <a:endParaRPr lang="en-US" sz="3840" i="1" kern="0" dirty="0">
              <a:latin typeface="Times New Roman" panose="02020603050405020304" pitchFamily="18" charset="0"/>
              <a:cs typeface="Times New Roman" panose="02020603050405020304" pitchFamily="18" charset="0"/>
              <a:sym typeface="Arial"/>
            </a:endParaRPr>
          </a:p>
          <a:p>
            <a:pPr defTabSz="1463040" eaLnBrk="1" fontAlgn="auto" hangingPunct="1">
              <a:spcBef>
                <a:spcPts val="0"/>
              </a:spcBef>
              <a:spcAft>
                <a:spcPts val="0"/>
              </a:spcAft>
              <a:buClr>
                <a:srgbClr val="000000"/>
              </a:buClr>
            </a:pPr>
            <a:r>
              <a:rPr lang="vi-VN" sz="3840" i="1" kern="0" dirty="0">
                <a:latin typeface="Times New Roman" panose="02020603050405020304" pitchFamily="18" charset="0"/>
                <a:cs typeface="Times New Roman" panose="02020603050405020304" pitchFamily="18" charset="0"/>
                <a:sym typeface="Arial"/>
              </a:rPr>
              <a:t>3. Kết quả đo</a:t>
            </a:r>
            <a:endParaRPr lang="en-US" sz="3840" kern="0" dirty="0">
              <a:latin typeface="Times New Roman" panose="02020603050405020304" pitchFamily="18" charset="0"/>
              <a:cs typeface="Times New Roman" panose="02020603050405020304" pitchFamily="18" charset="0"/>
              <a:sym typeface="Arial"/>
            </a:endParaRPr>
          </a:p>
          <a:p>
            <a:pPr defTabSz="1463040" eaLnBrk="1" fontAlgn="auto" hangingPunct="1">
              <a:spcBef>
                <a:spcPts val="0"/>
              </a:spcBef>
              <a:spcAft>
                <a:spcPts val="0"/>
              </a:spcAft>
              <a:buClr>
                <a:srgbClr val="000000"/>
              </a:buClr>
            </a:pPr>
            <a:endParaRPr lang="en-US" sz="4480" b="1" kern="0" dirty="0">
              <a:latin typeface="Times New Roman" panose="02020603050405020304" pitchFamily="18" charset="0"/>
              <a:cs typeface="Times New Roman" panose="02020603050405020304" pitchFamily="18" charset="0"/>
              <a:sym typeface="Arial"/>
            </a:endParaRPr>
          </a:p>
        </p:txBody>
      </p:sp>
      <p:graphicFrame>
        <p:nvGraphicFramePr>
          <p:cNvPr id="6" name="Table 5"/>
          <p:cNvGraphicFramePr>
            <a:graphicFrameLocks noGrp="1"/>
          </p:cNvGraphicFramePr>
          <p:nvPr>
            <p:extLst>
              <p:ext uri="{D42A27DB-BD31-4B8C-83A1-F6EECF244321}">
                <p14:modId xmlns:p14="http://schemas.microsoft.com/office/powerpoint/2010/main" val="253098850"/>
              </p:ext>
            </p:extLst>
          </p:nvPr>
        </p:nvGraphicFramePr>
        <p:xfrm>
          <a:off x="1640910" y="5185774"/>
          <a:ext cx="12442977" cy="2188290"/>
        </p:xfrm>
        <a:graphic>
          <a:graphicData uri="http://schemas.openxmlformats.org/drawingml/2006/table">
            <a:tbl>
              <a:tblPr firstRow="1" bandRow="1"/>
              <a:tblGrid>
                <a:gridCol w="2669171">
                  <a:extLst>
                    <a:ext uri="{9D8B030D-6E8A-4147-A177-3AD203B41FA5}">
                      <a16:colId xmlns:a16="http://schemas.microsoft.com/office/drawing/2014/main" val="20000"/>
                    </a:ext>
                  </a:extLst>
                </a:gridCol>
                <a:gridCol w="2308019">
                  <a:extLst>
                    <a:ext uri="{9D8B030D-6E8A-4147-A177-3AD203B41FA5}">
                      <a16:colId xmlns:a16="http://schemas.microsoft.com/office/drawing/2014/main" val="20001"/>
                    </a:ext>
                  </a:extLst>
                </a:gridCol>
                <a:gridCol w="2229581">
                  <a:extLst>
                    <a:ext uri="{9D8B030D-6E8A-4147-A177-3AD203B41FA5}">
                      <a16:colId xmlns:a16="http://schemas.microsoft.com/office/drawing/2014/main" val="20002"/>
                    </a:ext>
                  </a:extLst>
                </a:gridCol>
                <a:gridCol w="2129181">
                  <a:extLst>
                    <a:ext uri="{9D8B030D-6E8A-4147-A177-3AD203B41FA5}">
                      <a16:colId xmlns:a16="http://schemas.microsoft.com/office/drawing/2014/main" val="20003"/>
                    </a:ext>
                  </a:extLst>
                </a:gridCol>
                <a:gridCol w="3107025">
                  <a:extLst>
                    <a:ext uri="{9D8B030D-6E8A-4147-A177-3AD203B41FA5}">
                      <a16:colId xmlns:a16="http://schemas.microsoft.com/office/drawing/2014/main" val="20004"/>
                    </a:ext>
                  </a:extLst>
                </a:gridCol>
              </a:tblGrid>
              <a:tr h="729430">
                <a:tc>
                  <a:txBody>
                    <a:bodyPr/>
                    <a:lstStyle/>
                    <a:p>
                      <a:r>
                        <a:rPr lang="en-US" sz="3800" dirty="0" err="1">
                          <a:solidFill>
                            <a:schemeClr val="tx1"/>
                          </a:solidFill>
                          <a:latin typeface="Times New Roman" panose="02020603050405020304" pitchFamily="18" charset="0"/>
                          <a:cs typeface="Times New Roman" panose="02020603050405020304" pitchFamily="18" charset="0"/>
                        </a:rPr>
                        <a:t>Kết</a:t>
                      </a:r>
                      <a:r>
                        <a:rPr lang="en-US" sz="3800" baseline="0" dirty="0">
                          <a:solidFill>
                            <a:schemeClr val="tx1"/>
                          </a:solidFill>
                          <a:latin typeface="Times New Roman" panose="02020603050405020304" pitchFamily="18" charset="0"/>
                          <a:cs typeface="Times New Roman" panose="02020603050405020304" pitchFamily="18" charset="0"/>
                        </a:rPr>
                        <a:t> </a:t>
                      </a:r>
                      <a:r>
                        <a:rPr lang="en-US" sz="3800" baseline="0" dirty="0" err="1">
                          <a:solidFill>
                            <a:schemeClr val="tx1"/>
                          </a:solidFill>
                          <a:latin typeface="Times New Roman" panose="02020603050405020304" pitchFamily="18" charset="0"/>
                          <a:cs typeface="Times New Roman" panose="02020603050405020304" pitchFamily="18" charset="0"/>
                        </a:rPr>
                        <a:t>quả</a:t>
                      </a:r>
                      <a:r>
                        <a:rPr lang="en-US" sz="3800" baseline="0" dirty="0">
                          <a:solidFill>
                            <a:schemeClr val="tx1"/>
                          </a:solidFill>
                          <a:latin typeface="Times New Roman" panose="02020603050405020304" pitchFamily="18" charset="0"/>
                          <a:cs typeface="Times New Roman" panose="02020603050405020304" pitchFamily="18" charset="0"/>
                        </a:rPr>
                        <a:t> </a:t>
                      </a:r>
                      <a:r>
                        <a:rPr lang="en-US" sz="3800" baseline="0" dirty="0" err="1">
                          <a:solidFill>
                            <a:schemeClr val="tx1"/>
                          </a:solidFill>
                          <a:latin typeface="Times New Roman" panose="02020603050405020304" pitchFamily="18" charset="0"/>
                          <a:cs typeface="Times New Roman" panose="02020603050405020304" pitchFamily="18" charset="0"/>
                        </a:rPr>
                        <a:t>đo</a:t>
                      </a:r>
                      <a:endParaRPr lang="en-US" sz="3800" dirty="0">
                        <a:solidFill>
                          <a:schemeClr val="tx1"/>
                        </a:solidFill>
                        <a:latin typeface="Times New Roman" panose="02020603050405020304" pitchFamily="18" charset="0"/>
                        <a:cs typeface="Times New Roman" panose="02020603050405020304" pitchFamily="18" charset="0"/>
                      </a:endParaRPr>
                    </a:p>
                  </a:txBody>
                  <a:tcPr marL="146304" marR="146304" marT="73152" marB="73152"/>
                </a:tc>
                <a:tc>
                  <a:txBody>
                    <a:bodyPr/>
                    <a:lstStyle/>
                    <a:p>
                      <a:r>
                        <a:rPr lang="en-US" sz="3800" dirty="0" err="1">
                          <a:solidFill>
                            <a:schemeClr val="tx1"/>
                          </a:solidFill>
                          <a:latin typeface="Times New Roman" panose="02020603050405020304" pitchFamily="18" charset="0"/>
                          <a:cs typeface="Times New Roman" panose="02020603050405020304" pitchFamily="18" charset="0"/>
                        </a:rPr>
                        <a:t>Lần</a:t>
                      </a:r>
                      <a:r>
                        <a:rPr lang="en-US" sz="3800" baseline="0" dirty="0">
                          <a:solidFill>
                            <a:schemeClr val="tx1"/>
                          </a:solidFill>
                          <a:latin typeface="Times New Roman" panose="02020603050405020304" pitchFamily="18" charset="0"/>
                          <a:cs typeface="Times New Roman" panose="02020603050405020304" pitchFamily="18" charset="0"/>
                        </a:rPr>
                        <a:t> </a:t>
                      </a:r>
                      <a:r>
                        <a:rPr lang="en-US" sz="3800" baseline="0" dirty="0" err="1">
                          <a:solidFill>
                            <a:schemeClr val="tx1"/>
                          </a:solidFill>
                          <a:latin typeface="Times New Roman" panose="02020603050405020304" pitchFamily="18" charset="0"/>
                          <a:cs typeface="Times New Roman" panose="02020603050405020304" pitchFamily="18" charset="0"/>
                        </a:rPr>
                        <a:t>đo</a:t>
                      </a:r>
                      <a:r>
                        <a:rPr lang="en-US" sz="3800" baseline="0" dirty="0">
                          <a:solidFill>
                            <a:schemeClr val="tx1"/>
                          </a:solidFill>
                          <a:latin typeface="Times New Roman" panose="02020603050405020304" pitchFamily="18" charset="0"/>
                          <a:cs typeface="Times New Roman" panose="02020603050405020304" pitchFamily="18" charset="0"/>
                        </a:rPr>
                        <a:t> 1</a:t>
                      </a:r>
                      <a:endParaRPr lang="en-US" sz="3800" dirty="0">
                        <a:solidFill>
                          <a:schemeClr val="tx1"/>
                        </a:solidFill>
                        <a:latin typeface="Times New Roman" panose="02020603050405020304" pitchFamily="18" charset="0"/>
                        <a:cs typeface="Times New Roman" panose="02020603050405020304" pitchFamily="18" charset="0"/>
                      </a:endParaRPr>
                    </a:p>
                  </a:txBody>
                  <a:tcPr marL="146304" marR="146304" marT="73152" marB="73152"/>
                </a:tc>
                <a:tc>
                  <a:txBody>
                    <a:bodyPr/>
                    <a:lstStyle/>
                    <a:p>
                      <a:r>
                        <a:rPr lang="en-US" sz="3800" dirty="0" err="1">
                          <a:solidFill>
                            <a:schemeClr val="tx1"/>
                          </a:solidFill>
                          <a:latin typeface="Times New Roman" panose="02020603050405020304" pitchFamily="18" charset="0"/>
                          <a:cs typeface="Times New Roman" panose="02020603050405020304" pitchFamily="18" charset="0"/>
                        </a:rPr>
                        <a:t>Lần</a:t>
                      </a:r>
                      <a:r>
                        <a:rPr lang="en-US" sz="3800" baseline="0" dirty="0">
                          <a:solidFill>
                            <a:schemeClr val="tx1"/>
                          </a:solidFill>
                          <a:latin typeface="Times New Roman" panose="02020603050405020304" pitchFamily="18" charset="0"/>
                          <a:cs typeface="Times New Roman" panose="02020603050405020304" pitchFamily="18" charset="0"/>
                        </a:rPr>
                        <a:t> </a:t>
                      </a:r>
                      <a:r>
                        <a:rPr lang="en-US" sz="3800" baseline="0" dirty="0" err="1">
                          <a:solidFill>
                            <a:schemeClr val="tx1"/>
                          </a:solidFill>
                          <a:latin typeface="Times New Roman" panose="02020603050405020304" pitchFamily="18" charset="0"/>
                          <a:cs typeface="Times New Roman" panose="02020603050405020304" pitchFamily="18" charset="0"/>
                        </a:rPr>
                        <a:t>đo</a:t>
                      </a:r>
                      <a:r>
                        <a:rPr lang="en-US" sz="3800" baseline="0" dirty="0">
                          <a:solidFill>
                            <a:schemeClr val="tx1"/>
                          </a:solidFill>
                          <a:latin typeface="Times New Roman" panose="02020603050405020304" pitchFamily="18" charset="0"/>
                          <a:cs typeface="Times New Roman" panose="02020603050405020304" pitchFamily="18" charset="0"/>
                        </a:rPr>
                        <a:t> 2</a:t>
                      </a:r>
                      <a:endParaRPr lang="en-US" sz="3800" dirty="0">
                        <a:solidFill>
                          <a:schemeClr val="tx1"/>
                        </a:solidFill>
                        <a:latin typeface="Times New Roman" panose="02020603050405020304" pitchFamily="18" charset="0"/>
                        <a:cs typeface="Times New Roman" panose="02020603050405020304" pitchFamily="18" charset="0"/>
                      </a:endParaRPr>
                    </a:p>
                  </a:txBody>
                  <a:tcPr marL="146304" marR="146304" marT="73152" marB="73152"/>
                </a:tc>
                <a:tc>
                  <a:txBody>
                    <a:bodyPr/>
                    <a:lstStyle/>
                    <a:p>
                      <a:r>
                        <a:rPr lang="en-US" sz="3800" dirty="0" err="1">
                          <a:solidFill>
                            <a:schemeClr val="tx1"/>
                          </a:solidFill>
                          <a:latin typeface="Times New Roman" panose="02020603050405020304" pitchFamily="18" charset="0"/>
                          <a:cs typeface="Times New Roman" panose="02020603050405020304" pitchFamily="18" charset="0"/>
                        </a:rPr>
                        <a:t>Lần</a:t>
                      </a:r>
                      <a:r>
                        <a:rPr lang="en-US" sz="3800" baseline="0" dirty="0">
                          <a:solidFill>
                            <a:schemeClr val="tx1"/>
                          </a:solidFill>
                          <a:latin typeface="Times New Roman" panose="02020603050405020304" pitchFamily="18" charset="0"/>
                          <a:cs typeface="Times New Roman" panose="02020603050405020304" pitchFamily="18" charset="0"/>
                        </a:rPr>
                        <a:t> </a:t>
                      </a:r>
                      <a:r>
                        <a:rPr lang="en-US" sz="3800" baseline="0" dirty="0" err="1">
                          <a:solidFill>
                            <a:schemeClr val="tx1"/>
                          </a:solidFill>
                          <a:latin typeface="Times New Roman" panose="02020603050405020304" pitchFamily="18" charset="0"/>
                          <a:cs typeface="Times New Roman" panose="02020603050405020304" pitchFamily="18" charset="0"/>
                        </a:rPr>
                        <a:t>đo</a:t>
                      </a:r>
                      <a:r>
                        <a:rPr lang="en-US" sz="3800" baseline="0" dirty="0">
                          <a:solidFill>
                            <a:schemeClr val="tx1"/>
                          </a:solidFill>
                          <a:latin typeface="Times New Roman" panose="02020603050405020304" pitchFamily="18" charset="0"/>
                          <a:cs typeface="Times New Roman" panose="02020603050405020304" pitchFamily="18" charset="0"/>
                        </a:rPr>
                        <a:t> 3</a:t>
                      </a:r>
                      <a:endParaRPr lang="en-US" sz="3800" dirty="0">
                        <a:solidFill>
                          <a:schemeClr val="tx1"/>
                        </a:solidFill>
                        <a:latin typeface="Times New Roman" panose="02020603050405020304" pitchFamily="18" charset="0"/>
                        <a:cs typeface="Times New Roman" panose="02020603050405020304" pitchFamily="18" charset="0"/>
                      </a:endParaRPr>
                    </a:p>
                  </a:txBody>
                  <a:tcPr marL="146304" marR="146304" marT="73152" marB="73152"/>
                </a:tc>
                <a:tc>
                  <a:txBody>
                    <a:bodyPr/>
                    <a:lstStyle/>
                    <a:p>
                      <a:r>
                        <a:rPr lang="en-US" sz="3800" dirty="0" err="1">
                          <a:solidFill>
                            <a:schemeClr val="tx1"/>
                          </a:solidFill>
                          <a:latin typeface="Times New Roman" panose="02020603050405020304" pitchFamily="18" charset="0"/>
                          <a:cs typeface="Times New Roman" panose="02020603050405020304" pitchFamily="18" charset="0"/>
                        </a:rPr>
                        <a:t>Giá</a:t>
                      </a:r>
                      <a:r>
                        <a:rPr lang="en-US" sz="3800" baseline="0" dirty="0">
                          <a:solidFill>
                            <a:schemeClr val="tx1"/>
                          </a:solidFill>
                          <a:latin typeface="Times New Roman" panose="02020603050405020304" pitchFamily="18" charset="0"/>
                          <a:cs typeface="Times New Roman" panose="02020603050405020304" pitchFamily="18" charset="0"/>
                        </a:rPr>
                        <a:t> </a:t>
                      </a:r>
                      <a:r>
                        <a:rPr lang="en-US" sz="3800" baseline="0" dirty="0" err="1">
                          <a:solidFill>
                            <a:schemeClr val="tx1"/>
                          </a:solidFill>
                          <a:latin typeface="Times New Roman" panose="02020603050405020304" pitchFamily="18" charset="0"/>
                          <a:cs typeface="Times New Roman" panose="02020603050405020304" pitchFamily="18" charset="0"/>
                        </a:rPr>
                        <a:t>trị</a:t>
                      </a:r>
                      <a:r>
                        <a:rPr lang="en-US" sz="3800" baseline="0" dirty="0">
                          <a:solidFill>
                            <a:schemeClr val="tx1"/>
                          </a:solidFill>
                          <a:latin typeface="Times New Roman" panose="02020603050405020304" pitchFamily="18" charset="0"/>
                          <a:cs typeface="Times New Roman" panose="02020603050405020304" pitchFamily="18" charset="0"/>
                        </a:rPr>
                        <a:t> TB</a:t>
                      </a:r>
                      <a:endParaRPr lang="en-US" sz="3800" dirty="0">
                        <a:solidFill>
                          <a:schemeClr val="tx1"/>
                        </a:solidFill>
                        <a:latin typeface="Times New Roman" panose="02020603050405020304" pitchFamily="18" charset="0"/>
                        <a:cs typeface="Times New Roman" panose="02020603050405020304" pitchFamily="18" charset="0"/>
                      </a:endParaRPr>
                    </a:p>
                  </a:txBody>
                  <a:tcPr marL="146304" marR="146304" marT="73152" marB="73152"/>
                </a:tc>
                <a:extLst>
                  <a:ext uri="{0D108BD9-81ED-4DB2-BD59-A6C34878D82A}">
                    <a16:rowId xmlns:a16="http://schemas.microsoft.com/office/drawing/2014/main" val="10000"/>
                  </a:ext>
                </a:extLst>
              </a:tr>
              <a:tr h="729430">
                <a:tc>
                  <a:txBody>
                    <a:bodyPr/>
                    <a:lstStyle/>
                    <a:p>
                      <a:r>
                        <a:rPr lang="en-US" sz="3800" dirty="0" err="1">
                          <a:solidFill>
                            <a:schemeClr val="tx1"/>
                          </a:solidFill>
                          <a:latin typeface="Times New Roman" panose="02020603050405020304" pitchFamily="18" charset="0"/>
                          <a:cs typeface="Times New Roman" panose="02020603050405020304" pitchFamily="18" charset="0"/>
                        </a:rPr>
                        <a:t>Chiều</a:t>
                      </a:r>
                      <a:r>
                        <a:rPr lang="en-US" sz="3800" baseline="0" dirty="0">
                          <a:solidFill>
                            <a:schemeClr val="tx1"/>
                          </a:solidFill>
                          <a:latin typeface="Times New Roman" panose="02020603050405020304" pitchFamily="18" charset="0"/>
                          <a:cs typeface="Times New Roman" panose="02020603050405020304" pitchFamily="18" charset="0"/>
                        </a:rPr>
                        <a:t> </a:t>
                      </a:r>
                      <a:r>
                        <a:rPr lang="en-US" sz="3800" baseline="0" dirty="0" err="1">
                          <a:solidFill>
                            <a:schemeClr val="tx1"/>
                          </a:solidFill>
                          <a:latin typeface="Times New Roman" panose="02020603050405020304" pitchFamily="18" charset="0"/>
                          <a:cs typeface="Times New Roman" panose="02020603050405020304" pitchFamily="18" charset="0"/>
                        </a:rPr>
                        <a:t>dài</a:t>
                      </a:r>
                      <a:endParaRPr lang="en-US" sz="3800" dirty="0">
                        <a:solidFill>
                          <a:schemeClr val="tx1"/>
                        </a:solidFill>
                        <a:latin typeface="Times New Roman" panose="02020603050405020304" pitchFamily="18" charset="0"/>
                        <a:cs typeface="Times New Roman" panose="02020603050405020304" pitchFamily="18" charset="0"/>
                      </a:endParaRPr>
                    </a:p>
                  </a:txBody>
                  <a:tcPr marL="146304" marR="146304" marT="73152" marB="73152"/>
                </a:tc>
                <a:tc>
                  <a:txBody>
                    <a:bodyPr/>
                    <a:lstStyle/>
                    <a:p>
                      <a:r>
                        <a:rPr lang="en-US" sz="3800" i="1" dirty="0">
                          <a:solidFill>
                            <a:schemeClr val="tx1"/>
                          </a:solidFill>
                          <a:latin typeface="Times New Roman" panose="02020603050405020304" pitchFamily="18" charset="0"/>
                          <a:cs typeface="Times New Roman" panose="02020603050405020304" pitchFamily="18" charset="0"/>
                        </a:rPr>
                        <a:t>l</a:t>
                      </a:r>
                      <a:r>
                        <a:rPr lang="en-US" sz="3800" i="1" baseline="-25000" dirty="0">
                          <a:solidFill>
                            <a:schemeClr val="tx1"/>
                          </a:solidFill>
                          <a:latin typeface="Times New Roman" panose="02020603050405020304" pitchFamily="18" charset="0"/>
                          <a:cs typeface="Times New Roman" panose="02020603050405020304" pitchFamily="18" charset="0"/>
                        </a:rPr>
                        <a:t>1</a:t>
                      </a:r>
                      <a:r>
                        <a:rPr lang="en-US" sz="3800" i="1" baseline="0" dirty="0">
                          <a:solidFill>
                            <a:schemeClr val="tx1"/>
                          </a:solidFill>
                          <a:latin typeface="Times New Roman" panose="02020603050405020304" pitchFamily="18" charset="0"/>
                          <a:cs typeface="Times New Roman" panose="02020603050405020304" pitchFamily="18" charset="0"/>
                        </a:rPr>
                        <a:t>=?</a:t>
                      </a:r>
                      <a:endParaRPr lang="en-US" sz="3800" i="1" dirty="0">
                        <a:solidFill>
                          <a:schemeClr val="tx1"/>
                        </a:solidFill>
                        <a:latin typeface="Times New Roman" panose="02020603050405020304" pitchFamily="18" charset="0"/>
                        <a:cs typeface="Times New Roman" panose="02020603050405020304" pitchFamily="18" charset="0"/>
                      </a:endParaRPr>
                    </a:p>
                  </a:txBody>
                  <a:tcPr marL="146304" marR="146304" marT="73152" marB="73152"/>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800" i="1" dirty="0">
                          <a:solidFill>
                            <a:schemeClr val="tx1"/>
                          </a:solidFill>
                          <a:latin typeface="Times New Roman" panose="02020603050405020304" pitchFamily="18" charset="0"/>
                          <a:cs typeface="Times New Roman" panose="02020603050405020304" pitchFamily="18" charset="0"/>
                        </a:rPr>
                        <a:t>l</a:t>
                      </a:r>
                      <a:r>
                        <a:rPr lang="en-US" sz="3800" i="1" baseline="-25000" dirty="0">
                          <a:solidFill>
                            <a:schemeClr val="tx1"/>
                          </a:solidFill>
                          <a:latin typeface="Times New Roman" panose="02020603050405020304" pitchFamily="18" charset="0"/>
                          <a:cs typeface="Times New Roman" panose="02020603050405020304" pitchFamily="18" charset="0"/>
                        </a:rPr>
                        <a:t>2</a:t>
                      </a:r>
                      <a:r>
                        <a:rPr lang="en-US" sz="3800" i="1" baseline="0" dirty="0">
                          <a:solidFill>
                            <a:schemeClr val="tx1"/>
                          </a:solidFill>
                          <a:latin typeface="Times New Roman" panose="02020603050405020304" pitchFamily="18" charset="0"/>
                          <a:cs typeface="Times New Roman" panose="02020603050405020304" pitchFamily="18" charset="0"/>
                        </a:rPr>
                        <a:t>=?</a:t>
                      </a:r>
                      <a:endParaRPr lang="en-US" sz="3800" i="1" dirty="0">
                        <a:solidFill>
                          <a:schemeClr val="tx1"/>
                        </a:solidFill>
                        <a:latin typeface="Times New Roman" panose="02020603050405020304" pitchFamily="18" charset="0"/>
                        <a:cs typeface="Times New Roman" panose="02020603050405020304" pitchFamily="18" charset="0"/>
                      </a:endParaRPr>
                    </a:p>
                  </a:txBody>
                  <a:tcPr marL="146304" marR="146304" marT="73152" marB="73152"/>
                </a:tc>
                <a:tc>
                  <a:txBody>
                    <a:bodyPr/>
                    <a:lstStyle/>
                    <a:p>
                      <a:r>
                        <a:rPr lang="en-US" sz="3800" i="1" dirty="0">
                          <a:solidFill>
                            <a:schemeClr val="tx1"/>
                          </a:solidFill>
                          <a:latin typeface="Times New Roman" panose="02020603050405020304" pitchFamily="18" charset="0"/>
                          <a:cs typeface="Times New Roman" panose="02020603050405020304" pitchFamily="18" charset="0"/>
                        </a:rPr>
                        <a:t>l</a:t>
                      </a:r>
                      <a:r>
                        <a:rPr lang="en-US" sz="3800" i="1" baseline="-25000" dirty="0">
                          <a:solidFill>
                            <a:schemeClr val="tx1"/>
                          </a:solidFill>
                          <a:latin typeface="Times New Roman" panose="02020603050405020304" pitchFamily="18" charset="0"/>
                          <a:cs typeface="Times New Roman" panose="02020603050405020304" pitchFamily="18" charset="0"/>
                        </a:rPr>
                        <a:t>3</a:t>
                      </a:r>
                      <a:r>
                        <a:rPr lang="en-US" sz="3800" i="1" baseline="0" dirty="0">
                          <a:solidFill>
                            <a:schemeClr val="tx1"/>
                          </a:solidFill>
                          <a:latin typeface="Times New Roman" panose="02020603050405020304" pitchFamily="18" charset="0"/>
                          <a:cs typeface="Times New Roman" panose="02020603050405020304" pitchFamily="18" charset="0"/>
                        </a:rPr>
                        <a:t>=?</a:t>
                      </a:r>
                      <a:endParaRPr lang="en-US" sz="3800" i="1" dirty="0">
                        <a:solidFill>
                          <a:schemeClr val="tx1"/>
                        </a:solidFill>
                        <a:latin typeface="Times New Roman" panose="02020603050405020304" pitchFamily="18" charset="0"/>
                        <a:cs typeface="Times New Roman" panose="02020603050405020304" pitchFamily="18" charset="0"/>
                      </a:endParaRPr>
                    </a:p>
                  </a:txBody>
                  <a:tcPr marL="146304" marR="146304" marT="73152" marB="73152"/>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800" i="1" dirty="0" err="1">
                          <a:solidFill>
                            <a:schemeClr val="tx1"/>
                          </a:solidFill>
                          <a:latin typeface="Times New Roman" panose="02020603050405020304" pitchFamily="18" charset="0"/>
                          <a:cs typeface="Times New Roman" panose="02020603050405020304" pitchFamily="18" charset="0"/>
                        </a:rPr>
                        <a:t>l</a:t>
                      </a:r>
                      <a:r>
                        <a:rPr lang="en-US" sz="3800" i="1" baseline="-25000" dirty="0" err="1">
                          <a:solidFill>
                            <a:schemeClr val="tx1"/>
                          </a:solidFill>
                          <a:latin typeface="Times New Roman" panose="02020603050405020304" pitchFamily="18" charset="0"/>
                          <a:cs typeface="Times New Roman" panose="02020603050405020304" pitchFamily="18" charset="0"/>
                        </a:rPr>
                        <a:t>TB</a:t>
                      </a:r>
                      <a:r>
                        <a:rPr lang="en-US" sz="3800" i="1" baseline="0" dirty="0">
                          <a:solidFill>
                            <a:schemeClr val="tx1"/>
                          </a:solidFill>
                          <a:latin typeface="Times New Roman" panose="02020603050405020304" pitchFamily="18" charset="0"/>
                          <a:cs typeface="Times New Roman" panose="02020603050405020304" pitchFamily="18" charset="0"/>
                        </a:rPr>
                        <a:t>=?</a:t>
                      </a:r>
                      <a:endParaRPr lang="en-US" sz="3800" i="1" dirty="0">
                        <a:solidFill>
                          <a:schemeClr val="tx1"/>
                        </a:solidFill>
                        <a:latin typeface="Times New Roman" panose="02020603050405020304" pitchFamily="18" charset="0"/>
                        <a:cs typeface="Times New Roman" panose="02020603050405020304" pitchFamily="18" charset="0"/>
                      </a:endParaRPr>
                    </a:p>
                  </a:txBody>
                  <a:tcPr marL="146304" marR="146304" marT="73152" marB="73152"/>
                </a:tc>
                <a:extLst>
                  <a:ext uri="{0D108BD9-81ED-4DB2-BD59-A6C34878D82A}">
                    <a16:rowId xmlns:a16="http://schemas.microsoft.com/office/drawing/2014/main" val="10001"/>
                  </a:ext>
                </a:extLst>
              </a:tr>
              <a:tr h="729430">
                <a:tc>
                  <a:txBody>
                    <a:bodyPr/>
                    <a:lstStyle/>
                    <a:p>
                      <a:r>
                        <a:rPr lang="en-US" sz="3800" dirty="0" err="1">
                          <a:solidFill>
                            <a:schemeClr val="tx1"/>
                          </a:solidFill>
                          <a:latin typeface="Times New Roman" panose="02020603050405020304" pitchFamily="18" charset="0"/>
                          <a:cs typeface="Times New Roman" panose="02020603050405020304" pitchFamily="18" charset="0"/>
                        </a:rPr>
                        <a:t>Độ</a:t>
                      </a:r>
                      <a:r>
                        <a:rPr lang="en-US" sz="3800" baseline="0" dirty="0">
                          <a:solidFill>
                            <a:schemeClr val="tx1"/>
                          </a:solidFill>
                          <a:latin typeface="Times New Roman" panose="02020603050405020304" pitchFamily="18" charset="0"/>
                          <a:cs typeface="Times New Roman" panose="02020603050405020304" pitchFamily="18" charset="0"/>
                        </a:rPr>
                        <a:t> </a:t>
                      </a:r>
                      <a:r>
                        <a:rPr lang="en-US" sz="3800" baseline="0" dirty="0" err="1">
                          <a:solidFill>
                            <a:schemeClr val="tx1"/>
                          </a:solidFill>
                          <a:latin typeface="Times New Roman" panose="02020603050405020304" pitchFamily="18" charset="0"/>
                          <a:cs typeface="Times New Roman" panose="02020603050405020304" pitchFamily="18" charset="0"/>
                        </a:rPr>
                        <a:t>dày</a:t>
                      </a:r>
                      <a:endParaRPr lang="en-US" sz="3800" dirty="0">
                        <a:solidFill>
                          <a:schemeClr val="tx1"/>
                        </a:solidFill>
                        <a:latin typeface="Times New Roman" panose="02020603050405020304" pitchFamily="18" charset="0"/>
                        <a:cs typeface="Times New Roman" panose="02020603050405020304" pitchFamily="18" charset="0"/>
                      </a:endParaRPr>
                    </a:p>
                  </a:txBody>
                  <a:tcPr marL="146304" marR="146304" marT="73152" marB="73152"/>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800" i="0" baseline="0" dirty="0">
                          <a:solidFill>
                            <a:schemeClr val="tx1"/>
                          </a:solidFill>
                          <a:latin typeface="Times New Roman" panose="02020603050405020304" pitchFamily="18" charset="0"/>
                          <a:cs typeface="Times New Roman" panose="02020603050405020304" pitchFamily="18" charset="0"/>
                        </a:rPr>
                        <a:t>d</a:t>
                      </a:r>
                      <a:r>
                        <a:rPr lang="en-US" sz="3800" i="1" baseline="-25000" dirty="0">
                          <a:solidFill>
                            <a:schemeClr val="tx1"/>
                          </a:solidFill>
                          <a:latin typeface="Times New Roman" panose="02020603050405020304" pitchFamily="18" charset="0"/>
                          <a:cs typeface="Times New Roman" panose="02020603050405020304" pitchFamily="18" charset="0"/>
                        </a:rPr>
                        <a:t>1</a:t>
                      </a:r>
                      <a:r>
                        <a:rPr lang="en-US" sz="3800" i="1" baseline="0" dirty="0">
                          <a:solidFill>
                            <a:schemeClr val="tx1"/>
                          </a:solidFill>
                          <a:latin typeface="Times New Roman" panose="02020603050405020304" pitchFamily="18" charset="0"/>
                          <a:cs typeface="Times New Roman" panose="02020603050405020304" pitchFamily="18" charset="0"/>
                        </a:rPr>
                        <a:t>=?</a:t>
                      </a:r>
                      <a:endParaRPr lang="en-US" sz="3800" i="1" dirty="0">
                        <a:solidFill>
                          <a:schemeClr val="tx1"/>
                        </a:solidFill>
                        <a:latin typeface="Times New Roman" panose="02020603050405020304" pitchFamily="18" charset="0"/>
                        <a:cs typeface="Times New Roman" panose="02020603050405020304" pitchFamily="18" charset="0"/>
                      </a:endParaRPr>
                    </a:p>
                  </a:txBody>
                  <a:tcPr marL="146304" marR="146304" marT="73152" marB="73152"/>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800" i="0" dirty="0">
                          <a:solidFill>
                            <a:schemeClr val="tx1"/>
                          </a:solidFill>
                          <a:latin typeface="Times New Roman" panose="02020603050405020304" pitchFamily="18" charset="0"/>
                          <a:cs typeface="Times New Roman" panose="02020603050405020304" pitchFamily="18" charset="0"/>
                        </a:rPr>
                        <a:t>d</a:t>
                      </a:r>
                      <a:r>
                        <a:rPr lang="en-US" sz="3800" i="1" baseline="-25000" dirty="0">
                          <a:solidFill>
                            <a:schemeClr val="tx1"/>
                          </a:solidFill>
                          <a:latin typeface="Times New Roman" panose="02020603050405020304" pitchFamily="18" charset="0"/>
                          <a:cs typeface="Times New Roman" panose="02020603050405020304" pitchFamily="18" charset="0"/>
                        </a:rPr>
                        <a:t>2</a:t>
                      </a:r>
                      <a:r>
                        <a:rPr lang="en-US" sz="3800" i="1" baseline="0" dirty="0">
                          <a:solidFill>
                            <a:schemeClr val="tx1"/>
                          </a:solidFill>
                          <a:latin typeface="Times New Roman" panose="02020603050405020304" pitchFamily="18" charset="0"/>
                          <a:cs typeface="Times New Roman" panose="02020603050405020304" pitchFamily="18" charset="0"/>
                        </a:rPr>
                        <a:t>=?</a:t>
                      </a:r>
                      <a:endParaRPr lang="en-US" sz="3800" i="1" dirty="0">
                        <a:solidFill>
                          <a:schemeClr val="tx1"/>
                        </a:solidFill>
                        <a:latin typeface="Times New Roman" panose="02020603050405020304" pitchFamily="18" charset="0"/>
                        <a:cs typeface="Times New Roman" panose="02020603050405020304" pitchFamily="18" charset="0"/>
                      </a:endParaRPr>
                    </a:p>
                  </a:txBody>
                  <a:tcPr marL="146304" marR="146304" marT="73152" marB="73152"/>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800" i="0" dirty="0">
                          <a:solidFill>
                            <a:schemeClr val="tx1"/>
                          </a:solidFill>
                          <a:latin typeface="Times New Roman" panose="02020603050405020304" pitchFamily="18" charset="0"/>
                          <a:cs typeface="Times New Roman" panose="02020603050405020304" pitchFamily="18" charset="0"/>
                        </a:rPr>
                        <a:t>d</a:t>
                      </a:r>
                      <a:r>
                        <a:rPr lang="en-US" sz="3800" i="1" baseline="-25000" dirty="0">
                          <a:solidFill>
                            <a:schemeClr val="tx1"/>
                          </a:solidFill>
                          <a:latin typeface="Times New Roman" panose="02020603050405020304" pitchFamily="18" charset="0"/>
                          <a:cs typeface="Times New Roman" panose="02020603050405020304" pitchFamily="18" charset="0"/>
                        </a:rPr>
                        <a:t>3</a:t>
                      </a:r>
                      <a:r>
                        <a:rPr lang="en-US" sz="3800" i="1" baseline="0" dirty="0">
                          <a:solidFill>
                            <a:schemeClr val="tx1"/>
                          </a:solidFill>
                          <a:latin typeface="Times New Roman" panose="02020603050405020304" pitchFamily="18" charset="0"/>
                          <a:cs typeface="Times New Roman" panose="02020603050405020304" pitchFamily="18" charset="0"/>
                        </a:rPr>
                        <a:t>=?</a:t>
                      </a:r>
                      <a:endParaRPr lang="en-US" sz="3800" i="1" dirty="0">
                        <a:solidFill>
                          <a:schemeClr val="tx1"/>
                        </a:solidFill>
                        <a:latin typeface="Times New Roman" panose="02020603050405020304" pitchFamily="18" charset="0"/>
                        <a:cs typeface="Times New Roman" panose="02020603050405020304" pitchFamily="18" charset="0"/>
                      </a:endParaRPr>
                    </a:p>
                  </a:txBody>
                  <a:tcPr marL="146304" marR="146304" marT="73152" marB="73152"/>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800" i="0" dirty="0" err="1">
                          <a:solidFill>
                            <a:schemeClr val="tx1"/>
                          </a:solidFill>
                          <a:latin typeface="Times New Roman" panose="02020603050405020304" pitchFamily="18" charset="0"/>
                          <a:cs typeface="Times New Roman" panose="02020603050405020304" pitchFamily="18" charset="0"/>
                        </a:rPr>
                        <a:t>d</a:t>
                      </a:r>
                      <a:r>
                        <a:rPr lang="en-US" sz="3800" i="1" baseline="-25000" dirty="0" err="1">
                          <a:solidFill>
                            <a:schemeClr val="tx1"/>
                          </a:solidFill>
                          <a:latin typeface="Times New Roman" panose="02020603050405020304" pitchFamily="18" charset="0"/>
                          <a:cs typeface="Times New Roman" panose="02020603050405020304" pitchFamily="18" charset="0"/>
                        </a:rPr>
                        <a:t>TB</a:t>
                      </a:r>
                      <a:r>
                        <a:rPr lang="en-US" sz="3800" i="1" baseline="0" dirty="0">
                          <a:solidFill>
                            <a:schemeClr val="tx1"/>
                          </a:solidFill>
                          <a:latin typeface="Times New Roman" panose="02020603050405020304" pitchFamily="18" charset="0"/>
                          <a:cs typeface="Times New Roman" panose="02020603050405020304" pitchFamily="18" charset="0"/>
                        </a:rPr>
                        <a:t>=?</a:t>
                      </a:r>
                      <a:endParaRPr lang="en-US" sz="3800" i="1" dirty="0">
                        <a:solidFill>
                          <a:schemeClr val="tx1"/>
                        </a:solidFill>
                        <a:latin typeface="Times New Roman" panose="02020603050405020304" pitchFamily="18" charset="0"/>
                        <a:cs typeface="Times New Roman" panose="02020603050405020304" pitchFamily="18" charset="0"/>
                      </a:endParaRPr>
                    </a:p>
                  </a:txBody>
                  <a:tcPr marL="146304" marR="146304" marT="73152" marB="73152"/>
                </a:tc>
                <a:extLst>
                  <a:ext uri="{0D108BD9-81ED-4DB2-BD59-A6C34878D82A}">
                    <a16:rowId xmlns:a16="http://schemas.microsoft.com/office/drawing/2014/main" val="10002"/>
                  </a:ext>
                </a:extLst>
              </a:tr>
            </a:tbl>
          </a:graphicData>
        </a:graphic>
      </p:graphicFrame>
      <p:pic>
        <p:nvPicPr>
          <p:cNvPr id="8" name="3 phút đếm ngược với nhạc sôi động 3 minutes countdown with music">
            <a:hlinkClick r:id="" action="ppaction://media"/>
            <a:extLst>
              <a:ext uri="{FF2B5EF4-FFF2-40B4-BE49-F238E27FC236}">
                <a16:creationId xmlns:a16="http://schemas.microsoft.com/office/drawing/2014/main" id="{85C59AA8-FFB1-48E8-8DAA-43355C68E98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003960" y="2419416"/>
            <a:ext cx="3335146" cy="1248820"/>
          </a:xfrm>
          <a:prstGeom prst="rect">
            <a:avLst/>
          </a:prstGeom>
        </p:spPr>
      </p:pic>
    </p:spTree>
    <p:extLst>
      <p:ext uri="{BB962C8B-B14F-4D97-AF65-F5344CB8AC3E}">
        <p14:creationId xmlns:p14="http://schemas.microsoft.com/office/powerpoint/2010/main" val="75657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26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76166" y="241175"/>
            <a:ext cx="12129626" cy="1471171"/>
            <a:chOff x="871868" y="679371"/>
            <a:chExt cx="7581016" cy="919482"/>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3040" eaLnBrk="1" fontAlgn="auto" hangingPunct="1">
                <a:spcBef>
                  <a:spcPts val="0"/>
                </a:spcBef>
                <a:spcAft>
                  <a:spcPts val="0"/>
                </a:spcAft>
                <a:buClr>
                  <a:srgbClr val="000000"/>
                </a:buClr>
              </a:pPr>
              <a:endParaRPr lang="en-US" sz="4480" kern="0">
                <a:solidFill>
                  <a:srgbClr val="00518E"/>
                </a:solidFill>
                <a:latin typeface="Arial"/>
                <a:sym typeface="Arial"/>
              </a:endParaRPr>
            </a:p>
          </p:txBody>
        </p:sp>
        <p:sp>
          <p:nvSpPr>
            <p:cNvPr id="4" name="TextBox 3"/>
            <p:cNvSpPr txBox="1"/>
            <p:nvPr/>
          </p:nvSpPr>
          <p:spPr>
            <a:xfrm>
              <a:off x="871868" y="715523"/>
              <a:ext cx="818708" cy="488595"/>
            </a:xfrm>
            <a:prstGeom prst="rect">
              <a:avLst/>
            </a:prstGeom>
            <a:noFill/>
          </p:spPr>
          <p:txBody>
            <a:bodyPr wrap="square" rtlCol="0">
              <a:spAutoFit/>
            </a:bodyPr>
            <a:lstStyle/>
            <a:p>
              <a:pPr algn="ctr" defTabSz="1463040" eaLnBrk="1" fontAlgn="auto" hangingPunct="1">
                <a:spcBef>
                  <a:spcPts val="0"/>
                </a:spcBef>
                <a:spcAft>
                  <a:spcPts val="0"/>
                </a:spcAft>
                <a:buClr>
                  <a:srgbClr val="000000"/>
                </a:buClr>
              </a:pPr>
              <a:r>
                <a:rPr lang="en-US" sz="4480" b="1" kern="0" dirty="0">
                  <a:solidFill>
                    <a:srgbClr val="00518E"/>
                  </a:solidFill>
                  <a:latin typeface="Times New Roman" panose="02020603050405020304" pitchFamily="18" charset="0"/>
                  <a:cs typeface="Times New Roman" panose="02020603050405020304" pitchFamily="18" charset="0"/>
                  <a:sym typeface="Arial"/>
                </a:rPr>
                <a:t>III</a:t>
              </a:r>
            </a:p>
          </p:txBody>
        </p:sp>
        <p:sp>
          <p:nvSpPr>
            <p:cNvPr id="5" name="TextBox 4"/>
            <p:cNvSpPr txBox="1"/>
            <p:nvPr/>
          </p:nvSpPr>
          <p:spPr>
            <a:xfrm>
              <a:off x="1786270" y="679371"/>
              <a:ext cx="6666614" cy="919482"/>
            </a:xfrm>
            <a:prstGeom prst="rect">
              <a:avLst/>
            </a:prstGeom>
            <a:noFill/>
          </p:spPr>
          <p:txBody>
            <a:bodyPr wrap="square" rtlCol="0">
              <a:spAutoFit/>
            </a:bodyPr>
            <a:lstStyle/>
            <a:p>
              <a:pPr algn="ctr" defTabSz="1463040" eaLnBrk="1" fontAlgn="auto" hangingPunct="1">
                <a:spcBef>
                  <a:spcPts val="0"/>
                </a:spcBef>
                <a:spcAft>
                  <a:spcPts val="0"/>
                </a:spcAft>
                <a:buClr>
                  <a:srgbClr val="000000"/>
                </a:buClr>
              </a:pPr>
              <a:r>
                <a:rPr lang="en-US" sz="4480" b="1" kern="0" dirty="0">
                  <a:solidFill>
                    <a:srgbClr val="00518E"/>
                  </a:solidFill>
                  <a:latin typeface="Times New Roman" panose="02020603050405020304" pitchFamily="18" charset="0"/>
                  <a:cs typeface="Times New Roman" panose="02020603050405020304" pitchFamily="18" charset="0"/>
                  <a:sym typeface="Arial"/>
                </a:rPr>
                <a:t>VẬN DỤNG CÁCH ĐO CHIỀU DÀI VÀO ĐO THỂ TÍCH</a:t>
              </a:r>
            </a:p>
          </p:txBody>
        </p:sp>
      </p:grpSp>
      <p:sp>
        <p:nvSpPr>
          <p:cNvPr id="7" name="TextBox 6"/>
          <p:cNvSpPr txBox="1"/>
          <p:nvPr/>
        </p:nvSpPr>
        <p:spPr>
          <a:xfrm>
            <a:off x="1291681" y="2746648"/>
            <a:ext cx="12514112" cy="1471172"/>
          </a:xfrm>
          <a:prstGeom prst="rect">
            <a:avLst/>
          </a:prstGeom>
          <a:noFill/>
        </p:spPr>
        <p:txBody>
          <a:bodyPr wrap="square" rtlCol="0">
            <a:spAutoFit/>
          </a:bodyPr>
          <a:lstStyle/>
          <a:p>
            <a:pPr algn="just" defTabSz="1463040" eaLnBrk="1" fontAlgn="auto" hangingPunct="1">
              <a:spcBef>
                <a:spcPts val="0"/>
              </a:spcBef>
              <a:spcAft>
                <a:spcPts val="0"/>
              </a:spcAft>
              <a:buClr>
                <a:srgbClr val="000000"/>
              </a:buClr>
            </a:pP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Đơn</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vị</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đo</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thể</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tích</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thường</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dùng</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là</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mét</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khối</a:t>
            </a:r>
            <a:r>
              <a:rPr lang="en-US" sz="4480" kern="0" dirty="0">
                <a:latin typeface="Times New Roman" panose="02020603050405020304" pitchFamily="18" charset="0"/>
                <a:cs typeface="Times New Roman" panose="02020603050405020304" pitchFamily="18" charset="0"/>
                <a:sym typeface="Arial"/>
              </a:rPr>
              <a:t> (m</a:t>
            </a:r>
            <a:r>
              <a:rPr lang="en-US" sz="4480" kern="0" baseline="30000" dirty="0">
                <a:latin typeface="Times New Roman" panose="02020603050405020304" pitchFamily="18" charset="0"/>
                <a:cs typeface="Times New Roman" panose="02020603050405020304" pitchFamily="18" charset="0"/>
                <a:sym typeface="Arial"/>
              </a:rPr>
              <a:t>3</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và</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lít</a:t>
            </a:r>
            <a:r>
              <a:rPr lang="en-US" sz="4480" kern="0" dirty="0">
                <a:latin typeface="Times New Roman" panose="02020603050405020304" pitchFamily="18" charset="0"/>
                <a:cs typeface="Times New Roman" panose="02020603050405020304" pitchFamily="18" charset="0"/>
                <a:sym typeface="Arial"/>
              </a:rPr>
              <a:t> (</a:t>
            </a:r>
            <a:r>
              <a:rPr lang="en-US" sz="4480" i="1" kern="0" dirty="0">
                <a:latin typeface="Times New Roman" panose="02020603050405020304" pitchFamily="18" charset="0"/>
                <a:cs typeface="Times New Roman" panose="02020603050405020304" pitchFamily="18" charset="0"/>
                <a:sym typeface="Arial"/>
              </a:rPr>
              <a:t>l</a:t>
            </a:r>
            <a:r>
              <a:rPr lang="en-US" sz="4480" kern="0" dirty="0">
                <a:latin typeface="Times New Roman" panose="02020603050405020304" pitchFamily="18" charset="0"/>
                <a:cs typeface="Times New Roman" panose="02020603050405020304" pitchFamily="18" charset="0"/>
                <a:sym typeface="Arial"/>
              </a:rPr>
              <a:t>)</a:t>
            </a:r>
          </a:p>
        </p:txBody>
      </p:sp>
      <p:sp>
        <p:nvSpPr>
          <p:cNvPr id="8" name="TextBox 7"/>
          <p:cNvSpPr txBox="1"/>
          <p:nvPr/>
        </p:nvSpPr>
        <p:spPr>
          <a:xfrm>
            <a:off x="2120806" y="4462773"/>
            <a:ext cx="11877789" cy="781752"/>
          </a:xfrm>
          <a:prstGeom prst="rect">
            <a:avLst/>
          </a:prstGeom>
          <a:noFill/>
        </p:spPr>
        <p:txBody>
          <a:bodyPr wrap="square" rtlCol="0">
            <a:spAutoFit/>
          </a:bodyPr>
          <a:lstStyle/>
          <a:p>
            <a:pPr algn="just" defTabSz="1463040" eaLnBrk="1" fontAlgn="auto" hangingPunct="1">
              <a:spcBef>
                <a:spcPts val="0"/>
              </a:spcBef>
              <a:spcAft>
                <a:spcPts val="0"/>
              </a:spcAft>
              <a:buClr>
                <a:srgbClr val="000000"/>
              </a:buClr>
            </a:pPr>
            <a:r>
              <a:rPr lang="en-US" sz="4480" kern="0" dirty="0">
                <a:latin typeface="Times New Roman" panose="02020603050405020304" pitchFamily="18" charset="0"/>
                <a:cs typeface="Times New Roman" panose="02020603050405020304" pitchFamily="18" charset="0"/>
                <a:sym typeface="Arial"/>
              </a:rPr>
              <a:t> 1 m</a:t>
            </a:r>
            <a:r>
              <a:rPr lang="en-US" sz="4480" kern="0" baseline="30000" dirty="0">
                <a:latin typeface="Times New Roman" panose="02020603050405020304" pitchFamily="18" charset="0"/>
                <a:cs typeface="Times New Roman" panose="02020603050405020304" pitchFamily="18" charset="0"/>
                <a:sym typeface="Arial"/>
              </a:rPr>
              <a:t>3 </a:t>
            </a:r>
            <a:r>
              <a:rPr lang="en-US" sz="4480" kern="0" dirty="0">
                <a:latin typeface="Times New Roman" panose="02020603050405020304" pitchFamily="18" charset="0"/>
                <a:cs typeface="Times New Roman" panose="02020603050405020304" pitchFamily="18" charset="0"/>
                <a:sym typeface="Arial"/>
              </a:rPr>
              <a:t>= 1000 </a:t>
            </a:r>
            <a:r>
              <a:rPr lang="en-US" sz="4480" i="1" kern="0" dirty="0">
                <a:latin typeface="Times New Roman" panose="02020603050405020304" pitchFamily="18" charset="0"/>
                <a:cs typeface="Times New Roman" panose="02020603050405020304" pitchFamily="18" charset="0"/>
                <a:sym typeface="Arial"/>
              </a:rPr>
              <a:t>l</a:t>
            </a:r>
          </a:p>
        </p:txBody>
      </p:sp>
      <p:sp>
        <p:nvSpPr>
          <p:cNvPr id="9" name="TextBox 8"/>
          <p:cNvSpPr txBox="1"/>
          <p:nvPr/>
        </p:nvSpPr>
        <p:spPr>
          <a:xfrm>
            <a:off x="2120806" y="5081672"/>
            <a:ext cx="11877789" cy="781752"/>
          </a:xfrm>
          <a:prstGeom prst="rect">
            <a:avLst/>
          </a:prstGeom>
          <a:noFill/>
        </p:spPr>
        <p:txBody>
          <a:bodyPr wrap="square" rtlCol="0">
            <a:spAutoFit/>
          </a:bodyPr>
          <a:lstStyle/>
          <a:p>
            <a:pPr algn="just" defTabSz="1463040" eaLnBrk="1" fontAlgn="auto" hangingPunct="1">
              <a:spcBef>
                <a:spcPts val="0"/>
              </a:spcBef>
              <a:spcAft>
                <a:spcPts val="0"/>
              </a:spcAft>
              <a:buClr>
                <a:srgbClr val="000000"/>
              </a:buClr>
            </a:pPr>
            <a:r>
              <a:rPr lang="en-US" sz="4480" kern="0" dirty="0">
                <a:latin typeface="Times New Roman" panose="02020603050405020304" pitchFamily="18" charset="0"/>
                <a:cs typeface="Times New Roman" panose="02020603050405020304" pitchFamily="18" charset="0"/>
                <a:sym typeface="Arial"/>
              </a:rPr>
              <a:t> 1m</a:t>
            </a:r>
            <a:r>
              <a:rPr lang="en-US" sz="4480" i="1" kern="0" dirty="0">
                <a:latin typeface="Times New Roman" panose="02020603050405020304" pitchFamily="18" charset="0"/>
                <a:cs typeface="Times New Roman" panose="02020603050405020304" pitchFamily="18" charset="0"/>
                <a:sym typeface="Arial"/>
              </a:rPr>
              <a:t>l</a:t>
            </a:r>
            <a:r>
              <a:rPr lang="en-US" sz="4480" kern="0" dirty="0">
                <a:latin typeface="Times New Roman" panose="02020603050405020304" pitchFamily="18" charset="0"/>
                <a:cs typeface="Times New Roman" panose="02020603050405020304" pitchFamily="18" charset="0"/>
                <a:sym typeface="Arial"/>
              </a:rPr>
              <a:t> = 1 cm</a:t>
            </a:r>
            <a:r>
              <a:rPr lang="en-US" sz="4480" kern="0" baseline="30000" dirty="0">
                <a:latin typeface="Times New Roman" panose="02020603050405020304" pitchFamily="18" charset="0"/>
                <a:cs typeface="Times New Roman" panose="02020603050405020304" pitchFamily="18" charset="0"/>
                <a:sym typeface="Arial"/>
              </a:rPr>
              <a:t>3</a:t>
            </a:r>
            <a:endParaRPr lang="en-US" sz="4480" kern="0" dirty="0">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551446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HOA HỌC TỰ NHIÊN 6- THỰC HÀNH ĐO THỂ TÍCH VẬT RẮN KHÔNG THẤM NƯỚC bài học thú vị">
            <a:hlinkClick r:id="" action="ppaction://media"/>
            <a:extLst>
              <a:ext uri="{FF2B5EF4-FFF2-40B4-BE49-F238E27FC236}">
                <a16:creationId xmlns:a16="http://schemas.microsoft.com/office/drawing/2014/main" id="{A1178D2A-E2D1-4FCA-85DC-83F2F4E9FDA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7022" y="82352"/>
            <a:ext cx="15150756" cy="8515647"/>
          </a:xfrm>
          <a:prstGeom prst="rect">
            <a:avLst/>
          </a:prstGeom>
        </p:spPr>
      </p:pic>
    </p:spTree>
    <p:extLst>
      <p:ext uri="{BB962C8B-B14F-4D97-AF65-F5344CB8AC3E}">
        <p14:creationId xmlns:p14="http://schemas.microsoft.com/office/powerpoint/2010/main" val="109218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1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9513587" y="1446072"/>
            <a:ext cx="4304059" cy="586917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3040" eaLnBrk="1" fontAlgn="auto" hangingPunct="1">
              <a:spcBef>
                <a:spcPts val="0"/>
              </a:spcBef>
              <a:spcAft>
                <a:spcPts val="0"/>
              </a:spcAft>
              <a:buClr>
                <a:srgbClr val="000000"/>
              </a:buClr>
            </a:pPr>
            <a:endParaRPr lang="en-US" sz="2240" kern="0">
              <a:solidFill>
                <a:srgbClr val="FFFFFF"/>
              </a:solidFill>
              <a:latin typeface="Arial"/>
              <a:sym typeface="Arial"/>
            </a:endParaRPr>
          </a:p>
        </p:txBody>
      </p:sp>
      <p:sp>
        <p:nvSpPr>
          <p:cNvPr id="2" name="TextBox 1"/>
          <p:cNvSpPr txBox="1"/>
          <p:nvPr/>
        </p:nvSpPr>
        <p:spPr>
          <a:xfrm>
            <a:off x="1846290" y="508851"/>
            <a:ext cx="11877789" cy="781752"/>
          </a:xfrm>
          <a:prstGeom prst="rect">
            <a:avLst/>
          </a:prstGeom>
          <a:noFill/>
        </p:spPr>
        <p:txBody>
          <a:bodyPr wrap="square" rtlCol="0">
            <a:spAutoFit/>
          </a:bodyPr>
          <a:lstStyle/>
          <a:p>
            <a:pPr algn="just" defTabSz="1463040" eaLnBrk="1" fontAlgn="auto" hangingPunct="1">
              <a:spcBef>
                <a:spcPts val="0"/>
              </a:spcBef>
              <a:spcAft>
                <a:spcPts val="0"/>
              </a:spcAft>
              <a:buClr>
                <a:srgbClr val="000000"/>
              </a:buClr>
            </a:pPr>
            <a:r>
              <a:rPr lang="en-US" sz="4480" kern="0" dirty="0" err="1">
                <a:solidFill>
                  <a:srgbClr val="004376"/>
                </a:solidFill>
                <a:latin typeface="Times New Roman" panose="02020603050405020304" pitchFamily="18" charset="0"/>
                <a:cs typeface="Times New Roman" panose="02020603050405020304" pitchFamily="18" charset="0"/>
                <a:sym typeface="Arial"/>
              </a:rPr>
              <a:t>Hãy</a:t>
            </a:r>
            <a:r>
              <a:rPr lang="en-US" sz="4480" kern="0" dirty="0">
                <a:solidFill>
                  <a:srgbClr val="004376"/>
                </a:solidFill>
                <a:latin typeface="Times New Roman" panose="02020603050405020304" pitchFamily="18" charset="0"/>
                <a:cs typeface="Times New Roman" panose="02020603050405020304" pitchFamily="18" charset="0"/>
                <a:sym typeface="Arial"/>
              </a:rPr>
              <a:t> </a:t>
            </a:r>
            <a:r>
              <a:rPr lang="en-US" sz="4480" kern="0" dirty="0" err="1">
                <a:solidFill>
                  <a:srgbClr val="004376"/>
                </a:solidFill>
                <a:latin typeface="Times New Roman" panose="02020603050405020304" pitchFamily="18" charset="0"/>
                <a:cs typeface="Times New Roman" panose="02020603050405020304" pitchFamily="18" charset="0"/>
                <a:sym typeface="Arial"/>
              </a:rPr>
              <a:t>dựa</a:t>
            </a:r>
            <a:r>
              <a:rPr lang="en-US" sz="4480" kern="0" dirty="0">
                <a:solidFill>
                  <a:srgbClr val="004376"/>
                </a:solidFill>
                <a:latin typeface="Times New Roman" panose="02020603050405020304" pitchFamily="18" charset="0"/>
                <a:cs typeface="Times New Roman" panose="02020603050405020304" pitchFamily="18" charset="0"/>
                <a:sym typeface="Arial"/>
              </a:rPr>
              <a:t> </a:t>
            </a:r>
            <a:r>
              <a:rPr lang="en-US" sz="4480" kern="0" dirty="0" err="1">
                <a:solidFill>
                  <a:srgbClr val="004376"/>
                </a:solidFill>
                <a:latin typeface="Times New Roman" panose="02020603050405020304" pitchFamily="18" charset="0"/>
                <a:cs typeface="Times New Roman" panose="02020603050405020304" pitchFamily="18" charset="0"/>
                <a:sym typeface="Arial"/>
              </a:rPr>
              <a:t>vào</a:t>
            </a:r>
            <a:r>
              <a:rPr lang="en-US" sz="4480" kern="0" dirty="0">
                <a:solidFill>
                  <a:srgbClr val="004376"/>
                </a:solidFill>
                <a:latin typeface="Times New Roman" panose="02020603050405020304" pitchFamily="18" charset="0"/>
                <a:cs typeface="Times New Roman" panose="02020603050405020304" pitchFamily="18" charset="0"/>
                <a:sym typeface="Arial"/>
              </a:rPr>
              <a:t> </a:t>
            </a:r>
            <a:r>
              <a:rPr lang="en-US" sz="4480" kern="0" dirty="0" err="1">
                <a:solidFill>
                  <a:srgbClr val="004376"/>
                </a:solidFill>
                <a:latin typeface="Times New Roman" panose="02020603050405020304" pitchFamily="18" charset="0"/>
                <a:cs typeface="Times New Roman" panose="02020603050405020304" pitchFamily="18" charset="0"/>
                <a:sym typeface="Arial"/>
              </a:rPr>
              <a:t>Hình</a:t>
            </a:r>
            <a:r>
              <a:rPr lang="en-US" sz="4480" kern="0" dirty="0">
                <a:solidFill>
                  <a:srgbClr val="004376"/>
                </a:solidFill>
                <a:latin typeface="Times New Roman" panose="02020603050405020304" pitchFamily="18" charset="0"/>
                <a:cs typeface="Times New Roman" panose="02020603050405020304" pitchFamily="18" charset="0"/>
                <a:sym typeface="Arial"/>
              </a:rPr>
              <a:t> 5.4 </a:t>
            </a:r>
            <a:r>
              <a:rPr lang="en-US" sz="4480" kern="0" dirty="0" err="1">
                <a:solidFill>
                  <a:srgbClr val="004376"/>
                </a:solidFill>
                <a:latin typeface="Times New Roman" panose="02020603050405020304" pitchFamily="18" charset="0"/>
                <a:cs typeface="Times New Roman" panose="02020603050405020304" pitchFamily="18" charset="0"/>
                <a:sym typeface="Arial"/>
              </a:rPr>
              <a:t>để</a:t>
            </a:r>
            <a:r>
              <a:rPr lang="en-US" sz="4480" kern="0" dirty="0">
                <a:solidFill>
                  <a:srgbClr val="004376"/>
                </a:solidFill>
                <a:latin typeface="Times New Roman" panose="02020603050405020304" pitchFamily="18" charset="0"/>
                <a:cs typeface="Times New Roman" panose="02020603050405020304" pitchFamily="18" charset="0"/>
                <a:sym typeface="Arial"/>
              </a:rPr>
              <a:t> </a:t>
            </a:r>
            <a:r>
              <a:rPr lang="en-US" sz="4480" kern="0" dirty="0" err="1">
                <a:solidFill>
                  <a:srgbClr val="004376"/>
                </a:solidFill>
                <a:latin typeface="Times New Roman" panose="02020603050405020304" pitchFamily="18" charset="0"/>
                <a:cs typeface="Times New Roman" panose="02020603050405020304" pitchFamily="18" charset="0"/>
                <a:sym typeface="Arial"/>
              </a:rPr>
              <a:t>mô</a:t>
            </a:r>
            <a:r>
              <a:rPr lang="en-US" sz="4480" kern="0" dirty="0">
                <a:solidFill>
                  <a:srgbClr val="004376"/>
                </a:solidFill>
                <a:latin typeface="Times New Roman" panose="02020603050405020304" pitchFamily="18" charset="0"/>
                <a:cs typeface="Times New Roman" panose="02020603050405020304" pitchFamily="18" charset="0"/>
                <a:sym typeface="Arial"/>
              </a:rPr>
              <a:t> </a:t>
            </a:r>
            <a:r>
              <a:rPr lang="en-US" sz="4480" kern="0" dirty="0" err="1">
                <a:solidFill>
                  <a:srgbClr val="004376"/>
                </a:solidFill>
                <a:latin typeface="Times New Roman" panose="02020603050405020304" pitchFamily="18" charset="0"/>
                <a:cs typeface="Times New Roman" panose="02020603050405020304" pitchFamily="18" charset="0"/>
                <a:sym typeface="Arial"/>
              </a:rPr>
              <a:t>tả</a:t>
            </a:r>
            <a:r>
              <a:rPr lang="en-US" sz="4480" kern="0" dirty="0">
                <a:solidFill>
                  <a:srgbClr val="004376"/>
                </a:solidFill>
                <a:latin typeface="Times New Roman" panose="02020603050405020304" pitchFamily="18" charset="0"/>
                <a:cs typeface="Times New Roman" panose="02020603050405020304" pitchFamily="18" charset="0"/>
                <a:sym typeface="Arial"/>
              </a:rPr>
              <a:t> </a:t>
            </a:r>
            <a:r>
              <a:rPr lang="en-US" sz="4480" kern="0" dirty="0" err="1">
                <a:solidFill>
                  <a:srgbClr val="004376"/>
                </a:solidFill>
                <a:latin typeface="Times New Roman" panose="02020603050405020304" pitchFamily="18" charset="0"/>
                <a:cs typeface="Times New Roman" panose="02020603050405020304" pitchFamily="18" charset="0"/>
                <a:sym typeface="Arial"/>
              </a:rPr>
              <a:t>cách</a:t>
            </a:r>
            <a:r>
              <a:rPr lang="en-US" sz="4480" kern="0" dirty="0">
                <a:solidFill>
                  <a:srgbClr val="004376"/>
                </a:solidFill>
                <a:latin typeface="Times New Roman" panose="02020603050405020304" pitchFamily="18" charset="0"/>
                <a:cs typeface="Times New Roman" panose="02020603050405020304" pitchFamily="18" charset="0"/>
                <a:sym typeface="Arial"/>
              </a:rPr>
              <a:t> </a:t>
            </a:r>
            <a:r>
              <a:rPr lang="en-US" sz="4480" kern="0" dirty="0" err="1">
                <a:solidFill>
                  <a:srgbClr val="004376"/>
                </a:solidFill>
                <a:latin typeface="Times New Roman" panose="02020603050405020304" pitchFamily="18" charset="0"/>
                <a:cs typeface="Times New Roman" panose="02020603050405020304" pitchFamily="18" charset="0"/>
                <a:sym typeface="Arial"/>
              </a:rPr>
              <a:t>đo</a:t>
            </a:r>
            <a:r>
              <a:rPr lang="en-US" sz="4480" kern="0" dirty="0">
                <a:solidFill>
                  <a:srgbClr val="004376"/>
                </a:solidFill>
                <a:latin typeface="Times New Roman" panose="02020603050405020304" pitchFamily="18" charset="0"/>
                <a:cs typeface="Times New Roman" panose="02020603050405020304" pitchFamily="18" charset="0"/>
                <a:sym typeface="Arial"/>
              </a:rPr>
              <a:t> </a:t>
            </a:r>
            <a:r>
              <a:rPr lang="en-US" sz="4480" kern="0" dirty="0" err="1">
                <a:solidFill>
                  <a:srgbClr val="004376"/>
                </a:solidFill>
                <a:latin typeface="Times New Roman" panose="02020603050405020304" pitchFamily="18" charset="0"/>
                <a:cs typeface="Times New Roman" panose="02020603050405020304" pitchFamily="18" charset="0"/>
                <a:sym typeface="Arial"/>
              </a:rPr>
              <a:t>thể</a:t>
            </a:r>
            <a:r>
              <a:rPr lang="en-US" sz="4480" kern="0" dirty="0">
                <a:solidFill>
                  <a:srgbClr val="004376"/>
                </a:solidFill>
                <a:latin typeface="Times New Roman" panose="02020603050405020304" pitchFamily="18" charset="0"/>
                <a:cs typeface="Times New Roman" panose="02020603050405020304" pitchFamily="18" charset="0"/>
                <a:sym typeface="Arial"/>
              </a:rPr>
              <a:t> </a:t>
            </a:r>
            <a:r>
              <a:rPr lang="en-US" sz="4480" kern="0" dirty="0" err="1">
                <a:solidFill>
                  <a:srgbClr val="004376"/>
                </a:solidFill>
                <a:latin typeface="Times New Roman" panose="02020603050405020304" pitchFamily="18" charset="0"/>
                <a:cs typeface="Times New Roman" panose="02020603050405020304" pitchFamily="18" charset="0"/>
                <a:sym typeface="Arial"/>
              </a:rPr>
              <a:t>tích</a:t>
            </a:r>
            <a:r>
              <a:rPr lang="en-US" sz="4480" kern="0" dirty="0">
                <a:solidFill>
                  <a:srgbClr val="004376"/>
                </a:solidFill>
                <a:latin typeface="Times New Roman" panose="02020603050405020304" pitchFamily="18" charset="0"/>
                <a:cs typeface="Times New Roman" panose="02020603050405020304" pitchFamily="18" charset="0"/>
                <a:sym typeface="Arial"/>
              </a:rPr>
              <a:t>?</a:t>
            </a:r>
          </a:p>
        </p:txBody>
      </p:sp>
      <p:sp>
        <p:nvSpPr>
          <p:cNvPr id="3" name="TextBox 2"/>
          <p:cNvSpPr txBox="1"/>
          <p:nvPr/>
        </p:nvSpPr>
        <p:spPr>
          <a:xfrm>
            <a:off x="2117558" y="2610853"/>
            <a:ext cx="4242841" cy="2169601"/>
          </a:xfrm>
          <a:prstGeom prst="rect">
            <a:avLst/>
          </a:prstGeom>
          <a:noFill/>
        </p:spPr>
        <p:txBody>
          <a:bodyPr wrap="square" rtlCol="0">
            <a:spAutoFit/>
          </a:bodyPr>
          <a:lstStyle/>
          <a:p>
            <a:pPr algn="just" defTabSz="1463040" eaLnBrk="1" fontAlgn="auto" hangingPunct="1">
              <a:spcBef>
                <a:spcPts val="0"/>
              </a:spcBef>
              <a:spcAft>
                <a:spcPts val="0"/>
              </a:spcAft>
              <a:buClr>
                <a:srgbClr val="000000"/>
              </a:buClr>
            </a:pPr>
            <a:r>
              <a:rPr lang="en-US" sz="4480" kern="0" dirty="0" err="1">
                <a:solidFill>
                  <a:srgbClr val="004376"/>
                </a:solidFill>
                <a:latin typeface="Times New Roman" panose="02020603050405020304" pitchFamily="18" charset="0"/>
                <a:cs typeface="Times New Roman" panose="02020603050405020304" pitchFamily="18" charset="0"/>
                <a:sym typeface="Arial"/>
              </a:rPr>
              <a:t>Vật</a:t>
            </a:r>
            <a:r>
              <a:rPr lang="en-US" sz="4480" kern="0" dirty="0">
                <a:solidFill>
                  <a:srgbClr val="004376"/>
                </a:solidFill>
                <a:latin typeface="Times New Roman" panose="02020603050405020304" pitchFamily="18" charset="0"/>
                <a:cs typeface="Times New Roman" panose="02020603050405020304" pitchFamily="18" charset="0"/>
                <a:sym typeface="Arial"/>
              </a:rPr>
              <a:t> </a:t>
            </a:r>
            <a:r>
              <a:rPr lang="en-US" sz="4480" kern="0" dirty="0" err="1">
                <a:solidFill>
                  <a:srgbClr val="004376"/>
                </a:solidFill>
                <a:latin typeface="Times New Roman" panose="02020603050405020304" pitchFamily="18" charset="0"/>
                <a:cs typeface="Times New Roman" panose="02020603050405020304" pitchFamily="18" charset="0"/>
                <a:sym typeface="Arial"/>
              </a:rPr>
              <a:t>rắn</a:t>
            </a:r>
            <a:r>
              <a:rPr lang="en-US" sz="4480" kern="0" dirty="0">
                <a:solidFill>
                  <a:srgbClr val="004376"/>
                </a:solidFill>
                <a:latin typeface="Times New Roman" panose="02020603050405020304" pitchFamily="18" charset="0"/>
                <a:cs typeface="Times New Roman" panose="02020603050405020304" pitchFamily="18" charset="0"/>
                <a:sym typeface="Arial"/>
              </a:rPr>
              <a:t> </a:t>
            </a:r>
            <a:r>
              <a:rPr lang="en-US" sz="4480" kern="0" dirty="0" err="1">
                <a:solidFill>
                  <a:srgbClr val="004376"/>
                </a:solidFill>
                <a:latin typeface="Times New Roman" panose="02020603050405020304" pitchFamily="18" charset="0"/>
                <a:cs typeface="Times New Roman" panose="02020603050405020304" pitchFamily="18" charset="0"/>
                <a:sym typeface="Arial"/>
              </a:rPr>
              <a:t>không</a:t>
            </a:r>
            <a:r>
              <a:rPr lang="en-US" sz="4480" kern="0" dirty="0">
                <a:solidFill>
                  <a:srgbClr val="004376"/>
                </a:solidFill>
                <a:latin typeface="Times New Roman" panose="02020603050405020304" pitchFamily="18" charset="0"/>
                <a:cs typeface="Times New Roman" panose="02020603050405020304" pitchFamily="18" charset="0"/>
                <a:sym typeface="Arial"/>
              </a:rPr>
              <a:t> </a:t>
            </a:r>
            <a:r>
              <a:rPr lang="en-US" sz="4480" kern="0" dirty="0" err="1">
                <a:solidFill>
                  <a:srgbClr val="004376"/>
                </a:solidFill>
                <a:latin typeface="Times New Roman" panose="02020603050405020304" pitchFamily="18" charset="0"/>
                <a:cs typeface="Times New Roman" panose="02020603050405020304" pitchFamily="18" charset="0"/>
                <a:sym typeface="Arial"/>
              </a:rPr>
              <a:t>thấm</a:t>
            </a:r>
            <a:r>
              <a:rPr lang="en-US" sz="4480" kern="0" dirty="0">
                <a:solidFill>
                  <a:srgbClr val="004376"/>
                </a:solidFill>
                <a:latin typeface="Times New Roman" panose="02020603050405020304" pitchFamily="18" charset="0"/>
                <a:cs typeface="Times New Roman" panose="02020603050405020304" pitchFamily="18" charset="0"/>
                <a:sym typeface="Arial"/>
              </a:rPr>
              <a:t> </a:t>
            </a:r>
            <a:r>
              <a:rPr lang="en-US" sz="4480" kern="0" dirty="0" err="1">
                <a:solidFill>
                  <a:srgbClr val="004376"/>
                </a:solidFill>
                <a:latin typeface="Times New Roman" panose="02020603050405020304" pitchFamily="18" charset="0"/>
                <a:cs typeface="Times New Roman" panose="02020603050405020304" pitchFamily="18" charset="0"/>
                <a:sym typeface="Arial"/>
              </a:rPr>
              <a:t>nước</a:t>
            </a:r>
            <a:r>
              <a:rPr lang="en-US" sz="4480" kern="0" dirty="0">
                <a:solidFill>
                  <a:srgbClr val="004376"/>
                </a:solidFill>
                <a:latin typeface="Times New Roman" panose="02020603050405020304" pitchFamily="18" charset="0"/>
                <a:cs typeface="Times New Roman" panose="02020603050405020304" pitchFamily="18" charset="0"/>
                <a:sym typeface="Arial"/>
              </a:rPr>
              <a:t> </a:t>
            </a:r>
            <a:r>
              <a:rPr lang="en-US" sz="4480" kern="0" dirty="0" err="1">
                <a:solidFill>
                  <a:srgbClr val="004376"/>
                </a:solidFill>
                <a:latin typeface="Times New Roman" panose="02020603050405020304" pitchFamily="18" charset="0"/>
                <a:cs typeface="Times New Roman" panose="02020603050405020304" pitchFamily="18" charset="0"/>
                <a:sym typeface="Arial"/>
              </a:rPr>
              <a:t>bỏ</a:t>
            </a:r>
            <a:r>
              <a:rPr lang="en-US" sz="4480" kern="0" dirty="0">
                <a:solidFill>
                  <a:srgbClr val="004376"/>
                </a:solidFill>
                <a:latin typeface="Times New Roman" panose="02020603050405020304" pitchFamily="18" charset="0"/>
                <a:cs typeface="Times New Roman" panose="02020603050405020304" pitchFamily="18" charset="0"/>
                <a:sym typeface="Arial"/>
              </a:rPr>
              <a:t> </a:t>
            </a:r>
            <a:r>
              <a:rPr lang="en-US" sz="4480" kern="0" dirty="0" err="1">
                <a:solidFill>
                  <a:srgbClr val="004376"/>
                </a:solidFill>
                <a:latin typeface="Times New Roman" panose="02020603050405020304" pitchFamily="18" charset="0"/>
                <a:cs typeface="Times New Roman" panose="02020603050405020304" pitchFamily="18" charset="0"/>
                <a:sym typeface="Arial"/>
              </a:rPr>
              <a:t>lọt</a:t>
            </a:r>
            <a:r>
              <a:rPr lang="en-US" sz="4480" kern="0" dirty="0">
                <a:solidFill>
                  <a:srgbClr val="004376"/>
                </a:solidFill>
                <a:latin typeface="Times New Roman" panose="02020603050405020304" pitchFamily="18" charset="0"/>
                <a:cs typeface="Times New Roman" panose="02020603050405020304" pitchFamily="18" charset="0"/>
                <a:sym typeface="Arial"/>
              </a:rPr>
              <a:t> </a:t>
            </a:r>
            <a:r>
              <a:rPr lang="en-US" sz="4480" kern="0" dirty="0" err="1">
                <a:solidFill>
                  <a:srgbClr val="004376"/>
                </a:solidFill>
                <a:latin typeface="Times New Roman" panose="02020603050405020304" pitchFamily="18" charset="0"/>
                <a:cs typeface="Times New Roman" panose="02020603050405020304" pitchFamily="18" charset="0"/>
                <a:sym typeface="Arial"/>
              </a:rPr>
              <a:t>vào</a:t>
            </a:r>
            <a:r>
              <a:rPr lang="en-US" sz="4480" kern="0" dirty="0">
                <a:solidFill>
                  <a:srgbClr val="004376"/>
                </a:solidFill>
                <a:latin typeface="Times New Roman" panose="02020603050405020304" pitchFamily="18" charset="0"/>
                <a:cs typeface="Times New Roman" panose="02020603050405020304" pitchFamily="18" charset="0"/>
                <a:sym typeface="Arial"/>
              </a:rPr>
              <a:t> </a:t>
            </a:r>
            <a:r>
              <a:rPr lang="en-US" sz="4480" kern="0" dirty="0" err="1">
                <a:solidFill>
                  <a:srgbClr val="004376"/>
                </a:solidFill>
                <a:latin typeface="Times New Roman" panose="02020603050405020304" pitchFamily="18" charset="0"/>
                <a:cs typeface="Times New Roman" panose="02020603050405020304" pitchFamily="18" charset="0"/>
                <a:sym typeface="Arial"/>
              </a:rPr>
              <a:t>bình</a:t>
            </a:r>
            <a:r>
              <a:rPr lang="en-US" sz="4480" kern="0" dirty="0">
                <a:solidFill>
                  <a:srgbClr val="004376"/>
                </a:solidFill>
                <a:latin typeface="Times New Roman" panose="02020603050405020304" pitchFamily="18" charset="0"/>
                <a:cs typeface="Times New Roman" panose="02020603050405020304" pitchFamily="18" charset="0"/>
                <a:sym typeface="Arial"/>
              </a:rPr>
              <a:t> chia </a:t>
            </a:r>
            <a:r>
              <a:rPr lang="en-US" sz="4480" kern="0" dirty="0" err="1">
                <a:solidFill>
                  <a:srgbClr val="004376"/>
                </a:solidFill>
                <a:latin typeface="Times New Roman" panose="02020603050405020304" pitchFamily="18" charset="0"/>
                <a:cs typeface="Times New Roman" panose="02020603050405020304" pitchFamily="18" charset="0"/>
                <a:sym typeface="Arial"/>
              </a:rPr>
              <a:t>độ</a:t>
            </a:r>
            <a:endParaRPr lang="en-US" sz="4480" kern="0" dirty="0">
              <a:solidFill>
                <a:srgbClr val="004376"/>
              </a:solidFill>
              <a:latin typeface="Times New Roman" panose="02020603050405020304" pitchFamily="18" charset="0"/>
              <a:cs typeface="Times New Roman" panose="02020603050405020304" pitchFamily="18" charset="0"/>
              <a:sym typeface="Arial"/>
            </a:endParaRPr>
          </a:p>
        </p:txBody>
      </p:sp>
      <p:pic>
        <p:nvPicPr>
          <p:cNvPr id="4" name="Picture 4" descr="Do_the_tich_vat_ran_khong_tham_nuoc_bang_binh_chia_do H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8203" y="2032556"/>
            <a:ext cx="3113424" cy="465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961644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9513587" y="1088818"/>
            <a:ext cx="4304059" cy="586917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3040" eaLnBrk="1" fontAlgn="auto" hangingPunct="1">
              <a:spcBef>
                <a:spcPts val="0"/>
              </a:spcBef>
              <a:spcAft>
                <a:spcPts val="0"/>
              </a:spcAft>
              <a:buClr>
                <a:srgbClr val="000000"/>
              </a:buClr>
            </a:pPr>
            <a:endParaRPr lang="en-US" sz="2240" kern="0">
              <a:solidFill>
                <a:srgbClr val="FFFFFF"/>
              </a:solidFill>
              <a:latin typeface="Arial"/>
              <a:sym typeface="Arial"/>
            </a:endParaRPr>
          </a:p>
        </p:txBody>
      </p:sp>
      <p:pic>
        <p:nvPicPr>
          <p:cNvPr id="4" name="Picture 4" descr="Do_the_tich_vat_ran_khong_tham_nuoc_bang_binh_chia_do H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8902" y="1519044"/>
            <a:ext cx="3113424" cy="465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719086" y="712895"/>
            <a:ext cx="9861626" cy="78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463040" eaLnBrk="1" fontAlgn="auto" hangingPunct="1">
              <a:spcBef>
                <a:spcPct val="0"/>
              </a:spcBef>
              <a:spcAft>
                <a:spcPts val="0"/>
              </a:spcAft>
              <a:buClr>
                <a:srgbClr val="000000"/>
              </a:buClr>
              <a:buNone/>
            </a:pPr>
            <a:r>
              <a:rPr lang="en-US" sz="4480" kern="0" dirty="0" err="1">
                <a:solidFill>
                  <a:srgbClr val="FF0000"/>
                </a:solidFill>
                <a:latin typeface="Times New Roman" panose="02020603050405020304" pitchFamily="18" charset="0"/>
                <a:cs typeface="Times New Roman" panose="02020603050405020304" pitchFamily="18" charset="0"/>
                <a:sym typeface="Arial"/>
              </a:rPr>
              <a:t>Bước</a:t>
            </a:r>
            <a:r>
              <a:rPr lang="en-US" sz="4480" kern="0" dirty="0">
                <a:solidFill>
                  <a:srgbClr val="FF0000"/>
                </a:solidFill>
                <a:latin typeface="Times New Roman" panose="02020603050405020304" pitchFamily="18" charset="0"/>
                <a:cs typeface="Times New Roman" panose="02020603050405020304" pitchFamily="18" charset="0"/>
                <a:sym typeface="Arial"/>
              </a:rPr>
              <a:t> 1:</a:t>
            </a:r>
            <a:r>
              <a:rPr lang="en-US" sz="4480" kern="0" dirty="0">
                <a:solidFill>
                  <a:srgbClr val="004376"/>
                </a:solidFill>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Đổ</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nước</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vào</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bình</a:t>
            </a:r>
            <a:r>
              <a:rPr lang="en-US" sz="4480" kern="0" dirty="0">
                <a:latin typeface="Times New Roman" panose="02020603050405020304" pitchFamily="18" charset="0"/>
                <a:cs typeface="Times New Roman" panose="02020603050405020304" pitchFamily="18" charset="0"/>
                <a:sym typeface="Arial"/>
              </a:rPr>
              <a:t> chia </a:t>
            </a:r>
            <a:r>
              <a:rPr lang="en-US" sz="4480" kern="0" dirty="0" err="1">
                <a:latin typeface="Times New Roman" panose="02020603050405020304" pitchFamily="18" charset="0"/>
                <a:cs typeface="Times New Roman" panose="02020603050405020304" pitchFamily="18" charset="0"/>
                <a:sym typeface="Arial"/>
              </a:rPr>
              <a:t>độ</a:t>
            </a:r>
            <a:r>
              <a:rPr lang="en-US" sz="4480" kern="0" dirty="0">
                <a:latin typeface="Times New Roman" panose="02020603050405020304" pitchFamily="18" charset="0"/>
                <a:cs typeface="Times New Roman" panose="02020603050405020304" pitchFamily="18" charset="0"/>
                <a:sym typeface="Arial"/>
              </a:rPr>
              <a:t> (V</a:t>
            </a:r>
            <a:r>
              <a:rPr lang="en-US" sz="4480" kern="0" baseline="-25000" dirty="0">
                <a:latin typeface="Times New Roman" panose="02020603050405020304" pitchFamily="18" charset="0"/>
                <a:cs typeface="Times New Roman" panose="02020603050405020304" pitchFamily="18" charset="0"/>
                <a:sym typeface="Arial"/>
              </a:rPr>
              <a:t>1</a:t>
            </a:r>
            <a:r>
              <a:rPr lang="en-US" sz="4480" kern="0" dirty="0">
                <a:latin typeface="Times New Roman" panose="02020603050405020304" pitchFamily="18" charset="0"/>
                <a:cs typeface="Times New Roman" panose="02020603050405020304" pitchFamily="18" charset="0"/>
                <a:sym typeface="Arial"/>
              </a:rPr>
              <a:t>) </a:t>
            </a:r>
          </a:p>
        </p:txBody>
      </p:sp>
      <p:sp>
        <p:nvSpPr>
          <p:cNvPr id="7" name="Text Box 8"/>
          <p:cNvSpPr txBox="1">
            <a:spLocks noChangeArrowheads="1"/>
          </p:cNvSpPr>
          <p:nvPr/>
        </p:nvSpPr>
        <p:spPr bwMode="auto">
          <a:xfrm>
            <a:off x="719085" y="2164666"/>
            <a:ext cx="8046720" cy="2160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463040" eaLnBrk="1" fontAlgn="auto" hangingPunct="1">
              <a:spcBef>
                <a:spcPct val="0"/>
              </a:spcBef>
              <a:spcAft>
                <a:spcPts val="0"/>
              </a:spcAft>
              <a:buClr>
                <a:srgbClr val="000000"/>
              </a:buClr>
              <a:buNone/>
            </a:pPr>
            <a:r>
              <a:rPr lang="en-US" sz="4480" kern="0" dirty="0" err="1">
                <a:solidFill>
                  <a:srgbClr val="FF0000"/>
                </a:solidFill>
                <a:latin typeface="Times New Roman" panose="02020603050405020304" pitchFamily="18" charset="0"/>
                <a:cs typeface="Times New Roman" panose="02020603050405020304" pitchFamily="18" charset="0"/>
                <a:sym typeface="Arial"/>
              </a:rPr>
              <a:t>Bước</a:t>
            </a:r>
            <a:r>
              <a:rPr lang="en-US" sz="4480" kern="0" dirty="0">
                <a:solidFill>
                  <a:srgbClr val="FF0000"/>
                </a:solidFill>
                <a:latin typeface="Times New Roman" panose="02020603050405020304" pitchFamily="18" charset="0"/>
                <a:cs typeface="Times New Roman" panose="02020603050405020304" pitchFamily="18" charset="0"/>
                <a:sym typeface="Arial"/>
              </a:rPr>
              <a:t> 2: </a:t>
            </a:r>
            <a:r>
              <a:rPr lang="en-US" sz="4480" kern="0" dirty="0" err="1">
                <a:latin typeface="Times New Roman" panose="02020603050405020304" pitchFamily="18" charset="0"/>
                <a:cs typeface="Times New Roman" panose="02020603050405020304" pitchFamily="18" charset="0"/>
                <a:sym typeface="Arial"/>
              </a:rPr>
              <a:t>Thả</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vật</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cần</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đo</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thể</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tích</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vào</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bình</a:t>
            </a:r>
            <a:r>
              <a:rPr lang="en-US" sz="4480" kern="0" dirty="0">
                <a:latin typeface="Times New Roman" panose="02020603050405020304" pitchFamily="18" charset="0"/>
                <a:cs typeface="Times New Roman" panose="02020603050405020304" pitchFamily="18" charset="0"/>
                <a:sym typeface="Arial"/>
              </a:rPr>
              <a:t> chia </a:t>
            </a:r>
            <a:r>
              <a:rPr lang="en-US" sz="4480" kern="0" dirty="0" err="1">
                <a:latin typeface="Times New Roman" panose="02020603050405020304" pitchFamily="18" charset="0"/>
                <a:cs typeface="Times New Roman" panose="02020603050405020304" pitchFamily="18" charset="0"/>
                <a:sym typeface="Arial"/>
              </a:rPr>
              <a:t>độ</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thì</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mực</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chất</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lỏng</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trong</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bình</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là</a:t>
            </a:r>
            <a:r>
              <a:rPr lang="en-US" sz="4480" kern="0" dirty="0">
                <a:latin typeface="Times New Roman" panose="02020603050405020304" pitchFamily="18" charset="0"/>
                <a:cs typeface="Times New Roman" panose="02020603050405020304" pitchFamily="18" charset="0"/>
                <a:sym typeface="Arial"/>
              </a:rPr>
              <a:t>  V</a:t>
            </a:r>
            <a:r>
              <a:rPr lang="en-US" sz="4480" kern="0" baseline="-25000" dirty="0">
                <a:latin typeface="Times New Roman" panose="02020603050405020304" pitchFamily="18" charset="0"/>
                <a:cs typeface="Times New Roman" panose="02020603050405020304" pitchFamily="18" charset="0"/>
                <a:sym typeface="Arial"/>
              </a:rPr>
              <a:t>2</a:t>
            </a:r>
            <a:r>
              <a:rPr lang="en-US" sz="4480" kern="0" dirty="0">
                <a:latin typeface="Times New Roman" panose="02020603050405020304" pitchFamily="18" charset="0"/>
                <a:cs typeface="Times New Roman" panose="02020603050405020304" pitchFamily="18" charset="0"/>
                <a:sym typeface="Arial"/>
              </a:rPr>
              <a:t>= 200cm</a:t>
            </a:r>
            <a:r>
              <a:rPr lang="en-US" sz="4480" kern="0" baseline="30000" dirty="0">
                <a:latin typeface="Times New Roman" panose="02020603050405020304" pitchFamily="18" charset="0"/>
                <a:cs typeface="Times New Roman" panose="02020603050405020304" pitchFamily="18" charset="0"/>
                <a:sym typeface="Arial"/>
              </a:rPr>
              <a:t>3</a:t>
            </a:r>
            <a:endParaRPr lang="en-US" sz="4480" kern="0" dirty="0">
              <a:latin typeface="Times New Roman" panose="02020603050405020304" pitchFamily="18" charset="0"/>
              <a:cs typeface="Times New Roman" panose="02020603050405020304" pitchFamily="18" charset="0"/>
              <a:sym typeface="Arial"/>
            </a:endParaRPr>
          </a:p>
        </p:txBody>
      </p:sp>
      <p:sp>
        <p:nvSpPr>
          <p:cNvPr id="8" name="Text Box 9"/>
          <p:cNvSpPr txBox="1">
            <a:spLocks noChangeArrowheads="1"/>
          </p:cNvSpPr>
          <p:nvPr/>
        </p:nvSpPr>
        <p:spPr bwMode="auto">
          <a:xfrm>
            <a:off x="719085" y="4646049"/>
            <a:ext cx="8046720" cy="1471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463040" eaLnBrk="1" fontAlgn="auto" hangingPunct="1">
              <a:spcBef>
                <a:spcPct val="0"/>
              </a:spcBef>
              <a:spcAft>
                <a:spcPts val="0"/>
              </a:spcAft>
              <a:buClr>
                <a:srgbClr val="000000"/>
              </a:buClr>
              <a:buNone/>
            </a:pPr>
            <a:r>
              <a:rPr lang="en-US" sz="4480" kern="0" dirty="0" err="1">
                <a:solidFill>
                  <a:srgbClr val="FF0000"/>
                </a:solidFill>
                <a:latin typeface="Times New Roman" panose="02020603050405020304" pitchFamily="18" charset="0"/>
                <a:cs typeface="Times New Roman" panose="02020603050405020304" pitchFamily="18" charset="0"/>
                <a:sym typeface="Arial"/>
              </a:rPr>
              <a:t>Bước</a:t>
            </a:r>
            <a:r>
              <a:rPr lang="en-US" sz="4480" kern="0" dirty="0">
                <a:solidFill>
                  <a:srgbClr val="FF0000"/>
                </a:solidFill>
                <a:latin typeface="Times New Roman" panose="02020603050405020304" pitchFamily="18" charset="0"/>
                <a:cs typeface="Times New Roman" panose="02020603050405020304" pitchFamily="18" charset="0"/>
                <a:sym typeface="Arial"/>
              </a:rPr>
              <a:t> 3:</a:t>
            </a:r>
            <a:r>
              <a:rPr lang="en-US" sz="4480" kern="0" dirty="0">
                <a:solidFill>
                  <a:srgbClr val="004376"/>
                </a:solidFill>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Tính</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thể</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tích</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của</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vật</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bằng</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cách</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lấy</a:t>
            </a:r>
            <a:r>
              <a:rPr lang="en-US" sz="4480" kern="0" dirty="0">
                <a:latin typeface="Times New Roman" panose="02020603050405020304" pitchFamily="18" charset="0"/>
                <a:cs typeface="Times New Roman" panose="02020603050405020304" pitchFamily="18" charset="0"/>
                <a:sym typeface="Arial"/>
              </a:rPr>
              <a:t> V</a:t>
            </a:r>
            <a:r>
              <a:rPr lang="en-US" sz="4480" kern="0" baseline="-25000" dirty="0">
                <a:latin typeface="Times New Roman" panose="02020603050405020304" pitchFamily="18" charset="0"/>
                <a:cs typeface="Times New Roman" panose="02020603050405020304" pitchFamily="18" charset="0"/>
                <a:sym typeface="Arial"/>
              </a:rPr>
              <a:t>2</a:t>
            </a:r>
            <a:r>
              <a:rPr lang="en-US" sz="4480" kern="0" dirty="0">
                <a:latin typeface="Times New Roman" panose="02020603050405020304" pitchFamily="18" charset="0"/>
                <a:cs typeface="Times New Roman" panose="02020603050405020304" pitchFamily="18" charset="0"/>
                <a:sym typeface="Arial"/>
              </a:rPr>
              <a:t> - V</a:t>
            </a:r>
            <a:r>
              <a:rPr lang="en-US" sz="4480" kern="0" baseline="-25000" dirty="0">
                <a:latin typeface="Times New Roman" panose="02020603050405020304" pitchFamily="18" charset="0"/>
                <a:cs typeface="Times New Roman" panose="02020603050405020304" pitchFamily="18" charset="0"/>
                <a:sym typeface="Arial"/>
              </a:rPr>
              <a:t>1</a:t>
            </a:r>
            <a:r>
              <a:rPr lang="en-US" sz="4480" kern="0" dirty="0">
                <a:latin typeface="Times New Roman" panose="02020603050405020304" pitchFamily="18" charset="0"/>
                <a:cs typeface="Times New Roman" panose="02020603050405020304" pitchFamily="18" charset="0"/>
                <a:sym typeface="Arial"/>
              </a:rPr>
              <a:t> </a:t>
            </a:r>
          </a:p>
        </p:txBody>
      </p:sp>
    </p:spTree>
    <p:extLst>
      <p:ext uri="{BB962C8B-B14F-4D97-AF65-F5344CB8AC3E}">
        <p14:creationId xmlns:p14="http://schemas.microsoft.com/office/powerpoint/2010/main" val="146023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0-#ppt_w/2"/>
                                          </p:val>
                                        </p:tav>
                                        <p:tav tm="100000">
                                          <p:val>
                                            <p:strVal val="#ppt_x"/>
                                          </p:val>
                                        </p:tav>
                                      </p:tavLst>
                                    </p:anim>
                                    <p:anim calcmode="lin" valueType="num">
                                      <p:cBhvr additive="base">
                                        <p:cTn id="4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25961" y="3141651"/>
            <a:ext cx="5201474" cy="2160591"/>
          </a:xfrm>
          <a:prstGeom prst="rect">
            <a:avLst/>
          </a:prstGeom>
          <a:noFill/>
        </p:spPr>
        <p:txBody>
          <a:bodyPr wrap="square" rtlCol="0">
            <a:spAutoFit/>
          </a:bodyPr>
          <a:lstStyle/>
          <a:p>
            <a:pPr algn="just" defTabSz="1463040" eaLnBrk="1" fontAlgn="auto" hangingPunct="1">
              <a:spcBef>
                <a:spcPts val="0"/>
              </a:spcBef>
              <a:spcAft>
                <a:spcPts val="0"/>
              </a:spcAft>
              <a:buClr>
                <a:srgbClr val="000000"/>
              </a:buClr>
            </a:pPr>
            <a:r>
              <a:rPr lang="en-US" sz="4480" kern="0" dirty="0" err="1">
                <a:solidFill>
                  <a:srgbClr val="004376"/>
                </a:solidFill>
                <a:latin typeface="Times New Roman" panose="02020603050405020304" pitchFamily="18" charset="0"/>
                <a:cs typeface="Times New Roman" panose="02020603050405020304" pitchFamily="18" charset="0"/>
                <a:sym typeface="Arial"/>
              </a:rPr>
              <a:t>Vật</a:t>
            </a:r>
            <a:r>
              <a:rPr lang="en-US" sz="4480" kern="0" dirty="0">
                <a:solidFill>
                  <a:srgbClr val="004376"/>
                </a:solidFill>
                <a:latin typeface="Times New Roman" panose="02020603050405020304" pitchFamily="18" charset="0"/>
                <a:cs typeface="Times New Roman" panose="02020603050405020304" pitchFamily="18" charset="0"/>
                <a:sym typeface="Arial"/>
              </a:rPr>
              <a:t> </a:t>
            </a:r>
            <a:r>
              <a:rPr lang="en-US" sz="4480" kern="0" dirty="0" err="1">
                <a:solidFill>
                  <a:srgbClr val="004376"/>
                </a:solidFill>
                <a:latin typeface="Times New Roman" panose="02020603050405020304" pitchFamily="18" charset="0"/>
                <a:cs typeface="Times New Roman" panose="02020603050405020304" pitchFamily="18" charset="0"/>
                <a:sym typeface="Arial"/>
              </a:rPr>
              <a:t>rắn</a:t>
            </a:r>
            <a:r>
              <a:rPr lang="en-US" sz="4480" kern="0" dirty="0">
                <a:solidFill>
                  <a:srgbClr val="004376"/>
                </a:solidFill>
                <a:latin typeface="Times New Roman" panose="02020603050405020304" pitchFamily="18" charset="0"/>
                <a:cs typeface="Times New Roman" panose="02020603050405020304" pitchFamily="18" charset="0"/>
                <a:sym typeface="Arial"/>
              </a:rPr>
              <a:t> </a:t>
            </a:r>
            <a:r>
              <a:rPr lang="en-US" sz="4480" kern="0" dirty="0" err="1">
                <a:solidFill>
                  <a:srgbClr val="004376"/>
                </a:solidFill>
                <a:latin typeface="Times New Roman" panose="02020603050405020304" pitchFamily="18" charset="0"/>
                <a:cs typeface="Times New Roman" panose="02020603050405020304" pitchFamily="18" charset="0"/>
                <a:sym typeface="Arial"/>
              </a:rPr>
              <a:t>không</a:t>
            </a:r>
            <a:r>
              <a:rPr lang="en-US" sz="4480" kern="0" dirty="0">
                <a:solidFill>
                  <a:srgbClr val="004376"/>
                </a:solidFill>
                <a:latin typeface="Times New Roman" panose="02020603050405020304" pitchFamily="18" charset="0"/>
                <a:cs typeface="Times New Roman" panose="02020603050405020304" pitchFamily="18" charset="0"/>
                <a:sym typeface="Arial"/>
              </a:rPr>
              <a:t> </a:t>
            </a:r>
            <a:r>
              <a:rPr lang="en-US" sz="4480" kern="0" dirty="0" err="1">
                <a:solidFill>
                  <a:srgbClr val="004376"/>
                </a:solidFill>
                <a:latin typeface="Times New Roman" panose="02020603050405020304" pitchFamily="18" charset="0"/>
                <a:cs typeface="Times New Roman" panose="02020603050405020304" pitchFamily="18" charset="0"/>
                <a:sym typeface="Arial"/>
              </a:rPr>
              <a:t>thấm</a:t>
            </a:r>
            <a:r>
              <a:rPr lang="en-US" sz="4480" kern="0" dirty="0">
                <a:solidFill>
                  <a:srgbClr val="004376"/>
                </a:solidFill>
                <a:latin typeface="Times New Roman" panose="02020603050405020304" pitchFamily="18" charset="0"/>
                <a:cs typeface="Times New Roman" panose="02020603050405020304" pitchFamily="18" charset="0"/>
                <a:sym typeface="Arial"/>
              </a:rPr>
              <a:t> </a:t>
            </a:r>
            <a:r>
              <a:rPr lang="en-US" sz="4480" kern="0" dirty="0" err="1">
                <a:solidFill>
                  <a:srgbClr val="004376"/>
                </a:solidFill>
                <a:latin typeface="Times New Roman" panose="02020603050405020304" pitchFamily="18" charset="0"/>
                <a:cs typeface="Times New Roman" panose="02020603050405020304" pitchFamily="18" charset="0"/>
                <a:sym typeface="Arial"/>
              </a:rPr>
              <a:t>nước</a:t>
            </a:r>
            <a:r>
              <a:rPr lang="en-US" sz="4480" kern="0" dirty="0">
                <a:solidFill>
                  <a:srgbClr val="004376"/>
                </a:solidFill>
                <a:latin typeface="Times New Roman" panose="02020603050405020304" pitchFamily="18" charset="0"/>
                <a:cs typeface="Times New Roman" panose="02020603050405020304" pitchFamily="18" charset="0"/>
                <a:sym typeface="Arial"/>
              </a:rPr>
              <a:t> </a:t>
            </a:r>
            <a:r>
              <a:rPr lang="en-US" sz="4480" kern="0" dirty="0" err="1">
                <a:solidFill>
                  <a:srgbClr val="004376"/>
                </a:solidFill>
                <a:latin typeface="Times New Roman" panose="02020603050405020304" pitchFamily="18" charset="0"/>
                <a:cs typeface="Times New Roman" panose="02020603050405020304" pitchFamily="18" charset="0"/>
                <a:sym typeface="Arial"/>
              </a:rPr>
              <a:t>không</a:t>
            </a:r>
            <a:r>
              <a:rPr lang="en-US" sz="4480" kern="0" dirty="0">
                <a:solidFill>
                  <a:srgbClr val="004376"/>
                </a:solidFill>
                <a:latin typeface="Times New Roman" panose="02020603050405020304" pitchFamily="18" charset="0"/>
                <a:cs typeface="Times New Roman" panose="02020603050405020304" pitchFamily="18" charset="0"/>
                <a:sym typeface="Arial"/>
              </a:rPr>
              <a:t> </a:t>
            </a:r>
            <a:r>
              <a:rPr lang="en-US" sz="4480" kern="0" dirty="0" err="1">
                <a:solidFill>
                  <a:srgbClr val="004376"/>
                </a:solidFill>
                <a:latin typeface="Times New Roman" panose="02020603050405020304" pitchFamily="18" charset="0"/>
                <a:cs typeface="Times New Roman" panose="02020603050405020304" pitchFamily="18" charset="0"/>
                <a:sym typeface="Arial"/>
              </a:rPr>
              <a:t>bỏ</a:t>
            </a:r>
            <a:r>
              <a:rPr lang="en-US" sz="4480" kern="0" dirty="0">
                <a:solidFill>
                  <a:srgbClr val="004376"/>
                </a:solidFill>
                <a:latin typeface="Times New Roman" panose="02020603050405020304" pitchFamily="18" charset="0"/>
                <a:cs typeface="Times New Roman" panose="02020603050405020304" pitchFamily="18" charset="0"/>
                <a:sym typeface="Arial"/>
              </a:rPr>
              <a:t> </a:t>
            </a:r>
            <a:r>
              <a:rPr lang="en-US" sz="4480" kern="0" dirty="0" err="1">
                <a:solidFill>
                  <a:srgbClr val="004376"/>
                </a:solidFill>
                <a:latin typeface="Times New Roman" panose="02020603050405020304" pitchFamily="18" charset="0"/>
                <a:cs typeface="Times New Roman" panose="02020603050405020304" pitchFamily="18" charset="0"/>
                <a:sym typeface="Arial"/>
              </a:rPr>
              <a:t>lọt</a:t>
            </a:r>
            <a:r>
              <a:rPr lang="en-US" sz="4480" kern="0" dirty="0">
                <a:solidFill>
                  <a:srgbClr val="004376"/>
                </a:solidFill>
                <a:latin typeface="Times New Roman" panose="02020603050405020304" pitchFamily="18" charset="0"/>
                <a:cs typeface="Times New Roman" panose="02020603050405020304" pitchFamily="18" charset="0"/>
                <a:sym typeface="Arial"/>
              </a:rPr>
              <a:t> </a:t>
            </a:r>
            <a:r>
              <a:rPr lang="en-US" sz="4480" kern="0" dirty="0" err="1">
                <a:solidFill>
                  <a:srgbClr val="004376"/>
                </a:solidFill>
                <a:latin typeface="Times New Roman" panose="02020603050405020304" pitchFamily="18" charset="0"/>
                <a:cs typeface="Times New Roman" panose="02020603050405020304" pitchFamily="18" charset="0"/>
                <a:sym typeface="Arial"/>
              </a:rPr>
              <a:t>vào</a:t>
            </a:r>
            <a:r>
              <a:rPr lang="en-US" sz="4480" kern="0" dirty="0">
                <a:solidFill>
                  <a:srgbClr val="004376"/>
                </a:solidFill>
                <a:latin typeface="Times New Roman" panose="02020603050405020304" pitchFamily="18" charset="0"/>
                <a:cs typeface="Times New Roman" panose="02020603050405020304" pitchFamily="18" charset="0"/>
                <a:sym typeface="Arial"/>
              </a:rPr>
              <a:t> </a:t>
            </a:r>
            <a:r>
              <a:rPr lang="en-US" sz="4480" kern="0" dirty="0" err="1">
                <a:solidFill>
                  <a:srgbClr val="004376"/>
                </a:solidFill>
                <a:latin typeface="Times New Roman" panose="02020603050405020304" pitchFamily="18" charset="0"/>
                <a:cs typeface="Times New Roman" panose="02020603050405020304" pitchFamily="18" charset="0"/>
                <a:sym typeface="Arial"/>
              </a:rPr>
              <a:t>bình</a:t>
            </a:r>
            <a:r>
              <a:rPr lang="en-US" sz="4480" kern="0" dirty="0">
                <a:solidFill>
                  <a:srgbClr val="004376"/>
                </a:solidFill>
                <a:latin typeface="Times New Roman" panose="02020603050405020304" pitchFamily="18" charset="0"/>
                <a:cs typeface="Times New Roman" panose="02020603050405020304" pitchFamily="18" charset="0"/>
                <a:sym typeface="Arial"/>
              </a:rPr>
              <a:t> chia </a:t>
            </a:r>
            <a:r>
              <a:rPr lang="en-US" sz="4480" kern="0" dirty="0" err="1">
                <a:solidFill>
                  <a:srgbClr val="004376"/>
                </a:solidFill>
                <a:latin typeface="Times New Roman" panose="02020603050405020304" pitchFamily="18" charset="0"/>
                <a:cs typeface="Times New Roman" panose="02020603050405020304" pitchFamily="18" charset="0"/>
                <a:sym typeface="Arial"/>
              </a:rPr>
              <a:t>độ</a:t>
            </a:r>
            <a:endParaRPr lang="en-US" sz="4480" kern="0" dirty="0">
              <a:solidFill>
                <a:srgbClr val="004376"/>
              </a:solidFill>
              <a:latin typeface="Times New Roman" panose="02020603050405020304" pitchFamily="18" charset="0"/>
              <a:cs typeface="Times New Roman" panose="02020603050405020304" pitchFamily="18" charset="0"/>
              <a:sym typeface="Arial"/>
            </a:endParaRPr>
          </a:p>
        </p:txBody>
      </p:sp>
      <p:pic>
        <p:nvPicPr>
          <p:cNvPr id="3" name="Picture 12" descr="Do_the_tich_vat_ran_khong_tham_nuoc_bang_binh_tran H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8930" y="2014573"/>
            <a:ext cx="7388918" cy="4798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780534" y="640360"/>
            <a:ext cx="11877789" cy="781752"/>
          </a:xfrm>
          <a:prstGeom prst="rect">
            <a:avLst/>
          </a:prstGeom>
          <a:noFill/>
        </p:spPr>
        <p:txBody>
          <a:bodyPr wrap="square" rtlCol="0">
            <a:spAutoFit/>
          </a:bodyPr>
          <a:lstStyle/>
          <a:p>
            <a:pPr algn="just" defTabSz="1463040" eaLnBrk="1" fontAlgn="auto" hangingPunct="1">
              <a:spcBef>
                <a:spcPts val="0"/>
              </a:spcBef>
              <a:spcAft>
                <a:spcPts val="0"/>
              </a:spcAft>
              <a:buClr>
                <a:srgbClr val="000000"/>
              </a:buClr>
            </a:pPr>
            <a:r>
              <a:rPr lang="en-US" sz="4480" kern="0" dirty="0" err="1">
                <a:solidFill>
                  <a:srgbClr val="004376"/>
                </a:solidFill>
                <a:latin typeface="Times New Roman" panose="02020603050405020304" pitchFamily="18" charset="0"/>
                <a:cs typeface="Times New Roman" panose="02020603050405020304" pitchFamily="18" charset="0"/>
                <a:sym typeface="Arial"/>
              </a:rPr>
              <a:t>Hãy</a:t>
            </a:r>
            <a:r>
              <a:rPr lang="en-US" sz="4480" kern="0" dirty="0">
                <a:solidFill>
                  <a:srgbClr val="004376"/>
                </a:solidFill>
                <a:latin typeface="Times New Roman" panose="02020603050405020304" pitchFamily="18" charset="0"/>
                <a:cs typeface="Times New Roman" panose="02020603050405020304" pitchFamily="18" charset="0"/>
                <a:sym typeface="Arial"/>
              </a:rPr>
              <a:t> </a:t>
            </a:r>
            <a:r>
              <a:rPr lang="en-US" sz="4480" kern="0" dirty="0" err="1">
                <a:solidFill>
                  <a:srgbClr val="004376"/>
                </a:solidFill>
                <a:latin typeface="Times New Roman" panose="02020603050405020304" pitchFamily="18" charset="0"/>
                <a:cs typeface="Times New Roman" panose="02020603050405020304" pitchFamily="18" charset="0"/>
                <a:sym typeface="Arial"/>
              </a:rPr>
              <a:t>dựa</a:t>
            </a:r>
            <a:r>
              <a:rPr lang="en-US" sz="4480" kern="0" dirty="0">
                <a:solidFill>
                  <a:srgbClr val="004376"/>
                </a:solidFill>
                <a:latin typeface="Times New Roman" panose="02020603050405020304" pitchFamily="18" charset="0"/>
                <a:cs typeface="Times New Roman" panose="02020603050405020304" pitchFamily="18" charset="0"/>
                <a:sym typeface="Arial"/>
              </a:rPr>
              <a:t> </a:t>
            </a:r>
            <a:r>
              <a:rPr lang="en-US" sz="4480" kern="0" dirty="0" err="1">
                <a:solidFill>
                  <a:srgbClr val="004376"/>
                </a:solidFill>
                <a:latin typeface="Times New Roman" panose="02020603050405020304" pitchFamily="18" charset="0"/>
                <a:cs typeface="Times New Roman" panose="02020603050405020304" pitchFamily="18" charset="0"/>
                <a:sym typeface="Arial"/>
              </a:rPr>
              <a:t>vào</a:t>
            </a:r>
            <a:r>
              <a:rPr lang="en-US" sz="4480" kern="0" dirty="0">
                <a:solidFill>
                  <a:srgbClr val="004376"/>
                </a:solidFill>
                <a:latin typeface="Times New Roman" panose="02020603050405020304" pitchFamily="18" charset="0"/>
                <a:cs typeface="Times New Roman" panose="02020603050405020304" pitchFamily="18" charset="0"/>
                <a:sym typeface="Arial"/>
              </a:rPr>
              <a:t> </a:t>
            </a:r>
            <a:r>
              <a:rPr lang="en-US" sz="4480" kern="0" dirty="0" err="1">
                <a:solidFill>
                  <a:srgbClr val="004376"/>
                </a:solidFill>
                <a:latin typeface="Times New Roman" panose="02020603050405020304" pitchFamily="18" charset="0"/>
                <a:cs typeface="Times New Roman" panose="02020603050405020304" pitchFamily="18" charset="0"/>
                <a:sym typeface="Arial"/>
              </a:rPr>
              <a:t>Hình</a:t>
            </a:r>
            <a:r>
              <a:rPr lang="en-US" sz="4480" kern="0" dirty="0">
                <a:solidFill>
                  <a:srgbClr val="004376"/>
                </a:solidFill>
                <a:latin typeface="Times New Roman" panose="02020603050405020304" pitchFamily="18" charset="0"/>
                <a:cs typeface="Times New Roman" panose="02020603050405020304" pitchFamily="18" charset="0"/>
                <a:sym typeface="Arial"/>
              </a:rPr>
              <a:t> 5.4 </a:t>
            </a:r>
            <a:r>
              <a:rPr lang="en-US" sz="4480" kern="0" dirty="0" err="1">
                <a:solidFill>
                  <a:srgbClr val="004376"/>
                </a:solidFill>
                <a:latin typeface="Times New Roman" panose="02020603050405020304" pitchFamily="18" charset="0"/>
                <a:cs typeface="Times New Roman" panose="02020603050405020304" pitchFamily="18" charset="0"/>
                <a:sym typeface="Arial"/>
              </a:rPr>
              <a:t>để</a:t>
            </a:r>
            <a:r>
              <a:rPr lang="en-US" sz="4480" kern="0" dirty="0">
                <a:solidFill>
                  <a:srgbClr val="004376"/>
                </a:solidFill>
                <a:latin typeface="Times New Roman" panose="02020603050405020304" pitchFamily="18" charset="0"/>
                <a:cs typeface="Times New Roman" panose="02020603050405020304" pitchFamily="18" charset="0"/>
                <a:sym typeface="Arial"/>
              </a:rPr>
              <a:t> </a:t>
            </a:r>
            <a:r>
              <a:rPr lang="en-US" sz="4480" kern="0" dirty="0" err="1">
                <a:solidFill>
                  <a:srgbClr val="004376"/>
                </a:solidFill>
                <a:latin typeface="Times New Roman" panose="02020603050405020304" pitchFamily="18" charset="0"/>
                <a:cs typeface="Times New Roman" panose="02020603050405020304" pitchFamily="18" charset="0"/>
                <a:sym typeface="Arial"/>
              </a:rPr>
              <a:t>mô</a:t>
            </a:r>
            <a:r>
              <a:rPr lang="en-US" sz="4480" kern="0" dirty="0">
                <a:solidFill>
                  <a:srgbClr val="004376"/>
                </a:solidFill>
                <a:latin typeface="Times New Roman" panose="02020603050405020304" pitchFamily="18" charset="0"/>
                <a:cs typeface="Times New Roman" panose="02020603050405020304" pitchFamily="18" charset="0"/>
                <a:sym typeface="Arial"/>
              </a:rPr>
              <a:t> </a:t>
            </a:r>
            <a:r>
              <a:rPr lang="en-US" sz="4480" kern="0" dirty="0" err="1">
                <a:solidFill>
                  <a:srgbClr val="004376"/>
                </a:solidFill>
                <a:latin typeface="Times New Roman" panose="02020603050405020304" pitchFamily="18" charset="0"/>
                <a:cs typeface="Times New Roman" panose="02020603050405020304" pitchFamily="18" charset="0"/>
                <a:sym typeface="Arial"/>
              </a:rPr>
              <a:t>tả</a:t>
            </a:r>
            <a:r>
              <a:rPr lang="en-US" sz="4480" kern="0" dirty="0">
                <a:solidFill>
                  <a:srgbClr val="004376"/>
                </a:solidFill>
                <a:latin typeface="Times New Roman" panose="02020603050405020304" pitchFamily="18" charset="0"/>
                <a:cs typeface="Times New Roman" panose="02020603050405020304" pitchFamily="18" charset="0"/>
                <a:sym typeface="Arial"/>
              </a:rPr>
              <a:t> </a:t>
            </a:r>
            <a:r>
              <a:rPr lang="en-US" sz="4480" kern="0" dirty="0" err="1">
                <a:solidFill>
                  <a:srgbClr val="004376"/>
                </a:solidFill>
                <a:latin typeface="Times New Roman" panose="02020603050405020304" pitchFamily="18" charset="0"/>
                <a:cs typeface="Times New Roman" panose="02020603050405020304" pitchFamily="18" charset="0"/>
                <a:sym typeface="Arial"/>
              </a:rPr>
              <a:t>cách</a:t>
            </a:r>
            <a:r>
              <a:rPr lang="en-US" sz="4480" kern="0" dirty="0">
                <a:solidFill>
                  <a:srgbClr val="004376"/>
                </a:solidFill>
                <a:latin typeface="Times New Roman" panose="02020603050405020304" pitchFamily="18" charset="0"/>
                <a:cs typeface="Times New Roman" panose="02020603050405020304" pitchFamily="18" charset="0"/>
                <a:sym typeface="Arial"/>
              </a:rPr>
              <a:t> </a:t>
            </a:r>
            <a:r>
              <a:rPr lang="en-US" sz="4480" kern="0" dirty="0" err="1">
                <a:solidFill>
                  <a:srgbClr val="004376"/>
                </a:solidFill>
                <a:latin typeface="Times New Roman" panose="02020603050405020304" pitchFamily="18" charset="0"/>
                <a:cs typeface="Times New Roman" panose="02020603050405020304" pitchFamily="18" charset="0"/>
                <a:sym typeface="Arial"/>
              </a:rPr>
              <a:t>đo</a:t>
            </a:r>
            <a:r>
              <a:rPr lang="en-US" sz="4480" kern="0" dirty="0">
                <a:solidFill>
                  <a:srgbClr val="004376"/>
                </a:solidFill>
                <a:latin typeface="Times New Roman" panose="02020603050405020304" pitchFamily="18" charset="0"/>
                <a:cs typeface="Times New Roman" panose="02020603050405020304" pitchFamily="18" charset="0"/>
                <a:sym typeface="Arial"/>
              </a:rPr>
              <a:t> </a:t>
            </a:r>
            <a:r>
              <a:rPr lang="en-US" sz="4480" kern="0" dirty="0" err="1">
                <a:solidFill>
                  <a:srgbClr val="004376"/>
                </a:solidFill>
                <a:latin typeface="Times New Roman" panose="02020603050405020304" pitchFamily="18" charset="0"/>
                <a:cs typeface="Times New Roman" panose="02020603050405020304" pitchFamily="18" charset="0"/>
                <a:sym typeface="Arial"/>
              </a:rPr>
              <a:t>thể</a:t>
            </a:r>
            <a:r>
              <a:rPr lang="en-US" sz="4480" kern="0" dirty="0">
                <a:solidFill>
                  <a:srgbClr val="004376"/>
                </a:solidFill>
                <a:latin typeface="Times New Roman" panose="02020603050405020304" pitchFamily="18" charset="0"/>
                <a:cs typeface="Times New Roman" panose="02020603050405020304" pitchFamily="18" charset="0"/>
                <a:sym typeface="Arial"/>
              </a:rPr>
              <a:t> </a:t>
            </a:r>
            <a:r>
              <a:rPr lang="en-US" sz="4480" kern="0" dirty="0" err="1">
                <a:solidFill>
                  <a:srgbClr val="004376"/>
                </a:solidFill>
                <a:latin typeface="Times New Roman" panose="02020603050405020304" pitchFamily="18" charset="0"/>
                <a:cs typeface="Times New Roman" panose="02020603050405020304" pitchFamily="18" charset="0"/>
                <a:sym typeface="Arial"/>
              </a:rPr>
              <a:t>tích</a:t>
            </a:r>
            <a:r>
              <a:rPr lang="en-US" sz="4480" kern="0" dirty="0">
                <a:solidFill>
                  <a:srgbClr val="004376"/>
                </a:solidFill>
                <a:latin typeface="Times New Roman" panose="02020603050405020304" pitchFamily="18" charset="0"/>
                <a:cs typeface="Times New Roman" panose="02020603050405020304" pitchFamily="18" charset="0"/>
                <a:sym typeface="Arial"/>
              </a:rPr>
              <a:t>?</a:t>
            </a:r>
          </a:p>
        </p:txBody>
      </p:sp>
    </p:spTree>
    <p:extLst>
      <p:ext uri="{BB962C8B-B14F-4D97-AF65-F5344CB8AC3E}">
        <p14:creationId xmlns:p14="http://schemas.microsoft.com/office/powerpoint/2010/main" val="3308941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8"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amond(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descr="Do_the_tich_vat_ran_khong_tham_nuoc_bang_binh_tran H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9314" y="1882552"/>
            <a:ext cx="5118534" cy="33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a:extLst>
              <a:ext uri="{FF2B5EF4-FFF2-40B4-BE49-F238E27FC236}">
                <a16:creationId xmlns:a16="http://schemas.microsoft.com/office/drawing/2014/main" id="{6B6B8FB1-25C9-4749-B8AA-16CB3D22B751}"/>
              </a:ext>
            </a:extLst>
          </p:cNvPr>
          <p:cNvSpPr txBox="1">
            <a:spLocks noChangeArrowheads="1"/>
          </p:cNvSpPr>
          <p:nvPr/>
        </p:nvSpPr>
        <p:spPr bwMode="auto">
          <a:xfrm>
            <a:off x="541420" y="1522512"/>
            <a:ext cx="8599131" cy="797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463040" eaLnBrk="1" fontAlgn="auto" hangingPunct="1">
              <a:spcBef>
                <a:spcPct val="0"/>
              </a:spcBef>
              <a:spcAft>
                <a:spcPts val="0"/>
              </a:spcAft>
              <a:buClr>
                <a:srgbClr val="000000"/>
              </a:buClr>
              <a:buNone/>
            </a:pPr>
            <a:r>
              <a:rPr lang="en-US" sz="4480" kern="0" dirty="0" err="1">
                <a:solidFill>
                  <a:srgbClr val="FF0000"/>
                </a:solidFill>
                <a:latin typeface="Times New Roman" panose="02020603050405020304" pitchFamily="18" charset="0"/>
                <a:cs typeface="Times New Roman" panose="02020603050405020304" pitchFamily="18" charset="0"/>
                <a:sym typeface="Arial"/>
              </a:rPr>
              <a:t>Bước</a:t>
            </a:r>
            <a:r>
              <a:rPr lang="en-US" sz="4480" kern="0" dirty="0">
                <a:solidFill>
                  <a:srgbClr val="FF0000"/>
                </a:solidFill>
                <a:latin typeface="Times New Roman" panose="02020603050405020304" pitchFamily="18" charset="0"/>
                <a:cs typeface="Times New Roman" panose="02020603050405020304" pitchFamily="18" charset="0"/>
                <a:sym typeface="Arial"/>
              </a:rPr>
              <a:t> 1: </a:t>
            </a:r>
            <a:r>
              <a:rPr lang="en-US" sz="4480" kern="0" dirty="0" err="1">
                <a:latin typeface="Times New Roman" panose="02020603050405020304" pitchFamily="18" charset="0"/>
                <a:cs typeface="Times New Roman" panose="02020603050405020304" pitchFamily="18" charset="0"/>
                <a:sym typeface="Arial"/>
              </a:rPr>
              <a:t>Đổ</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đầy</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nước</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vào</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bình</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tràn</a:t>
            </a:r>
            <a:endParaRPr lang="en-US" sz="4480" kern="0" dirty="0">
              <a:latin typeface="Times New Roman" panose="02020603050405020304" pitchFamily="18" charset="0"/>
              <a:cs typeface="Times New Roman" panose="02020603050405020304" pitchFamily="18" charset="0"/>
              <a:sym typeface="Arial"/>
            </a:endParaRPr>
          </a:p>
        </p:txBody>
      </p:sp>
      <p:sp>
        <p:nvSpPr>
          <p:cNvPr id="6" name="Text Box 6">
            <a:extLst>
              <a:ext uri="{FF2B5EF4-FFF2-40B4-BE49-F238E27FC236}">
                <a16:creationId xmlns:a16="http://schemas.microsoft.com/office/drawing/2014/main" id="{0B11EDEE-47F5-4476-8C28-2EFF424E537E}"/>
              </a:ext>
            </a:extLst>
          </p:cNvPr>
          <p:cNvSpPr txBox="1">
            <a:spLocks noChangeArrowheads="1"/>
          </p:cNvSpPr>
          <p:nvPr/>
        </p:nvSpPr>
        <p:spPr bwMode="auto">
          <a:xfrm>
            <a:off x="489684" y="2602632"/>
            <a:ext cx="8506852" cy="1471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463040" eaLnBrk="1" fontAlgn="auto" hangingPunct="1">
              <a:spcBef>
                <a:spcPct val="0"/>
              </a:spcBef>
              <a:spcAft>
                <a:spcPts val="0"/>
              </a:spcAft>
              <a:buClr>
                <a:srgbClr val="000000"/>
              </a:buClr>
              <a:buNone/>
            </a:pPr>
            <a:r>
              <a:rPr lang="en-US" sz="4480" kern="0" dirty="0" err="1">
                <a:solidFill>
                  <a:srgbClr val="FF0000"/>
                </a:solidFill>
                <a:latin typeface="Times New Roman" panose="02020603050405020304" pitchFamily="18" charset="0"/>
                <a:cs typeface="Times New Roman" panose="02020603050405020304" pitchFamily="18" charset="0"/>
                <a:sym typeface="Arial"/>
              </a:rPr>
              <a:t>Bước</a:t>
            </a:r>
            <a:r>
              <a:rPr lang="en-US" sz="4480" kern="0" dirty="0">
                <a:solidFill>
                  <a:srgbClr val="FF0000"/>
                </a:solidFill>
                <a:latin typeface="Times New Roman" panose="02020603050405020304" pitchFamily="18" charset="0"/>
                <a:cs typeface="Times New Roman" panose="02020603050405020304" pitchFamily="18" charset="0"/>
                <a:sym typeface="Arial"/>
              </a:rPr>
              <a:t> 2:</a:t>
            </a:r>
            <a:r>
              <a:rPr lang="en-US" sz="4480" kern="0" dirty="0">
                <a:solidFill>
                  <a:srgbClr val="004070"/>
                </a:solidFill>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Thả</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chìm</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vật</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cần</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đo</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thể</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tích</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vào</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bình</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tràn</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cho</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nước</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tràn</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ra.</a:t>
            </a:r>
            <a:endParaRPr lang="en-US" sz="4480" kern="0" dirty="0">
              <a:latin typeface="Times New Roman" panose="02020603050405020304" pitchFamily="18" charset="0"/>
              <a:cs typeface="Times New Roman" panose="02020603050405020304" pitchFamily="18" charset="0"/>
              <a:sym typeface="Arial"/>
            </a:endParaRPr>
          </a:p>
        </p:txBody>
      </p:sp>
      <p:sp>
        <p:nvSpPr>
          <p:cNvPr id="8" name="Text Box 7">
            <a:extLst>
              <a:ext uri="{FF2B5EF4-FFF2-40B4-BE49-F238E27FC236}">
                <a16:creationId xmlns:a16="http://schemas.microsoft.com/office/drawing/2014/main" id="{E53FDB18-73EB-48F7-84DC-75D8F2620353}"/>
              </a:ext>
            </a:extLst>
          </p:cNvPr>
          <p:cNvSpPr txBox="1">
            <a:spLocks noChangeArrowheads="1"/>
          </p:cNvSpPr>
          <p:nvPr/>
        </p:nvSpPr>
        <p:spPr bwMode="auto">
          <a:xfrm>
            <a:off x="409074" y="4443828"/>
            <a:ext cx="8587462" cy="1471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463040" eaLnBrk="1" fontAlgn="auto" hangingPunct="1">
              <a:spcBef>
                <a:spcPct val="0"/>
              </a:spcBef>
              <a:spcAft>
                <a:spcPts val="0"/>
              </a:spcAft>
              <a:buClr>
                <a:srgbClr val="000000"/>
              </a:buClr>
              <a:buNone/>
            </a:pPr>
            <a:r>
              <a:rPr lang="en-US" sz="4480" kern="0" dirty="0" err="1">
                <a:solidFill>
                  <a:srgbClr val="FF0000"/>
                </a:solidFill>
                <a:latin typeface="Times New Roman" panose="02020603050405020304" pitchFamily="18" charset="0"/>
                <a:cs typeface="Times New Roman" panose="02020603050405020304" pitchFamily="18" charset="0"/>
                <a:sym typeface="Arial"/>
              </a:rPr>
              <a:t>Bước</a:t>
            </a:r>
            <a:r>
              <a:rPr lang="en-US" sz="4480" kern="0" dirty="0">
                <a:solidFill>
                  <a:srgbClr val="FF0000"/>
                </a:solidFill>
                <a:latin typeface="Times New Roman" panose="02020603050405020304" pitchFamily="18" charset="0"/>
                <a:cs typeface="Times New Roman" panose="02020603050405020304" pitchFamily="18" charset="0"/>
                <a:sym typeface="Arial"/>
              </a:rPr>
              <a:t> 3:</a:t>
            </a:r>
            <a:r>
              <a:rPr lang="en-US" sz="4480" kern="0" dirty="0">
                <a:solidFill>
                  <a:srgbClr val="004070"/>
                </a:solidFill>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Muốn</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biết</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thể</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tích</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của</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vật</a:t>
            </a:r>
            <a:r>
              <a:rPr lang="en-US" sz="4480" kern="0" dirty="0">
                <a:latin typeface="Times New Roman" panose="02020603050405020304" pitchFamily="18" charset="0"/>
                <a:cs typeface="Times New Roman" panose="02020603050405020304" pitchFamily="18" charset="0"/>
                <a:sym typeface="Arial"/>
              </a:rPr>
              <a:t> ta </a:t>
            </a:r>
            <a:r>
              <a:rPr lang="en-US" sz="4480" kern="0" dirty="0" err="1">
                <a:latin typeface="Times New Roman" panose="02020603050405020304" pitchFamily="18" charset="0"/>
                <a:cs typeface="Times New Roman" panose="02020603050405020304" pitchFamily="18" charset="0"/>
                <a:sym typeface="Arial"/>
              </a:rPr>
              <a:t>đo</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thể</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tích</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nước</a:t>
            </a:r>
            <a:r>
              <a:rPr lang="en-US" sz="4480" kern="0" dirty="0">
                <a:latin typeface="Times New Roman" panose="02020603050405020304" pitchFamily="18" charset="0"/>
                <a:cs typeface="Times New Roman" panose="02020603050405020304" pitchFamily="18" charset="0"/>
                <a:sym typeface="Arial"/>
              </a:rPr>
              <a:t> </a:t>
            </a:r>
            <a:r>
              <a:rPr lang="en-US" sz="4480" kern="0" dirty="0" err="1">
                <a:latin typeface="Times New Roman" panose="02020603050405020304" pitchFamily="18" charset="0"/>
                <a:cs typeface="Times New Roman" panose="02020603050405020304" pitchFamily="18" charset="0"/>
                <a:sym typeface="Arial"/>
              </a:rPr>
              <a:t>tràn</a:t>
            </a:r>
            <a:r>
              <a:rPr lang="en-US" sz="4480" kern="0" dirty="0">
                <a:latin typeface="Times New Roman" panose="02020603050405020304" pitchFamily="18" charset="0"/>
                <a:cs typeface="Times New Roman" panose="02020603050405020304" pitchFamily="18" charset="0"/>
                <a:sym typeface="Arial"/>
              </a:rPr>
              <a:t> ra.</a:t>
            </a:r>
            <a:endParaRPr lang="en-US" sz="4480" kern="0" dirty="0">
              <a:latin typeface=".VnArial" panose="020B7200000000000000" pitchFamily="34" charset="0"/>
              <a:cs typeface="Arial"/>
              <a:sym typeface="Arial"/>
            </a:endParaRPr>
          </a:p>
        </p:txBody>
      </p:sp>
    </p:spTree>
    <p:extLst>
      <p:ext uri="{BB962C8B-B14F-4D97-AF65-F5344CB8AC3E}">
        <p14:creationId xmlns:p14="http://schemas.microsoft.com/office/powerpoint/2010/main" val="1122153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4294967295"/>
          </p:nvPr>
        </p:nvSpPr>
        <p:spPr>
          <a:xfrm>
            <a:off x="13445974" y="668901"/>
            <a:ext cx="877920" cy="629760"/>
          </a:xfrm>
        </p:spPr>
        <p:txBody>
          <a:bodyPr/>
          <a:lstStyle/>
          <a:p>
            <a:fld id="{00000000-1234-1234-1234-123412341234}" type="slidenum">
              <a:rPr lang="en" smtClean="0">
                <a:solidFill>
                  <a:srgbClr val="A6BCC9"/>
                </a:solidFill>
              </a:rPr>
              <a:pPr/>
              <a:t>4</a:t>
            </a:fld>
            <a:endParaRPr lang="en">
              <a:solidFill>
                <a:srgbClr val="A6BCC9"/>
              </a:solidFill>
            </a:endParaRPr>
          </a:p>
        </p:txBody>
      </p:sp>
      <p:sp>
        <p:nvSpPr>
          <p:cNvPr id="3" name="TextBox 2"/>
          <p:cNvSpPr txBox="1"/>
          <p:nvPr/>
        </p:nvSpPr>
        <p:spPr>
          <a:xfrm>
            <a:off x="4254529" y="434791"/>
            <a:ext cx="7068619" cy="781752"/>
          </a:xfrm>
          <a:prstGeom prst="rect">
            <a:avLst/>
          </a:prstGeom>
          <a:noFill/>
        </p:spPr>
        <p:txBody>
          <a:bodyPr wrap="square" rtlCol="0">
            <a:spAutoFit/>
          </a:bodyPr>
          <a:lstStyle/>
          <a:p>
            <a:pPr algn="ctr"/>
            <a:r>
              <a:rPr lang="en-US" sz="4480" b="1" dirty="0">
                <a:solidFill>
                  <a:srgbClr val="002060"/>
                </a:solidFill>
                <a:latin typeface="Times New Roman" panose="02020603050405020304" pitchFamily="18" charset="0"/>
                <a:cs typeface="Times New Roman" panose="02020603050405020304" pitchFamily="18" charset="0"/>
              </a:rPr>
              <a:t>NỘI DUNG CHÍNH</a:t>
            </a:r>
          </a:p>
        </p:txBody>
      </p:sp>
      <p:cxnSp>
        <p:nvCxnSpPr>
          <p:cNvPr id="5" name="Straight Connector 4"/>
          <p:cNvCxnSpPr/>
          <p:nvPr/>
        </p:nvCxnSpPr>
        <p:spPr>
          <a:xfrm flipV="1">
            <a:off x="1936678" y="4290489"/>
            <a:ext cx="11704320" cy="9863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1693057" y="2128732"/>
            <a:ext cx="1859547" cy="2335867"/>
            <a:chOff x="772410" y="1330457"/>
            <a:chExt cx="1162217" cy="1459917"/>
          </a:xfrm>
        </p:grpSpPr>
        <p:sp>
          <p:nvSpPr>
            <p:cNvPr id="6" name="Oval Callout 5"/>
            <p:cNvSpPr/>
            <p:nvPr/>
          </p:nvSpPr>
          <p:spPr>
            <a:xfrm rot="20421738">
              <a:off x="772410" y="1330457"/>
              <a:ext cx="1162217" cy="1190425"/>
            </a:xfrm>
            <a:prstGeom prst="wedgeEllipseCallout">
              <a:avLst/>
            </a:prstGeom>
            <a:solidFill>
              <a:srgbClr val="FF9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755"/>
                </a:solidFill>
              </a:endParaRPr>
            </a:p>
          </p:txBody>
        </p:sp>
        <p:sp>
          <p:nvSpPr>
            <p:cNvPr id="10" name="TextBox 9"/>
            <p:cNvSpPr txBox="1"/>
            <p:nvPr/>
          </p:nvSpPr>
          <p:spPr>
            <a:xfrm>
              <a:off x="1091527" y="1602503"/>
              <a:ext cx="523982" cy="611706"/>
            </a:xfrm>
            <a:prstGeom prst="rect">
              <a:avLst/>
            </a:prstGeom>
            <a:noFill/>
          </p:spPr>
          <p:txBody>
            <a:bodyPr wrap="square" rtlCol="0">
              <a:spAutoFit/>
            </a:bodyPr>
            <a:lstStyle/>
            <a:p>
              <a:r>
                <a:rPr lang="en-US" sz="5760" dirty="0"/>
                <a:t>1</a:t>
              </a:r>
            </a:p>
          </p:txBody>
        </p:sp>
        <p:sp>
          <p:nvSpPr>
            <p:cNvPr id="14" name="Oval 13"/>
            <p:cNvSpPr/>
            <p:nvPr/>
          </p:nvSpPr>
          <p:spPr>
            <a:xfrm>
              <a:off x="1319354" y="2696026"/>
              <a:ext cx="105412" cy="94348"/>
            </a:xfrm>
            <a:prstGeom prst="ellipse">
              <a:avLst/>
            </a:prstGeom>
            <a:solidFill>
              <a:srgbClr val="FF9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6" name="TextBox 15"/>
          <p:cNvSpPr txBox="1"/>
          <p:nvPr/>
        </p:nvSpPr>
        <p:spPr>
          <a:xfrm>
            <a:off x="476400" y="4687377"/>
            <a:ext cx="4208998" cy="683264"/>
          </a:xfrm>
          <a:prstGeom prst="rect">
            <a:avLst/>
          </a:prstGeom>
          <a:noFill/>
        </p:spPr>
        <p:txBody>
          <a:bodyPr wrap="square" rtlCol="0">
            <a:spAutoFit/>
          </a:bodyPr>
          <a:lstStyle/>
          <a:p>
            <a:pPr algn="ctr"/>
            <a:r>
              <a:rPr lang="en-US" sz="3840" dirty="0" err="1">
                <a:solidFill>
                  <a:srgbClr val="002060"/>
                </a:solidFill>
                <a:latin typeface="Times New Roman" panose="02020603050405020304" pitchFamily="18" charset="0"/>
                <a:cs typeface="Times New Roman" panose="02020603050405020304" pitchFamily="18" charset="0"/>
              </a:rPr>
              <a:t>Đơn</a:t>
            </a:r>
            <a:r>
              <a:rPr lang="en-US" sz="3840" dirty="0">
                <a:solidFill>
                  <a:srgbClr val="002060"/>
                </a:solidFill>
                <a:latin typeface="Times New Roman" panose="02020603050405020304" pitchFamily="18" charset="0"/>
                <a:cs typeface="Times New Roman" panose="02020603050405020304" pitchFamily="18" charset="0"/>
              </a:rPr>
              <a:t> </a:t>
            </a:r>
            <a:r>
              <a:rPr lang="en-US" sz="3840" dirty="0" err="1">
                <a:solidFill>
                  <a:srgbClr val="002060"/>
                </a:solidFill>
                <a:latin typeface="Times New Roman" panose="02020603050405020304" pitchFamily="18" charset="0"/>
                <a:cs typeface="Times New Roman" panose="02020603050405020304" pitchFamily="18" charset="0"/>
              </a:rPr>
              <a:t>vị</a:t>
            </a:r>
            <a:r>
              <a:rPr lang="en-US" sz="3840" dirty="0">
                <a:solidFill>
                  <a:srgbClr val="002060"/>
                </a:solidFill>
                <a:latin typeface="Times New Roman" panose="02020603050405020304" pitchFamily="18" charset="0"/>
                <a:cs typeface="Times New Roman" panose="02020603050405020304" pitchFamily="18" charset="0"/>
              </a:rPr>
              <a:t> </a:t>
            </a:r>
            <a:r>
              <a:rPr lang="en-US" sz="3840" dirty="0" err="1">
                <a:solidFill>
                  <a:srgbClr val="002060"/>
                </a:solidFill>
                <a:latin typeface="Times New Roman" panose="02020603050405020304" pitchFamily="18" charset="0"/>
                <a:cs typeface="Times New Roman" panose="02020603050405020304" pitchFamily="18" charset="0"/>
              </a:rPr>
              <a:t>đo</a:t>
            </a:r>
            <a:r>
              <a:rPr lang="en-US" sz="3840" dirty="0">
                <a:solidFill>
                  <a:srgbClr val="002060"/>
                </a:solidFill>
                <a:latin typeface="Times New Roman" panose="02020603050405020304" pitchFamily="18" charset="0"/>
                <a:cs typeface="Times New Roman" panose="02020603050405020304" pitchFamily="18" charset="0"/>
              </a:rPr>
              <a:t> </a:t>
            </a:r>
            <a:r>
              <a:rPr lang="en-US" sz="3840" dirty="0" err="1">
                <a:solidFill>
                  <a:srgbClr val="002060"/>
                </a:solidFill>
                <a:latin typeface="Times New Roman" panose="02020603050405020304" pitchFamily="18" charset="0"/>
                <a:cs typeface="Times New Roman" panose="02020603050405020304" pitchFamily="18" charset="0"/>
              </a:rPr>
              <a:t>độ</a:t>
            </a:r>
            <a:r>
              <a:rPr lang="en-US" sz="3840" dirty="0">
                <a:solidFill>
                  <a:srgbClr val="002060"/>
                </a:solidFill>
                <a:latin typeface="Times New Roman" panose="02020603050405020304" pitchFamily="18" charset="0"/>
                <a:cs typeface="Times New Roman" panose="02020603050405020304" pitchFamily="18" charset="0"/>
              </a:rPr>
              <a:t> </a:t>
            </a:r>
            <a:r>
              <a:rPr lang="en-US" sz="3840" dirty="0" err="1">
                <a:solidFill>
                  <a:srgbClr val="002060"/>
                </a:solidFill>
                <a:latin typeface="Times New Roman" panose="02020603050405020304" pitchFamily="18" charset="0"/>
                <a:cs typeface="Times New Roman" panose="02020603050405020304" pitchFamily="18" charset="0"/>
              </a:rPr>
              <a:t>dài</a:t>
            </a:r>
            <a:endParaRPr lang="en-US" sz="3840" dirty="0">
              <a:solidFill>
                <a:srgbClr val="00206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4925778" y="2865093"/>
            <a:ext cx="3566702" cy="1274195"/>
          </a:xfrm>
          <a:prstGeom prst="rect">
            <a:avLst/>
          </a:prstGeom>
          <a:noFill/>
        </p:spPr>
        <p:txBody>
          <a:bodyPr wrap="square" rtlCol="0">
            <a:spAutoFit/>
          </a:bodyPr>
          <a:lstStyle/>
          <a:p>
            <a:pPr algn="ctr"/>
            <a:r>
              <a:rPr lang="en-US" sz="3840" dirty="0" err="1">
                <a:solidFill>
                  <a:srgbClr val="002060"/>
                </a:solidFill>
                <a:latin typeface="Times New Roman" panose="02020603050405020304" pitchFamily="18" charset="0"/>
                <a:cs typeface="Times New Roman" panose="02020603050405020304" pitchFamily="18" charset="0"/>
              </a:rPr>
              <a:t>Dụng</a:t>
            </a:r>
            <a:r>
              <a:rPr lang="en-US" sz="3840" dirty="0">
                <a:solidFill>
                  <a:srgbClr val="002060"/>
                </a:solidFill>
                <a:latin typeface="Times New Roman" panose="02020603050405020304" pitchFamily="18" charset="0"/>
                <a:cs typeface="Times New Roman" panose="02020603050405020304" pitchFamily="18" charset="0"/>
              </a:rPr>
              <a:t> </a:t>
            </a:r>
            <a:r>
              <a:rPr lang="en-US" sz="3840" dirty="0" err="1">
                <a:solidFill>
                  <a:srgbClr val="002060"/>
                </a:solidFill>
                <a:latin typeface="Times New Roman" panose="02020603050405020304" pitchFamily="18" charset="0"/>
                <a:cs typeface="Times New Roman" panose="02020603050405020304" pitchFamily="18" charset="0"/>
              </a:rPr>
              <a:t>cụ</a:t>
            </a:r>
            <a:r>
              <a:rPr lang="en-US" sz="3840" dirty="0">
                <a:solidFill>
                  <a:srgbClr val="002060"/>
                </a:solidFill>
                <a:latin typeface="Times New Roman" panose="02020603050405020304" pitchFamily="18" charset="0"/>
                <a:cs typeface="Times New Roman" panose="02020603050405020304" pitchFamily="18" charset="0"/>
              </a:rPr>
              <a:t> </a:t>
            </a:r>
            <a:r>
              <a:rPr lang="en-US" sz="3840" dirty="0" err="1">
                <a:solidFill>
                  <a:srgbClr val="002060"/>
                </a:solidFill>
                <a:latin typeface="Times New Roman" panose="02020603050405020304" pitchFamily="18" charset="0"/>
                <a:cs typeface="Times New Roman" panose="02020603050405020304" pitchFamily="18" charset="0"/>
              </a:rPr>
              <a:t>đo</a:t>
            </a:r>
            <a:r>
              <a:rPr lang="en-US" sz="3840" dirty="0">
                <a:solidFill>
                  <a:srgbClr val="002060"/>
                </a:solidFill>
                <a:latin typeface="Times New Roman" panose="02020603050405020304" pitchFamily="18" charset="0"/>
                <a:cs typeface="Times New Roman" panose="02020603050405020304" pitchFamily="18" charset="0"/>
              </a:rPr>
              <a:t> </a:t>
            </a:r>
            <a:r>
              <a:rPr lang="en-US" sz="3840" dirty="0" err="1">
                <a:solidFill>
                  <a:srgbClr val="002060"/>
                </a:solidFill>
                <a:latin typeface="Times New Roman" panose="02020603050405020304" pitchFamily="18" charset="0"/>
                <a:cs typeface="Times New Roman" panose="02020603050405020304" pitchFamily="18" charset="0"/>
              </a:rPr>
              <a:t>chiều</a:t>
            </a:r>
            <a:r>
              <a:rPr lang="en-US" sz="3840" dirty="0">
                <a:solidFill>
                  <a:srgbClr val="002060"/>
                </a:solidFill>
                <a:latin typeface="Times New Roman" panose="02020603050405020304" pitchFamily="18" charset="0"/>
                <a:cs typeface="Times New Roman" panose="02020603050405020304" pitchFamily="18" charset="0"/>
              </a:rPr>
              <a:t> </a:t>
            </a:r>
            <a:r>
              <a:rPr lang="en-US" sz="3840" dirty="0" err="1">
                <a:solidFill>
                  <a:srgbClr val="002060"/>
                </a:solidFill>
                <a:latin typeface="Times New Roman" panose="02020603050405020304" pitchFamily="18" charset="0"/>
                <a:cs typeface="Times New Roman" panose="02020603050405020304" pitchFamily="18" charset="0"/>
              </a:rPr>
              <a:t>dài</a:t>
            </a:r>
            <a:endParaRPr lang="en-US" sz="3840" dirty="0">
              <a:solidFill>
                <a:srgbClr val="00206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9172846" y="4896278"/>
            <a:ext cx="4792242" cy="683264"/>
          </a:xfrm>
          <a:prstGeom prst="rect">
            <a:avLst/>
          </a:prstGeom>
          <a:noFill/>
        </p:spPr>
        <p:txBody>
          <a:bodyPr wrap="square" rtlCol="0">
            <a:spAutoFit/>
          </a:bodyPr>
          <a:lstStyle/>
          <a:p>
            <a:pPr algn="ctr"/>
            <a:r>
              <a:rPr lang="en-US" sz="3840" dirty="0" err="1">
                <a:solidFill>
                  <a:srgbClr val="002060"/>
                </a:solidFill>
                <a:latin typeface="Times New Roman" panose="02020603050405020304" pitchFamily="18" charset="0"/>
                <a:cs typeface="Times New Roman" panose="02020603050405020304" pitchFamily="18" charset="0"/>
              </a:rPr>
              <a:t>Luyện</a:t>
            </a:r>
            <a:r>
              <a:rPr lang="en-US" sz="3840" dirty="0">
                <a:solidFill>
                  <a:srgbClr val="002060"/>
                </a:solidFill>
                <a:latin typeface="Times New Roman" panose="02020603050405020304" pitchFamily="18" charset="0"/>
                <a:cs typeface="Times New Roman" panose="02020603050405020304" pitchFamily="18" charset="0"/>
              </a:rPr>
              <a:t> </a:t>
            </a:r>
            <a:r>
              <a:rPr lang="en-US" sz="3840" dirty="0" err="1">
                <a:solidFill>
                  <a:srgbClr val="002060"/>
                </a:solidFill>
                <a:latin typeface="Times New Roman" panose="02020603050405020304" pitchFamily="18" charset="0"/>
                <a:cs typeface="Times New Roman" panose="02020603050405020304" pitchFamily="18" charset="0"/>
              </a:rPr>
              <a:t>tập</a:t>
            </a:r>
            <a:endParaRPr lang="en-US" sz="3840" dirty="0">
              <a:solidFill>
                <a:srgbClr val="002060"/>
              </a:solidFill>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5840845" y="4215011"/>
            <a:ext cx="1859547" cy="2350350"/>
            <a:chOff x="2757693" y="2634381"/>
            <a:chExt cx="1162217" cy="1468969"/>
          </a:xfrm>
        </p:grpSpPr>
        <p:grpSp>
          <p:nvGrpSpPr>
            <p:cNvPr id="20" name="Group 19"/>
            <p:cNvGrpSpPr/>
            <p:nvPr/>
          </p:nvGrpSpPr>
          <p:grpSpPr>
            <a:xfrm>
              <a:off x="2757693" y="2912925"/>
              <a:ext cx="1162217" cy="1190425"/>
              <a:chOff x="2936831" y="2920226"/>
              <a:chExt cx="1162217" cy="1190425"/>
            </a:xfrm>
          </p:grpSpPr>
          <p:sp>
            <p:nvSpPr>
              <p:cNvPr id="8" name="Oval Callout 7"/>
              <p:cNvSpPr/>
              <p:nvPr/>
            </p:nvSpPr>
            <p:spPr>
              <a:xfrm rot="9776117">
                <a:off x="2936831" y="2920226"/>
                <a:ext cx="1162217" cy="1190425"/>
              </a:xfrm>
              <a:prstGeom prst="wedgeEllipseCallou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extBox 10"/>
              <p:cNvSpPr txBox="1"/>
              <p:nvPr/>
            </p:nvSpPr>
            <p:spPr>
              <a:xfrm>
                <a:off x="3255948" y="3192272"/>
                <a:ext cx="523982" cy="611706"/>
              </a:xfrm>
              <a:prstGeom prst="rect">
                <a:avLst/>
              </a:prstGeom>
              <a:noFill/>
            </p:spPr>
            <p:txBody>
              <a:bodyPr wrap="square" rtlCol="0">
                <a:spAutoFit/>
              </a:bodyPr>
              <a:lstStyle/>
              <a:p>
                <a:r>
                  <a:rPr lang="en-US" sz="5760" dirty="0"/>
                  <a:t>2</a:t>
                </a:r>
              </a:p>
            </p:txBody>
          </p:sp>
        </p:grpSp>
        <p:sp>
          <p:nvSpPr>
            <p:cNvPr id="23" name="Oval 22"/>
            <p:cNvSpPr/>
            <p:nvPr/>
          </p:nvSpPr>
          <p:spPr>
            <a:xfrm>
              <a:off x="3286095" y="2634381"/>
              <a:ext cx="108402" cy="10881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28" name="Group 27"/>
          <p:cNvGrpSpPr/>
          <p:nvPr/>
        </p:nvGrpSpPr>
        <p:grpSpPr>
          <a:xfrm>
            <a:off x="9585261" y="2014254"/>
            <a:ext cx="1859547" cy="2370005"/>
            <a:chOff x="4822167" y="1258908"/>
            <a:chExt cx="1162217" cy="1481253"/>
          </a:xfrm>
        </p:grpSpPr>
        <p:grpSp>
          <p:nvGrpSpPr>
            <p:cNvPr id="21" name="Group 20"/>
            <p:cNvGrpSpPr/>
            <p:nvPr/>
          </p:nvGrpSpPr>
          <p:grpSpPr>
            <a:xfrm>
              <a:off x="4822167" y="1258908"/>
              <a:ext cx="1162217" cy="1190425"/>
              <a:chOff x="4942005" y="1361277"/>
              <a:chExt cx="1162217" cy="1190425"/>
            </a:xfrm>
          </p:grpSpPr>
          <p:sp>
            <p:nvSpPr>
              <p:cNvPr id="7" name="Oval Callout 6"/>
              <p:cNvSpPr/>
              <p:nvPr/>
            </p:nvSpPr>
            <p:spPr>
              <a:xfrm rot="20421738">
                <a:off x="4942005" y="1361277"/>
                <a:ext cx="1162217" cy="1190425"/>
              </a:xfrm>
              <a:prstGeom prst="wedgeEllipseCallout">
                <a:avLst/>
              </a:prstGeom>
              <a:solidFill>
                <a:srgbClr val="FFC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Box 11"/>
              <p:cNvSpPr txBox="1"/>
              <p:nvPr/>
            </p:nvSpPr>
            <p:spPr>
              <a:xfrm>
                <a:off x="5261122" y="1617913"/>
                <a:ext cx="523982" cy="611706"/>
              </a:xfrm>
              <a:prstGeom prst="rect">
                <a:avLst/>
              </a:prstGeom>
              <a:noFill/>
            </p:spPr>
            <p:txBody>
              <a:bodyPr wrap="square" rtlCol="0">
                <a:spAutoFit/>
              </a:bodyPr>
              <a:lstStyle/>
              <a:p>
                <a:r>
                  <a:rPr lang="en-US" sz="5760" dirty="0"/>
                  <a:t>3</a:t>
                </a:r>
              </a:p>
            </p:txBody>
          </p:sp>
        </p:grpSp>
        <p:sp>
          <p:nvSpPr>
            <p:cNvPr id="25" name="Oval 24"/>
            <p:cNvSpPr/>
            <p:nvPr/>
          </p:nvSpPr>
          <p:spPr>
            <a:xfrm>
              <a:off x="5349075" y="2631342"/>
              <a:ext cx="108402" cy="108819"/>
            </a:xfrm>
            <a:prstGeom prst="ellipse">
              <a:avLst/>
            </a:prstGeom>
            <a:solidFill>
              <a:srgbClr val="FFC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Tree>
    <p:extLst>
      <p:ext uri="{BB962C8B-B14F-4D97-AF65-F5344CB8AC3E}">
        <p14:creationId xmlns:p14="http://schemas.microsoft.com/office/powerpoint/2010/main" val="14732150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250" fill="hold"/>
                                        <p:tgtEl>
                                          <p:spTgt spid="15"/>
                                        </p:tgtEl>
                                        <p:attrNameLst>
                                          <p:attrName>ppt_x</p:attrName>
                                        </p:attrNameLst>
                                      </p:cBhvr>
                                      <p:tavLst>
                                        <p:tav tm="0">
                                          <p:val>
                                            <p:strVal val="0-#ppt_w/2"/>
                                          </p:val>
                                        </p:tav>
                                        <p:tav tm="100000">
                                          <p:val>
                                            <p:strVal val="#ppt_x"/>
                                          </p:val>
                                        </p:tav>
                                      </p:tavLst>
                                    </p:anim>
                                    <p:anim calcmode="lin" valueType="num">
                                      <p:cBhvr additive="base">
                                        <p:cTn id="8" dur="1250" fill="hold"/>
                                        <p:tgtEl>
                                          <p:spTgt spid="15"/>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75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2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1000" fill="hold"/>
                                        <p:tgtEl>
                                          <p:spTgt spid="27"/>
                                        </p:tgtEl>
                                        <p:attrNameLst>
                                          <p:attrName>ppt_y</p:attrName>
                                        </p:attrNameLst>
                                      </p:cBhvr>
                                      <p:tavLst>
                                        <p:tav tm="0">
                                          <p:val>
                                            <p:strVal val="#ppt_y+.1"/>
                                          </p:val>
                                        </p:tav>
                                        <p:tav tm="100000">
                                          <p:val>
                                            <p:strVal val="#ppt_y"/>
                                          </p:val>
                                        </p:tav>
                                      </p:tavLst>
                                    </p:anim>
                                  </p:childTnLst>
                                </p:cTn>
                              </p:par>
                              <p:par>
                                <p:cTn id="19" presetID="6" presetClass="entr" presetSubtype="16" fill="hold" grpId="0" nodeType="withEffect">
                                  <p:stCondLst>
                                    <p:cond delay="750"/>
                                  </p:stCondLst>
                                  <p:childTnLst>
                                    <p:set>
                                      <p:cBhvr>
                                        <p:cTn id="20" dur="1" fill="hold">
                                          <p:stCondLst>
                                            <p:cond delay="0"/>
                                          </p:stCondLst>
                                        </p:cTn>
                                        <p:tgtEl>
                                          <p:spTgt spid="17"/>
                                        </p:tgtEl>
                                        <p:attrNameLst>
                                          <p:attrName>style.visibility</p:attrName>
                                        </p:attrNameLst>
                                      </p:cBhvr>
                                      <p:to>
                                        <p:strVal val="visible"/>
                                      </p:to>
                                    </p:set>
                                    <p:animEffect transition="in" filter="circle(in)">
                                      <p:cBhvr>
                                        <p:cTn id="21" dur="20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1"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1000" fill="hold"/>
                                        <p:tgtEl>
                                          <p:spTgt spid="28"/>
                                        </p:tgtEl>
                                        <p:attrNameLst>
                                          <p:attrName>ppt_x</p:attrName>
                                        </p:attrNameLst>
                                      </p:cBhvr>
                                      <p:tavLst>
                                        <p:tav tm="0">
                                          <p:val>
                                            <p:strVal val="#ppt_x"/>
                                          </p:val>
                                        </p:tav>
                                        <p:tav tm="100000">
                                          <p:val>
                                            <p:strVal val="#ppt_x"/>
                                          </p:val>
                                        </p:tav>
                                      </p:tavLst>
                                    </p:anim>
                                    <p:anim calcmode="lin" valueType="num">
                                      <p:cBhvr additive="base">
                                        <p:cTn id="27" dur="1000" fill="hold"/>
                                        <p:tgtEl>
                                          <p:spTgt spid="28"/>
                                        </p:tgtEl>
                                        <p:attrNameLst>
                                          <p:attrName>ppt_y</p:attrName>
                                        </p:attrNameLst>
                                      </p:cBhvr>
                                      <p:tavLst>
                                        <p:tav tm="0">
                                          <p:val>
                                            <p:strVal val="0-#ppt_h/2"/>
                                          </p:val>
                                        </p:tav>
                                        <p:tav tm="100000">
                                          <p:val>
                                            <p:strVal val="#ppt_y"/>
                                          </p:val>
                                        </p:tav>
                                      </p:tavLst>
                                    </p:anim>
                                  </p:childTnLst>
                                </p:cTn>
                              </p:par>
                              <p:par>
                                <p:cTn id="28" presetID="2" presetClass="entr" presetSubtype="6" fill="hold" grpId="0" nodeType="withEffect">
                                  <p:stCondLst>
                                    <p:cond delay="50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1000" fill="hold"/>
                                        <p:tgtEl>
                                          <p:spTgt spid="18"/>
                                        </p:tgtEl>
                                        <p:attrNameLst>
                                          <p:attrName>ppt_x</p:attrName>
                                        </p:attrNameLst>
                                      </p:cBhvr>
                                      <p:tavLst>
                                        <p:tav tm="0">
                                          <p:val>
                                            <p:strVal val="1+#ppt_w/2"/>
                                          </p:val>
                                        </p:tav>
                                        <p:tav tm="100000">
                                          <p:val>
                                            <p:strVal val="#ppt_x"/>
                                          </p:val>
                                        </p:tav>
                                      </p:tavLst>
                                    </p:anim>
                                    <p:anim calcmode="lin" valueType="num">
                                      <p:cBhvr additive="base">
                                        <p:cTn id="31"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2AF0D8-ECC3-4EC3-A3D1-27F7FEC2D4F9}"/>
              </a:ext>
            </a:extLst>
          </p:cNvPr>
          <p:cNvSpPr/>
          <p:nvPr/>
        </p:nvSpPr>
        <p:spPr>
          <a:xfrm>
            <a:off x="457200" y="3680460"/>
            <a:ext cx="14630400" cy="555498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eaLnBrk="1" fontAlgn="auto" hangingPunct="1">
              <a:spcBef>
                <a:spcPts val="0"/>
              </a:spcBef>
              <a:spcAft>
                <a:spcPts val="0"/>
              </a:spcAft>
            </a:pPr>
            <a:endParaRPr lang="en-US" sz="2160">
              <a:solidFill>
                <a:prstClr val="white"/>
              </a:solidFill>
              <a:latin typeface="Arial"/>
            </a:endParaRPr>
          </a:p>
        </p:txBody>
      </p:sp>
      <p:sp>
        <p:nvSpPr>
          <p:cNvPr id="3" name="Rectangle 2">
            <a:extLst>
              <a:ext uri="{FF2B5EF4-FFF2-40B4-BE49-F238E27FC236}">
                <a16:creationId xmlns:a16="http://schemas.microsoft.com/office/drawing/2014/main" id="{D50F65EF-641C-46B3-AE30-56E279348E15}"/>
              </a:ext>
            </a:extLst>
          </p:cNvPr>
          <p:cNvSpPr/>
          <p:nvPr/>
        </p:nvSpPr>
        <p:spPr>
          <a:xfrm>
            <a:off x="457200" y="4023360"/>
            <a:ext cx="14630400" cy="557784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eaLnBrk="1" fontAlgn="auto" hangingPunct="1">
              <a:spcBef>
                <a:spcPts val="0"/>
              </a:spcBef>
              <a:spcAft>
                <a:spcPts val="0"/>
              </a:spcAft>
            </a:pPr>
            <a:endParaRPr lang="en-US" sz="2160">
              <a:solidFill>
                <a:prstClr val="white"/>
              </a:solidFill>
              <a:latin typeface="Arial"/>
            </a:endParaRPr>
          </a:p>
        </p:txBody>
      </p:sp>
      <p:sp>
        <p:nvSpPr>
          <p:cNvPr id="5" name="TextBox 4">
            <a:extLst>
              <a:ext uri="{FF2B5EF4-FFF2-40B4-BE49-F238E27FC236}">
                <a16:creationId xmlns:a16="http://schemas.microsoft.com/office/drawing/2014/main" id="{C6D68C21-DBE0-4598-AFBB-A942DFE2E6C2}"/>
              </a:ext>
            </a:extLst>
          </p:cNvPr>
          <p:cNvSpPr txBox="1"/>
          <p:nvPr/>
        </p:nvSpPr>
        <p:spPr>
          <a:xfrm>
            <a:off x="4515102" y="1511668"/>
            <a:ext cx="6514604" cy="2215991"/>
          </a:xfrm>
          <a:prstGeom prst="rect">
            <a:avLst/>
          </a:prstGeom>
          <a:noFill/>
        </p:spPr>
        <p:txBody>
          <a:bodyPr wrap="none" lIns="0" tIns="0" rIns="0" bIns="0" rtlCol="0">
            <a:spAutoFit/>
          </a:bodyPr>
          <a:lstStyle/>
          <a:p>
            <a:pPr algn="ctr" defTabSz="1097280" eaLnBrk="1" fontAlgn="auto" hangingPunct="1">
              <a:spcBef>
                <a:spcPts val="0"/>
              </a:spcBef>
              <a:spcAft>
                <a:spcPts val="0"/>
              </a:spcAft>
            </a:pPr>
            <a:r>
              <a:rPr lang="en-US" sz="7200" b="1" cap="all">
                <a:solidFill>
                  <a:srgbClr val="092D6C">
                    <a:lumMod val="75000"/>
                  </a:srgbClr>
                </a:solidFill>
                <a:ea typeface="#9Slide03 Open Sans Bold" panose="020B0806030504020204" pitchFamily="34" charset="0"/>
              </a:rPr>
              <a:t>TRẮC NGHIỆM</a:t>
            </a:r>
          </a:p>
          <a:p>
            <a:pPr algn="ctr" defTabSz="1097280" eaLnBrk="1" fontAlgn="auto" hangingPunct="1">
              <a:spcBef>
                <a:spcPts val="0"/>
              </a:spcBef>
              <a:spcAft>
                <a:spcPts val="0"/>
              </a:spcAft>
            </a:pPr>
            <a:r>
              <a:rPr lang="en-US" sz="7200" b="1" cap="all">
                <a:solidFill>
                  <a:srgbClr val="092D6C">
                    <a:lumMod val="75000"/>
                  </a:srgbClr>
                </a:solidFill>
                <a:ea typeface="#9Slide03 Open Sans Bold" panose="020B0806030504020204" pitchFamily="34" charset="0"/>
              </a:rPr>
              <a:t>ÔN TẬP</a:t>
            </a:r>
          </a:p>
        </p:txBody>
      </p:sp>
      <p:pic>
        <p:nvPicPr>
          <p:cNvPr id="7" name="Picture 2" descr="Black, Outline, Star, Yellow, White, Five, Cartoon - Cartoon Stars  Transparent PNG - 640x607 - Free Download on NicePNG">
            <a:extLst>
              <a:ext uri="{FF2B5EF4-FFF2-40B4-BE49-F238E27FC236}">
                <a16:creationId xmlns:a16="http://schemas.microsoft.com/office/drawing/2014/main" id="{14560E37-B7F1-47A4-9DB7-B631D10AB5C2}"/>
              </a:ext>
            </a:extLst>
          </p:cNvPr>
          <p:cNvPicPr>
            <a:picLocks noChangeAspect="1" noChangeArrowheads="1"/>
          </p:cNvPicPr>
          <p:nvPr/>
        </p:nvPicPr>
        <p:blipFill>
          <a:blip r:embed="rId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824849" y="1312373"/>
            <a:ext cx="391885" cy="3517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lack, Outline, Star, Yellow, White, Five, Cartoon - Cartoon Stars  Transparent PNG - 640x607 - Free Download on NicePNG">
            <a:extLst>
              <a:ext uri="{FF2B5EF4-FFF2-40B4-BE49-F238E27FC236}">
                <a16:creationId xmlns:a16="http://schemas.microsoft.com/office/drawing/2014/main" id="{5754CFC5-8429-4547-A628-68D247950AD6}"/>
              </a:ext>
            </a:extLst>
          </p:cNvPr>
          <p:cNvPicPr>
            <a:picLocks noChangeAspect="1" noChangeArrowheads="1"/>
          </p:cNvPicPr>
          <p:nvPr/>
        </p:nvPicPr>
        <p:blipFill>
          <a:blip r:embed="rId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652" y="182880"/>
            <a:ext cx="391885" cy="3517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lack, Outline, Star, Yellow, White, Five, Cartoon - Cartoon Stars  Transparent PNG - 640x607 - Free Download on NicePNG">
            <a:extLst>
              <a:ext uri="{FF2B5EF4-FFF2-40B4-BE49-F238E27FC236}">
                <a16:creationId xmlns:a16="http://schemas.microsoft.com/office/drawing/2014/main" id="{14D65E8C-EB10-4BE3-A58E-FD3A21C3EB31}"/>
              </a:ext>
            </a:extLst>
          </p:cNvPr>
          <p:cNvPicPr>
            <a:picLocks noChangeAspect="1" noChangeArrowheads="1"/>
          </p:cNvPicPr>
          <p:nvPr/>
        </p:nvPicPr>
        <p:blipFill>
          <a:blip r:embed="rId2"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1795761" y="409644"/>
            <a:ext cx="391885" cy="3517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lack, Outline, Star, Yellow, White, Five, Cartoon - Cartoon Stars  Transparent PNG - 640x607 - Free Download on NicePNG">
            <a:extLst>
              <a:ext uri="{FF2B5EF4-FFF2-40B4-BE49-F238E27FC236}">
                <a16:creationId xmlns:a16="http://schemas.microsoft.com/office/drawing/2014/main" id="{AE95FE13-1320-4632-BA3F-C08DA8609A6F}"/>
              </a:ext>
            </a:extLst>
          </p:cNvPr>
          <p:cNvPicPr>
            <a:picLocks noChangeAspect="1" noChangeArrowheads="1"/>
          </p:cNvPicPr>
          <p:nvPr/>
        </p:nvPicPr>
        <p:blipFill>
          <a:blip r:embed="rId2"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3807441" y="354604"/>
            <a:ext cx="391885" cy="3517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lack, Outline, Star, Yellow, White, Five, Cartoon - Cartoon Stars  Transparent PNG - 640x607 - Free Download on NicePNG">
            <a:extLst>
              <a:ext uri="{FF2B5EF4-FFF2-40B4-BE49-F238E27FC236}">
                <a16:creationId xmlns:a16="http://schemas.microsoft.com/office/drawing/2014/main" id="{DB113273-7A51-4545-9C6D-77DBA869A4EA}"/>
              </a:ext>
            </a:extLst>
          </p:cNvPr>
          <p:cNvPicPr>
            <a:picLocks noChangeAspect="1" noChangeArrowheads="1"/>
          </p:cNvPicPr>
          <p:nvPr/>
        </p:nvPicPr>
        <p:blipFill>
          <a:blip r:embed="rId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4044467" y="1828800"/>
            <a:ext cx="391885" cy="3517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lack, Outline, Star, Yellow, White, Five, Cartoon - Cartoon Stars  Transparent PNG - 640x607 - Free Download on NicePNG">
            <a:extLst>
              <a:ext uri="{FF2B5EF4-FFF2-40B4-BE49-F238E27FC236}">
                <a16:creationId xmlns:a16="http://schemas.microsoft.com/office/drawing/2014/main" id="{33D1DCE9-D3F4-4F84-BBA6-ABDE532C1579}"/>
              </a:ext>
            </a:extLst>
          </p:cNvPr>
          <p:cNvPicPr>
            <a:picLocks noChangeAspect="1" noChangeArrowheads="1"/>
          </p:cNvPicPr>
          <p:nvPr/>
        </p:nvPicPr>
        <p:blipFill>
          <a:blip r:embed="rId3"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239121" y="1804380"/>
            <a:ext cx="203750" cy="1828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lack, Outline, Star, Yellow, White, Five, Cartoon - Cartoon Stars  Transparent PNG - 640x607 - Free Download on NicePNG">
            <a:extLst>
              <a:ext uri="{FF2B5EF4-FFF2-40B4-BE49-F238E27FC236}">
                <a16:creationId xmlns:a16="http://schemas.microsoft.com/office/drawing/2014/main" id="{F0E908E4-981E-433B-9770-1C34AC2EA360}"/>
              </a:ext>
            </a:extLst>
          </p:cNvPr>
          <p:cNvPicPr>
            <a:picLocks noChangeAspect="1" noChangeArrowheads="1"/>
          </p:cNvPicPr>
          <p:nvPr/>
        </p:nvPicPr>
        <p:blipFill>
          <a:blip r:embed="rId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572456" y="585516"/>
            <a:ext cx="391885" cy="3517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lack, Outline, Star, Yellow, White, Five, Cartoon - Cartoon Stars  Transparent PNG - 640x607 - Free Download on NicePNG">
            <a:extLst>
              <a:ext uri="{FF2B5EF4-FFF2-40B4-BE49-F238E27FC236}">
                <a16:creationId xmlns:a16="http://schemas.microsoft.com/office/drawing/2014/main" id="{02D9BCB2-FD4D-46DC-8E42-6147AE17289D}"/>
              </a:ext>
            </a:extLst>
          </p:cNvPr>
          <p:cNvPicPr>
            <a:picLocks noChangeAspect="1" noChangeArrowheads="1"/>
          </p:cNvPicPr>
          <p:nvPr/>
        </p:nvPicPr>
        <p:blipFill>
          <a:blip r:embed="rId4"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9774" y="2180544"/>
            <a:ext cx="223609" cy="2007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Black, Outline, Star, Yellow, White, Five, Cartoon - Cartoon Stars  Transparent PNG - 640x607 - Free Download on NicePNG">
            <a:extLst>
              <a:ext uri="{FF2B5EF4-FFF2-40B4-BE49-F238E27FC236}">
                <a16:creationId xmlns:a16="http://schemas.microsoft.com/office/drawing/2014/main" id="{D62CF336-55E5-4EF3-91E3-B06A1FFA9995}"/>
              </a:ext>
            </a:extLst>
          </p:cNvPr>
          <p:cNvPicPr>
            <a:picLocks noChangeAspect="1" noChangeArrowheads="1"/>
          </p:cNvPicPr>
          <p:nvPr/>
        </p:nvPicPr>
        <p:blipFill>
          <a:blip r:embed="rId4"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4514696" y="2004672"/>
            <a:ext cx="223609" cy="20070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Black, Outline, Star, Yellow, White, Five, Cartoon - Cartoon Stars  Transparent PNG - 640x607 - Free Download on NicePNG">
            <a:extLst>
              <a:ext uri="{FF2B5EF4-FFF2-40B4-BE49-F238E27FC236}">
                <a16:creationId xmlns:a16="http://schemas.microsoft.com/office/drawing/2014/main" id="{A7546274-0A1E-49EF-9ED4-FABB9D41699F}"/>
              </a:ext>
            </a:extLst>
          </p:cNvPr>
          <p:cNvPicPr>
            <a:picLocks noChangeAspect="1" noChangeArrowheads="1"/>
          </p:cNvPicPr>
          <p:nvPr/>
        </p:nvPicPr>
        <p:blipFill>
          <a:blip r:embed="rId2"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246929" y="409644"/>
            <a:ext cx="391885" cy="3517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Black, Outline, Star, Yellow, White, Five, Cartoon - Cartoon Stars  Transparent PNG - 640x607 - Free Download on NicePNG">
            <a:extLst>
              <a:ext uri="{FF2B5EF4-FFF2-40B4-BE49-F238E27FC236}">
                <a16:creationId xmlns:a16="http://schemas.microsoft.com/office/drawing/2014/main" id="{7B6F9524-9245-412A-BB4A-A5D5CCE7E0E6}"/>
              </a:ext>
            </a:extLst>
          </p:cNvPr>
          <p:cNvPicPr>
            <a:picLocks noChangeAspect="1" noChangeArrowheads="1"/>
          </p:cNvPicPr>
          <p:nvPr/>
        </p:nvPicPr>
        <p:blipFill>
          <a:blip r:embed="rId4"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665386" y="613139"/>
            <a:ext cx="223609" cy="20070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Black, Outline, Star, Yellow, White, Five, Cartoon - Cartoon Stars  Transparent PNG - 640x607 - Free Download on NicePNG">
            <a:extLst>
              <a:ext uri="{FF2B5EF4-FFF2-40B4-BE49-F238E27FC236}">
                <a16:creationId xmlns:a16="http://schemas.microsoft.com/office/drawing/2014/main" id="{89689563-3814-4C3F-BDF6-0EAC18AAC6AF}"/>
              </a:ext>
            </a:extLst>
          </p:cNvPr>
          <p:cNvPicPr>
            <a:picLocks noChangeAspect="1" noChangeArrowheads="1"/>
          </p:cNvPicPr>
          <p:nvPr/>
        </p:nvPicPr>
        <p:blipFill>
          <a:blip r:embed="rId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4318751" y="4347319"/>
            <a:ext cx="391885" cy="3517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9BF60BB4-528A-4035-B164-808931EE18A8}"/>
              </a:ext>
            </a:extLst>
          </p:cNvPr>
          <p:cNvPicPr>
            <a:picLocks noChangeAspect="1" noChangeArrowheads="1"/>
          </p:cNvPicPr>
          <p:nvPr/>
        </p:nvPicPr>
        <p:blipFill>
          <a:blip r:embed="rId2"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621250" y="5116656"/>
            <a:ext cx="391885" cy="3517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FAE4368C-5CC0-4B41-81CD-DC7EB7DD1AD0}"/>
              </a:ext>
            </a:extLst>
          </p:cNvPr>
          <p:cNvPicPr>
            <a:picLocks noChangeAspect="1" noChangeArrowheads="1"/>
          </p:cNvPicPr>
          <p:nvPr/>
        </p:nvPicPr>
        <p:blipFill>
          <a:blip r:embed="rId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639207" y="6235745"/>
            <a:ext cx="391885" cy="35174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9DF87097-6EAE-4901-A545-37491CCE888E}"/>
              </a:ext>
            </a:extLst>
          </p:cNvPr>
          <p:cNvPicPr>
            <a:picLocks noChangeAspect="1" noChangeArrowheads="1"/>
          </p:cNvPicPr>
          <p:nvPr/>
        </p:nvPicPr>
        <p:blipFill>
          <a:blip r:embed="rId4"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4757439" y="3729311"/>
            <a:ext cx="223609" cy="2007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FF587485-927E-4E37-B466-8C32D2EB4DD0}"/>
              </a:ext>
            </a:extLst>
          </p:cNvPr>
          <p:cNvPicPr>
            <a:picLocks noChangeAspect="1" noChangeArrowheads="1"/>
          </p:cNvPicPr>
          <p:nvPr/>
        </p:nvPicPr>
        <p:blipFill>
          <a:blip r:embed="rId4"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4514694" y="7407389"/>
            <a:ext cx="223609" cy="2007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ADD237A4-DFC5-4DD2-B9DC-F5072F27A652}"/>
              </a:ext>
            </a:extLst>
          </p:cNvPr>
          <p:cNvPicPr>
            <a:picLocks noChangeAspect="1" noChangeArrowheads="1"/>
          </p:cNvPicPr>
          <p:nvPr/>
        </p:nvPicPr>
        <p:blipFill>
          <a:blip r:embed="rId4"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714550" y="6903720"/>
            <a:ext cx="223609" cy="20070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9C87D4E1-0317-48D4-B95A-26C6AF71B477}"/>
              </a:ext>
            </a:extLst>
          </p:cNvPr>
          <p:cNvPicPr>
            <a:picLocks noChangeAspect="1" noChangeArrowheads="1"/>
          </p:cNvPicPr>
          <p:nvPr/>
        </p:nvPicPr>
        <p:blipFill>
          <a:blip r:embed="rId4"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6126481" y="7837690"/>
            <a:ext cx="223609" cy="20070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Black, Outline, Star, Yellow, White, Five, Cartoon - Cartoon Stars  Transparent PNG - 640x607 - Free Download on NicePNG">
            <a:extLst>
              <a:ext uri="{FF2B5EF4-FFF2-40B4-BE49-F238E27FC236}">
                <a16:creationId xmlns:a16="http://schemas.microsoft.com/office/drawing/2014/main" id="{A1142D3C-9C6A-416C-8F24-0CA76C6900C8}"/>
              </a:ext>
            </a:extLst>
          </p:cNvPr>
          <p:cNvPicPr>
            <a:picLocks noChangeAspect="1" noChangeArrowheads="1"/>
          </p:cNvPicPr>
          <p:nvPr/>
        </p:nvPicPr>
        <p:blipFill>
          <a:blip r:embed="rId2"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3045289" y="2752592"/>
            <a:ext cx="391885" cy="3517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72903CDC-13D7-46D0-BA52-815C7FA1B479}"/>
              </a:ext>
            </a:extLst>
          </p:cNvPr>
          <p:cNvPicPr>
            <a:picLocks noChangeAspect="1" noChangeArrowheads="1"/>
          </p:cNvPicPr>
          <p:nvPr/>
        </p:nvPicPr>
        <p:blipFill>
          <a:blip r:embed="rId4"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5394961" y="6111805"/>
            <a:ext cx="223609" cy="20070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17135077-7958-431F-A399-99E4FDAF0B68}"/>
              </a:ext>
            </a:extLst>
          </p:cNvPr>
          <p:cNvPicPr>
            <a:picLocks noChangeAspect="1" noChangeArrowheads="1"/>
          </p:cNvPicPr>
          <p:nvPr/>
        </p:nvPicPr>
        <p:blipFill>
          <a:blip r:embed="rId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9980023" y="7686650"/>
            <a:ext cx="391885" cy="35174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CC824E9F-2F03-432B-8046-A929555B63DA}"/>
              </a:ext>
            </a:extLst>
          </p:cNvPr>
          <p:cNvPicPr>
            <a:picLocks noChangeAspect="1" noChangeArrowheads="1"/>
          </p:cNvPicPr>
          <p:nvPr/>
        </p:nvPicPr>
        <p:blipFill>
          <a:blip r:embed="rId4"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2152" y="2521373"/>
            <a:ext cx="223609" cy="2007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Icon | Puzzle">
            <a:extLst>
              <a:ext uri="{FF2B5EF4-FFF2-40B4-BE49-F238E27FC236}">
                <a16:creationId xmlns:a16="http://schemas.microsoft.com/office/drawing/2014/main" id="{84366779-D531-40C7-B988-A15FC0BA9B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0889" y="4143081"/>
            <a:ext cx="3443024" cy="3443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264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wind"/>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1463040" y="365760"/>
            <a:ext cx="12618720" cy="192024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eaLnBrk="1" fontAlgn="auto" hangingPunct="1">
              <a:lnSpc>
                <a:spcPct val="120000"/>
              </a:lnSpc>
              <a:spcBef>
                <a:spcPts val="0"/>
              </a:spcBef>
              <a:spcAft>
                <a:spcPts val="0"/>
              </a:spcAft>
            </a:pPr>
            <a:r>
              <a:rPr lang="en-US" sz="3360" b="1" dirty="0" err="1">
                <a:solidFill>
                  <a:srgbClr val="FF0000"/>
                </a:solidFill>
                <a:latin typeface="Arial"/>
              </a:rPr>
              <a:t>Câu</a:t>
            </a:r>
            <a:r>
              <a:rPr lang="en-US" sz="3360" b="1" dirty="0">
                <a:solidFill>
                  <a:srgbClr val="FF0000"/>
                </a:solidFill>
                <a:latin typeface="Arial"/>
              </a:rPr>
              <a:t> 1: </a:t>
            </a:r>
            <a:r>
              <a:rPr lang="en-US" altLang="vi-VN" sz="3600" b="1" dirty="0" err="1">
                <a:solidFill>
                  <a:srgbClr val="0070C0"/>
                </a:solidFill>
                <a:latin typeface="Times New Roman" panose="02020603050405020304" pitchFamily="18" charset="0"/>
                <a:cs typeface="Times New Roman" panose="02020603050405020304" pitchFamily="18" charset="0"/>
              </a:rPr>
              <a:t>Để</a:t>
            </a:r>
            <a:r>
              <a:rPr lang="en-US" altLang="vi-VN" sz="3600" b="1" dirty="0">
                <a:solidFill>
                  <a:srgbClr val="0070C0"/>
                </a:solidFill>
                <a:latin typeface="Times New Roman" panose="02020603050405020304" pitchFamily="18" charset="0"/>
                <a:cs typeface="Times New Roman" panose="02020603050405020304" pitchFamily="18" charset="0"/>
              </a:rPr>
              <a:t> </a:t>
            </a:r>
            <a:r>
              <a:rPr lang="en-US" altLang="vi-VN" sz="3600" b="1" dirty="0" err="1">
                <a:solidFill>
                  <a:srgbClr val="0070C0"/>
                </a:solidFill>
                <a:latin typeface="Times New Roman" panose="02020603050405020304" pitchFamily="18" charset="0"/>
                <a:cs typeface="Times New Roman" panose="02020603050405020304" pitchFamily="18" charset="0"/>
              </a:rPr>
              <a:t>đo</a:t>
            </a:r>
            <a:r>
              <a:rPr lang="en-US" altLang="vi-VN" sz="3600" b="1" dirty="0">
                <a:solidFill>
                  <a:srgbClr val="0070C0"/>
                </a:solidFill>
                <a:latin typeface="Times New Roman" panose="02020603050405020304" pitchFamily="18" charset="0"/>
                <a:cs typeface="Times New Roman" panose="02020603050405020304" pitchFamily="18" charset="0"/>
              </a:rPr>
              <a:t> </a:t>
            </a:r>
            <a:r>
              <a:rPr lang="en-US" altLang="vi-VN" sz="3600" b="1" dirty="0" err="1">
                <a:solidFill>
                  <a:srgbClr val="0070C0"/>
                </a:solidFill>
                <a:latin typeface="Times New Roman" panose="02020603050405020304" pitchFamily="18" charset="0"/>
                <a:cs typeface="Times New Roman" panose="02020603050405020304" pitchFamily="18" charset="0"/>
              </a:rPr>
              <a:t>độ</a:t>
            </a:r>
            <a:r>
              <a:rPr lang="en-US" altLang="vi-VN" sz="3600" b="1" dirty="0">
                <a:solidFill>
                  <a:srgbClr val="0070C0"/>
                </a:solidFill>
                <a:latin typeface="Times New Roman" panose="02020603050405020304" pitchFamily="18" charset="0"/>
                <a:cs typeface="Times New Roman" panose="02020603050405020304" pitchFamily="18" charset="0"/>
              </a:rPr>
              <a:t> </a:t>
            </a:r>
            <a:r>
              <a:rPr lang="en-US" altLang="vi-VN" sz="3600" b="1" dirty="0" err="1">
                <a:solidFill>
                  <a:srgbClr val="0070C0"/>
                </a:solidFill>
                <a:latin typeface="Times New Roman" panose="02020603050405020304" pitchFamily="18" charset="0"/>
                <a:cs typeface="Times New Roman" panose="02020603050405020304" pitchFamily="18" charset="0"/>
              </a:rPr>
              <a:t>dài</a:t>
            </a:r>
            <a:r>
              <a:rPr lang="en-US" altLang="vi-VN" sz="3600" b="1" dirty="0">
                <a:solidFill>
                  <a:srgbClr val="0070C0"/>
                </a:solidFill>
                <a:latin typeface="Times New Roman" panose="02020603050405020304" pitchFamily="18" charset="0"/>
                <a:cs typeface="Times New Roman" panose="02020603050405020304" pitchFamily="18" charset="0"/>
              </a:rPr>
              <a:t> </a:t>
            </a:r>
            <a:r>
              <a:rPr lang="en-US" altLang="vi-VN" sz="3600" b="1" dirty="0" err="1">
                <a:solidFill>
                  <a:srgbClr val="0070C0"/>
                </a:solidFill>
                <a:latin typeface="Times New Roman" panose="02020603050405020304" pitchFamily="18" charset="0"/>
                <a:cs typeface="Times New Roman" panose="02020603050405020304" pitchFamily="18" charset="0"/>
              </a:rPr>
              <a:t>của</a:t>
            </a:r>
            <a:r>
              <a:rPr lang="en-US" altLang="vi-VN" sz="3600" b="1" dirty="0">
                <a:solidFill>
                  <a:srgbClr val="0070C0"/>
                </a:solidFill>
                <a:latin typeface="Times New Roman" panose="02020603050405020304" pitchFamily="18" charset="0"/>
                <a:cs typeface="Times New Roman" panose="02020603050405020304" pitchFamily="18" charset="0"/>
              </a:rPr>
              <a:t> </a:t>
            </a:r>
            <a:r>
              <a:rPr lang="en-US" altLang="vi-VN" sz="3600" b="1" dirty="0" err="1">
                <a:solidFill>
                  <a:srgbClr val="0070C0"/>
                </a:solidFill>
                <a:latin typeface="Times New Roman" panose="02020603050405020304" pitchFamily="18" charset="0"/>
                <a:cs typeface="Times New Roman" panose="02020603050405020304" pitchFamily="18" charset="0"/>
              </a:rPr>
              <a:t>một</a:t>
            </a:r>
            <a:r>
              <a:rPr lang="en-US" altLang="vi-VN" sz="3600" b="1" dirty="0">
                <a:solidFill>
                  <a:srgbClr val="0070C0"/>
                </a:solidFill>
                <a:latin typeface="Times New Roman" panose="02020603050405020304" pitchFamily="18" charset="0"/>
                <a:cs typeface="Times New Roman" panose="02020603050405020304" pitchFamily="18" charset="0"/>
              </a:rPr>
              <a:t> </a:t>
            </a:r>
            <a:r>
              <a:rPr lang="en-US" altLang="vi-VN" sz="3600" b="1" dirty="0" err="1">
                <a:solidFill>
                  <a:srgbClr val="0070C0"/>
                </a:solidFill>
                <a:latin typeface="Times New Roman" panose="02020603050405020304" pitchFamily="18" charset="0"/>
                <a:cs typeface="Times New Roman" panose="02020603050405020304" pitchFamily="18" charset="0"/>
              </a:rPr>
              <a:t>vật</a:t>
            </a:r>
            <a:r>
              <a:rPr lang="en-US" altLang="vi-VN" sz="3600" b="1" dirty="0">
                <a:solidFill>
                  <a:srgbClr val="0070C0"/>
                </a:solidFill>
                <a:latin typeface="Times New Roman" panose="02020603050405020304" pitchFamily="18" charset="0"/>
                <a:cs typeface="Times New Roman" panose="02020603050405020304" pitchFamily="18" charset="0"/>
              </a:rPr>
              <a:t>, ta </a:t>
            </a:r>
            <a:r>
              <a:rPr lang="en-US" altLang="vi-VN" sz="3600" b="1" dirty="0" err="1">
                <a:solidFill>
                  <a:srgbClr val="0070C0"/>
                </a:solidFill>
                <a:latin typeface="Times New Roman" panose="02020603050405020304" pitchFamily="18" charset="0"/>
                <a:cs typeface="Times New Roman" panose="02020603050405020304" pitchFamily="18" charset="0"/>
              </a:rPr>
              <a:t>nên</a:t>
            </a:r>
            <a:r>
              <a:rPr lang="en-US" altLang="vi-VN" sz="3600" b="1" dirty="0">
                <a:solidFill>
                  <a:srgbClr val="0070C0"/>
                </a:solidFill>
                <a:latin typeface="Times New Roman" panose="02020603050405020304" pitchFamily="18" charset="0"/>
                <a:cs typeface="Times New Roman" panose="02020603050405020304" pitchFamily="18" charset="0"/>
              </a:rPr>
              <a:t> </a:t>
            </a:r>
            <a:r>
              <a:rPr lang="en-US" altLang="vi-VN" sz="3600" b="1" dirty="0" err="1">
                <a:solidFill>
                  <a:srgbClr val="0070C0"/>
                </a:solidFill>
                <a:latin typeface="Times New Roman" panose="02020603050405020304" pitchFamily="18" charset="0"/>
                <a:cs typeface="Times New Roman" panose="02020603050405020304" pitchFamily="18" charset="0"/>
              </a:rPr>
              <a:t>dùng</a:t>
            </a:r>
            <a:endParaRPr lang="en-US" sz="3360" b="1" dirty="0">
              <a:solidFill>
                <a:srgbClr val="0070C0"/>
              </a:solidFill>
              <a:latin typeface="Arial"/>
            </a:endParaRPr>
          </a:p>
        </p:txBody>
      </p:sp>
      <p:sp>
        <p:nvSpPr>
          <p:cNvPr id="5" name="A">
            <a:extLst>
              <a:ext uri="{FF2B5EF4-FFF2-40B4-BE49-F238E27FC236}">
                <a16:creationId xmlns:a16="http://schemas.microsoft.com/office/drawing/2014/main" id="{4823A823-44B2-462A-B11B-9E50565133CA}"/>
              </a:ext>
            </a:extLst>
          </p:cNvPr>
          <p:cNvSpPr/>
          <p:nvPr/>
        </p:nvSpPr>
        <p:spPr>
          <a:xfrm>
            <a:off x="1463040" y="2733456"/>
            <a:ext cx="5943600" cy="237744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eaLnBrk="1" fontAlgn="auto" hangingPunct="1">
              <a:lnSpc>
                <a:spcPct val="120000"/>
              </a:lnSpc>
              <a:spcBef>
                <a:spcPts val="0"/>
              </a:spcBef>
              <a:spcAft>
                <a:spcPts val="0"/>
              </a:spcAft>
            </a:pPr>
            <a:r>
              <a:rPr lang="en-US" sz="4000" b="1" dirty="0">
                <a:solidFill>
                  <a:prstClr val="black">
                    <a:lumMod val="85000"/>
                    <a:lumOff val="15000"/>
                  </a:prstClr>
                </a:solidFill>
                <a:latin typeface="Times New Roman" panose="02020603050405020304" pitchFamily="18" charset="0"/>
                <a:cs typeface="Times New Roman" panose="02020603050405020304" pitchFamily="18" charset="0"/>
              </a:rPr>
              <a:t>A. </a:t>
            </a:r>
            <a:r>
              <a:rPr lang="en-US" sz="4000" b="1" dirty="0" err="1">
                <a:solidFill>
                  <a:schemeClr val="tx1"/>
                </a:solidFill>
                <a:latin typeface="Times New Roman" panose="02020603050405020304" pitchFamily="18" charset="0"/>
                <a:cs typeface="Times New Roman" panose="02020603050405020304" pitchFamily="18" charset="0"/>
              </a:rPr>
              <a:t>T</a:t>
            </a:r>
            <a:r>
              <a:rPr lang="en-US" altLang="vi-VN"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hước</a:t>
            </a:r>
            <a:r>
              <a:rPr lang="en-US" altLang="vi-VN"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đo</a:t>
            </a:r>
            <a:r>
              <a:rPr lang="en-US" altLang="vi-VN"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endParaRPr lang="en-US" sz="4000" b="1" dirty="0">
              <a:solidFill>
                <a:schemeClr val="tx1"/>
              </a:solidFill>
              <a:latin typeface="Times New Roman" panose="02020603050405020304" pitchFamily="18" charset="0"/>
              <a:cs typeface="Times New Roman" panose="02020603050405020304" pitchFamily="18" charset="0"/>
            </a:endParaRPr>
          </a:p>
        </p:txBody>
      </p:sp>
      <p:sp>
        <p:nvSpPr>
          <p:cNvPr id="6" name="B">
            <a:extLst>
              <a:ext uri="{FF2B5EF4-FFF2-40B4-BE49-F238E27FC236}">
                <a16:creationId xmlns:a16="http://schemas.microsoft.com/office/drawing/2014/main" id="{46F9278F-3B69-4EE5-844B-70B61CDB4458}"/>
              </a:ext>
            </a:extLst>
          </p:cNvPr>
          <p:cNvSpPr/>
          <p:nvPr/>
        </p:nvSpPr>
        <p:spPr>
          <a:xfrm>
            <a:off x="8138162" y="2733456"/>
            <a:ext cx="5943600" cy="237744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eaLnBrk="1" fontAlgn="auto" hangingPunct="1">
              <a:lnSpc>
                <a:spcPct val="120000"/>
              </a:lnSpc>
              <a:spcBef>
                <a:spcPts val="0"/>
              </a:spcBef>
              <a:spcAft>
                <a:spcPts val="0"/>
              </a:spcAft>
            </a:pPr>
            <a:r>
              <a:rPr lang="en-US" sz="4000" b="1" dirty="0">
                <a:solidFill>
                  <a:schemeClr val="tx1"/>
                </a:solidFill>
                <a:latin typeface="Arial"/>
              </a:rPr>
              <a:t>B. </a:t>
            </a:r>
            <a:r>
              <a:rPr lang="en-US" sz="4000" b="1" dirty="0">
                <a:solidFill>
                  <a:schemeClr val="tx1"/>
                </a:solidFill>
                <a:latin typeface="Times New Roman" panose="02020603050405020304" pitchFamily="18" charset="0"/>
                <a:cs typeface="Times New Roman" panose="02020603050405020304" pitchFamily="18" charset="0"/>
              </a:rPr>
              <a:t>G</a:t>
            </a:r>
            <a:r>
              <a:rPr lang="en-US" altLang="vi-VN"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ang </a:t>
            </a:r>
            <a:r>
              <a:rPr lang="en-US" altLang="vi-VN"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bàn</a:t>
            </a:r>
            <a:r>
              <a:rPr lang="en-US" altLang="vi-VN"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tay</a:t>
            </a:r>
            <a:r>
              <a:rPr lang="en-US" altLang="vi-VN"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endParaRPr lang="en-US" sz="4000" b="1" dirty="0">
              <a:solidFill>
                <a:schemeClr val="tx1"/>
              </a:solidFill>
              <a:latin typeface="Arial"/>
            </a:endParaRPr>
          </a:p>
        </p:txBody>
      </p:sp>
      <p:sp>
        <p:nvSpPr>
          <p:cNvPr id="7" name="C">
            <a:extLst>
              <a:ext uri="{FF2B5EF4-FFF2-40B4-BE49-F238E27FC236}">
                <a16:creationId xmlns:a16="http://schemas.microsoft.com/office/drawing/2014/main" id="{E3A96275-DBA7-4C6C-8D68-929EB13A4472}"/>
              </a:ext>
            </a:extLst>
          </p:cNvPr>
          <p:cNvSpPr/>
          <p:nvPr/>
        </p:nvSpPr>
        <p:spPr>
          <a:xfrm>
            <a:off x="1528174" y="5523978"/>
            <a:ext cx="5878465" cy="2339862"/>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eaLnBrk="1" fontAlgn="auto" hangingPunct="1">
              <a:lnSpc>
                <a:spcPct val="120000"/>
              </a:lnSpc>
              <a:spcBef>
                <a:spcPts val="0"/>
              </a:spcBef>
              <a:spcAft>
                <a:spcPts val="0"/>
              </a:spcAft>
            </a:pPr>
            <a:r>
              <a:rPr lang="en-US" sz="4000" b="1" dirty="0">
                <a:solidFill>
                  <a:schemeClr val="tx1"/>
                </a:solidFill>
                <a:latin typeface="Arial"/>
              </a:rPr>
              <a:t>C. </a:t>
            </a:r>
            <a:r>
              <a:rPr lang="en-US" sz="4000" b="1" dirty="0" err="1">
                <a:solidFill>
                  <a:schemeClr val="tx1"/>
                </a:solidFill>
                <a:latin typeface="Times New Roman" panose="02020603050405020304" pitchFamily="18" charset="0"/>
                <a:cs typeface="Times New Roman" panose="02020603050405020304" pitchFamily="18" charset="0"/>
              </a:rPr>
              <a:t>S</a:t>
            </a:r>
            <a:r>
              <a:rPr lang="en-US" altLang="vi-VN"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ợi</a:t>
            </a:r>
            <a:r>
              <a:rPr lang="en-US" altLang="vi-VN"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dây</a:t>
            </a:r>
            <a:r>
              <a:rPr lang="en-US" altLang="vi-VN"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4000" b="1" dirty="0">
              <a:solidFill>
                <a:schemeClr val="tx1"/>
              </a:solidFill>
              <a:latin typeface="Arial"/>
            </a:endParaRPr>
          </a:p>
        </p:txBody>
      </p:sp>
      <p:sp>
        <p:nvSpPr>
          <p:cNvPr id="8" name="D">
            <a:extLst>
              <a:ext uri="{FF2B5EF4-FFF2-40B4-BE49-F238E27FC236}">
                <a16:creationId xmlns:a16="http://schemas.microsoft.com/office/drawing/2014/main" id="{FE13A5F7-CAB7-4913-888C-57DBA728664C}"/>
              </a:ext>
            </a:extLst>
          </p:cNvPr>
          <p:cNvSpPr/>
          <p:nvPr/>
        </p:nvSpPr>
        <p:spPr>
          <a:xfrm>
            <a:off x="8138162" y="5486400"/>
            <a:ext cx="5943600" cy="237744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defRPr/>
            </a:pPr>
            <a:r>
              <a:rPr lang="en-US" sz="4000" b="1" dirty="0">
                <a:solidFill>
                  <a:schemeClr val="tx1"/>
                </a:solidFill>
                <a:latin typeface="Arial"/>
              </a:rPr>
              <a:t>D. </a:t>
            </a:r>
            <a:r>
              <a:rPr lang="en-US" sz="4000" b="1" dirty="0" err="1">
                <a:solidFill>
                  <a:schemeClr val="tx1"/>
                </a:solidFill>
                <a:latin typeface="Times New Roman" panose="02020603050405020304" pitchFamily="18" charset="0"/>
                <a:cs typeface="Times New Roman" panose="02020603050405020304" pitchFamily="18" charset="0"/>
              </a:rPr>
              <a:t>B</a:t>
            </a:r>
            <a:r>
              <a:rPr lang="en-US" altLang="vi-VN"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àn</a:t>
            </a:r>
            <a:r>
              <a:rPr lang="en-US" altLang="vi-VN"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chân</a:t>
            </a:r>
            <a:r>
              <a:rPr lang="en-US" altLang="vi-VN"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2" name="Oval 1">
            <a:extLst>
              <a:ext uri="{FF2B5EF4-FFF2-40B4-BE49-F238E27FC236}">
                <a16:creationId xmlns:a16="http://schemas.microsoft.com/office/drawing/2014/main" id="{0A5D7C17-4A4F-4CED-B284-A5BEB280CE10}"/>
              </a:ext>
            </a:extLst>
          </p:cNvPr>
          <p:cNvSpPr/>
          <p:nvPr/>
        </p:nvSpPr>
        <p:spPr>
          <a:xfrm>
            <a:off x="2803848" y="3466728"/>
            <a:ext cx="792088" cy="10081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2619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5"/>
                                        </p:tgtEl>
                                        <p:attrNameLst>
                                          <p:attrName>fillcolor</p:attrName>
                                        </p:attrNameLst>
                                      </p:cBhvr>
                                      <p:to>
                                        <a:srgbClr val="C6E5A4"/>
                                      </p:to>
                                    </p:animClr>
                                    <p:set>
                                      <p:cBhvr>
                                        <p:cTn id="13" dur="2000" fill="hold"/>
                                        <p:tgtEl>
                                          <p:spTgt spid="5"/>
                                        </p:tgtEl>
                                        <p:attrNameLst>
                                          <p:attrName>fill.type</p:attrName>
                                        </p:attrNameLst>
                                      </p:cBhvr>
                                      <p:to>
                                        <p:strVal val="solid"/>
                                      </p:to>
                                    </p:set>
                                    <p:set>
                                      <p:cBhvr>
                                        <p:cTn id="14" dur="2000" fill="hold"/>
                                        <p:tgtEl>
                                          <p:spTgt spid="5"/>
                                        </p:tgtEl>
                                        <p:attrNameLst>
                                          <p:attrName>fill.on</p:attrName>
                                        </p:attrNameLst>
                                      </p:cBhvr>
                                      <p:to>
                                        <p:strVal val="true"/>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6"/>
                                        </p:tgtEl>
                                        <p:attrNameLst>
                                          <p:attrName>fillcolor</p:attrName>
                                        </p:attrNameLst>
                                      </p:cBhvr>
                                      <p:to>
                                        <a:srgbClr val="FDA896"/>
                                      </p:to>
                                    </p:animClr>
                                    <p:set>
                                      <p:cBhvr>
                                        <p:cTn id="20" dur="2000" fill="hold"/>
                                        <p:tgtEl>
                                          <p:spTgt spid="6"/>
                                        </p:tgtEl>
                                        <p:attrNameLst>
                                          <p:attrName>fill.type</p:attrName>
                                        </p:attrNameLst>
                                      </p:cBhvr>
                                      <p:to>
                                        <p:strVal val="solid"/>
                                      </p:to>
                                    </p:set>
                                    <p:set>
                                      <p:cBhvr>
                                        <p:cTn id="21"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7"/>
                                        </p:tgtEl>
                                        <p:attrNameLst>
                                          <p:attrName>fillcolor</p:attrName>
                                        </p:attrNameLst>
                                      </p:cBhvr>
                                      <p:to>
                                        <a:srgbClr val="FDA896"/>
                                      </p:to>
                                    </p:animClr>
                                    <p:set>
                                      <p:cBhvr>
                                        <p:cTn id="27" dur="2000" fill="hold"/>
                                        <p:tgtEl>
                                          <p:spTgt spid="7"/>
                                        </p:tgtEl>
                                        <p:attrNameLst>
                                          <p:attrName>fill.type</p:attrName>
                                        </p:attrNameLst>
                                      </p:cBhvr>
                                      <p:to>
                                        <p:strVal val="solid"/>
                                      </p:to>
                                    </p:set>
                                    <p:set>
                                      <p:cBhvr>
                                        <p:cTn id="2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8"/>
                                        </p:tgtEl>
                                        <p:attrNameLst>
                                          <p:attrName>fillcolor</p:attrName>
                                        </p:attrNameLst>
                                      </p:cBhvr>
                                      <p:to>
                                        <a:srgbClr val="FDA896"/>
                                      </p:to>
                                    </p:animClr>
                                    <p:set>
                                      <p:cBhvr>
                                        <p:cTn id="34" dur="2000" fill="hold"/>
                                        <p:tgtEl>
                                          <p:spTgt spid="8"/>
                                        </p:tgtEl>
                                        <p:attrNameLst>
                                          <p:attrName>fill.type</p:attrName>
                                        </p:attrNameLst>
                                      </p:cBhvr>
                                      <p:to>
                                        <p:strVal val="solid"/>
                                      </p:to>
                                    </p:set>
                                    <p:set>
                                      <p:cBhvr>
                                        <p:cTn id="35"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1463040" y="365760"/>
            <a:ext cx="12618720" cy="192024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eaLnBrk="1" fontAlgn="auto" hangingPunct="1">
              <a:lnSpc>
                <a:spcPct val="120000"/>
              </a:lnSpc>
              <a:spcBef>
                <a:spcPts val="0"/>
              </a:spcBef>
              <a:spcAft>
                <a:spcPts val="0"/>
              </a:spcAft>
            </a:pPr>
            <a:r>
              <a:rPr lang="en-US" sz="4000" b="1" dirty="0" err="1">
                <a:solidFill>
                  <a:srgbClr val="FF0000"/>
                </a:solidFill>
                <a:latin typeface="Arial"/>
              </a:rPr>
              <a:t>Câu</a:t>
            </a:r>
            <a:r>
              <a:rPr lang="en-US" sz="4000" b="1" dirty="0">
                <a:solidFill>
                  <a:srgbClr val="FF0000"/>
                </a:solidFill>
                <a:latin typeface="Arial"/>
              </a:rPr>
              <a:t> 2: </a:t>
            </a:r>
            <a:r>
              <a:rPr lang="en-US" altLang="vi-VN" sz="4000" b="1" dirty="0" err="1">
                <a:solidFill>
                  <a:srgbClr val="0070C0"/>
                </a:solidFill>
                <a:latin typeface="Times New Roman" panose="02020603050405020304" pitchFamily="18" charset="0"/>
                <a:cs typeface="Times New Roman" panose="02020603050405020304" pitchFamily="18" charset="0"/>
              </a:rPr>
              <a:t>Giới</a:t>
            </a:r>
            <a:r>
              <a:rPr lang="en-US" altLang="vi-VN" sz="4000" b="1" dirty="0">
                <a:solidFill>
                  <a:srgbClr val="0070C0"/>
                </a:solidFill>
                <a:latin typeface="Times New Roman" panose="02020603050405020304" pitchFamily="18" charset="0"/>
                <a:cs typeface="Times New Roman" panose="02020603050405020304" pitchFamily="18" charset="0"/>
              </a:rPr>
              <a:t> </a:t>
            </a:r>
            <a:r>
              <a:rPr lang="en-US" altLang="vi-VN" sz="4000" b="1" dirty="0" err="1">
                <a:solidFill>
                  <a:srgbClr val="0070C0"/>
                </a:solidFill>
                <a:latin typeface="Times New Roman" panose="02020603050405020304" pitchFamily="18" charset="0"/>
                <a:cs typeface="Times New Roman" panose="02020603050405020304" pitchFamily="18" charset="0"/>
              </a:rPr>
              <a:t>hạn</a:t>
            </a:r>
            <a:r>
              <a:rPr lang="en-US" altLang="vi-VN" sz="4000" b="1" dirty="0">
                <a:solidFill>
                  <a:srgbClr val="0070C0"/>
                </a:solidFill>
                <a:latin typeface="Times New Roman" panose="02020603050405020304" pitchFamily="18" charset="0"/>
                <a:cs typeface="Times New Roman" panose="02020603050405020304" pitchFamily="18" charset="0"/>
              </a:rPr>
              <a:t> </a:t>
            </a:r>
            <a:r>
              <a:rPr lang="en-US" altLang="vi-VN" sz="4000" b="1" dirty="0" err="1">
                <a:solidFill>
                  <a:srgbClr val="0070C0"/>
                </a:solidFill>
                <a:latin typeface="Times New Roman" panose="02020603050405020304" pitchFamily="18" charset="0"/>
                <a:cs typeface="Times New Roman" panose="02020603050405020304" pitchFamily="18" charset="0"/>
              </a:rPr>
              <a:t>đo</a:t>
            </a:r>
            <a:r>
              <a:rPr lang="en-US" altLang="vi-VN" sz="4000" b="1" dirty="0">
                <a:solidFill>
                  <a:srgbClr val="0070C0"/>
                </a:solidFill>
                <a:latin typeface="Times New Roman" panose="02020603050405020304" pitchFamily="18" charset="0"/>
                <a:cs typeface="Times New Roman" panose="02020603050405020304" pitchFamily="18" charset="0"/>
              </a:rPr>
              <a:t> </a:t>
            </a:r>
            <a:r>
              <a:rPr lang="en-US" altLang="vi-VN" sz="4000" b="1" dirty="0" err="1">
                <a:solidFill>
                  <a:srgbClr val="0070C0"/>
                </a:solidFill>
                <a:latin typeface="Times New Roman" panose="02020603050405020304" pitchFamily="18" charset="0"/>
                <a:cs typeface="Times New Roman" panose="02020603050405020304" pitchFamily="18" charset="0"/>
              </a:rPr>
              <a:t>của</a:t>
            </a:r>
            <a:r>
              <a:rPr lang="en-US" altLang="vi-VN" sz="4000" b="1" dirty="0">
                <a:solidFill>
                  <a:srgbClr val="0070C0"/>
                </a:solidFill>
                <a:latin typeface="Times New Roman" panose="02020603050405020304" pitchFamily="18" charset="0"/>
                <a:cs typeface="Times New Roman" panose="02020603050405020304" pitchFamily="18" charset="0"/>
              </a:rPr>
              <a:t> </a:t>
            </a:r>
            <a:r>
              <a:rPr lang="en-US" altLang="vi-VN" sz="4000" b="1" dirty="0" err="1">
                <a:solidFill>
                  <a:srgbClr val="0070C0"/>
                </a:solidFill>
                <a:latin typeface="Times New Roman" panose="02020603050405020304" pitchFamily="18" charset="0"/>
                <a:cs typeface="Times New Roman" panose="02020603050405020304" pitchFamily="18" charset="0"/>
              </a:rPr>
              <a:t>thước</a:t>
            </a:r>
            <a:r>
              <a:rPr lang="en-US" altLang="vi-VN" sz="4000" b="1" dirty="0">
                <a:solidFill>
                  <a:srgbClr val="0070C0"/>
                </a:solidFill>
                <a:latin typeface="Times New Roman" panose="02020603050405020304" pitchFamily="18" charset="0"/>
                <a:cs typeface="Times New Roman" panose="02020603050405020304" pitchFamily="18" charset="0"/>
              </a:rPr>
              <a:t> </a:t>
            </a:r>
            <a:r>
              <a:rPr lang="en-US" altLang="vi-VN" sz="4000" b="1" dirty="0" err="1">
                <a:solidFill>
                  <a:srgbClr val="0070C0"/>
                </a:solidFill>
                <a:latin typeface="Times New Roman" panose="02020603050405020304" pitchFamily="18" charset="0"/>
                <a:cs typeface="Times New Roman" panose="02020603050405020304" pitchFamily="18" charset="0"/>
              </a:rPr>
              <a:t>là</a:t>
            </a:r>
            <a:r>
              <a:rPr lang="en-US" altLang="vi-VN" sz="4000" b="1" dirty="0">
                <a:solidFill>
                  <a:srgbClr val="0070C0"/>
                </a:solidFill>
                <a:latin typeface="Times New Roman" panose="02020603050405020304" pitchFamily="18" charset="0"/>
                <a:cs typeface="Times New Roman" panose="02020603050405020304" pitchFamily="18" charset="0"/>
              </a:rPr>
              <a:t> </a:t>
            </a:r>
            <a:endParaRPr lang="en-US" sz="4000" b="1" dirty="0">
              <a:solidFill>
                <a:srgbClr val="0070C0"/>
              </a:solidFill>
              <a:latin typeface="Arial"/>
            </a:endParaRPr>
          </a:p>
        </p:txBody>
      </p:sp>
      <p:sp>
        <p:nvSpPr>
          <p:cNvPr id="5" name="A">
            <a:extLst>
              <a:ext uri="{FF2B5EF4-FFF2-40B4-BE49-F238E27FC236}">
                <a16:creationId xmlns:a16="http://schemas.microsoft.com/office/drawing/2014/main" id="{4823A823-44B2-462A-B11B-9E50565133CA}"/>
              </a:ext>
            </a:extLst>
          </p:cNvPr>
          <p:cNvSpPr/>
          <p:nvPr/>
        </p:nvSpPr>
        <p:spPr>
          <a:xfrm>
            <a:off x="1463040" y="2745472"/>
            <a:ext cx="5943600" cy="237744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eaLnBrk="1" fontAlgn="auto" hangingPunct="1">
              <a:lnSpc>
                <a:spcPct val="120000"/>
              </a:lnSpc>
              <a:spcBef>
                <a:spcPts val="0"/>
              </a:spcBef>
              <a:spcAft>
                <a:spcPts val="0"/>
              </a:spcAft>
            </a:pPr>
            <a:r>
              <a:rPr lang="en-US" sz="3600" b="1" dirty="0">
                <a:solidFill>
                  <a:schemeClr val="tx1"/>
                </a:solidFill>
                <a:latin typeface="Arial"/>
              </a:rPr>
              <a:t> </a:t>
            </a:r>
            <a:r>
              <a:rPr lang="fr-FR" altLang="vi-VN" sz="3600" b="1" dirty="0">
                <a:solidFill>
                  <a:schemeClr val="tx1"/>
                </a:solidFill>
                <a:latin typeface="Times New Roman" panose="02020603050405020304" pitchFamily="18" charset="0"/>
                <a:cs typeface="Times New Roman" panose="02020603050405020304" pitchFamily="18" charset="0"/>
              </a:rPr>
              <a:t>A. </a:t>
            </a:r>
            <a:r>
              <a:rPr lang="fr-FR" altLang="vi-VN" sz="3600" b="1" dirty="0" err="1">
                <a:solidFill>
                  <a:schemeClr val="tx1"/>
                </a:solidFill>
                <a:latin typeface="Times New Roman" panose="02020603050405020304" pitchFamily="18" charset="0"/>
                <a:cs typeface="Times New Roman" panose="02020603050405020304" pitchFamily="18" charset="0"/>
              </a:rPr>
              <a:t>độ</a:t>
            </a:r>
            <a:r>
              <a:rPr lang="fr-FR" altLang="vi-VN" sz="3600" b="1" dirty="0">
                <a:solidFill>
                  <a:schemeClr val="tx1"/>
                </a:solidFill>
                <a:latin typeface="Times New Roman" panose="02020603050405020304" pitchFamily="18" charset="0"/>
                <a:cs typeface="Times New Roman" panose="02020603050405020304" pitchFamily="18" charset="0"/>
              </a:rPr>
              <a:t> </a:t>
            </a:r>
            <a:r>
              <a:rPr lang="fr-FR" altLang="vi-VN" sz="3600" b="1" dirty="0" err="1">
                <a:solidFill>
                  <a:schemeClr val="tx1"/>
                </a:solidFill>
                <a:latin typeface="Times New Roman" panose="02020603050405020304" pitchFamily="18" charset="0"/>
                <a:cs typeface="Times New Roman" panose="02020603050405020304" pitchFamily="18" charset="0"/>
              </a:rPr>
              <a:t>dài</a:t>
            </a:r>
            <a:r>
              <a:rPr lang="fr-FR" altLang="vi-VN" sz="3600" b="1" dirty="0">
                <a:solidFill>
                  <a:schemeClr val="tx1"/>
                </a:solidFill>
                <a:latin typeface="Times New Roman" panose="02020603050405020304" pitchFamily="18" charset="0"/>
                <a:cs typeface="Times New Roman" panose="02020603050405020304" pitchFamily="18" charset="0"/>
              </a:rPr>
              <a:t> </a:t>
            </a:r>
            <a:r>
              <a:rPr lang="fr-FR" altLang="vi-VN" sz="3600" b="1" dirty="0" err="1">
                <a:solidFill>
                  <a:schemeClr val="tx1"/>
                </a:solidFill>
                <a:latin typeface="Times New Roman" panose="02020603050405020304" pitchFamily="18" charset="0"/>
                <a:cs typeface="Times New Roman" panose="02020603050405020304" pitchFamily="18" charset="0"/>
              </a:rPr>
              <a:t>giữa</a:t>
            </a:r>
            <a:r>
              <a:rPr lang="fr-FR" altLang="vi-VN" sz="3600" b="1" dirty="0">
                <a:solidFill>
                  <a:schemeClr val="tx1"/>
                </a:solidFill>
                <a:latin typeface="Times New Roman" panose="02020603050405020304" pitchFamily="18" charset="0"/>
                <a:cs typeface="Times New Roman" panose="02020603050405020304" pitchFamily="18" charset="0"/>
              </a:rPr>
              <a:t> </a:t>
            </a:r>
            <a:r>
              <a:rPr lang="fr-FR" altLang="vi-VN" sz="3600" b="1" dirty="0" err="1">
                <a:solidFill>
                  <a:schemeClr val="tx1"/>
                </a:solidFill>
                <a:latin typeface="Times New Roman" panose="02020603050405020304" pitchFamily="18" charset="0"/>
                <a:cs typeface="Times New Roman" panose="02020603050405020304" pitchFamily="18" charset="0"/>
              </a:rPr>
              <a:t>hai</a:t>
            </a:r>
            <a:r>
              <a:rPr lang="fr-FR" altLang="vi-VN" sz="3600" b="1" dirty="0">
                <a:solidFill>
                  <a:schemeClr val="tx1"/>
                </a:solidFill>
                <a:latin typeface="Times New Roman" panose="02020603050405020304" pitchFamily="18" charset="0"/>
                <a:cs typeface="Times New Roman" panose="02020603050405020304" pitchFamily="18" charset="0"/>
              </a:rPr>
              <a:t> </a:t>
            </a:r>
            <a:r>
              <a:rPr lang="fr-FR" altLang="vi-VN" sz="3600" b="1" dirty="0" err="1">
                <a:solidFill>
                  <a:schemeClr val="tx1"/>
                </a:solidFill>
                <a:latin typeface="Times New Roman" panose="02020603050405020304" pitchFamily="18" charset="0"/>
                <a:cs typeface="Times New Roman" panose="02020603050405020304" pitchFamily="18" charset="0"/>
              </a:rPr>
              <a:t>vạch</a:t>
            </a:r>
            <a:r>
              <a:rPr lang="fr-FR" altLang="vi-VN" sz="3600" b="1" dirty="0">
                <a:solidFill>
                  <a:schemeClr val="tx1"/>
                </a:solidFill>
                <a:latin typeface="Times New Roman" panose="02020603050405020304" pitchFamily="18" charset="0"/>
                <a:cs typeface="Times New Roman" panose="02020603050405020304" pitchFamily="18" charset="0"/>
              </a:rPr>
              <a:t> chia </a:t>
            </a:r>
            <a:r>
              <a:rPr lang="fr-FR" altLang="vi-VN" sz="3600" b="1" dirty="0" err="1">
                <a:solidFill>
                  <a:schemeClr val="tx1"/>
                </a:solidFill>
                <a:latin typeface="Times New Roman" panose="02020603050405020304" pitchFamily="18" charset="0"/>
                <a:cs typeface="Times New Roman" panose="02020603050405020304" pitchFamily="18" charset="0"/>
              </a:rPr>
              <a:t>liên</a:t>
            </a:r>
            <a:r>
              <a:rPr lang="fr-FR" altLang="vi-VN" sz="3600" b="1" dirty="0">
                <a:solidFill>
                  <a:schemeClr val="tx1"/>
                </a:solidFill>
                <a:latin typeface="Times New Roman" panose="02020603050405020304" pitchFamily="18" charset="0"/>
                <a:cs typeface="Times New Roman" panose="02020603050405020304" pitchFamily="18" charset="0"/>
              </a:rPr>
              <a:t> </a:t>
            </a:r>
            <a:r>
              <a:rPr lang="fr-FR" altLang="vi-VN" sz="3600" b="1" dirty="0" err="1">
                <a:solidFill>
                  <a:schemeClr val="tx1"/>
                </a:solidFill>
                <a:latin typeface="Times New Roman" panose="02020603050405020304" pitchFamily="18" charset="0"/>
                <a:cs typeface="Times New Roman" panose="02020603050405020304" pitchFamily="18" charset="0"/>
              </a:rPr>
              <a:t>tiếp</a:t>
            </a:r>
            <a:r>
              <a:rPr lang="fr-FR" altLang="vi-VN" sz="3600" b="1" dirty="0">
                <a:solidFill>
                  <a:schemeClr val="tx1"/>
                </a:solidFill>
                <a:latin typeface="Times New Roman" panose="02020603050405020304" pitchFamily="18" charset="0"/>
                <a:cs typeface="Times New Roman" panose="02020603050405020304" pitchFamily="18" charset="0"/>
              </a:rPr>
              <a:t> </a:t>
            </a:r>
            <a:r>
              <a:rPr lang="fr-FR" altLang="vi-VN" sz="3600" b="1" dirty="0" err="1">
                <a:solidFill>
                  <a:schemeClr val="tx1"/>
                </a:solidFill>
                <a:latin typeface="Times New Roman" panose="02020603050405020304" pitchFamily="18" charset="0"/>
                <a:cs typeface="Times New Roman" panose="02020603050405020304" pitchFamily="18" charset="0"/>
              </a:rPr>
              <a:t>trên</a:t>
            </a:r>
            <a:r>
              <a:rPr lang="fr-FR" altLang="vi-VN" sz="3600" b="1" dirty="0">
                <a:solidFill>
                  <a:schemeClr val="tx1"/>
                </a:solidFill>
                <a:latin typeface="Times New Roman" panose="02020603050405020304" pitchFamily="18" charset="0"/>
                <a:cs typeface="Times New Roman" panose="02020603050405020304" pitchFamily="18" charset="0"/>
              </a:rPr>
              <a:t> </a:t>
            </a:r>
            <a:r>
              <a:rPr lang="fr-FR" altLang="vi-VN" sz="3600" b="1" dirty="0" err="1">
                <a:solidFill>
                  <a:schemeClr val="tx1"/>
                </a:solidFill>
                <a:latin typeface="Times New Roman" panose="02020603050405020304" pitchFamily="18" charset="0"/>
                <a:cs typeface="Times New Roman" panose="02020603050405020304" pitchFamily="18" charset="0"/>
              </a:rPr>
              <a:t>thước</a:t>
            </a:r>
            <a:r>
              <a:rPr lang="fr-FR" altLang="vi-VN" sz="3600" b="1" dirty="0">
                <a:solidFill>
                  <a:schemeClr val="tx1"/>
                </a:solidFill>
                <a:latin typeface="Times New Roman" panose="02020603050405020304" pitchFamily="18" charset="0"/>
                <a:cs typeface="Times New Roman" panose="02020603050405020304" pitchFamily="18" charset="0"/>
              </a:rPr>
              <a:t>. 	</a:t>
            </a:r>
            <a:endParaRPr lang="en-US" sz="3600" b="1" dirty="0">
              <a:solidFill>
                <a:schemeClr val="tx1"/>
              </a:solidFill>
              <a:latin typeface="Arial"/>
            </a:endParaRPr>
          </a:p>
        </p:txBody>
      </p:sp>
      <p:sp>
        <p:nvSpPr>
          <p:cNvPr id="6" name="B">
            <a:extLst>
              <a:ext uri="{FF2B5EF4-FFF2-40B4-BE49-F238E27FC236}">
                <a16:creationId xmlns:a16="http://schemas.microsoft.com/office/drawing/2014/main" id="{46F9278F-3B69-4EE5-844B-70B61CDB4458}"/>
              </a:ext>
            </a:extLst>
          </p:cNvPr>
          <p:cNvSpPr/>
          <p:nvPr/>
        </p:nvSpPr>
        <p:spPr>
          <a:xfrm>
            <a:off x="8138162" y="2733456"/>
            <a:ext cx="5943600" cy="237744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eaLnBrk="1" fontAlgn="auto" hangingPunct="1">
              <a:lnSpc>
                <a:spcPct val="120000"/>
              </a:lnSpc>
              <a:spcBef>
                <a:spcPts val="0"/>
              </a:spcBef>
              <a:spcAft>
                <a:spcPts val="0"/>
              </a:spcAft>
            </a:pPr>
            <a:r>
              <a:rPr lang="en-US" sz="3600" b="1" dirty="0">
                <a:solidFill>
                  <a:schemeClr val="tx1"/>
                </a:solidFill>
                <a:latin typeface="Arial"/>
              </a:rPr>
              <a:t>B. </a:t>
            </a:r>
            <a:r>
              <a:rPr lang="fr-FR" altLang="vi-VN" sz="3600" b="1" dirty="0" err="1">
                <a:solidFill>
                  <a:schemeClr val="tx1"/>
                </a:solidFill>
                <a:latin typeface="Times New Roman" panose="02020603050405020304" pitchFamily="18" charset="0"/>
                <a:cs typeface="Times New Roman" panose="02020603050405020304" pitchFamily="18" charset="0"/>
              </a:rPr>
              <a:t>độ</a:t>
            </a:r>
            <a:r>
              <a:rPr lang="fr-FR" altLang="vi-VN" sz="3600" b="1" dirty="0">
                <a:solidFill>
                  <a:schemeClr val="tx1"/>
                </a:solidFill>
                <a:latin typeface="Times New Roman" panose="02020603050405020304" pitchFamily="18" charset="0"/>
                <a:cs typeface="Times New Roman" panose="02020603050405020304" pitchFamily="18" charset="0"/>
              </a:rPr>
              <a:t> </a:t>
            </a:r>
            <a:r>
              <a:rPr lang="fr-FR" altLang="vi-VN" sz="3600" b="1" dirty="0" err="1">
                <a:solidFill>
                  <a:schemeClr val="tx1"/>
                </a:solidFill>
                <a:latin typeface="Times New Roman" panose="02020603050405020304" pitchFamily="18" charset="0"/>
                <a:cs typeface="Times New Roman" panose="02020603050405020304" pitchFamily="18" charset="0"/>
              </a:rPr>
              <a:t>dài</a:t>
            </a:r>
            <a:r>
              <a:rPr lang="fr-FR" altLang="vi-VN" sz="3600" b="1" dirty="0">
                <a:solidFill>
                  <a:schemeClr val="tx1"/>
                </a:solidFill>
                <a:latin typeface="Times New Roman" panose="02020603050405020304" pitchFamily="18" charset="0"/>
                <a:cs typeface="Times New Roman" panose="02020603050405020304" pitchFamily="18" charset="0"/>
              </a:rPr>
              <a:t> </a:t>
            </a:r>
            <a:r>
              <a:rPr lang="fr-FR" altLang="vi-VN" sz="3600" b="1" dirty="0" err="1">
                <a:solidFill>
                  <a:schemeClr val="tx1"/>
                </a:solidFill>
                <a:latin typeface="Times New Roman" panose="02020603050405020304" pitchFamily="18" charset="0"/>
                <a:cs typeface="Times New Roman" panose="02020603050405020304" pitchFamily="18" charset="0"/>
              </a:rPr>
              <a:t>nhỏ</a:t>
            </a:r>
            <a:r>
              <a:rPr lang="fr-FR" altLang="vi-VN" sz="3600" b="1" dirty="0">
                <a:solidFill>
                  <a:schemeClr val="tx1"/>
                </a:solidFill>
                <a:latin typeface="Times New Roman" panose="02020603050405020304" pitchFamily="18" charset="0"/>
                <a:cs typeface="Times New Roman" panose="02020603050405020304" pitchFamily="18" charset="0"/>
              </a:rPr>
              <a:t> </a:t>
            </a:r>
            <a:r>
              <a:rPr lang="fr-FR" altLang="vi-VN" sz="3600" b="1" dirty="0" err="1">
                <a:solidFill>
                  <a:schemeClr val="tx1"/>
                </a:solidFill>
                <a:latin typeface="Times New Roman" panose="02020603050405020304" pitchFamily="18" charset="0"/>
                <a:cs typeface="Times New Roman" panose="02020603050405020304" pitchFamily="18" charset="0"/>
              </a:rPr>
              <a:t>nhất</a:t>
            </a:r>
            <a:r>
              <a:rPr lang="fr-FR" altLang="vi-VN" sz="3600" b="1" dirty="0">
                <a:solidFill>
                  <a:schemeClr val="tx1"/>
                </a:solidFill>
                <a:latin typeface="Times New Roman" panose="02020603050405020304" pitchFamily="18" charset="0"/>
                <a:cs typeface="Times New Roman" panose="02020603050405020304" pitchFamily="18" charset="0"/>
              </a:rPr>
              <a:t> </a:t>
            </a:r>
            <a:r>
              <a:rPr lang="fr-FR" altLang="vi-VN" sz="3600" b="1" dirty="0" err="1">
                <a:solidFill>
                  <a:schemeClr val="tx1"/>
                </a:solidFill>
                <a:latin typeface="Times New Roman" panose="02020603050405020304" pitchFamily="18" charset="0"/>
                <a:cs typeface="Times New Roman" panose="02020603050405020304" pitchFamily="18" charset="0"/>
              </a:rPr>
              <a:t>ghi</a:t>
            </a:r>
            <a:r>
              <a:rPr lang="fr-FR" altLang="vi-VN" sz="3600" b="1" dirty="0">
                <a:solidFill>
                  <a:schemeClr val="tx1"/>
                </a:solidFill>
                <a:latin typeface="Times New Roman" panose="02020603050405020304" pitchFamily="18" charset="0"/>
                <a:cs typeface="Times New Roman" panose="02020603050405020304" pitchFamily="18" charset="0"/>
              </a:rPr>
              <a:t> </a:t>
            </a:r>
            <a:r>
              <a:rPr lang="fr-FR" altLang="vi-VN" sz="3600" b="1" dirty="0" err="1">
                <a:solidFill>
                  <a:schemeClr val="tx1"/>
                </a:solidFill>
                <a:latin typeface="Times New Roman" panose="02020603050405020304" pitchFamily="18" charset="0"/>
                <a:cs typeface="Times New Roman" panose="02020603050405020304" pitchFamily="18" charset="0"/>
              </a:rPr>
              <a:t>trên</a:t>
            </a:r>
            <a:r>
              <a:rPr lang="fr-FR" altLang="vi-VN" sz="3600" b="1" dirty="0">
                <a:solidFill>
                  <a:schemeClr val="tx1"/>
                </a:solidFill>
                <a:latin typeface="Times New Roman" panose="02020603050405020304" pitchFamily="18" charset="0"/>
                <a:cs typeface="Times New Roman" panose="02020603050405020304" pitchFamily="18" charset="0"/>
              </a:rPr>
              <a:t> </a:t>
            </a:r>
            <a:r>
              <a:rPr lang="fr-FR" altLang="vi-VN" sz="3600" b="1" dirty="0" err="1">
                <a:solidFill>
                  <a:schemeClr val="tx1"/>
                </a:solidFill>
                <a:latin typeface="Times New Roman" panose="02020603050405020304" pitchFamily="18" charset="0"/>
                <a:cs typeface="Times New Roman" panose="02020603050405020304" pitchFamily="18" charset="0"/>
              </a:rPr>
              <a:t>thước</a:t>
            </a:r>
            <a:r>
              <a:rPr lang="fr-FR" altLang="vi-VN" sz="3600" b="1" dirty="0">
                <a:solidFill>
                  <a:schemeClr val="tx1"/>
                </a:solidFill>
                <a:latin typeface="Times New Roman" panose="02020603050405020304" pitchFamily="18" charset="0"/>
                <a:cs typeface="Times New Roman" panose="02020603050405020304" pitchFamily="18" charset="0"/>
              </a:rPr>
              <a:t>. 	</a:t>
            </a:r>
            <a:endParaRPr lang="vi-VN" altLang="vi-VN" sz="3600" b="1" dirty="0">
              <a:solidFill>
                <a:schemeClr val="tx1"/>
              </a:solidFill>
              <a:latin typeface="Times New Roman" panose="02020603050405020304" pitchFamily="18" charset="0"/>
              <a:cs typeface="Times New Roman" panose="02020603050405020304" pitchFamily="18" charset="0"/>
            </a:endParaRPr>
          </a:p>
          <a:p>
            <a:pPr algn="ctr" defTabSz="1097280" eaLnBrk="1" fontAlgn="auto" hangingPunct="1">
              <a:lnSpc>
                <a:spcPct val="120000"/>
              </a:lnSpc>
              <a:spcBef>
                <a:spcPts val="0"/>
              </a:spcBef>
              <a:spcAft>
                <a:spcPts val="0"/>
              </a:spcAft>
            </a:pPr>
            <a:endParaRPr lang="en-US" sz="3600" b="1" dirty="0">
              <a:solidFill>
                <a:schemeClr val="tx1"/>
              </a:solidFill>
              <a:latin typeface="Arial"/>
            </a:endParaRPr>
          </a:p>
        </p:txBody>
      </p:sp>
      <p:sp>
        <p:nvSpPr>
          <p:cNvPr id="7" name="C">
            <a:extLst>
              <a:ext uri="{FF2B5EF4-FFF2-40B4-BE49-F238E27FC236}">
                <a16:creationId xmlns:a16="http://schemas.microsoft.com/office/drawing/2014/main" id="{E3A96275-DBA7-4C6C-8D68-929EB13A4472}"/>
              </a:ext>
            </a:extLst>
          </p:cNvPr>
          <p:cNvSpPr/>
          <p:nvPr/>
        </p:nvSpPr>
        <p:spPr>
          <a:xfrm>
            <a:off x="1463040" y="5486400"/>
            <a:ext cx="5943600" cy="237744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eaLnBrk="1" fontAlgn="auto" hangingPunct="1">
              <a:lnSpc>
                <a:spcPct val="120000"/>
              </a:lnSpc>
              <a:spcBef>
                <a:spcPts val="0"/>
              </a:spcBef>
              <a:spcAft>
                <a:spcPts val="0"/>
              </a:spcAft>
            </a:pPr>
            <a:r>
              <a:rPr lang="en-US" sz="3600" b="1" dirty="0">
                <a:solidFill>
                  <a:schemeClr val="tx1"/>
                </a:solidFill>
                <a:latin typeface="Arial"/>
              </a:rPr>
              <a:t>C. </a:t>
            </a:r>
            <a:r>
              <a:rPr lang="fr-FR" altLang="vi-VN" sz="3600" b="1" dirty="0" err="1">
                <a:solidFill>
                  <a:schemeClr val="tx1"/>
                </a:solidFill>
                <a:latin typeface="Times New Roman" panose="02020603050405020304" pitchFamily="18" charset="0"/>
                <a:cs typeface="Times New Roman" panose="02020603050405020304" pitchFamily="18" charset="0"/>
              </a:rPr>
              <a:t>độ</a:t>
            </a:r>
            <a:r>
              <a:rPr lang="fr-FR" altLang="vi-VN" sz="3600" b="1" dirty="0">
                <a:solidFill>
                  <a:schemeClr val="tx1"/>
                </a:solidFill>
                <a:latin typeface="Times New Roman" panose="02020603050405020304" pitchFamily="18" charset="0"/>
                <a:cs typeface="Times New Roman" panose="02020603050405020304" pitchFamily="18" charset="0"/>
              </a:rPr>
              <a:t> </a:t>
            </a:r>
            <a:r>
              <a:rPr lang="fr-FR" altLang="vi-VN" sz="3600" b="1" dirty="0" err="1">
                <a:solidFill>
                  <a:schemeClr val="tx1"/>
                </a:solidFill>
                <a:latin typeface="Times New Roman" panose="02020603050405020304" pitchFamily="18" charset="0"/>
                <a:cs typeface="Times New Roman" panose="02020603050405020304" pitchFamily="18" charset="0"/>
              </a:rPr>
              <a:t>dài</a:t>
            </a:r>
            <a:r>
              <a:rPr lang="fr-FR" altLang="vi-VN" sz="3600" b="1" dirty="0">
                <a:solidFill>
                  <a:schemeClr val="tx1"/>
                </a:solidFill>
                <a:latin typeface="Times New Roman" panose="02020603050405020304" pitchFamily="18" charset="0"/>
                <a:cs typeface="Times New Roman" panose="02020603050405020304" pitchFamily="18" charset="0"/>
              </a:rPr>
              <a:t> </a:t>
            </a:r>
            <a:r>
              <a:rPr lang="fr-FR" altLang="vi-VN" sz="3600" b="1" dirty="0" err="1">
                <a:solidFill>
                  <a:schemeClr val="tx1"/>
                </a:solidFill>
                <a:latin typeface="Times New Roman" panose="02020603050405020304" pitchFamily="18" charset="0"/>
                <a:cs typeface="Times New Roman" panose="02020603050405020304" pitchFamily="18" charset="0"/>
              </a:rPr>
              <a:t>lớn</a:t>
            </a:r>
            <a:r>
              <a:rPr lang="fr-FR" altLang="vi-VN" sz="3600" b="1" dirty="0">
                <a:solidFill>
                  <a:schemeClr val="tx1"/>
                </a:solidFill>
                <a:latin typeface="Times New Roman" panose="02020603050405020304" pitchFamily="18" charset="0"/>
                <a:cs typeface="Times New Roman" panose="02020603050405020304" pitchFamily="18" charset="0"/>
              </a:rPr>
              <a:t> </a:t>
            </a:r>
            <a:r>
              <a:rPr lang="fr-FR" altLang="vi-VN" sz="3600" b="1" dirty="0" err="1">
                <a:solidFill>
                  <a:schemeClr val="tx1"/>
                </a:solidFill>
                <a:latin typeface="Times New Roman" panose="02020603050405020304" pitchFamily="18" charset="0"/>
                <a:cs typeface="Times New Roman" panose="02020603050405020304" pitchFamily="18" charset="0"/>
              </a:rPr>
              <a:t>nhất</a:t>
            </a:r>
            <a:r>
              <a:rPr lang="fr-FR" altLang="vi-VN" sz="3600" b="1" dirty="0">
                <a:solidFill>
                  <a:schemeClr val="tx1"/>
                </a:solidFill>
                <a:latin typeface="Times New Roman" panose="02020603050405020304" pitchFamily="18" charset="0"/>
                <a:cs typeface="Times New Roman" panose="02020603050405020304" pitchFamily="18" charset="0"/>
              </a:rPr>
              <a:t> </a:t>
            </a:r>
            <a:r>
              <a:rPr lang="fr-FR" altLang="vi-VN" sz="3600" b="1" dirty="0" err="1">
                <a:solidFill>
                  <a:schemeClr val="tx1"/>
                </a:solidFill>
                <a:latin typeface="Times New Roman" panose="02020603050405020304" pitchFamily="18" charset="0"/>
                <a:cs typeface="Times New Roman" panose="02020603050405020304" pitchFamily="18" charset="0"/>
              </a:rPr>
              <a:t>ghi</a:t>
            </a:r>
            <a:r>
              <a:rPr lang="fr-FR" altLang="vi-VN" sz="3600" b="1" dirty="0">
                <a:solidFill>
                  <a:schemeClr val="tx1"/>
                </a:solidFill>
                <a:latin typeface="Times New Roman" panose="02020603050405020304" pitchFamily="18" charset="0"/>
                <a:cs typeface="Times New Roman" panose="02020603050405020304" pitchFamily="18" charset="0"/>
              </a:rPr>
              <a:t> </a:t>
            </a:r>
            <a:r>
              <a:rPr lang="fr-FR" altLang="vi-VN" sz="3600" b="1" dirty="0" err="1">
                <a:solidFill>
                  <a:schemeClr val="tx1"/>
                </a:solidFill>
                <a:latin typeface="Times New Roman" panose="02020603050405020304" pitchFamily="18" charset="0"/>
                <a:cs typeface="Times New Roman" panose="02020603050405020304" pitchFamily="18" charset="0"/>
              </a:rPr>
              <a:t>trên</a:t>
            </a:r>
            <a:r>
              <a:rPr lang="fr-FR" altLang="vi-VN" sz="3600" b="1" dirty="0">
                <a:solidFill>
                  <a:schemeClr val="tx1"/>
                </a:solidFill>
                <a:latin typeface="Times New Roman" panose="02020603050405020304" pitchFamily="18" charset="0"/>
                <a:cs typeface="Times New Roman" panose="02020603050405020304" pitchFamily="18" charset="0"/>
              </a:rPr>
              <a:t> </a:t>
            </a:r>
            <a:r>
              <a:rPr lang="fr-FR" altLang="vi-VN" sz="3600" b="1" dirty="0" err="1">
                <a:solidFill>
                  <a:schemeClr val="tx1"/>
                </a:solidFill>
                <a:latin typeface="Times New Roman" panose="02020603050405020304" pitchFamily="18" charset="0"/>
                <a:cs typeface="Times New Roman" panose="02020603050405020304" pitchFamily="18" charset="0"/>
              </a:rPr>
              <a:t>thước</a:t>
            </a:r>
            <a:r>
              <a:rPr lang="fr-FR" altLang="vi-VN" sz="3600" b="1" dirty="0">
                <a:solidFill>
                  <a:schemeClr val="tx1"/>
                </a:solidFill>
                <a:latin typeface="Times New Roman" panose="02020603050405020304" pitchFamily="18" charset="0"/>
                <a:cs typeface="Times New Roman" panose="02020603050405020304" pitchFamily="18" charset="0"/>
              </a:rPr>
              <a:t>. </a:t>
            </a:r>
            <a:endParaRPr lang="en-US" sz="3600" b="1" dirty="0">
              <a:solidFill>
                <a:schemeClr val="tx1"/>
              </a:solidFill>
              <a:latin typeface="Arial"/>
            </a:endParaRPr>
          </a:p>
        </p:txBody>
      </p:sp>
      <p:sp>
        <p:nvSpPr>
          <p:cNvPr id="8" name="D">
            <a:extLst>
              <a:ext uri="{FF2B5EF4-FFF2-40B4-BE49-F238E27FC236}">
                <a16:creationId xmlns:a16="http://schemas.microsoft.com/office/drawing/2014/main" id="{FE13A5F7-CAB7-4913-888C-57DBA728664C}"/>
              </a:ext>
            </a:extLst>
          </p:cNvPr>
          <p:cNvSpPr/>
          <p:nvPr/>
        </p:nvSpPr>
        <p:spPr>
          <a:xfrm>
            <a:off x="8138162" y="5486400"/>
            <a:ext cx="5943600" cy="237744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eaLnBrk="1" fontAlgn="auto" hangingPunct="1">
              <a:lnSpc>
                <a:spcPct val="120000"/>
              </a:lnSpc>
              <a:spcBef>
                <a:spcPts val="0"/>
              </a:spcBef>
              <a:spcAft>
                <a:spcPts val="0"/>
              </a:spcAft>
            </a:pPr>
            <a:r>
              <a:rPr lang="en-US" sz="3600" b="1" dirty="0">
                <a:solidFill>
                  <a:schemeClr val="tx1"/>
                </a:solidFill>
                <a:latin typeface="Arial"/>
              </a:rPr>
              <a:t>D. </a:t>
            </a:r>
            <a:r>
              <a:rPr lang="fr-FR" altLang="vi-VN" sz="3600" b="1" dirty="0" err="1">
                <a:solidFill>
                  <a:schemeClr val="tx1"/>
                </a:solidFill>
                <a:latin typeface="Times New Roman" panose="02020603050405020304" pitchFamily="18" charset="0"/>
                <a:cs typeface="Times New Roman" panose="02020603050405020304" pitchFamily="18" charset="0"/>
              </a:rPr>
              <a:t>độ</a:t>
            </a:r>
            <a:r>
              <a:rPr lang="fr-FR" altLang="vi-VN" sz="3600" b="1" dirty="0">
                <a:solidFill>
                  <a:schemeClr val="tx1"/>
                </a:solidFill>
                <a:latin typeface="Times New Roman" panose="02020603050405020304" pitchFamily="18" charset="0"/>
                <a:cs typeface="Times New Roman" panose="02020603050405020304" pitchFamily="18" charset="0"/>
              </a:rPr>
              <a:t> </a:t>
            </a:r>
            <a:r>
              <a:rPr lang="fr-FR" altLang="vi-VN" sz="3600" b="1" dirty="0" err="1">
                <a:solidFill>
                  <a:schemeClr val="tx1"/>
                </a:solidFill>
                <a:latin typeface="Times New Roman" panose="02020603050405020304" pitchFamily="18" charset="0"/>
                <a:cs typeface="Times New Roman" panose="02020603050405020304" pitchFamily="18" charset="0"/>
              </a:rPr>
              <a:t>dài</a:t>
            </a:r>
            <a:r>
              <a:rPr lang="fr-FR" altLang="vi-VN" sz="3600" b="1" dirty="0">
                <a:solidFill>
                  <a:schemeClr val="tx1"/>
                </a:solidFill>
                <a:latin typeface="Times New Roman" panose="02020603050405020304" pitchFamily="18" charset="0"/>
                <a:cs typeface="Times New Roman" panose="02020603050405020304" pitchFamily="18" charset="0"/>
              </a:rPr>
              <a:t> </a:t>
            </a:r>
            <a:r>
              <a:rPr lang="fr-FR" altLang="vi-VN" sz="3600" b="1" dirty="0" err="1">
                <a:solidFill>
                  <a:schemeClr val="tx1"/>
                </a:solidFill>
                <a:latin typeface="Times New Roman" panose="02020603050405020304" pitchFamily="18" charset="0"/>
                <a:cs typeface="Times New Roman" panose="02020603050405020304" pitchFamily="18" charset="0"/>
              </a:rPr>
              <a:t>giữa</a:t>
            </a:r>
            <a:r>
              <a:rPr lang="fr-FR" altLang="vi-VN" sz="3600" b="1" dirty="0">
                <a:solidFill>
                  <a:schemeClr val="tx1"/>
                </a:solidFill>
                <a:latin typeface="Times New Roman" panose="02020603050405020304" pitchFamily="18" charset="0"/>
                <a:cs typeface="Times New Roman" panose="02020603050405020304" pitchFamily="18" charset="0"/>
              </a:rPr>
              <a:t> </a:t>
            </a:r>
            <a:r>
              <a:rPr lang="fr-FR" altLang="vi-VN" sz="3600" b="1" dirty="0" err="1">
                <a:solidFill>
                  <a:schemeClr val="tx1"/>
                </a:solidFill>
                <a:latin typeface="Times New Roman" panose="02020603050405020304" pitchFamily="18" charset="0"/>
                <a:cs typeface="Times New Roman" panose="02020603050405020304" pitchFamily="18" charset="0"/>
              </a:rPr>
              <a:t>hai</a:t>
            </a:r>
            <a:r>
              <a:rPr lang="fr-FR" altLang="vi-VN" sz="3600" b="1" dirty="0">
                <a:solidFill>
                  <a:schemeClr val="tx1"/>
                </a:solidFill>
                <a:latin typeface="Times New Roman" panose="02020603050405020304" pitchFamily="18" charset="0"/>
                <a:cs typeface="Times New Roman" panose="02020603050405020304" pitchFamily="18" charset="0"/>
              </a:rPr>
              <a:t> </a:t>
            </a:r>
            <a:r>
              <a:rPr lang="fr-FR" altLang="vi-VN" sz="3600" b="1" dirty="0" err="1">
                <a:solidFill>
                  <a:schemeClr val="tx1"/>
                </a:solidFill>
                <a:latin typeface="Times New Roman" panose="02020603050405020304" pitchFamily="18" charset="0"/>
                <a:cs typeface="Times New Roman" panose="02020603050405020304" pitchFamily="18" charset="0"/>
              </a:rPr>
              <a:t>vạch</a:t>
            </a:r>
            <a:r>
              <a:rPr lang="fr-FR" altLang="vi-VN" sz="3600" b="1" dirty="0">
                <a:solidFill>
                  <a:schemeClr val="tx1"/>
                </a:solidFill>
                <a:latin typeface="Times New Roman" panose="02020603050405020304" pitchFamily="18" charset="0"/>
                <a:cs typeface="Times New Roman" panose="02020603050405020304" pitchFamily="18" charset="0"/>
              </a:rPr>
              <a:t> chia </a:t>
            </a:r>
            <a:r>
              <a:rPr lang="fr-FR" altLang="vi-VN" sz="3600" b="1" dirty="0" err="1">
                <a:solidFill>
                  <a:schemeClr val="tx1"/>
                </a:solidFill>
                <a:latin typeface="Times New Roman" panose="02020603050405020304" pitchFamily="18" charset="0"/>
                <a:cs typeface="Times New Roman" panose="02020603050405020304" pitchFamily="18" charset="0"/>
              </a:rPr>
              <a:t>bất</a:t>
            </a:r>
            <a:r>
              <a:rPr lang="fr-FR" altLang="vi-VN" sz="3600" b="1" dirty="0">
                <a:solidFill>
                  <a:schemeClr val="tx1"/>
                </a:solidFill>
                <a:latin typeface="Times New Roman" panose="02020603050405020304" pitchFamily="18" charset="0"/>
                <a:cs typeface="Times New Roman" panose="02020603050405020304" pitchFamily="18" charset="0"/>
              </a:rPr>
              <a:t> </a:t>
            </a:r>
            <a:r>
              <a:rPr lang="fr-FR" altLang="vi-VN" sz="3600" b="1" dirty="0" err="1">
                <a:solidFill>
                  <a:schemeClr val="tx1"/>
                </a:solidFill>
                <a:latin typeface="Times New Roman" panose="02020603050405020304" pitchFamily="18" charset="0"/>
                <a:cs typeface="Times New Roman" panose="02020603050405020304" pitchFamily="18" charset="0"/>
              </a:rPr>
              <a:t>kỳ</a:t>
            </a:r>
            <a:r>
              <a:rPr lang="fr-FR" altLang="vi-VN" sz="3600" b="1" dirty="0">
                <a:solidFill>
                  <a:schemeClr val="tx1"/>
                </a:solidFill>
                <a:latin typeface="Times New Roman" panose="02020603050405020304" pitchFamily="18" charset="0"/>
                <a:cs typeface="Times New Roman" panose="02020603050405020304" pitchFamily="18" charset="0"/>
              </a:rPr>
              <a:t> </a:t>
            </a:r>
            <a:r>
              <a:rPr lang="fr-FR" altLang="vi-VN" sz="3600" b="1" dirty="0" err="1">
                <a:solidFill>
                  <a:schemeClr val="tx1"/>
                </a:solidFill>
                <a:latin typeface="Times New Roman" panose="02020603050405020304" pitchFamily="18" charset="0"/>
                <a:cs typeface="Times New Roman" panose="02020603050405020304" pitchFamily="18" charset="0"/>
              </a:rPr>
              <a:t>ghi</a:t>
            </a:r>
            <a:r>
              <a:rPr lang="fr-FR" altLang="vi-VN" sz="3600" b="1" dirty="0">
                <a:solidFill>
                  <a:schemeClr val="tx1"/>
                </a:solidFill>
                <a:latin typeface="Times New Roman" panose="02020603050405020304" pitchFamily="18" charset="0"/>
                <a:cs typeface="Times New Roman" panose="02020603050405020304" pitchFamily="18" charset="0"/>
              </a:rPr>
              <a:t> </a:t>
            </a:r>
            <a:r>
              <a:rPr lang="fr-FR" altLang="vi-VN" sz="3600" b="1" dirty="0" err="1">
                <a:solidFill>
                  <a:schemeClr val="tx1"/>
                </a:solidFill>
                <a:latin typeface="Times New Roman" panose="02020603050405020304" pitchFamily="18" charset="0"/>
                <a:cs typeface="Times New Roman" panose="02020603050405020304" pitchFamily="18" charset="0"/>
              </a:rPr>
              <a:t>trên</a:t>
            </a:r>
            <a:r>
              <a:rPr lang="fr-FR" altLang="vi-VN" sz="3600" b="1" dirty="0">
                <a:solidFill>
                  <a:schemeClr val="tx1"/>
                </a:solidFill>
                <a:latin typeface="Times New Roman" panose="02020603050405020304" pitchFamily="18" charset="0"/>
                <a:cs typeface="Times New Roman" panose="02020603050405020304" pitchFamily="18" charset="0"/>
              </a:rPr>
              <a:t> </a:t>
            </a:r>
            <a:r>
              <a:rPr lang="fr-FR" altLang="vi-VN" sz="3600" b="1" dirty="0" err="1">
                <a:solidFill>
                  <a:schemeClr val="tx1"/>
                </a:solidFill>
                <a:latin typeface="Times New Roman" panose="02020603050405020304" pitchFamily="18" charset="0"/>
                <a:cs typeface="Times New Roman" panose="02020603050405020304" pitchFamily="18" charset="0"/>
              </a:rPr>
              <a:t>thước</a:t>
            </a:r>
            <a:r>
              <a:rPr lang="fr-FR" altLang="vi-VN" sz="3600" b="1" dirty="0">
                <a:solidFill>
                  <a:schemeClr val="tx1"/>
                </a:solidFill>
                <a:latin typeface="Times New Roman" panose="02020603050405020304" pitchFamily="18" charset="0"/>
                <a:cs typeface="Times New Roman" panose="02020603050405020304" pitchFamily="18" charset="0"/>
              </a:rPr>
              <a:t>.</a:t>
            </a:r>
            <a:endParaRPr lang="vi-VN" altLang="vi-VN" sz="3600" b="1" dirty="0">
              <a:solidFill>
                <a:schemeClr val="tx1"/>
              </a:solidFill>
              <a:latin typeface="Times New Roman" panose="02020603050405020304" pitchFamily="18" charset="0"/>
              <a:cs typeface="Times New Roman" panose="02020603050405020304" pitchFamily="18" charset="0"/>
            </a:endParaRPr>
          </a:p>
          <a:p>
            <a:pPr algn="ctr" defTabSz="1097280" eaLnBrk="1" fontAlgn="auto" hangingPunct="1">
              <a:lnSpc>
                <a:spcPct val="120000"/>
              </a:lnSpc>
              <a:spcBef>
                <a:spcPts val="0"/>
              </a:spcBef>
              <a:spcAft>
                <a:spcPts val="0"/>
              </a:spcAft>
            </a:pPr>
            <a:endParaRPr lang="en-US" sz="3600" b="1" dirty="0">
              <a:solidFill>
                <a:schemeClr val="tx1"/>
              </a:solidFill>
              <a:latin typeface="Arial"/>
            </a:endParaRPr>
          </a:p>
        </p:txBody>
      </p:sp>
      <p:sp>
        <p:nvSpPr>
          <p:cNvPr id="9" name="Oval 8">
            <a:extLst>
              <a:ext uri="{FF2B5EF4-FFF2-40B4-BE49-F238E27FC236}">
                <a16:creationId xmlns:a16="http://schemas.microsoft.com/office/drawing/2014/main" id="{02C6AF0F-417F-4A6B-841D-5C5693BA469D}"/>
              </a:ext>
            </a:extLst>
          </p:cNvPr>
          <p:cNvSpPr/>
          <p:nvPr/>
        </p:nvSpPr>
        <p:spPr>
          <a:xfrm>
            <a:off x="1579712" y="5915000"/>
            <a:ext cx="792088" cy="10081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90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7"/>
                                        </p:tgtEl>
                                        <p:attrNameLst>
                                          <p:attrName>fillcolor</p:attrName>
                                        </p:attrNameLst>
                                      </p:cBhvr>
                                      <p:to>
                                        <a:srgbClr val="FDA896"/>
                                      </p:to>
                                    </p:animClr>
                                    <p:set>
                                      <p:cBhvr>
                                        <p:cTn id="13" dur="2000" fill="hold"/>
                                        <p:tgtEl>
                                          <p:spTgt spid="7"/>
                                        </p:tgtEl>
                                        <p:attrNameLst>
                                          <p:attrName>fill.type</p:attrName>
                                        </p:attrNameLst>
                                      </p:cBhvr>
                                      <p:to>
                                        <p:strVal val="solid"/>
                                      </p:to>
                                    </p:set>
                                    <p:set>
                                      <p:cBhvr>
                                        <p:cTn id="14"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8"/>
                                        </p:tgtEl>
                                        <p:attrNameLst>
                                          <p:attrName>fillcolor</p:attrName>
                                        </p:attrNameLst>
                                      </p:cBhvr>
                                      <p:to>
                                        <a:srgbClr val="FDA896"/>
                                      </p:to>
                                    </p:animClr>
                                    <p:set>
                                      <p:cBhvr>
                                        <p:cTn id="20" dur="2000" fill="hold"/>
                                        <p:tgtEl>
                                          <p:spTgt spid="8"/>
                                        </p:tgtEl>
                                        <p:attrNameLst>
                                          <p:attrName>fill.type</p:attrName>
                                        </p:attrNameLst>
                                      </p:cBhvr>
                                      <p:to>
                                        <p:strVal val="solid"/>
                                      </p:to>
                                    </p:set>
                                    <p:set>
                                      <p:cBhvr>
                                        <p:cTn id="21"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6"/>
                                        </p:tgtEl>
                                        <p:attrNameLst>
                                          <p:attrName>fillcolor</p:attrName>
                                        </p:attrNameLst>
                                      </p:cBhvr>
                                      <p:to>
                                        <a:srgbClr val="C6E5A4"/>
                                      </p:to>
                                    </p:animClr>
                                    <p:set>
                                      <p:cBhvr>
                                        <p:cTn id="27" dur="2000" fill="hold"/>
                                        <p:tgtEl>
                                          <p:spTgt spid="6"/>
                                        </p:tgtEl>
                                        <p:attrNameLst>
                                          <p:attrName>fill.type</p:attrName>
                                        </p:attrNameLst>
                                      </p:cBhvr>
                                      <p:to>
                                        <p:strVal val="solid"/>
                                      </p:to>
                                    </p:set>
                                    <p:set>
                                      <p:cBhvr>
                                        <p:cTn id="28" dur="2000" fill="hold"/>
                                        <p:tgtEl>
                                          <p:spTgt spid="6"/>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5"/>
                                        </p:tgtEl>
                                        <p:attrNameLst>
                                          <p:attrName>fillcolor</p:attrName>
                                        </p:attrNameLst>
                                      </p:cBhvr>
                                      <p:to>
                                        <a:srgbClr val="FDA896"/>
                                      </p:to>
                                    </p:animClr>
                                    <p:set>
                                      <p:cBhvr>
                                        <p:cTn id="34" dur="2000" fill="hold"/>
                                        <p:tgtEl>
                                          <p:spTgt spid="5"/>
                                        </p:tgtEl>
                                        <p:attrNameLst>
                                          <p:attrName>fill.type</p:attrName>
                                        </p:attrNameLst>
                                      </p:cBhvr>
                                      <p:to>
                                        <p:strVal val="solid"/>
                                      </p:to>
                                    </p:set>
                                    <p:set>
                                      <p:cBhvr>
                                        <p:cTn id="35"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1463040" y="365760"/>
            <a:ext cx="12618720" cy="192024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eaLnBrk="1" fontAlgn="auto" hangingPunct="1">
              <a:lnSpc>
                <a:spcPct val="120000"/>
              </a:lnSpc>
              <a:spcBef>
                <a:spcPts val="0"/>
              </a:spcBef>
              <a:spcAft>
                <a:spcPts val="0"/>
              </a:spcAft>
            </a:pPr>
            <a:r>
              <a:rPr lang="en-US" sz="4000" b="1" dirty="0" err="1">
                <a:solidFill>
                  <a:srgbClr val="FF0000"/>
                </a:solidFill>
                <a:latin typeface="Arial"/>
              </a:rPr>
              <a:t>Câu</a:t>
            </a:r>
            <a:r>
              <a:rPr lang="en-US" sz="4000" b="1" dirty="0">
                <a:solidFill>
                  <a:srgbClr val="FF0000"/>
                </a:solidFill>
                <a:latin typeface="Arial"/>
              </a:rPr>
              <a:t> 3: </a:t>
            </a:r>
            <a:r>
              <a:rPr lang="fr-FR" sz="4000" b="1" dirty="0">
                <a:solidFill>
                  <a:srgbClr val="FF0000"/>
                </a:solidFill>
                <a:latin typeface="Times New Roman" panose="02020603050405020304" pitchFamily="18" charset="0"/>
                <a:cs typeface="Times New Roman" panose="02020603050405020304" pitchFamily="18" charset="0"/>
              </a:rPr>
              <a:t> </a:t>
            </a:r>
            <a:r>
              <a:rPr lang="fr-FR" sz="4000" b="1" dirty="0" err="1">
                <a:solidFill>
                  <a:srgbClr val="0000FF"/>
                </a:solidFill>
                <a:latin typeface="Times New Roman" panose="02020603050405020304" pitchFamily="18" charset="0"/>
                <a:cs typeface="Times New Roman" panose="02020603050405020304" pitchFamily="18" charset="0"/>
              </a:rPr>
              <a:t>Xác</a:t>
            </a:r>
            <a:r>
              <a:rPr lang="fr-FR" sz="4000" b="1" dirty="0">
                <a:solidFill>
                  <a:srgbClr val="0000FF"/>
                </a:solidFill>
                <a:latin typeface="Times New Roman" panose="02020603050405020304" pitchFamily="18" charset="0"/>
                <a:cs typeface="Times New Roman" panose="02020603050405020304" pitchFamily="18" charset="0"/>
              </a:rPr>
              <a:t> </a:t>
            </a:r>
            <a:r>
              <a:rPr lang="fr-FR" sz="4000" b="1" dirty="0" err="1">
                <a:solidFill>
                  <a:srgbClr val="0000FF"/>
                </a:solidFill>
                <a:latin typeface="Times New Roman" panose="02020603050405020304" pitchFamily="18" charset="0"/>
                <a:cs typeface="Times New Roman" panose="02020603050405020304" pitchFamily="18" charset="0"/>
              </a:rPr>
              <a:t>định</a:t>
            </a:r>
            <a:r>
              <a:rPr lang="fr-FR" sz="4000" b="1" dirty="0">
                <a:solidFill>
                  <a:srgbClr val="0000FF"/>
                </a:solidFill>
                <a:latin typeface="Times New Roman" panose="02020603050405020304" pitchFamily="18" charset="0"/>
                <a:cs typeface="Times New Roman" panose="02020603050405020304" pitchFamily="18" charset="0"/>
              </a:rPr>
              <a:t> </a:t>
            </a:r>
            <a:r>
              <a:rPr lang="fr-FR" sz="4000" b="1" dirty="0" err="1">
                <a:solidFill>
                  <a:srgbClr val="0000FF"/>
                </a:solidFill>
                <a:latin typeface="Times New Roman" panose="02020603050405020304" pitchFamily="18" charset="0"/>
                <a:cs typeface="Times New Roman" panose="02020603050405020304" pitchFamily="18" charset="0"/>
              </a:rPr>
              <a:t>giới</a:t>
            </a:r>
            <a:r>
              <a:rPr lang="fr-FR" sz="4000" b="1" dirty="0">
                <a:solidFill>
                  <a:srgbClr val="0000FF"/>
                </a:solidFill>
                <a:latin typeface="Times New Roman" panose="02020603050405020304" pitchFamily="18" charset="0"/>
                <a:cs typeface="Times New Roman" panose="02020603050405020304" pitchFamily="18" charset="0"/>
              </a:rPr>
              <a:t> </a:t>
            </a:r>
            <a:r>
              <a:rPr lang="fr-FR" sz="4000" b="1" dirty="0" err="1">
                <a:solidFill>
                  <a:srgbClr val="0000FF"/>
                </a:solidFill>
                <a:latin typeface="Times New Roman" panose="02020603050405020304" pitchFamily="18" charset="0"/>
                <a:cs typeface="Times New Roman" panose="02020603050405020304" pitchFamily="18" charset="0"/>
              </a:rPr>
              <a:t>hạn</a:t>
            </a:r>
            <a:r>
              <a:rPr lang="fr-FR" sz="4000" b="1" dirty="0">
                <a:solidFill>
                  <a:srgbClr val="0000FF"/>
                </a:solidFill>
                <a:latin typeface="Times New Roman" panose="02020603050405020304" pitchFamily="18" charset="0"/>
                <a:cs typeface="Times New Roman" panose="02020603050405020304" pitchFamily="18" charset="0"/>
              </a:rPr>
              <a:t> </a:t>
            </a:r>
            <a:r>
              <a:rPr lang="fr-FR" sz="4000" b="1" dirty="0" err="1">
                <a:solidFill>
                  <a:srgbClr val="0000FF"/>
                </a:solidFill>
                <a:latin typeface="Times New Roman" panose="02020603050405020304" pitchFamily="18" charset="0"/>
                <a:cs typeface="Times New Roman" panose="02020603050405020304" pitchFamily="18" charset="0"/>
              </a:rPr>
              <a:t>đo</a:t>
            </a:r>
            <a:r>
              <a:rPr lang="fr-FR" sz="4000" b="1" dirty="0">
                <a:solidFill>
                  <a:srgbClr val="0000FF"/>
                </a:solidFill>
                <a:latin typeface="Times New Roman" panose="02020603050405020304" pitchFamily="18" charset="0"/>
                <a:cs typeface="Times New Roman" panose="02020603050405020304" pitchFamily="18" charset="0"/>
              </a:rPr>
              <a:t> (GHĐ) </a:t>
            </a:r>
            <a:r>
              <a:rPr lang="fr-FR" sz="4000" b="1" dirty="0" err="1">
                <a:solidFill>
                  <a:srgbClr val="0000FF"/>
                </a:solidFill>
                <a:latin typeface="Times New Roman" panose="02020603050405020304" pitchFamily="18" charset="0"/>
                <a:cs typeface="Times New Roman" panose="02020603050405020304" pitchFamily="18" charset="0"/>
              </a:rPr>
              <a:t>và</a:t>
            </a:r>
            <a:r>
              <a:rPr lang="fr-FR" sz="4000" b="1" dirty="0">
                <a:solidFill>
                  <a:srgbClr val="0000FF"/>
                </a:solidFill>
                <a:latin typeface="Times New Roman" panose="02020603050405020304" pitchFamily="18" charset="0"/>
                <a:cs typeface="Times New Roman" panose="02020603050405020304" pitchFamily="18" charset="0"/>
              </a:rPr>
              <a:t> </a:t>
            </a:r>
            <a:r>
              <a:rPr lang="fr-FR" sz="4000" b="1" dirty="0" err="1">
                <a:solidFill>
                  <a:srgbClr val="0000FF"/>
                </a:solidFill>
                <a:latin typeface="Times New Roman" panose="02020603050405020304" pitchFamily="18" charset="0"/>
                <a:cs typeface="Times New Roman" panose="02020603050405020304" pitchFamily="18" charset="0"/>
              </a:rPr>
              <a:t>độ</a:t>
            </a:r>
            <a:r>
              <a:rPr lang="fr-FR" sz="4000" b="1" dirty="0">
                <a:solidFill>
                  <a:srgbClr val="0000FF"/>
                </a:solidFill>
                <a:latin typeface="Times New Roman" panose="02020603050405020304" pitchFamily="18" charset="0"/>
                <a:cs typeface="Times New Roman" panose="02020603050405020304" pitchFamily="18" charset="0"/>
              </a:rPr>
              <a:t> chia </a:t>
            </a:r>
            <a:r>
              <a:rPr lang="fr-FR" sz="4000" b="1" dirty="0" err="1">
                <a:solidFill>
                  <a:srgbClr val="0000FF"/>
                </a:solidFill>
                <a:latin typeface="Times New Roman" panose="02020603050405020304" pitchFamily="18" charset="0"/>
                <a:cs typeface="Times New Roman" panose="02020603050405020304" pitchFamily="18" charset="0"/>
              </a:rPr>
              <a:t>nhỏ</a:t>
            </a:r>
            <a:r>
              <a:rPr lang="fr-FR" sz="4000" b="1" dirty="0">
                <a:solidFill>
                  <a:srgbClr val="0000FF"/>
                </a:solidFill>
                <a:latin typeface="Times New Roman" panose="02020603050405020304" pitchFamily="18" charset="0"/>
                <a:cs typeface="Times New Roman" panose="02020603050405020304" pitchFamily="18" charset="0"/>
              </a:rPr>
              <a:t> </a:t>
            </a:r>
            <a:r>
              <a:rPr lang="fr-FR" sz="4000" b="1" dirty="0" err="1">
                <a:solidFill>
                  <a:srgbClr val="0000FF"/>
                </a:solidFill>
                <a:latin typeface="Times New Roman" panose="02020603050405020304" pitchFamily="18" charset="0"/>
                <a:cs typeface="Times New Roman" panose="02020603050405020304" pitchFamily="18" charset="0"/>
              </a:rPr>
              <a:t>nhất</a:t>
            </a:r>
            <a:r>
              <a:rPr lang="fr-FR" sz="4000" b="1" dirty="0">
                <a:solidFill>
                  <a:srgbClr val="0000FF"/>
                </a:solidFill>
                <a:latin typeface="Times New Roman" panose="02020603050405020304" pitchFamily="18" charset="0"/>
                <a:cs typeface="Times New Roman" panose="02020603050405020304" pitchFamily="18" charset="0"/>
              </a:rPr>
              <a:t> (ĐCNN) </a:t>
            </a:r>
            <a:r>
              <a:rPr lang="fr-FR" sz="4000" b="1" dirty="0" err="1">
                <a:solidFill>
                  <a:srgbClr val="0000FF"/>
                </a:solidFill>
                <a:latin typeface="Times New Roman" panose="02020603050405020304" pitchFamily="18" charset="0"/>
                <a:cs typeface="Times New Roman" panose="02020603050405020304" pitchFamily="18" charset="0"/>
              </a:rPr>
              <a:t>của</a:t>
            </a:r>
            <a:r>
              <a:rPr lang="fr-FR" sz="4000" b="1" dirty="0">
                <a:solidFill>
                  <a:srgbClr val="0000FF"/>
                </a:solidFill>
                <a:latin typeface="Times New Roman" panose="02020603050405020304" pitchFamily="18" charset="0"/>
                <a:cs typeface="Times New Roman" panose="02020603050405020304" pitchFamily="18" charset="0"/>
              </a:rPr>
              <a:t> </a:t>
            </a:r>
            <a:r>
              <a:rPr lang="fr-FR" sz="4000" b="1" dirty="0" err="1">
                <a:solidFill>
                  <a:srgbClr val="0000FF"/>
                </a:solidFill>
                <a:latin typeface="Times New Roman" panose="02020603050405020304" pitchFamily="18" charset="0"/>
                <a:cs typeface="Times New Roman" panose="02020603050405020304" pitchFamily="18" charset="0"/>
              </a:rPr>
              <a:t>thước</a:t>
            </a:r>
            <a:r>
              <a:rPr lang="fr-FR" sz="4000" b="1" dirty="0">
                <a:solidFill>
                  <a:srgbClr val="0000FF"/>
                </a:solidFill>
                <a:latin typeface="Times New Roman" panose="02020603050405020304" pitchFamily="18" charset="0"/>
                <a:cs typeface="Times New Roman" panose="02020603050405020304" pitchFamily="18" charset="0"/>
              </a:rPr>
              <a:t> </a:t>
            </a:r>
            <a:r>
              <a:rPr lang="fr-FR" sz="4000" b="1" dirty="0" err="1">
                <a:solidFill>
                  <a:srgbClr val="0000FF"/>
                </a:solidFill>
                <a:latin typeface="Times New Roman" panose="02020603050405020304" pitchFamily="18" charset="0"/>
                <a:cs typeface="Times New Roman" panose="02020603050405020304" pitchFamily="18" charset="0"/>
              </a:rPr>
              <a:t>trong</a:t>
            </a:r>
            <a:r>
              <a:rPr lang="fr-FR" sz="4000" b="1" dirty="0">
                <a:solidFill>
                  <a:srgbClr val="0000FF"/>
                </a:solidFill>
                <a:latin typeface="Times New Roman" panose="02020603050405020304" pitchFamily="18" charset="0"/>
                <a:cs typeface="Times New Roman" panose="02020603050405020304" pitchFamily="18" charset="0"/>
              </a:rPr>
              <a:t> </a:t>
            </a:r>
            <a:r>
              <a:rPr lang="fr-FR" sz="4000" b="1" dirty="0" err="1">
                <a:solidFill>
                  <a:srgbClr val="0000FF"/>
                </a:solidFill>
                <a:latin typeface="Times New Roman" panose="02020603050405020304" pitchFamily="18" charset="0"/>
                <a:cs typeface="Times New Roman" panose="02020603050405020304" pitchFamily="18" charset="0"/>
              </a:rPr>
              <a:t>hình</a:t>
            </a:r>
            <a:endParaRPr lang="en-US" sz="4000" b="1" dirty="0">
              <a:solidFill>
                <a:srgbClr val="FF0000"/>
              </a:solidFill>
              <a:latin typeface="Arial"/>
            </a:endParaRPr>
          </a:p>
        </p:txBody>
      </p:sp>
      <p:sp>
        <p:nvSpPr>
          <p:cNvPr id="5" name="A">
            <a:extLst>
              <a:ext uri="{FF2B5EF4-FFF2-40B4-BE49-F238E27FC236}">
                <a16:creationId xmlns:a16="http://schemas.microsoft.com/office/drawing/2014/main" id="{4823A823-44B2-462A-B11B-9E50565133CA}"/>
              </a:ext>
            </a:extLst>
          </p:cNvPr>
          <p:cNvSpPr/>
          <p:nvPr/>
        </p:nvSpPr>
        <p:spPr>
          <a:xfrm>
            <a:off x="1490596" y="4246323"/>
            <a:ext cx="5916043" cy="1596669"/>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eaLnBrk="1" fontAlgn="auto" hangingPunct="1">
              <a:lnSpc>
                <a:spcPct val="120000"/>
              </a:lnSpc>
              <a:spcBef>
                <a:spcPts val="0"/>
              </a:spcBef>
              <a:spcAft>
                <a:spcPts val="0"/>
              </a:spcAft>
            </a:pPr>
            <a:r>
              <a:rPr lang="vi-VN" sz="3600" b="1" dirty="0">
                <a:solidFill>
                  <a:schemeClr val="tx1"/>
                </a:solidFill>
                <a:latin typeface="Times New Roman" panose="02020603050405020304" pitchFamily="18" charset="0"/>
                <a:cs typeface="Times New Roman" panose="02020603050405020304" pitchFamily="18" charset="0"/>
              </a:rPr>
              <a:t>A. </a:t>
            </a:r>
            <a:r>
              <a:rPr lang="fr-FR" sz="3600" dirty="0">
                <a:solidFill>
                  <a:schemeClr val="tx1"/>
                </a:solidFill>
                <a:latin typeface="Times New Roman" panose="02020603050405020304" pitchFamily="18" charset="0"/>
                <a:cs typeface="Times New Roman" panose="02020603050405020304" pitchFamily="18" charset="0"/>
              </a:rPr>
              <a:t>GHĐ 11cm ; ĐCNN 0 cm </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6" name="B">
            <a:extLst>
              <a:ext uri="{FF2B5EF4-FFF2-40B4-BE49-F238E27FC236}">
                <a16:creationId xmlns:a16="http://schemas.microsoft.com/office/drawing/2014/main" id="{46F9278F-3B69-4EE5-844B-70B61CDB4458}"/>
              </a:ext>
            </a:extLst>
          </p:cNvPr>
          <p:cNvSpPr/>
          <p:nvPr/>
        </p:nvSpPr>
        <p:spPr>
          <a:xfrm>
            <a:off x="8138160" y="4270832"/>
            <a:ext cx="5943602" cy="1500152"/>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eaLnBrk="1" fontAlgn="auto" hangingPunct="1">
              <a:lnSpc>
                <a:spcPct val="120000"/>
              </a:lnSpc>
              <a:spcBef>
                <a:spcPts val="0"/>
              </a:spcBef>
              <a:spcAft>
                <a:spcPts val="0"/>
              </a:spcAft>
            </a:pPr>
            <a:r>
              <a:rPr lang="vi-VN" sz="3600" b="1" dirty="0">
                <a:solidFill>
                  <a:schemeClr val="tx1"/>
                </a:solidFill>
                <a:latin typeface="Times New Roman" panose="02020603050405020304" pitchFamily="18" charset="0"/>
                <a:cs typeface="Times New Roman" panose="02020603050405020304" pitchFamily="18" charset="0"/>
              </a:rPr>
              <a:t>B. </a:t>
            </a:r>
            <a:r>
              <a:rPr lang="fr-FR" sz="3600" dirty="0">
                <a:solidFill>
                  <a:schemeClr val="tx1"/>
                </a:solidFill>
                <a:latin typeface="Times New Roman" panose="02020603050405020304" pitchFamily="18" charset="0"/>
                <a:cs typeface="Times New Roman" panose="02020603050405020304" pitchFamily="18" charset="0"/>
              </a:rPr>
              <a:t>GHĐ 11cm ; ĐCNN 1cm.</a:t>
            </a:r>
            <a:endParaRPr lang="vi-VN" sz="3600" dirty="0">
              <a:solidFill>
                <a:schemeClr val="tx1"/>
              </a:solidFill>
              <a:latin typeface="Times New Roman" panose="02020603050405020304" pitchFamily="18" charset="0"/>
              <a:cs typeface="Times New Roman" panose="02020603050405020304" pitchFamily="18" charset="0"/>
            </a:endParaRPr>
          </a:p>
          <a:p>
            <a:pPr algn="ctr" defTabSz="1097280" eaLnBrk="1" fontAlgn="auto" hangingPunct="1">
              <a:lnSpc>
                <a:spcPct val="120000"/>
              </a:lnSpc>
              <a:spcBef>
                <a:spcPts val="0"/>
              </a:spcBef>
              <a:spcAft>
                <a:spcPts val="0"/>
              </a:spcAft>
            </a:pP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7" name="C">
            <a:extLst>
              <a:ext uri="{FF2B5EF4-FFF2-40B4-BE49-F238E27FC236}">
                <a16:creationId xmlns:a16="http://schemas.microsoft.com/office/drawing/2014/main" id="{E3A96275-DBA7-4C6C-8D68-929EB13A4472}"/>
              </a:ext>
            </a:extLst>
          </p:cNvPr>
          <p:cNvSpPr/>
          <p:nvPr/>
        </p:nvSpPr>
        <p:spPr>
          <a:xfrm>
            <a:off x="1363688" y="6534018"/>
            <a:ext cx="6042952" cy="1397206"/>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eaLnBrk="1" fontAlgn="auto" hangingPunct="1">
              <a:lnSpc>
                <a:spcPct val="120000"/>
              </a:lnSpc>
              <a:spcBef>
                <a:spcPts val="0"/>
              </a:spcBef>
              <a:spcAft>
                <a:spcPts val="0"/>
              </a:spcAft>
            </a:pPr>
            <a:r>
              <a:rPr lang="vi-VN" sz="3600" b="1" dirty="0">
                <a:solidFill>
                  <a:schemeClr val="tx1"/>
                </a:solidFill>
                <a:latin typeface="Times New Roman" panose="02020603050405020304" pitchFamily="18" charset="0"/>
                <a:cs typeface="Times New Roman" panose="02020603050405020304" pitchFamily="18" charset="0"/>
              </a:rPr>
              <a:t>C. </a:t>
            </a:r>
            <a:r>
              <a:rPr lang="fr-FR" sz="3600" dirty="0">
                <a:solidFill>
                  <a:schemeClr val="tx1"/>
                </a:solidFill>
                <a:latin typeface="Times New Roman" panose="02020603050405020304" pitchFamily="18" charset="0"/>
                <a:cs typeface="Times New Roman" panose="02020603050405020304" pitchFamily="18" charset="0"/>
              </a:rPr>
              <a:t>GHĐ 11cm ; ĐCNN 0,1cm. </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8" name="D">
            <a:extLst>
              <a:ext uri="{FF2B5EF4-FFF2-40B4-BE49-F238E27FC236}">
                <a16:creationId xmlns:a16="http://schemas.microsoft.com/office/drawing/2014/main" id="{FE13A5F7-CAB7-4913-888C-57DBA728664C}"/>
              </a:ext>
            </a:extLst>
          </p:cNvPr>
          <p:cNvSpPr/>
          <p:nvPr/>
        </p:nvSpPr>
        <p:spPr>
          <a:xfrm>
            <a:off x="8138162" y="6563072"/>
            <a:ext cx="6114958" cy="1300768"/>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97280" eaLnBrk="1" fontAlgn="auto" hangingPunct="1">
              <a:lnSpc>
                <a:spcPct val="120000"/>
              </a:lnSpc>
              <a:spcBef>
                <a:spcPts val="0"/>
              </a:spcBef>
              <a:spcAft>
                <a:spcPts val="0"/>
              </a:spcAft>
            </a:pPr>
            <a:r>
              <a:rPr lang="vi-VN" sz="3600" b="1" dirty="0">
                <a:solidFill>
                  <a:schemeClr val="tx1"/>
                </a:solidFill>
                <a:latin typeface="Times New Roman" panose="02020603050405020304" pitchFamily="18" charset="0"/>
                <a:cs typeface="Times New Roman" panose="02020603050405020304" pitchFamily="18" charset="0"/>
              </a:rPr>
              <a:t>D. </a:t>
            </a:r>
            <a:r>
              <a:rPr lang="fr-FR" sz="3600" dirty="0">
                <a:solidFill>
                  <a:schemeClr val="tx1"/>
                </a:solidFill>
                <a:latin typeface="Times New Roman" panose="02020603050405020304" pitchFamily="18" charset="0"/>
                <a:cs typeface="Times New Roman" panose="02020603050405020304" pitchFamily="18" charset="0"/>
              </a:rPr>
              <a:t>GHĐ 11cm ; ĐCNN 0,1mm.</a:t>
            </a:r>
            <a:endParaRPr lang="vi-VN" sz="3600" dirty="0">
              <a:solidFill>
                <a:schemeClr val="tx1"/>
              </a:solidFill>
              <a:latin typeface="Times New Roman" panose="02020603050405020304" pitchFamily="18" charset="0"/>
              <a:cs typeface="Times New Roman" panose="02020603050405020304" pitchFamily="18" charset="0"/>
            </a:endParaRPr>
          </a:p>
          <a:p>
            <a:pPr algn="ctr" defTabSz="1097280" eaLnBrk="1" fontAlgn="auto" hangingPunct="1">
              <a:lnSpc>
                <a:spcPct val="120000"/>
              </a:lnSpc>
              <a:spcBef>
                <a:spcPts val="0"/>
              </a:spcBef>
              <a:spcAft>
                <a:spcPts val="0"/>
              </a:spcAft>
            </a:pP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CB5AB966-799D-4D19-8E2E-0881F4985BBA}"/>
              </a:ext>
            </a:extLst>
          </p:cNvPr>
          <p:cNvSpPr/>
          <p:nvPr/>
        </p:nvSpPr>
        <p:spPr>
          <a:xfrm>
            <a:off x="1366203" y="6795203"/>
            <a:ext cx="792088" cy="10081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C3E2A9E-461C-4309-8574-99AC0F406F5D}"/>
              </a:ext>
            </a:extLst>
          </p:cNvPr>
          <p:cNvPicPr>
            <a:picLocks noChangeAspect="1"/>
          </p:cNvPicPr>
          <p:nvPr/>
        </p:nvPicPr>
        <p:blipFill rotWithShape="1">
          <a:blip r:embed="rId3">
            <a:extLst>
              <a:ext uri="{28A0092B-C50C-407E-A947-70E740481C1C}">
                <a14:useLocalDpi xmlns:a14="http://schemas.microsoft.com/office/drawing/2010/main" val="0"/>
              </a:ext>
            </a:extLst>
          </a:blip>
          <a:srcRect t="7148" r="4959"/>
          <a:stretch/>
        </p:blipFill>
        <p:spPr>
          <a:xfrm>
            <a:off x="2659832" y="2503604"/>
            <a:ext cx="10153128" cy="1713096"/>
          </a:xfrm>
          <a:prstGeom prst="rect">
            <a:avLst/>
          </a:prstGeom>
        </p:spPr>
      </p:pic>
    </p:spTree>
    <p:extLst>
      <p:ext uri="{BB962C8B-B14F-4D97-AF65-F5344CB8AC3E}">
        <p14:creationId xmlns:p14="http://schemas.microsoft.com/office/powerpoint/2010/main" val="162519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7"/>
                                        </p:tgtEl>
                                        <p:attrNameLst>
                                          <p:attrName>fillcolor</p:attrName>
                                        </p:attrNameLst>
                                      </p:cBhvr>
                                      <p:to>
                                        <a:srgbClr val="FDA896"/>
                                      </p:to>
                                    </p:animClr>
                                    <p:set>
                                      <p:cBhvr>
                                        <p:cTn id="13" dur="2000" fill="hold"/>
                                        <p:tgtEl>
                                          <p:spTgt spid="7"/>
                                        </p:tgtEl>
                                        <p:attrNameLst>
                                          <p:attrName>fill.type</p:attrName>
                                        </p:attrNameLst>
                                      </p:cBhvr>
                                      <p:to>
                                        <p:strVal val="solid"/>
                                      </p:to>
                                    </p:set>
                                    <p:set>
                                      <p:cBhvr>
                                        <p:cTn id="14"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8"/>
                                        </p:tgtEl>
                                        <p:attrNameLst>
                                          <p:attrName>fillcolor</p:attrName>
                                        </p:attrNameLst>
                                      </p:cBhvr>
                                      <p:to>
                                        <a:srgbClr val="FDA896"/>
                                      </p:to>
                                    </p:animClr>
                                    <p:set>
                                      <p:cBhvr>
                                        <p:cTn id="20" dur="2000" fill="hold"/>
                                        <p:tgtEl>
                                          <p:spTgt spid="8"/>
                                        </p:tgtEl>
                                        <p:attrNameLst>
                                          <p:attrName>fill.type</p:attrName>
                                        </p:attrNameLst>
                                      </p:cBhvr>
                                      <p:to>
                                        <p:strVal val="solid"/>
                                      </p:to>
                                    </p:set>
                                    <p:set>
                                      <p:cBhvr>
                                        <p:cTn id="21"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6"/>
                                        </p:tgtEl>
                                        <p:attrNameLst>
                                          <p:attrName>fillcolor</p:attrName>
                                        </p:attrNameLst>
                                      </p:cBhvr>
                                      <p:to>
                                        <a:srgbClr val="C6E5A4"/>
                                      </p:to>
                                    </p:animClr>
                                    <p:set>
                                      <p:cBhvr>
                                        <p:cTn id="27" dur="2000" fill="hold"/>
                                        <p:tgtEl>
                                          <p:spTgt spid="6"/>
                                        </p:tgtEl>
                                        <p:attrNameLst>
                                          <p:attrName>fill.type</p:attrName>
                                        </p:attrNameLst>
                                      </p:cBhvr>
                                      <p:to>
                                        <p:strVal val="solid"/>
                                      </p:to>
                                    </p:set>
                                    <p:set>
                                      <p:cBhvr>
                                        <p:cTn id="28" dur="2000" fill="hold"/>
                                        <p:tgtEl>
                                          <p:spTgt spid="6"/>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5"/>
                                        </p:tgtEl>
                                        <p:attrNameLst>
                                          <p:attrName>fillcolor</p:attrName>
                                        </p:attrNameLst>
                                      </p:cBhvr>
                                      <p:to>
                                        <a:srgbClr val="FDA896"/>
                                      </p:to>
                                    </p:animClr>
                                    <p:set>
                                      <p:cBhvr>
                                        <p:cTn id="34" dur="2000" fill="hold"/>
                                        <p:tgtEl>
                                          <p:spTgt spid="5"/>
                                        </p:tgtEl>
                                        <p:attrNameLst>
                                          <p:attrName>fill.type</p:attrName>
                                        </p:attrNameLst>
                                      </p:cBhvr>
                                      <p:to>
                                        <p:strVal val="solid"/>
                                      </p:to>
                                    </p:set>
                                    <p:set>
                                      <p:cBhvr>
                                        <p:cTn id="35"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1463040" y="365760"/>
            <a:ext cx="12618720" cy="192024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eaLnBrk="1" fontAlgn="auto" hangingPunct="1">
              <a:lnSpc>
                <a:spcPct val="120000"/>
              </a:lnSpc>
              <a:spcBef>
                <a:spcPts val="0"/>
              </a:spcBef>
              <a:spcAft>
                <a:spcPts val="0"/>
              </a:spcAft>
            </a:pPr>
            <a:r>
              <a:rPr lang="en-US" sz="4000" b="1" dirty="0" err="1">
                <a:solidFill>
                  <a:srgbClr val="FF0000"/>
                </a:solidFill>
                <a:latin typeface="Arial"/>
              </a:rPr>
              <a:t>Câu</a:t>
            </a:r>
            <a:r>
              <a:rPr lang="en-US" sz="4000" b="1" dirty="0">
                <a:solidFill>
                  <a:srgbClr val="FF0000"/>
                </a:solidFill>
                <a:latin typeface="Arial"/>
              </a:rPr>
              <a:t> 4: </a:t>
            </a:r>
            <a:r>
              <a:rPr lang="fr-FR" sz="4000" b="1" dirty="0">
                <a:solidFill>
                  <a:srgbClr val="FF0000"/>
                </a:solidFill>
                <a:latin typeface="Times New Roman" panose="02020603050405020304" pitchFamily="18" charset="0"/>
                <a:cs typeface="Times New Roman" panose="02020603050405020304" pitchFamily="18" charset="0"/>
              </a:rPr>
              <a:t> </a:t>
            </a:r>
            <a:r>
              <a:rPr lang="vi-VN" sz="4000" b="1" i="0" dirty="0">
                <a:solidFill>
                  <a:srgbClr val="0070C0"/>
                </a:solidFill>
                <a:effectLst/>
                <a:latin typeface="Open Sans" panose="020B0606030504020204" pitchFamily="34" charset="0"/>
              </a:rPr>
              <a:t>Cách đổi đơn vị nào sau đây là đúng?</a:t>
            </a:r>
            <a:endParaRPr lang="en-US" sz="4000" b="1" dirty="0">
              <a:solidFill>
                <a:srgbClr val="0070C0"/>
              </a:solidFill>
              <a:latin typeface="Arial"/>
            </a:endParaRPr>
          </a:p>
        </p:txBody>
      </p:sp>
      <p:sp>
        <p:nvSpPr>
          <p:cNvPr id="5" name="A">
            <a:extLst>
              <a:ext uri="{FF2B5EF4-FFF2-40B4-BE49-F238E27FC236}">
                <a16:creationId xmlns:a16="http://schemas.microsoft.com/office/drawing/2014/main" id="{4823A823-44B2-462A-B11B-9E50565133CA}"/>
              </a:ext>
            </a:extLst>
          </p:cNvPr>
          <p:cNvSpPr/>
          <p:nvPr/>
        </p:nvSpPr>
        <p:spPr>
          <a:xfrm>
            <a:off x="1463038" y="2646239"/>
            <a:ext cx="5943600" cy="2314533"/>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eaLnBrk="1" fontAlgn="auto" hangingPunct="1">
              <a:lnSpc>
                <a:spcPct val="120000"/>
              </a:lnSpc>
              <a:spcBef>
                <a:spcPts val="0"/>
              </a:spcBef>
              <a:spcAft>
                <a:spcPts val="0"/>
              </a:spcAft>
            </a:pPr>
            <a:r>
              <a:rPr lang="vi-VN" sz="4000" b="1" dirty="0">
                <a:solidFill>
                  <a:schemeClr val="tx1"/>
                </a:solidFill>
                <a:latin typeface="Times New Roman" panose="02020603050405020304" pitchFamily="18" charset="0"/>
                <a:cs typeface="Times New Roman" panose="02020603050405020304" pitchFamily="18" charset="0"/>
              </a:rPr>
              <a:t>A. </a:t>
            </a:r>
            <a:r>
              <a:rPr lang="en-US" sz="4000" dirty="0">
                <a:solidFill>
                  <a:schemeClr val="tx1"/>
                </a:solidFill>
              </a:rPr>
              <a:t>1 m = 0,1 cm </a:t>
            </a:r>
            <a:endParaRPr lang="en-US" sz="4000" b="1" dirty="0">
              <a:solidFill>
                <a:schemeClr val="tx1"/>
              </a:solidFill>
              <a:latin typeface="Times New Roman" panose="02020603050405020304" pitchFamily="18" charset="0"/>
              <a:cs typeface="Times New Roman" panose="02020603050405020304" pitchFamily="18" charset="0"/>
            </a:endParaRPr>
          </a:p>
        </p:txBody>
      </p:sp>
      <p:sp>
        <p:nvSpPr>
          <p:cNvPr id="6" name="B">
            <a:extLst>
              <a:ext uri="{FF2B5EF4-FFF2-40B4-BE49-F238E27FC236}">
                <a16:creationId xmlns:a16="http://schemas.microsoft.com/office/drawing/2014/main" id="{46F9278F-3B69-4EE5-844B-70B61CDB4458}"/>
              </a:ext>
            </a:extLst>
          </p:cNvPr>
          <p:cNvSpPr/>
          <p:nvPr/>
        </p:nvSpPr>
        <p:spPr>
          <a:xfrm>
            <a:off x="8103030" y="2567824"/>
            <a:ext cx="5943600" cy="237744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eaLnBrk="1" fontAlgn="auto" hangingPunct="1">
              <a:lnSpc>
                <a:spcPct val="120000"/>
              </a:lnSpc>
              <a:spcBef>
                <a:spcPts val="0"/>
              </a:spcBef>
              <a:spcAft>
                <a:spcPts val="0"/>
              </a:spcAft>
            </a:pPr>
            <a:r>
              <a:rPr lang="vi-VN" sz="4000" b="1" dirty="0">
                <a:solidFill>
                  <a:schemeClr val="tx1"/>
                </a:solidFill>
                <a:latin typeface="Times New Roman" panose="02020603050405020304" pitchFamily="18" charset="0"/>
                <a:cs typeface="Times New Roman" panose="02020603050405020304" pitchFamily="18" charset="0"/>
              </a:rPr>
              <a:t>B. </a:t>
            </a:r>
            <a:r>
              <a:rPr lang="en-US" sz="4000" dirty="0">
                <a:solidFill>
                  <a:schemeClr val="tx1"/>
                </a:solidFill>
              </a:rPr>
              <a:t>1 mm = 0, 01 dm    </a:t>
            </a:r>
            <a:endParaRPr lang="en-US" sz="4000" b="1" dirty="0">
              <a:solidFill>
                <a:schemeClr val="tx1"/>
              </a:solidFill>
              <a:latin typeface="Times New Roman" panose="02020603050405020304" pitchFamily="18" charset="0"/>
              <a:cs typeface="Times New Roman" panose="02020603050405020304" pitchFamily="18" charset="0"/>
            </a:endParaRPr>
          </a:p>
        </p:txBody>
      </p:sp>
      <p:sp>
        <p:nvSpPr>
          <p:cNvPr id="7" name="C">
            <a:extLst>
              <a:ext uri="{FF2B5EF4-FFF2-40B4-BE49-F238E27FC236}">
                <a16:creationId xmlns:a16="http://schemas.microsoft.com/office/drawing/2014/main" id="{E3A96275-DBA7-4C6C-8D68-929EB13A4472}"/>
              </a:ext>
            </a:extLst>
          </p:cNvPr>
          <p:cNvSpPr/>
          <p:nvPr/>
        </p:nvSpPr>
        <p:spPr>
          <a:xfrm>
            <a:off x="1463038" y="5471135"/>
            <a:ext cx="5943600" cy="237744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eaLnBrk="1" fontAlgn="auto" hangingPunct="1">
              <a:lnSpc>
                <a:spcPct val="120000"/>
              </a:lnSpc>
              <a:spcBef>
                <a:spcPts val="0"/>
              </a:spcBef>
              <a:spcAft>
                <a:spcPts val="0"/>
              </a:spcAft>
            </a:pPr>
            <a:r>
              <a:rPr lang="vi-VN" sz="4000" b="1" dirty="0">
                <a:solidFill>
                  <a:schemeClr val="tx1"/>
                </a:solidFill>
                <a:latin typeface="Times New Roman" panose="02020603050405020304" pitchFamily="18" charset="0"/>
                <a:cs typeface="Times New Roman" panose="02020603050405020304" pitchFamily="18" charset="0"/>
              </a:rPr>
              <a:t>C. </a:t>
            </a:r>
            <a:r>
              <a:rPr lang="en-US" sz="4000" dirty="0">
                <a:solidFill>
                  <a:schemeClr val="tx1"/>
                </a:solidFill>
              </a:rPr>
              <a:t>1 km = 100 m</a:t>
            </a:r>
            <a:endParaRPr lang="en-US" sz="4000" b="1" dirty="0">
              <a:solidFill>
                <a:schemeClr val="tx1"/>
              </a:solidFill>
              <a:latin typeface="Times New Roman" panose="02020603050405020304" pitchFamily="18" charset="0"/>
              <a:cs typeface="Times New Roman" panose="02020603050405020304" pitchFamily="18" charset="0"/>
            </a:endParaRPr>
          </a:p>
        </p:txBody>
      </p:sp>
      <p:sp>
        <p:nvSpPr>
          <p:cNvPr id="8" name="D">
            <a:extLst>
              <a:ext uri="{FF2B5EF4-FFF2-40B4-BE49-F238E27FC236}">
                <a16:creationId xmlns:a16="http://schemas.microsoft.com/office/drawing/2014/main" id="{FE13A5F7-CAB7-4913-888C-57DBA728664C}"/>
              </a:ext>
            </a:extLst>
          </p:cNvPr>
          <p:cNvSpPr/>
          <p:nvPr/>
        </p:nvSpPr>
        <p:spPr>
          <a:xfrm>
            <a:off x="8138160" y="5399183"/>
            <a:ext cx="5943600" cy="237744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eaLnBrk="1" fontAlgn="auto" hangingPunct="1">
              <a:lnSpc>
                <a:spcPct val="120000"/>
              </a:lnSpc>
              <a:spcBef>
                <a:spcPts val="0"/>
              </a:spcBef>
              <a:spcAft>
                <a:spcPts val="0"/>
              </a:spcAft>
            </a:pPr>
            <a:r>
              <a:rPr lang="vi-VN" sz="4000" b="1" dirty="0">
                <a:solidFill>
                  <a:schemeClr val="tx1"/>
                </a:solidFill>
                <a:latin typeface="Times New Roman" panose="02020603050405020304" pitchFamily="18" charset="0"/>
                <a:cs typeface="Times New Roman" panose="02020603050405020304" pitchFamily="18" charset="0"/>
              </a:rPr>
              <a:t>D. </a:t>
            </a:r>
            <a:r>
              <a:rPr lang="en-US" sz="4000" dirty="0">
                <a:solidFill>
                  <a:schemeClr val="tx1"/>
                </a:solidFill>
              </a:rPr>
              <a:t>1 dm = 10 m</a:t>
            </a:r>
            <a:endParaRPr lang="en-US" sz="4000" b="1" dirty="0">
              <a:solidFill>
                <a:schemeClr val="tx1"/>
              </a:solidFill>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CB5AB966-799D-4D19-8E2E-0881F4985BBA}"/>
              </a:ext>
            </a:extLst>
          </p:cNvPr>
          <p:cNvSpPr/>
          <p:nvPr/>
        </p:nvSpPr>
        <p:spPr>
          <a:xfrm>
            <a:off x="8348464" y="3338535"/>
            <a:ext cx="792088" cy="10081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436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7"/>
                                        </p:tgtEl>
                                        <p:attrNameLst>
                                          <p:attrName>fillcolor</p:attrName>
                                        </p:attrNameLst>
                                      </p:cBhvr>
                                      <p:to>
                                        <a:srgbClr val="FDA896"/>
                                      </p:to>
                                    </p:animClr>
                                    <p:set>
                                      <p:cBhvr>
                                        <p:cTn id="13" dur="2000" fill="hold"/>
                                        <p:tgtEl>
                                          <p:spTgt spid="7"/>
                                        </p:tgtEl>
                                        <p:attrNameLst>
                                          <p:attrName>fill.type</p:attrName>
                                        </p:attrNameLst>
                                      </p:cBhvr>
                                      <p:to>
                                        <p:strVal val="solid"/>
                                      </p:to>
                                    </p:set>
                                    <p:set>
                                      <p:cBhvr>
                                        <p:cTn id="14"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8"/>
                                        </p:tgtEl>
                                        <p:attrNameLst>
                                          <p:attrName>fillcolor</p:attrName>
                                        </p:attrNameLst>
                                      </p:cBhvr>
                                      <p:to>
                                        <a:srgbClr val="FDA896"/>
                                      </p:to>
                                    </p:animClr>
                                    <p:set>
                                      <p:cBhvr>
                                        <p:cTn id="20" dur="2000" fill="hold"/>
                                        <p:tgtEl>
                                          <p:spTgt spid="8"/>
                                        </p:tgtEl>
                                        <p:attrNameLst>
                                          <p:attrName>fill.type</p:attrName>
                                        </p:attrNameLst>
                                      </p:cBhvr>
                                      <p:to>
                                        <p:strVal val="solid"/>
                                      </p:to>
                                    </p:set>
                                    <p:set>
                                      <p:cBhvr>
                                        <p:cTn id="21"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6"/>
                                        </p:tgtEl>
                                        <p:attrNameLst>
                                          <p:attrName>fillcolor</p:attrName>
                                        </p:attrNameLst>
                                      </p:cBhvr>
                                      <p:to>
                                        <a:srgbClr val="C6E5A4"/>
                                      </p:to>
                                    </p:animClr>
                                    <p:set>
                                      <p:cBhvr>
                                        <p:cTn id="27" dur="2000" fill="hold"/>
                                        <p:tgtEl>
                                          <p:spTgt spid="6"/>
                                        </p:tgtEl>
                                        <p:attrNameLst>
                                          <p:attrName>fill.type</p:attrName>
                                        </p:attrNameLst>
                                      </p:cBhvr>
                                      <p:to>
                                        <p:strVal val="solid"/>
                                      </p:to>
                                    </p:set>
                                    <p:set>
                                      <p:cBhvr>
                                        <p:cTn id="28" dur="2000" fill="hold"/>
                                        <p:tgtEl>
                                          <p:spTgt spid="6"/>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5"/>
                                        </p:tgtEl>
                                        <p:attrNameLst>
                                          <p:attrName>fillcolor</p:attrName>
                                        </p:attrNameLst>
                                      </p:cBhvr>
                                      <p:to>
                                        <a:srgbClr val="FDA896"/>
                                      </p:to>
                                    </p:animClr>
                                    <p:set>
                                      <p:cBhvr>
                                        <p:cTn id="34" dur="2000" fill="hold"/>
                                        <p:tgtEl>
                                          <p:spTgt spid="5"/>
                                        </p:tgtEl>
                                        <p:attrNameLst>
                                          <p:attrName>fill.type</p:attrName>
                                        </p:attrNameLst>
                                      </p:cBhvr>
                                      <p:to>
                                        <p:strVal val="solid"/>
                                      </p:to>
                                    </p:set>
                                    <p:set>
                                      <p:cBhvr>
                                        <p:cTn id="35"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bldLst>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1147665" y="365759"/>
            <a:ext cx="12934096" cy="3533017"/>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eaLnBrk="1" fontAlgn="auto" hangingPunct="1">
              <a:lnSpc>
                <a:spcPct val="120000"/>
              </a:lnSpc>
              <a:spcBef>
                <a:spcPts val="0"/>
              </a:spcBef>
              <a:spcAft>
                <a:spcPts val="0"/>
              </a:spcAft>
            </a:pPr>
            <a:r>
              <a:rPr lang="en-US" sz="3600" b="1" dirty="0" err="1">
                <a:solidFill>
                  <a:srgbClr val="FF0000"/>
                </a:solidFill>
                <a:latin typeface="Times New Roman" panose="02020603050405020304" pitchFamily="18" charset="0"/>
                <a:cs typeface="Times New Roman" panose="02020603050405020304" pitchFamily="18" charset="0"/>
              </a:rPr>
              <a:t>Câu</a:t>
            </a:r>
            <a:r>
              <a:rPr lang="en-US" sz="3600" b="1" dirty="0">
                <a:solidFill>
                  <a:srgbClr val="FF0000"/>
                </a:solidFill>
                <a:latin typeface="Times New Roman" panose="02020603050405020304" pitchFamily="18" charset="0"/>
                <a:cs typeface="Times New Roman" panose="02020603050405020304" pitchFamily="18" charset="0"/>
              </a:rPr>
              <a:t> 5: </a:t>
            </a:r>
            <a:r>
              <a:rPr lang="fr-FR" sz="3600" b="1" dirty="0">
                <a:solidFill>
                  <a:srgbClr val="FF0000"/>
                </a:solidFill>
                <a:latin typeface="Times New Roman" panose="02020603050405020304" pitchFamily="18" charset="0"/>
                <a:cs typeface="Times New Roman" panose="02020603050405020304" pitchFamily="18" charset="0"/>
              </a:rPr>
              <a:t> </a:t>
            </a:r>
            <a:r>
              <a:rPr lang="vi-VN" sz="3600" b="0" i="0" dirty="0">
                <a:solidFill>
                  <a:srgbClr val="0070C0"/>
                </a:solidFill>
                <a:effectLst/>
                <a:latin typeface="Times New Roman" panose="02020603050405020304" pitchFamily="18" charset="0"/>
                <a:cs typeface="Times New Roman" panose="02020603050405020304" pitchFamily="18" charset="0"/>
              </a:rPr>
              <a:t>Đ</a:t>
            </a:r>
            <a:r>
              <a:rPr lang="en-US" sz="3600" b="0" i="0" dirty="0">
                <a:solidFill>
                  <a:srgbClr val="0070C0"/>
                </a:solidFill>
                <a:effectLst/>
                <a:latin typeface="Times New Roman" panose="02020603050405020304" pitchFamily="18" charset="0"/>
                <a:cs typeface="Times New Roman" panose="02020603050405020304" pitchFamily="18" charset="0"/>
              </a:rPr>
              <a:t>ể</a:t>
            </a:r>
            <a:r>
              <a:rPr lang="vi-VN" sz="3600" b="0" i="0" dirty="0">
                <a:solidFill>
                  <a:srgbClr val="0070C0"/>
                </a:solidFill>
                <a:effectLst/>
                <a:latin typeface="Times New Roman" panose="02020603050405020304" pitchFamily="18" charset="0"/>
                <a:cs typeface="Times New Roman" panose="02020603050405020304" pitchFamily="18" charset="0"/>
              </a:rPr>
              <a:t> đo diện tích của một vườn có có kích thước 25 x </a:t>
            </a:r>
            <a:r>
              <a:rPr lang="en-US" sz="3600" b="0" i="0" dirty="0">
                <a:solidFill>
                  <a:srgbClr val="0070C0"/>
                </a:solidFill>
                <a:effectLst/>
                <a:latin typeface="Times New Roman" panose="02020603050405020304" pitchFamily="18" charset="0"/>
                <a:cs typeface="Times New Roman" panose="02020603050405020304" pitchFamily="18" charset="0"/>
              </a:rPr>
              <a:t>40</a:t>
            </a:r>
            <a:r>
              <a:rPr lang="vi-VN" sz="3600" b="0" i="0" dirty="0">
                <a:solidFill>
                  <a:srgbClr val="0070C0"/>
                </a:solidFill>
                <a:effectLst/>
                <a:latin typeface="Times New Roman" panose="02020603050405020304" pitchFamily="18" charset="0"/>
                <a:cs typeface="Times New Roman" panose="02020603050405020304" pitchFamily="18" charset="0"/>
              </a:rPr>
              <a:t> (m). Nếu trong tay em có hai chiếc thước: một thước </a:t>
            </a:r>
            <a:r>
              <a:rPr lang="en-US" sz="3600" b="0" i="0" dirty="0" err="1">
                <a:solidFill>
                  <a:srgbClr val="0070C0"/>
                </a:solidFill>
                <a:effectLst/>
                <a:latin typeface="Times New Roman" panose="02020603050405020304" pitchFamily="18" charset="0"/>
                <a:cs typeface="Times New Roman" panose="02020603050405020304" pitchFamily="18" charset="0"/>
              </a:rPr>
              <a:t>dây</a:t>
            </a:r>
            <a:r>
              <a:rPr lang="vi-VN" sz="3600" b="0" i="0" dirty="0">
                <a:solidFill>
                  <a:srgbClr val="0070C0"/>
                </a:solidFill>
                <a:effectLst/>
                <a:latin typeface="Times New Roman" panose="02020603050405020304" pitchFamily="18" charset="0"/>
                <a:cs typeface="Times New Roman" panose="02020603050405020304" pitchFamily="18" charset="0"/>
              </a:rPr>
              <a:t> có giới hạn đo (GHĐ) 2 m và một thước cuộn có GHĐ 20 m (Hình 5.4). Em sẽ dùng thước nào để cho kết quả đo chính xác hơn?Vì sao?</a:t>
            </a:r>
            <a:endParaRPr lang="en-US" sz="3600" b="1" dirty="0">
              <a:solidFill>
                <a:srgbClr val="0070C0"/>
              </a:solidFill>
              <a:latin typeface="Times New Roman" panose="02020603050405020304" pitchFamily="18" charset="0"/>
              <a:cs typeface="Times New Roman" panose="02020603050405020304" pitchFamily="18" charset="0"/>
            </a:endParaRPr>
          </a:p>
        </p:txBody>
      </p:sp>
      <p:sp>
        <p:nvSpPr>
          <p:cNvPr id="8" name="D">
            <a:extLst>
              <a:ext uri="{FF2B5EF4-FFF2-40B4-BE49-F238E27FC236}">
                <a16:creationId xmlns:a16="http://schemas.microsoft.com/office/drawing/2014/main" id="{FE13A5F7-CAB7-4913-888C-57DBA728664C}"/>
              </a:ext>
            </a:extLst>
          </p:cNvPr>
          <p:cNvSpPr/>
          <p:nvPr/>
        </p:nvSpPr>
        <p:spPr>
          <a:xfrm>
            <a:off x="1003648" y="4186808"/>
            <a:ext cx="13366146" cy="3316992"/>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eaLnBrk="1" fontAlgn="auto" hangingPunct="1">
              <a:lnSpc>
                <a:spcPct val="120000"/>
              </a:lnSpc>
              <a:spcBef>
                <a:spcPts val="0"/>
              </a:spcBef>
              <a:spcAft>
                <a:spcPts val="0"/>
              </a:spcAft>
            </a:pPr>
            <a:r>
              <a:rPr lang="en-US" sz="3600" dirty="0" err="1">
                <a:solidFill>
                  <a:srgbClr val="FF0000"/>
                </a:solidFill>
                <a:latin typeface="Times New Roman" panose="02020603050405020304" pitchFamily="18" charset="0"/>
                <a:cs typeface="Times New Roman" panose="02020603050405020304" pitchFamily="18" charset="0"/>
              </a:rPr>
              <a:t>Trả</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lời</a:t>
            </a:r>
            <a:r>
              <a:rPr lang="en-US" sz="3600" dirty="0">
                <a:solidFill>
                  <a:srgbClr val="FF0000"/>
                </a:solidFill>
                <a:latin typeface="Times New Roman" panose="02020603050405020304" pitchFamily="18" charset="0"/>
                <a:cs typeface="Times New Roman" panose="02020603050405020304" pitchFamily="18" charset="0"/>
              </a:rPr>
              <a:t>: </a:t>
            </a:r>
            <a:r>
              <a:rPr lang="vi-VN" sz="3600" dirty="0">
                <a:solidFill>
                  <a:schemeClr val="tx1"/>
                </a:solidFill>
                <a:latin typeface="Times New Roman" panose="02020603050405020304" pitchFamily="18" charset="0"/>
                <a:cs typeface="Times New Roman" panose="02020603050405020304" pitchFamily="18" charset="0"/>
              </a:rPr>
              <a:t>Dùng thước cuộn sẽ cho kết quả chính xác hơn vì thước cuộn có GHĐ 20 m nên chỉ cần dùng tối đa hai lần đo cho mỗi cạnh của vườn cỏ, còn dùng thước gấp có GHĐ 2 m nên số lần đo phải nhiều hơn, dẫn đến sai số lớn hơn.</a:t>
            </a:r>
            <a:endParaRPr lang="en-US" sz="3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119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795755" y="379903"/>
            <a:ext cx="11105030" cy="901640"/>
            <a:chOff x="871868" y="715523"/>
            <a:chExt cx="7709460"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3040" eaLnBrk="1" fontAlgn="auto" hangingPunct="1">
                <a:spcBef>
                  <a:spcPts val="0"/>
                </a:spcBef>
                <a:spcAft>
                  <a:spcPts val="0"/>
                </a:spcAft>
                <a:buClr>
                  <a:srgbClr val="000000"/>
                </a:buClr>
              </a:pPr>
              <a:endParaRPr lang="en-US" sz="4480" kern="0">
                <a:solidFill>
                  <a:srgbClr val="00518E"/>
                </a:solidFill>
                <a:latin typeface="Arial"/>
                <a:sym typeface="Arial"/>
              </a:endParaRPr>
            </a:p>
          </p:txBody>
        </p:sp>
        <p:sp>
          <p:nvSpPr>
            <p:cNvPr id="4" name="TextBox 3"/>
            <p:cNvSpPr txBox="1"/>
            <p:nvPr/>
          </p:nvSpPr>
          <p:spPr>
            <a:xfrm>
              <a:off x="871868" y="715523"/>
              <a:ext cx="818708" cy="488595"/>
            </a:xfrm>
            <a:prstGeom prst="rect">
              <a:avLst/>
            </a:prstGeom>
            <a:noFill/>
          </p:spPr>
          <p:txBody>
            <a:bodyPr wrap="square" rtlCol="0">
              <a:spAutoFit/>
            </a:bodyPr>
            <a:lstStyle/>
            <a:p>
              <a:pPr algn="ctr" defTabSz="1463040" eaLnBrk="1" fontAlgn="auto" hangingPunct="1">
                <a:spcBef>
                  <a:spcPts val="0"/>
                </a:spcBef>
                <a:spcAft>
                  <a:spcPts val="0"/>
                </a:spcAft>
                <a:buClr>
                  <a:srgbClr val="000000"/>
                </a:buClr>
              </a:pPr>
              <a:r>
                <a:rPr lang="en-US" sz="4480" b="1" kern="0" dirty="0">
                  <a:solidFill>
                    <a:srgbClr val="00518E"/>
                  </a:solidFill>
                  <a:latin typeface="Times New Roman" panose="02020603050405020304" pitchFamily="18" charset="0"/>
                  <a:cs typeface="Times New Roman" panose="02020603050405020304" pitchFamily="18" charset="0"/>
                  <a:sym typeface="Arial"/>
                </a:rPr>
                <a:t>V</a:t>
              </a:r>
            </a:p>
          </p:txBody>
        </p:sp>
        <p:sp>
          <p:nvSpPr>
            <p:cNvPr id="5" name="TextBox 4"/>
            <p:cNvSpPr txBox="1"/>
            <p:nvPr/>
          </p:nvSpPr>
          <p:spPr>
            <a:xfrm>
              <a:off x="1690576" y="755828"/>
              <a:ext cx="6890752" cy="488595"/>
            </a:xfrm>
            <a:prstGeom prst="rect">
              <a:avLst/>
            </a:prstGeom>
            <a:noFill/>
          </p:spPr>
          <p:txBody>
            <a:bodyPr wrap="square" rtlCol="0">
              <a:spAutoFit/>
            </a:bodyPr>
            <a:lstStyle/>
            <a:p>
              <a:pPr algn="ctr" defTabSz="1463040" eaLnBrk="1" fontAlgn="auto" hangingPunct="1">
                <a:spcBef>
                  <a:spcPts val="0"/>
                </a:spcBef>
                <a:spcAft>
                  <a:spcPts val="0"/>
                </a:spcAft>
                <a:buClr>
                  <a:srgbClr val="000000"/>
                </a:buClr>
              </a:pPr>
              <a:r>
                <a:rPr lang="en-US" sz="4480" b="1" kern="0" dirty="0">
                  <a:solidFill>
                    <a:srgbClr val="00518E"/>
                  </a:solidFill>
                  <a:latin typeface="Times New Roman" panose="02020603050405020304" pitchFamily="18" charset="0"/>
                  <a:cs typeface="Times New Roman" panose="02020603050405020304" pitchFamily="18" charset="0"/>
                  <a:sym typeface="Arial"/>
                </a:rPr>
                <a:t>HOẠT ĐỘNG TRẢI NGHIỆM</a:t>
              </a:r>
            </a:p>
          </p:txBody>
        </p:sp>
      </p:grpSp>
      <p:graphicFrame>
        <p:nvGraphicFramePr>
          <p:cNvPr id="7" name="Table 9">
            <a:extLst>
              <a:ext uri="{FF2B5EF4-FFF2-40B4-BE49-F238E27FC236}">
                <a16:creationId xmlns:a16="http://schemas.microsoft.com/office/drawing/2014/main" id="{54D39514-7953-4F0B-9818-4A065E1B3D69}"/>
              </a:ext>
            </a:extLst>
          </p:cNvPr>
          <p:cNvGraphicFramePr>
            <a:graphicFrameLocks noGrp="1"/>
          </p:cNvGraphicFramePr>
          <p:nvPr/>
        </p:nvGraphicFramePr>
        <p:xfrm>
          <a:off x="816058" y="1281543"/>
          <a:ext cx="13857474" cy="5872173"/>
        </p:xfrm>
        <a:graphic>
          <a:graphicData uri="http://schemas.openxmlformats.org/drawingml/2006/table">
            <a:tbl>
              <a:tblPr firstRow="1" bandRow="1">
                <a:tableStyleId>{5C22544A-7EE6-4342-B048-85BDC9FD1C3A}</a:tableStyleId>
              </a:tblPr>
              <a:tblGrid>
                <a:gridCol w="7094365">
                  <a:extLst>
                    <a:ext uri="{9D8B030D-6E8A-4147-A177-3AD203B41FA5}">
                      <a16:colId xmlns:a16="http://schemas.microsoft.com/office/drawing/2014/main" val="2117760538"/>
                    </a:ext>
                  </a:extLst>
                </a:gridCol>
                <a:gridCol w="6763109">
                  <a:extLst>
                    <a:ext uri="{9D8B030D-6E8A-4147-A177-3AD203B41FA5}">
                      <a16:colId xmlns:a16="http://schemas.microsoft.com/office/drawing/2014/main" val="997987000"/>
                    </a:ext>
                  </a:extLst>
                </a:gridCol>
              </a:tblGrid>
              <a:tr h="2333445">
                <a:tc>
                  <a:txBody>
                    <a:bodyPr/>
                    <a:lstStyle/>
                    <a:p>
                      <a:pPr algn="ctr"/>
                      <a:r>
                        <a:rPr lang="en-US" sz="4500" b="0" dirty="0" err="1">
                          <a:solidFill>
                            <a:schemeClr val="bg1"/>
                          </a:solidFill>
                          <a:latin typeface="Times New Roman" panose="02020603050405020304" pitchFamily="18" charset="0"/>
                          <a:cs typeface="Times New Roman" panose="02020603050405020304" pitchFamily="18" charset="0"/>
                        </a:rPr>
                        <a:t>Góc</a:t>
                      </a:r>
                      <a:r>
                        <a:rPr lang="en-US" sz="4500" b="0" dirty="0">
                          <a:solidFill>
                            <a:schemeClr val="bg1"/>
                          </a:solidFill>
                          <a:latin typeface="Times New Roman" panose="02020603050405020304" pitchFamily="18" charset="0"/>
                          <a:cs typeface="Times New Roman" panose="02020603050405020304" pitchFamily="18" charset="0"/>
                        </a:rPr>
                        <a:t>:</a:t>
                      </a:r>
                      <a:r>
                        <a:rPr lang="en-US" sz="4500" b="0" baseline="0" dirty="0">
                          <a:solidFill>
                            <a:schemeClr val="bg1"/>
                          </a:solidFill>
                          <a:latin typeface="Times New Roman" panose="02020603050405020304" pitchFamily="18" charset="0"/>
                          <a:cs typeface="Times New Roman" panose="02020603050405020304" pitchFamily="18" charset="0"/>
                        </a:rPr>
                        <a:t> </a:t>
                      </a:r>
                      <a:r>
                        <a:rPr lang="vi-VN" sz="4500" b="0" dirty="0">
                          <a:solidFill>
                            <a:schemeClr val="bg1"/>
                          </a:solidFill>
                          <a:latin typeface="Times New Roman" panose="02020603050405020304" pitchFamily="18" charset="0"/>
                          <a:cs typeface="Times New Roman" panose="02020603050405020304" pitchFamily="18" charset="0"/>
                        </a:rPr>
                        <a:t>Chuyên gia toán học</a:t>
                      </a:r>
                    </a:p>
                    <a:p>
                      <a:pPr algn="ctr"/>
                      <a:r>
                        <a:rPr lang="vi-VN" sz="4500" b="0" dirty="0">
                          <a:solidFill>
                            <a:schemeClr val="bg1"/>
                          </a:solidFill>
                          <a:latin typeface="Times New Roman" panose="02020603050405020304" pitchFamily="18" charset="0"/>
                          <a:cs typeface="Times New Roman" panose="02020603050405020304" pitchFamily="18" charset="0"/>
                        </a:rPr>
                        <a:t>Đ</a:t>
                      </a:r>
                      <a:r>
                        <a:rPr lang="it-IT" sz="4500" b="0" dirty="0">
                          <a:solidFill>
                            <a:schemeClr val="bg1"/>
                          </a:solidFill>
                          <a:latin typeface="Times New Roman" panose="02020603050405020304" pitchFamily="18" charset="0"/>
                          <a:cs typeface="Times New Roman" panose="02020603050405020304" pitchFamily="18" charset="0"/>
                        </a:rPr>
                        <a:t>o đường kính nắp</a:t>
                      </a:r>
                      <a:r>
                        <a:rPr lang="vi-VN" sz="4500" b="0" dirty="0">
                          <a:solidFill>
                            <a:schemeClr val="bg1"/>
                          </a:solidFill>
                          <a:latin typeface="Times New Roman" panose="02020603050405020304" pitchFamily="18" charset="0"/>
                          <a:cs typeface="Times New Roman" panose="02020603050405020304" pitchFamily="18" charset="0"/>
                        </a:rPr>
                        <a:t> c</a:t>
                      </a:r>
                      <a:r>
                        <a:rPr lang="it-IT" sz="4500" b="0" dirty="0">
                          <a:solidFill>
                            <a:schemeClr val="bg1"/>
                          </a:solidFill>
                          <a:latin typeface="Times New Roman" panose="02020603050405020304" pitchFamily="18" charset="0"/>
                          <a:cs typeface="Times New Roman" panose="02020603050405020304" pitchFamily="18" charset="0"/>
                        </a:rPr>
                        <a:t>hai</a:t>
                      </a:r>
                      <a:endParaRPr lang="vi-VN" sz="4500" b="0" dirty="0">
                        <a:solidFill>
                          <a:schemeClr val="bg1"/>
                        </a:solidFill>
                        <a:latin typeface="Times New Roman" panose="02020603050405020304" pitchFamily="18" charset="0"/>
                        <a:cs typeface="Times New Roman" panose="02020603050405020304" pitchFamily="18" charset="0"/>
                      </a:endParaRPr>
                    </a:p>
                  </a:txBody>
                  <a:tcPr marL="109728" marR="109728" marT="54864" marB="54864"/>
                </a:tc>
                <a:tc>
                  <a:txBody>
                    <a:bodyPr/>
                    <a:lstStyle/>
                    <a:p>
                      <a:pPr algn="ctr"/>
                      <a:r>
                        <a:rPr lang="vi-VN" sz="4500" b="0" dirty="0">
                          <a:solidFill>
                            <a:schemeClr val="bg1"/>
                          </a:solidFill>
                          <a:latin typeface="Times New Roman" panose="02020603050405020304" pitchFamily="18" charset="0"/>
                          <a:cs typeface="Times New Roman" panose="02020603050405020304" pitchFamily="18" charset="0"/>
                        </a:rPr>
                        <a:t>Chuyên gia vật lí</a:t>
                      </a:r>
                    </a:p>
                    <a:p>
                      <a:pPr algn="ctr"/>
                      <a:r>
                        <a:rPr lang="en-US" sz="4500" b="0" dirty="0">
                          <a:solidFill>
                            <a:schemeClr val="bg1"/>
                          </a:solidFill>
                          <a:latin typeface="Times New Roman" panose="02020603050405020304" pitchFamily="18" charset="0"/>
                          <a:cs typeface="Times New Roman" panose="02020603050405020304" pitchFamily="18" charset="0"/>
                        </a:rPr>
                        <a:t>   </a:t>
                      </a:r>
                      <a:r>
                        <a:rPr lang="vi-VN" sz="4500" b="0" dirty="0">
                          <a:solidFill>
                            <a:schemeClr val="bg1"/>
                          </a:solidFill>
                          <a:latin typeface="Times New Roman" panose="02020603050405020304" pitchFamily="18" charset="0"/>
                          <a:cs typeface="Times New Roman" panose="02020603050405020304" pitchFamily="18" charset="0"/>
                        </a:rPr>
                        <a:t>Đo thể tích của một khối lập phương. </a:t>
                      </a:r>
                    </a:p>
                  </a:txBody>
                  <a:tcPr marL="109728" marR="109728" marT="54864" marB="54864"/>
                </a:tc>
                <a:extLst>
                  <a:ext uri="{0D108BD9-81ED-4DB2-BD59-A6C34878D82A}">
                    <a16:rowId xmlns:a16="http://schemas.microsoft.com/office/drawing/2014/main" val="1293755095"/>
                  </a:ext>
                </a:extLst>
              </a:tr>
              <a:tr h="3523488">
                <a:tc>
                  <a:txBody>
                    <a:bodyPr/>
                    <a:lstStyle/>
                    <a:p>
                      <a:pPr marL="0" algn="ctr" defTabSz="1065490" rtl="0" eaLnBrk="1" latinLnBrk="0" hangingPunct="1"/>
                      <a:r>
                        <a:rPr lang="en-US" sz="4500" b="0" dirty="0" err="1">
                          <a:solidFill>
                            <a:srgbClr val="C00000"/>
                          </a:solidFill>
                          <a:latin typeface="Times New Roman" panose="02020603050405020304" pitchFamily="18" charset="0"/>
                          <a:cs typeface="Times New Roman" panose="02020603050405020304" pitchFamily="18" charset="0"/>
                        </a:rPr>
                        <a:t>Góc</a:t>
                      </a:r>
                      <a:r>
                        <a:rPr lang="en-US" sz="4500" b="0" dirty="0">
                          <a:solidFill>
                            <a:srgbClr val="C00000"/>
                          </a:solidFill>
                          <a:latin typeface="Times New Roman" panose="02020603050405020304" pitchFamily="18" charset="0"/>
                          <a:cs typeface="Times New Roman" panose="02020603050405020304" pitchFamily="18" charset="0"/>
                        </a:rPr>
                        <a:t>:</a:t>
                      </a:r>
                      <a:r>
                        <a:rPr lang="en-US" sz="4500" b="0" baseline="0" dirty="0">
                          <a:solidFill>
                            <a:srgbClr val="C00000"/>
                          </a:solidFill>
                          <a:latin typeface="Times New Roman" panose="02020603050405020304" pitchFamily="18" charset="0"/>
                          <a:cs typeface="Times New Roman" panose="02020603050405020304" pitchFamily="18" charset="0"/>
                        </a:rPr>
                        <a:t> </a:t>
                      </a:r>
                      <a:r>
                        <a:rPr lang="vi-VN" sz="4500" b="0" dirty="0">
                          <a:solidFill>
                            <a:srgbClr val="C00000"/>
                          </a:solidFill>
                          <a:latin typeface="Times New Roman" panose="02020603050405020304" pitchFamily="18" charset="0"/>
                          <a:cs typeface="Times New Roman" panose="02020603050405020304" pitchFamily="18" charset="0"/>
                        </a:rPr>
                        <a:t>Chuyên gia chăm sóc sức khỏe</a:t>
                      </a:r>
                    </a:p>
                    <a:p>
                      <a:pPr marL="0" algn="ctr" defTabSz="1065490" rtl="0" eaLnBrk="1" latinLnBrk="0" hangingPunct="1"/>
                      <a:r>
                        <a:rPr lang="vi-VN" sz="4500" b="0" dirty="0">
                          <a:solidFill>
                            <a:schemeClr val="accent6">
                              <a:lumMod val="75000"/>
                            </a:schemeClr>
                          </a:solidFill>
                          <a:latin typeface="Times New Roman" panose="02020603050405020304" pitchFamily="18" charset="0"/>
                          <a:cs typeface="Times New Roman" panose="02020603050405020304" pitchFamily="18" charset="0"/>
                        </a:rPr>
                        <a:t>Đo và đánh giá chiều cao của bạn trong nhóm và đề ra biện pháp tăng chiều cao.</a:t>
                      </a:r>
                    </a:p>
                  </a:txBody>
                  <a:tcPr marL="109728" marR="109728" marT="54864" marB="54864"/>
                </a:tc>
                <a:tc>
                  <a:txBody>
                    <a:bodyPr/>
                    <a:lstStyle/>
                    <a:p>
                      <a:pPr marL="0" algn="ctr" defTabSz="1065490" rtl="0" eaLnBrk="1" latinLnBrk="0" hangingPunct="1"/>
                      <a:r>
                        <a:rPr lang="en-US" sz="4500" b="0" dirty="0" err="1">
                          <a:solidFill>
                            <a:srgbClr val="C00000"/>
                          </a:solidFill>
                          <a:latin typeface="Times New Roman" panose="02020603050405020304" pitchFamily="18" charset="0"/>
                          <a:cs typeface="Times New Roman" panose="02020603050405020304" pitchFamily="18" charset="0"/>
                        </a:rPr>
                        <a:t>Góc</a:t>
                      </a:r>
                      <a:r>
                        <a:rPr lang="en-US" sz="4500" b="0" dirty="0">
                          <a:solidFill>
                            <a:srgbClr val="C00000"/>
                          </a:solidFill>
                          <a:latin typeface="Times New Roman" panose="02020603050405020304" pitchFamily="18" charset="0"/>
                          <a:cs typeface="Times New Roman" panose="02020603050405020304" pitchFamily="18" charset="0"/>
                        </a:rPr>
                        <a:t>:</a:t>
                      </a:r>
                      <a:r>
                        <a:rPr lang="en-US" sz="4500" b="0" baseline="0" dirty="0">
                          <a:solidFill>
                            <a:srgbClr val="C00000"/>
                          </a:solidFill>
                          <a:latin typeface="Times New Roman" panose="02020603050405020304" pitchFamily="18" charset="0"/>
                          <a:cs typeface="Times New Roman" panose="02020603050405020304" pitchFamily="18" charset="0"/>
                        </a:rPr>
                        <a:t> </a:t>
                      </a:r>
                      <a:r>
                        <a:rPr lang="vi-VN" sz="4500" b="0" dirty="0">
                          <a:solidFill>
                            <a:schemeClr val="accent6">
                              <a:lumMod val="75000"/>
                            </a:schemeClr>
                          </a:solidFill>
                          <a:latin typeface="Times New Roman" panose="02020603050405020304" pitchFamily="18" charset="0"/>
                          <a:cs typeface="Times New Roman" panose="02020603050405020304" pitchFamily="18" charset="0"/>
                        </a:rPr>
                        <a:t>Chuyên gia đo đạc</a:t>
                      </a:r>
                    </a:p>
                    <a:p>
                      <a:pPr marL="0" algn="ctr" defTabSz="1065490" rtl="0" eaLnBrk="1" latinLnBrk="0" hangingPunct="1"/>
                      <a:endParaRPr lang="en-US" sz="4500" b="0" dirty="0">
                        <a:solidFill>
                          <a:schemeClr val="accent6">
                            <a:lumMod val="75000"/>
                          </a:schemeClr>
                        </a:solidFill>
                        <a:latin typeface="Times New Roman" panose="02020603050405020304" pitchFamily="18" charset="0"/>
                        <a:cs typeface="Times New Roman" panose="02020603050405020304" pitchFamily="18" charset="0"/>
                      </a:endParaRPr>
                    </a:p>
                    <a:p>
                      <a:pPr marL="0" algn="ctr" defTabSz="1065490" rtl="0" eaLnBrk="1" latinLnBrk="0" hangingPunct="1"/>
                      <a:r>
                        <a:rPr lang="vi-VN" sz="4500" b="0" dirty="0">
                          <a:solidFill>
                            <a:schemeClr val="accent6">
                              <a:lumMod val="75000"/>
                            </a:schemeClr>
                          </a:solidFill>
                          <a:latin typeface="Times New Roman" panose="02020603050405020304" pitchFamily="18" charset="0"/>
                          <a:cs typeface="Times New Roman" panose="02020603050405020304" pitchFamily="18" charset="0"/>
                        </a:rPr>
                        <a:t>Dùng điện thoại để đo đạc một số trường hợp</a:t>
                      </a:r>
                    </a:p>
                  </a:txBody>
                  <a:tcPr marL="109728" marR="109728" marT="54864" marB="54864"/>
                </a:tc>
                <a:extLst>
                  <a:ext uri="{0D108BD9-81ED-4DB2-BD59-A6C34878D82A}">
                    <a16:rowId xmlns:a16="http://schemas.microsoft.com/office/drawing/2014/main" val="994577731"/>
                  </a:ext>
                </a:extLst>
              </a:tr>
            </a:tbl>
          </a:graphicData>
        </a:graphic>
      </p:graphicFrame>
    </p:spTree>
    <p:extLst>
      <p:ext uri="{BB962C8B-B14F-4D97-AF65-F5344CB8AC3E}">
        <p14:creationId xmlns:p14="http://schemas.microsoft.com/office/powerpoint/2010/main" val="33138955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9A5409E3-8404-4709-8923-F0F278A09DBA}"/>
              </a:ext>
            </a:extLst>
          </p:cNvPr>
          <p:cNvSpPr>
            <a:spLocks noGrp="1" noChangeArrowheads="1"/>
          </p:cNvSpPr>
          <p:nvPr>
            <p:ph type="title"/>
          </p:nvPr>
        </p:nvSpPr>
        <p:spPr>
          <a:xfrm>
            <a:off x="777875" y="366713"/>
            <a:ext cx="13989050" cy="1803400"/>
          </a:xfrm>
        </p:spPr>
        <p:txBody>
          <a:bodyPr/>
          <a:lstStyle/>
          <a:p>
            <a:pPr>
              <a:spcBef>
                <a:spcPts val="1200"/>
              </a:spcBef>
              <a:spcAft>
                <a:spcPts val="1200"/>
              </a:spcAft>
            </a:pPr>
            <a:r>
              <a:rPr lang="en-US" altLang="vi-VN" b="1" dirty="0" err="1">
                <a:solidFill>
                  <a:srgbClr val="FF0000"/>
                </a:solidFill>
              </a:rPr>
              <a:t>Hoạt</a:t>
            </a:r>
            <a:r>
              <a:rPr lang="en-US" altLang="vi-VN" b="1" dirty="0">
                <a:solidFill>
                  <a:srgbClr val="FF0000"/>
                </a:solidFill>
              </a:rPr>
              <a:t> </a:t>
            </a:r>
            <a:r>
              <a:rPr lang="en-US" altLang="vi-VN" b="1" dirty="0" err="1">
                <a:solidFill>
                  <a:srgbClr val="FF0000"/>
                </a:solidFill>
              </a:rPr>
              <a:t>động</a:t>
            </a:r>
            <a:r>
              <a:rPr lang="en-US" altLang="vi-VN" b="1" dirty="0">
                <a:solidFill>
                  <a:srgbClr val="FF0000"/>
                </a:solidFill>
              </a:rPr>
              <a:t> </a:t>
            </a:r>
            <a:r>
              <a:rPr lang="en-US" altLang="vi-VN" b="1" dirty="0" err="1">
                <a:solidFill>
                  <a:srgbClr val="FF0000"/>
                </a:solidFill>
              </a:rPr>
              <a:t>trải</a:t>
            </a:r>
            <a:r>
              <a:rPr lang="en-US" altLang="vi-VN" b="1" dirty="0">
                <a:solidFill>
                  <a:srgbClr val="FF0000"/>
                </a:solidFill>
              </a:rPr>
              <a:t> </a:t>
            </a:r>
            <a:r>
              <a:rPr lang="en-US" altLang="vi-VN" b="1" dirty="0" err="1">
                <a:solidFill>
                  <a:srgbClr val="FF0000"/>
                </a:solidFill>
              </a:rPr>
              <a:t>nghiệm</a:t>
            </a:r>
            <a:r>
              <a:rPr lang="en-US" altLang="vi-VN" b="1" dirty="0">
                <a:solidFill>
                  <a:srgbClr val="FF0000"/>
                </a:solidFill>
              </a:rPr>
              <a:t> (</a:t>
            </a:r>
            <a:r>
              <a:rPr lang="en-US" altLang="vi-VN" b="1" dirty="0" err="1">
                <a:solidFill>
                  <a:srgbClr val="FF0000"/>
                </a:solidFill>
              </a:rPr>
              <a:t>về</a:t>
            </a:r>
            <a:r>
              <a:rPr lang="en-US" altLang="vi-VN" b="1" dirty="0">
                <a:solidFill>
                  <a:srgbClr val="FF0000"/>
                </a:solidFill>
              </a:rPr>
              <a:t> </a:t>
            </a:r>
            <a:r>
              <a:rPr lang="en-US" altLang="vi-VN" b="1" dirty="0" err="1">
                <a:solidFill>
                  <a:srgbClr val="FF0000"/>
                </a:solidFill>
              </a:rPr>
              <a:t>nhà</a:t>
            </a:r>
            <a:r>
              <a:rPr lang="en-US" altLang="vi-VN" b="1" dirty="0">
                <a:solidFill>
                  <a:srgbClr val="FF0000"/>
                </a:solidFill>
              </a:rPr>
              <a:t>)</a:t>
            </a:r>
            <a:br>
              <a:rPr lang="en-US" altLang="vi-VN" b="1" dirty="0">
                <a:solidFill>
                  <a:srgbClr val="FF0000"/>
                </a:solidFill>
              </a:rPr>
            </a:br>
            <a:r>
              <a:rPr lang="en-US" altLang="vi-VN" sz="5400" dirty="0" err="1"/>
              <a:t>Đo</a:t>
            </a:r>
            <a:r>
              <a:rPr lang="en-US" altLang="vi-VN" sz="5400" dirty="0"/>
              <a:t> </a:t>
            </a:r>
            <a:r>
              <a:rPr lang="en-US" altLang="vi-VN" sz="5400" dirty="0" err="1"/>
              <a:t>đường</a:t>
            </a:r>
            <a:r>
              <a:rPr lang="en-US" altLang="vi-VN" sz="5400" dirty="0"/>
              <a:t> </a:t>
            </a:r>
            <a:r>
              <a:rPr lang="en-US" altLang="vi-VN" sz="5400" dirty="0" err="1"/>
              <a:t>kính</a:t>
            </a:r>
            <a:r>
              <a:rPr lang="en-US" altLang="vi-VN" sz="5400" dirty="0"/>
              <a:t> </a:t>
            </a:r>
            <a:r>
              <a:rPr lang="en-US" altLang="vi-VN" sz="5400" dirty="0" err="1"/>
              <a:t>miệng</a:t>
            </a:r>
            <a:r>
              <a:rPr lang="en-US" altLang="vi-VN" sz="5400" dirty="0"/>
              <a:t> </a:t>
            </a:r>
            <a:r>
              <a:rPr lang="en-US" altLang="vi-VN" sz="5400" dirty="0" err="1"/>
              <a:t>cốc</a:t>
            </a:r>
            <a:endParaRPr lang="vi-VN" altLang="vi-VN" dirty="0"/>
          </a:p>
        </p:txBody>
      </p:sp>
      <p:sp>
        <p:nvSpPr>
          <p:cNvPr id="3" name="Content Placeholder 2">
            <a:extLst>
              <a:ext uri="{FF2B5EF4-FFF2-40B4-BE49-F238E27FC236}">
                <a16:creationId xmlns:a16="http://schemas.microsoft.com/office/drawing/2014/main" id="{4715F573-80CE-45CA-907B-51815E1DF033}"/>
              </a:ext>
            </a:extLst>
          </p:cNvPr>
          <p:cNvSpPr>
            <a:spLocks noGrp="1"/>
          </p:cNvSpPr>
          <p:nvPr>
            <p:ph idx="1"/>
          </p:nvPr>
        </p:nvSpPr>
        <p:spPr>
          <a:xfrm>
            <a:off x="777875" y="2443163"/>
            <a:ext cx="7642225" cy="5430837"/>
          </a:xfrm>
        </p:spPr>
        <p:txBody>
          <a:bodyPr/>
          <a:lstStyle/>
          <a:p>
            <a:pPr>
              <a:defRPr/>
            </a:pPr>
            <a:r>
              <a:rPr lang="en-US" b="1" dirty="0" err="1">
                <a:solidFill>
                  <a:srgbClr val="FF0000"/>
                </a:solidFill>
              </a:rPr>
              <a:t>Dụng</a:t>
            </a:r>
            <a:r>
              <a:rPr lang="en-US" b="1" dirty="0">
                <a:solidFill>
                  <a:srgbClr val="FF0000"/>
                </a:solidFill>
              </a:rPr>
              <a:t> </a:t>
            </a:r>
            <a:r>
              <a:rPr lang="en-US" b="1" dirty="0" err="1">
                <a:solidFill>
                  <a:srgbClr val="FF0000"/>
                </a:solidFill>
              </a:rPr>
              <a:t>cụ</a:t>
            </a:r>
            <a:r>
              <a:rPr lang="en-US" b="1" dirty="0">
                <a:solidFill>
                  <a:srgbClr val="FF0000"/>
                </a:solidFill>
              </a:rPr>
              <a:t>: </a:t>
            </a:r>
            <a:r>
              <a:rPr lang="en-US" b="1" dirty="0" err="1">
                <a:solidFill>
                  <a:srgbClr val="FF0000"/>
                </a:solidFill>
              </a:rPr>
              <a:t>Có</a:t>
            </a:r>
            <a:r>
              <a:rPr lang="en-US" b="1" dirty="0">
                <a:solidFill>
                  <a:srgbClr val="FF0000"/>
                </a:solidFill>
              </a:rPr>
              <a:t> </a:t>
            </a:r>
            <a:r>
              <a:rPr lang="en-US" b="1" dirty="0" err="1">
                <a:solidFill>
                  <a:srgbClr val="FF0000"/>
                </a:solidFill>
              </a:rPr>
              <a:t>thể</a:t>
            </a:r>
            <a:r>
              <a:rPr lang="en-US" b="1" dirty="0">
                <a:solidFill>
                  <a:srgbClr val="FF0000"/>
                </a:solidFill>
              </a:rPr>
              <a:t> </a:t>
            </a:r>
            <a:r>
              <a:rPr lang="en-US" b="1" dirty="0" err="1">
                <a:solidFill>
                  <a:srgbClr val="FF0000"/>
                </a:solidFill>
              </a:rPr>
              <a:t>dùng</a:t>
            </a:r>
            <a:endParaRPr lang="en-US" b="1" dirty="0">
              <a:solidFill>
                <a:srgbClr val="FF0000"/>
              </a:solidFill>
            </a:endParaRPr>
          </a:p>
          <a:p>
            <a:pPr marL="0" indent="0">
              <a:buFontTx/>
              <a:buNone/>
              <a:defRPr/>
            </a:pPr>
            <a:r>
              <a:rPr lang="en-US" dirty="0"/>
              <a:t>        + </a:t>
            </a:r>
            <a:r>
              <a:rPr lang="en-US" dirty="0" err="1"/>
              <a:t>dây</a:t>
            </a:r>
            <a:endParaRPr lang="en-US" dirty="0"/>
          </a:p>
          <a:p>
            <a:pPr marL="0" indent="0">
              <a:buFontTx/>
              <a:buNone/>
              <a:defRPr/>
            </a:pPr>
            <a:r>
              <a:rPr lang="en-US" dirty="0"/>
              <a:t>        + </a:t>
            </a:r>
            <a:r>
              <a:rPr lang="en-US" dirty="0" err="1"/>
              <a:t>thước</a:t>
            </a:r>
            <a:r>
              <a:rPr lang="en-US" dirty="0"/>
              <a:t> </a:t>
            </a:r>
            <a:r>
              <a:rPr lang="en-US" dirty="0" err="1"/>
              <a:t>kẻ</a:t>
            </a:r>
            <a:endParaRPr lang="en-US" dirty="0"/>
          </a:p>
          <a:p>
            <a:pPr marL="0" indent="0">
              <a:buFontTx/>
              <a:buNone/>
              <a:defRPr/>
            </a:pPr>
            <a:r>
              <a:rPr lang="en-US" dirty="0"/>
              <a:t>        + </a:t>
            </a:r>
            <a:r>
              <a:rPr lang="en-US" dirty="0" err="1"/>
              <a:t>bút</a:t>
            </a:r>
            <a:r>
              <a:rPr lang="en-US" dirty="0"/>
              <a:t> </a:t>
            </a:r>
            <a:r>
              <a:rPr lang="en-US" dirty="0" err="1"/>
              <a:t>chì</a:t>
            </a:r>
            <a:endParaRPr lang="en-US" dirty="0"/>
          </a:p>
          <a:p>
            <a:pPr marL="0" indent="0">
              <a:buFontTx/>
              <a:buNone/>
              <a:defRPr/>
            </a:pPr>
            <a:r>
              <a:rPr lang="en-US" dirty="0"/>
              <a:t>        + </a:t>
            </a:r>
            <a:r>
              <a:rPr lang="en-US" dirty="0" err="1"/>
              <a:t>giấy</a:t>
            </a:r>
            <a:r>
              <a:rPr lang="en-US" dirty="0"/>
              <a:t> A4</a:t>
            </a:r>
          </a:p>
          <a:p>
            <a:pPr marL="0" indent="0">
              <a:buFontTx/>
              <a:buNone/>
              <a:defRPr/>
            </a:pPr>
            <a:r>
              <a:rPr lang="en-US" dirty="0"/>
              <a:t>        + </a:t>
            </a:r>
            <a:r>
              <a:rPr lang="en-US" dirty="0" err="1"/>
              <a:t>kéo</a:t>
            </a:r>
            <a:r>
              <a:rPr lang="en-US" dirty="0"/>
              <a:t>, </a:t>
            </a:r>
            <a:r>
              <a:rPr lang="en-US" dirty="0" err="1"/>
              <a:t>compa</a:t>
            </a:r>
            <a:endParaRPr lang="en-US" dirty="0"/>
          </a:p>
          <a:p>
            <a:pPr marL="0" indent="0">
              <a:buFontTx/>
              <a:buNone/>
              <a:defRPr/>
            </a:pPr>
            <a:endParaRPr lang="vi-VN" dirty="0"/>
          </a:p>
        </p:txBody>
      </p:sp>
      <p:pic>
        <p:nvPicPr>
          <p:cNvPr id="4" name="Picture 3">
            <a:extLst>
              <a:ext uri="{FF2B5EF4-FFF2-40B4-BE49-F238E27FC236}">
                <a16:creationId xmlns:a16="http://schemas.microsoft.com/office/drawing/2014/main" id="{0DEBB5CE-CF01-4AA6-A8B7-82B6701FA8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6536" y="2314600"/>
            <a:ext cx="5327276" cy="5327276"/>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5000"/>
          </a:blip>
          <a:srcRect/>
          <a:stretch>
            <a:fillRect/>
          </a:stretch>
        </p:blipFill>
        <p:spPr>
          <a:xfrm>
            <a:off x="1383760" y="6476077"/>
            <a:ext cx="3915389" cy="773290"/>
          </a:xfrm>
          <a:prstGeom prst="rect">
            <a:avLst/>
          </a:prstGeom>
        </p:spPr>
      </p:pic>
      <p:pic>
        <p:nvPicPr>
          <p:cNvPr id="3" name="Picture 5"/>
          <p:cNvPicPr>
            <a:picLocks noChangeAspect="1"/>
          </p:cNvPicPr>
          <p:nvPr/>
        </p:nvPicPr>
        <p:blipFill>
          <a:blip r:embed="rId2">
            <a:alphaModFix amt="15000"/>
          </a:blip>
          <a:srcRect/>
          <a:stretch>
            <a:fillRect/>
          </a:stretch>
        </p:blipFill>
        <p:spPr>
          <a:xfrm>
            <a:off x="5814706" y="6476077"/>
            <a:ext cx="3915389" cy="773290"/>
          </a:xfrm>
          <a:prstGeom prst="rect">
            <a:avLst/>
          </a:prstGeom>
        </p:spPr>
      </p:pic>
      <p:grpSp>
        <p:nvGrpSpPr>
          <p:cNvPr id="4" name="Group 6"/>
          <p:cNvGrpSpPr/>
          <p:nvPr/>
        </p:nvGrpSpPr>
        <p:grpSpPr>
          <a:xfrm>
            <a:off x="5526327" y="3329811"/>
            <a:ext cx="4078364" cy="3299756"/>
            <a:chOff x="0" y="0"/>
            <a:chExt cx="962656" cy="767397"/>
          </a:xfrm>
        </p:grpSpPr>
        <p:sp>
          <p:nvSpPr>
            <p:cNvPr id="5" name="Freeform 7"/>
            <p:cNvSpPr/>
            <p:nvPr/>
          </p:nvSpPr>
          <p:spPr>
            <a:xfrm>
              <a:off x="0" y="0"/>
              <a:ext cx="962656" cy="767397"/>
            </a:xfrm>
            <a:custGeom>
              <a:avLst/>
              <a:gdLst/>
              <a:ahLst/>
              <a:cxnLst/>
              <a:rect l="l" t="t" r="r" b="b"/>
              <a:pathLst>
                <a:path w="962656" h="767397">
                  <a:moveTo>
                    <a:pt x="838196" y="767397"/>
                  </a:moveTo>
                  <a:lnTo>
                    <a:pt x="124460" y="767397"/>
                  </a:lnTo>
                  <a:cubicBezTo>
                    <a:pt x="55880" y="767397"/>
                    <a:pt x="0" y="711517"/>
                    <a:pt x="0" y="642937"/>
                  </a:cubicBezTo>
                  <a:lnTo>
                    <a:pt x="0" y="124460"/>
                  </a:lnTo>
                  <a:cubicBezTo>
                    <a:pt x="0" y="55880"/>
                    <a:pt x="55880" y="0"/>
                    <a:pt x="124460" y="0"/>
                  </a:cubicBezTo>
                  <a:lnTo>
                    <a:pt x="838196" y="0"/>
                  </a:lnTo>
                  <a:cubicBezTo>
                    <a:pt x="906776" y="0"/>
                    <a:pt x="962656" y="55880"/>
                    <a:pt x="962656" y="124460"/>
                  </a:cubicBezTo>
                  <a:lnTo>
                    <a:pt x="962656" y="642937"/>
                  </a:lnTo>
                  <a:cubicBezTo>
                    <a:pt x="962656" y="711517"/>
                    <a:pt x="906776" y="767397"/>
                    <a:pt x="838196" y="767397"/>
                  </a:cubicBezTo>
                  <a:close/>
                </a:path>
              </a:pathLst>
            </a:custGeom>
            <a:solidFill>
              <a:srgbClr val="F1F1F1"/>
            </a:solidFill>
          </p:spPr>
        </p:sp>
      </p:grpSp>
      <p:pic>
        <p:nvPicPr>
          <p:cNvPr id="6" name="Picture 8"/>
          <p:cNvPicPr>
            <a:picLocks noChangeAspect="1"/>
          </p:cNvPicPr>
          <p:nvPr/>
        </p:nvPicPr>
        <p:blipFill>
          <a:blip r:embed="rId2">
            <a:alphaModFix amt="15000"/>
          </a:blip>
          <a:srcRect/>
          <a:stretch>
            <a:fillRect/>
          </a:stretch>
        </p:blipFill>
        <p:spPr>
          <a:xfrm>
            <a:off x="10245652" y="6476077"/>
            <a:ext cx="3915389" cy="773290"/>
          </a:xfrm>
          <a:prstGeom prst="rect">
            <a:avLst/>
          </a:prstGeom>
        </p:spPr>
      </p:pic>
      <p:grpSp>
        <p:nvGrpSpPr>
          <p:cNvPr id="7" name="Group 11"/>
          <p:cNvGrpSpPr/>
          <p:nvPr/>
        </p:nvGrpSpPr>
        <p:grpSpPr>
          <a:xfrm>
            <a:off x="6830543" y="2879094"/>
            <a:ext cx="1546776" cy="1260283"/>
            <a:chOff x="0" y="0"/>
            <a:chExt cx="2577960" cy="2100472"/>
          </a:xfrm>
        </p:grpSpPr>
        <p:pic>
          <p:nvPicPr>
            <p:cNvPr id="8" name="Picture 12"/>
            <p:cNvPicPr>
              <a:picLocks noChangeAspect="1"/>
            </p:cNvPicPr>
            <p:nvPr/>
          </p:nvPicPr>
          <p:blipFill>
            <a:blip r:embed="rId2">
              <a:alphaModFix amt="35000"/>
            </a:blip>
            <a:srcRect/>
            <a:stretch>
              <a:fillRect/>
            </a:stretch>
          </p:blipFill>
          <p:spPr>
            <a:xfrm>
              <a:off x="0" y="1670908"/>
              <a:ext cx="2175011" cy="429565"/>
            </a:xfrm>
            <a:prstGeom prst="rect">
              <a:avLst/>
            </a:prstGeom>
          </p:spPr>
        </p:pic>
        <p:pic>
          <p:nvPicPr>
            <p:cNvPr id="9" name="Picture 13"/>
            <p:cNvPicPr>
              <a:picLocks noChangeAspect="1"/>
            </p:cNvPicPr>
            <p:nvPr/>
          </p:nvPicPr>
          <p:blipFill>
            <a:blip r:embed="rId3"/>
            <a:srcRect/>
            <a:stretch>
              <a:fillRect/>
            </a:stretch>
          </p:blipFill>
          <p:spPr>
            <a:xfrm>
              <a:off x="561571" y="0"/>
              <a:ext cx="2016389" cy="2023969"/>
            </a:xfrm>
            <a:prstGeom prst="rect">
              <a:avLst/>
            </a:prstGeom>
          </p:spPr>
        </p:pic>
      </p:grpSp>
      <p:grpSp>
        <p:nvGrpSpPr>
          <p:cNvPr id="10" name="Group 14"/>
          <p:cNvGrpSpPr/>
          <p:nvPr/>
        </p:nvGrpSpPr>
        <p:grpSpPr>
          <a:xfrm>
            <a:off x="11321634" y="2879094"/>
            <a:ext cx="1407793" cy="1260283"/>
            <a:chOff x="0" y="0"/>
            <a:chExt cx="2346322" cy="2100472"/>
          </a:xfrm>
        </p:grpSpPr>
        <p:pic>
          <p:nvPicPr>
            <p:cNvPr id="11" name="Picture 15"/>
            <p:cNvPicPr>
              <a:picLocks noChangeAspect="1"/>
            </p:cNvPicPr>
            <p:nvPr/>
          </p:nvPicPr>
          <p:blipFill>
            <a:blip r:embed="rId2">
              <a:alphaModFix amt="35000"/>
            </a:blip>
            <a:srcRect/>
            <a:stretch>
              <a:fillRect/>
            </a:stretch>
          </p:blipFill>
          <p:spPr>
            <a:xfrm>
              <a:off x="0" y="1670908"/>
              <a:ext cx="2175011" cy="429565"/>
            </a:xfrm>
            <a:prstGeom prst="rect">
              <a:avLst/>
            </a:prstGeom>
          </p:spPr>
        </p:pic>
        <p:pic>
          <p:nvPicPr>
            <p:cNvPr id="12" name="Picture 16"/>
            <p:cNvPicPr>
              <a:picLocks noChangeAspect="1"/>
            </p:cNvPicPr>
            <p:nvPr/>
          </p:nvPicPr>
          <p:blipFill>
            <a:blip r:embed="rId4"/>
            <a:srcRect/>
            <a:stretch>
              <a:fillRect/>
            </a:stretch>
          </p:blipFill>
          <p:spPr>
            <a:xfrm>
              <a:off x="808106" y="0"/>
              <a:ext cx="1538216" cy="2023969"/>
            </a:xfrm>
            <a:prstGeom prst="rect">
              <a:avLst/>
            </a:prstGeom>
          </p:spPr>
        </p:pic>
      </p:grpSp>
      <p:grpSp>
        <p:nvGrpSpPr>
          <p:cNvPr id="13" name="Group 17"/>
          <p:cNvGrpSpPr/>
          <p:nvPr/>
        </p:nvGrpSpPr>
        <p:grpSpPr>
          <a:xfrm>
            <a:off x="2568601" y="2539802"/>
            <a:ext cx="1305006" cy="1642518"/>
            <a:chOff x="0" y="0"/>
            <a:chExt cx="2175011" cy="2737530"/>
          </a:xfrm>
        </p:grpSpPr>
        <p:pic>
          <p:nvPicPr>
            <p:cNvPr id="14" name="Picture 18"/>
            <p:cNvPicPr>
              <a:picLocks noChangeAspect="1"/>
            </p:cNvPicPr>
            <p:nvPr/>
          </p:nvPicPr>
          <p:blipFill>
            <a:blip r:embed="rId2">
              <a:alphaModFix amt="35000"/>
            </a:blip>
            <a:srcRect/>
            <a:stretch>
              <a:fillRect/>
            </a:stretch>
          </p:blipFill>
          <p:spPr>
            <a:xfrm>
              <a:off x="0" y="2307965"/>
              <a:ext cx="2175011" cy="429565"/>
            </a:xfrm>
            <a:prstGeom prst="rect">
              <a:avLst/>
            </a:prstGeom>
          </p:spPr>
        </p:pic>
        <p:pic>
          <p:nvPicPr>
            <p:cNvPr id="15" name="Picture 19"/>
            <p:cNvPicPr>
              <a:picLocks noChangeAspect="1"/>
            </p:cNvPicPr>
            <p:nvPr/>
          </p:nvPicPr>
          <p:blipFill>
            <a:blip r:embed="rId5"/>
            <a:srcRect/>
            <a:stretch>
              <a:fillRect/>
            </a:stretch>
          </p:blipFill>
          <p:spPr>
            <a:xfrm rot="-1040011">
              <a:off x="649688" y="71529"/>
              <a:ext cx="875635" cy="2594473"/>
            </a:xfrm>
            <a:prstGeom prst="rect">
              <a:avLst/>
            </a:prstGeom>
          </p:spPr>
        </p:pic>
      </p:grpSp>
      <p:sp>
        <p:nvSpPr>
          <p:cNvPr id="16" name="TextBox 20"/>
          <p:cNvSpPr txBox="1"/>
          <p:nvPr/>
        </p:nvSpPr>
        <p:spPr>
          <a:xfrm>
            <a:off x="4034746" y="1116067"/>
            <a:ext cx="7475315" cy="859210"/>
          </a:xfrm>
          <a:prstGeom prst="rect">
            <a:avLst/>
          </a:prstGeom>
        </p:spPr>
        <p:txBody>
          <a:bodyPr lIns="0" tIns="0" rIns="0" bIns="0" rtlCol="0" anchor="t">
            <a:spAutoFit/>
          </a:bodyPr>
          <a:lstStyle/>
          <a:p>
            <a:pPr algn="ctr" defTabSz="1097280" eaLnBrk="1" fontAlgn="auto" hangingPunct="1">
              <a:lnSpc>
                <a:spcPts val="6720"/>
              </a:lnSpc>
              <a:spcBef>
                <a:spcPts val="0"/>
              </a:spcBef>
              <a:spcAft>
                <a:spcPts val="0"/>
              </a:spcAft>
            </a:pPr>
            <a:r>
              <a:rPr lang="en-US" sz="5600" b="1" dirty="0">
                <a:solidFill>
                  <a:srgbClr val="424242"/>
                </a:solidFill>
              </a:rPr>
              <a:t>HƯỚNG DẪN VỀ NHÀ</a:t>
            </a:r>
          </a:p>
        </p:txBody>
      </p:sp>
      <p:sp>
        <p:nvSpPr>
          <p:cNvPr id="17" name="TextBox 16"/>
          <p:cNvSpPr txBox="1"/>
          <p:nvPr/>
        </p:nvSpPr>
        <p:spPr>
          <a:xfrm>
            <a:off x="1642957" y="4359725"/>
            <a:ext cx="3413760" cy="1550681"/>
          </a:xfrm>
          <a:prstGeom prst="rect">
            <a:avLst/>
          </a:prstGeom>
          <a:noFill/>
        </p:spPr>
        <p:txBody>
          <a:bodyPr wrap="square" rtlCol="0">
            <a:spAutoFit/>
          </a:bodyPr>
          <a:lstStyle/>
          <a:p>
            <a:pPr algn="ctr" defTabSz="1097280" eaLnBrk="1" fontAlgn="auto" hangingPunct="1">
              <a:lnSpc>
                <a:spcPct val="150000"/>
              </a:lnSpc>
              <a:spcBef>
                <a:spcPts val="0"/>
              </a:spcBef>
              <a:spcAft>
                <a:spcPts val="0"/>
              </a:spcAft>
            </a:pPr>
            <a:r>
              <a:rPr lang="en-US" sz="3360" dirty="0" err="1">
                <a:solidFill>
                  <a:prstClr val="black"/>
                </a:solidFill>
                <a:latin typeface="Times New Roman" panose="02020603050405020304" pitchFamily="18" charset="0"/>
                <a:cs typeface="Times New Roman" panose="02020603050405020304" pitchFamily="18" charset="0"/>
              </a:rPr>
              <a:t>Ôn</a:t>
            </a:r>
            <a:r>
              <a:rPr lang="en-US" sz="3360" dirty="0">
                <a:solidFill>
                  <a:prstClr val="black"/>
                </a:solidFill>
                <a:latin typeface="Times New Roman" panose="02020603050405020304" pitchFamily="18" charset="0"/>
                <a:cs typeface="Times New Roman" panose="02020603050405020304" pitchFamily="18" charset="0"/>
              </a:rPr>
              <a:t> </a:t>
            </a:r>
            <a:r>
              <a:rPr lang="en-US" sz="3360" dirty="0" err="1">
                <a:solidFill>
                  <a:prstClr val="black"/>
                </a:solidFill>
                <a:latin typeface="Times New Roman" panose="02020603050405020304" pitchFamily="18" charset="0"/>
                <a:cs typeface="Times New Roman" panose="02020603050405020304" pitchFamily="18" charset="0"/>
              </a:rPr>
              <a:t>tập</a:t>
            </a:r>
            <a:r>
              <a:rPr lang="en-US" sz="3360" dirty="0">
                <a:solidFill>
                  <a:prstClr val="black"/>
                </a:solidFill>
                <a:latin typeface="Times New Roman" panose="02020603050405020304" pitchFamily="18" charset="0"/>
                <a:cs typeface="Times New Roman" panose="02020603050405020304" pitchFamily="18" charset="0"/>
              </a:rPr>
              <a:t> </a:t>
            </a:r>
            <a:r>
              <a:rPr lang="en-US" sz="3360" dirty="0" err="1">
                <a:solidFill>
                  <a:prstClr val="black"/>
                </a:solidFill>
                <a:latin typeface="Times New Roman" panose="02020603050405020304" pitchFamily="18" charset="0"/>
                <a:cs typeface="Times New Roman" panose="02020603050405020304" pitchFamily="18" charset="0"/>
              </a:rPr>
              <a:t>kiến</a:t>
            </a:r>
            <a:r>
              <a:rPr lang="en-US" sz="3360" dirty="0">
                <a:solidFill>
                  <a:prstClr val="black"/>
                </a:solidFill>
                <a:latin typeface="Times New Roman" panose="02020603050405020304" pitchFamily="18" charset="0"/>
                <a:cs typeface="Times New Roman" panose="02020603050405020304" pitchFamily="18" charset="0"/>
              </a:rPr>
              <a:t> </a:t>
            </a:r>
            <a:r>
              <a:rPr lang="en-US" sz="3360" dirty="0" err="1">
                <a:solidFill>
                  <a:prstClr val="black"/>
                </a:solidFill>
                <a:latin typeface="Times New Roman" panose="02020603050405020304" pitchFamily="18" charset="0"/>
                <a:cs typeface="Times New Roman" panose="02020603050405020304" pitchFamily="18" charset="0"/>
              </a:rPr>
              <a:t>thức</a:t>
            </a:r>
            <a:r>
              <a:rPr lang="en-US" sz="3360" dirty="0">
                <a:solidFill>
                  <a:prstClr val="black"/>
                </a:solidFill>
                <a:latin typeface="Times New Roman" panose="02020603050405020304" pitchFamily="18" charset="0"/>
                <a:cs typeface="Times New Roman" panose="02020603050405020304" pitchFamily="18" charset="0"/>
              </a:rPr>
              <a:t> </a:t>
            </a:r>
            <a:r>
              <a:rPr lang="en-US" sz="3360" dirty="0" err="1">
                <a:solidFill>
                  <a:prstClr val="black"/>
                </a:solidFill>
                <a:latin typeface="Times New Roman" panose="02020603050405020304" pitchFamily="18" charset="0"/>
                <a:cs typeface="Times New Roman" panose="02020603050405020304" pitchFamily="18" charset="0"/>
              </a:rPr>
              <a:t>đã</a:t>
            </a:r>
            <a:r>
              <a:rPr lang="en-US" sz="3360" dirty="0">
                <a:solidFill>
                  <a:prstClr val="black"/>
                </a:solidFill>
                <a:latin typeface="Times New Roman" panose="02020603050405020304" pitchFamily="18" charset="0"/>
                <a:cs typeface="Times New Roman" panose="02020603050405020304" pitchFamily="18" charset="0"/>
              </a:rPr>
              <a:t> </a:t>
            </a:r>
            <a:r>
              <a:rPr lang="en-US" sz="3360" dirty="0" err="1">
                <a:solidFill>
                  <a:prstClr val="black"/>
                </a:solidFill>
                <a:latin typeface="Times New Roman" panose="02020603050405020304" pitchFamily="18" charset="0"/>
                <a:cs typeface="Times New Roman" panose="02020603050405020304" pitchFamily="18" charset="0"/>
              </a:rPr>
              <a:t>học</a:t>
            </a:r>
            <a:r>
              <a:rPr lang="en-US" sz="3360" dirty="0">
                <a:solidFill>
                  <a:prstClr val="black"/>
                </a:solidFill>
                <a:latin typeface="Times New Roman" panose="02020603050405020304" pitchFamily="18" charset="0"/>
                <a:cs typeface="Times New Roman" panose="02020603050405020304" pitchFamily="18" charset="0"/>
              </a:rPr>
              <a:t> </a:t>
            </a:r>
            <a:r>
              <a:rPr lang="en-US" sz="3360" dirty="0" err="1">
                <a:solidFill>
                  <a:prstClr val="black"/>
                </a:solidFill>
                <a:latin typeface="Times New Roman" panose="02020603050405020304" pitchFamily="18" charset="0"/>
                <a:cs typeface="Times New Roman" panose="02020603050405020304" pitchFamily="18" charset="0"/>
              </a:rPr>
              <a:t>trong</a:t>
            </a:r>
            <a:r>
              <a:rPr lang="en-US" sz="3360" dirty="0">
                <a:solidFill>
                  <a:prstClr val="black"/>
                </a:solidFill>
                <a:latin typeface="Times New Roman" panose="02020603050405020304" pitchFamily="18" charset="0"/>
                <a:cs typeface="Times New Roman" panose="02020603050405020304" pitchFamily="18" charset="0"/>
              </a:rPr>
              <a:t> </a:t>
            </a:r>
            <a:r>
              <a:rPr lang="en-US" sz="3360" dirty="0" err="1">
                <a:solidFill>
                  <a:prstClr val="black"/>
                </a:solidFill>
                <a:latin typeface="Times New Roman" panose="02020603050405020304" pitchFamily="18" charset="0"/>
                <a:cs typeface="Times New Roman" panose="02020603050405020304" pitchFamily="18" charset="0"/>
              </a:rPr>
              <a:t>bài</a:t>
            </a:r>
            <a:endParaRPr lang="en-US" sz="3360" dirty="0">
              <a:solidFill>
                <a:prstClr val="black"/>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5650759" y="4293109"/>
            <a:ext cx="3664574" cy="1643527"/>
          </a:xfrm>
          <a:prstGeom prst="rect">
            <a:avLst/>
          </a:prstGeom>
          <a:noFill/>
        </p:spPr>
        <p:txBody>
          <a:bodyPr wrap="square" rtlCol="0">
            <a:spAutoFit/>
          </a:bodyPr>
          <a:lstStyle/>
          <a:p>
            <a:pPr marL="548640" lvl="1" indent="0" defTabSz="1097280" eaLnBrk="1" fontAlgn="auto" hangingPunct="1">
              <a:spcBef>
                <a:spcPts val="420"/>
              </a:spcBef>
              <a:spcAft>
                <a:spcPts val="0"/>
              </a:spcAft>
              <a:tabLst>
                <a:tab pos="248412" algn="l"/>
              </a:tabLst>
            </a:pPr>
            <a:r>
              <a:rPr lang="vi-VN" sz="336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 các bài tập </a:t>
            </a:r>
            <a:r>
              <a:rPr lang="en-US" sz="336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5.1, 5.3, 5.5</a:t>
            </a:r>
            <a:r>
              <a:rPr lang="vi-VN" sz="336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/SGK tr.12.</a:t>
            </a:r>
            <a:endParaRPr lang="vi-VN" sz="336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TextBox 18"/>
          <p:cNvSpPr txBox="1"/>
          <p:nvPr/>
        </p:nvSpPr>
        <p:spPr>
          <a:xfrm>
            <a:off x="9730095" y="3987876"/>
            <a:ext cx="4808060" cy="1902059"/>
          </a:xfrm>
          <a:prstGeom prst="rect">
            <a:avLst/>
          </a:prstGeom>
          <a:noFill/>
        </p:spPr>
        <p:txBody>
          <a:bodyPr wrap="square" rtlCol="0">
            <a:spAutoFit/>
          </a:bodyPr>
          <a:lstStyle/>
          <a:p>
            <a:pPr algn="ctr" defTabSz="1097280" eaLnBrk="1" fontAlgn="auto" hangingPunct="1">
              <a:lnSpc>
                <a:spcPct val="150000"/>
              </a:lnSpc>
              <a:spcBef>
                <a:spcPts val="0"/>
              </a:spcBef>
              <a:spcAft>
                <a:spcPts val="0"/>
              </a:spcAft>
            </a:pPr>
            <a:r>
              <a:rPr lang="en-US" sz="3360" dirty="0" err="1">
                <a:solidFill>
                  <a:prstClr val="black"/>
                </a:solidFill>
                <a:latin typeface="Times New Roman" panose="02020603050405020304" pitchFamily="18" charset="0"/>
                <a:cs typeface="Times New Roman" panose="02020603050405020304" pitchFamily="18" charset="0"/>
              </a:rPr>
              <a:t>Chuẩn</a:t>
            </a:r>
            <a:r>
              <a:rPr lang="en-US" sz="3360" dirty="0">
                <a:solidFill>
                  <a:prstClr val="black"/>
                </a:solidFill>
                <a:latin typeface="Times New Roman" panose="02020603050405020304" pitchFamily="18" charset="0"/>
                <a:cs typeface="Times New Roman" panose="02020603050405020304" pitchFamily="18" charset="0"/>
              </a:rPr>
              <a:t> </a:t>
            </a:r>
            <a:r>
              <a:rPr lang="en-US" sz="3360" dirty="0" err="1">
                <a:solidFill>
                  <a:prstClr val="black"/>
                </a:solidFill>
                <a:latin typeface="Times New Roman" panose="02020603050405020304" pitchFamily="18" charset="0"/>
                <a:cs typeface="Times New Roman" panose="02020603050405020304" pitchFamily="18" charset="0"/>
              </a:rPr>
              <a:t>bị</a:t>
            </a:r>
            <a:r>
              <a:rPr lang="en-US" sz="3360" dirty="0">
                <a:solidFill>
                  <a:prstClr val="black"/>
                </a:solidFill>
                <a:latin typeface="Times New Roman" panose="02020603050405020304" pitchFamily="18" charset="0"/>
                <a:cs typeface="Times New Roman" panose="02020603050405020304" pitchFamily="18" charset="0"/>
              </a:rPr>
              <a:t> </a:t>
            </a:r>
            <a:r>
              <a:rPr lang="en-US" sz="3360" dirty="0" err="1">
                <a:solidFill>
                  <a:prstClr val="black"/>
                </a:solidFill>
                <a:latin typeface="Times New Roman" panose="02020603050405020304" pitchFamily="18" charset="0"/>
                <a:cs typeface="Times New Roman" panose="02020603050405020304" pitchFamily="18" charset="0"/>
              </a:rPr>
              <a:t>bài</a:t>
            </a:r>
            <a:r>
              <a:rPr lang="en-US" sz="3360" dirty="0">
                <a:solidFill>
                  <a:prstClr val="black"/>
                </a:solidFill>
                <a:latin typeface="Times New Roman" panose="02020603050405020304" pitchFamily="18" charset="0"/>
                <a:cs typeface="Times New Roman" panose="02020603050405020304" pitchFamily="18" charset="0"/>
              </a:rPr>
              <a:t> </a:t>
            </a:r>
            <a:r>
              <a:rPr lang="en-US" sz="3360" dirty="0" err="1">
                <a:solidFill>
                  <a:prstClr val="black"/>
                </a:solidFill>
                <a:latin typeface="Times New Roman" panose="02020603050405020304" pitchFamily="18" charset="0"/>
                <a:cs typeface="Times New Roman" panose="02020603050405020304" pitchFamily="18" charset="0"/>
              </a:rPr>
              <a:t>sau</a:t>
            </a:r>
            <a:r>
              <a:rPr lang="en-US" sz="3360" dirty="0">
                <a:solidFill>
                  <a:prstClr val="black"/>
                </a:solidFill>
                <a:latin typeface="Times New Roman" panose="02020603050405020304" pitchFamily="18" charset="0"/>
                <a:cs typeface="Times New Roman" panose="02020603050405020304" pitchFamily="18" charset="0"/>
              </a:rPr>
              <a:t> </a:t>
            </a:r>
          </a:p>
          <a:p>
            <a:pPr marL="548640" lvl="1" indent="0" defTabSz="1097280" eaLnBrk="1" fontAlgn="auto" hangingPunct="1">
              <a:spcBef>
                <a:spcPts val="0"/>
              </a:spcBef>
              <a:spcAft>
                <a:spcPts val="0"/>
              </a:spcAft>
            </a:pPr>
            <a:r>
              <a:rPr lang="vi-VN" sz="3360" dirty="0">
                <a:solidFill>
                  <a:prstClr val="black"/>
                </a:solidFill>
                <a:latin typeface="Times New Roman" panose="02020603050405020304" pitchFamily="18" charset="0"/>
                <a:cs typeface="Times New Roman" panose="02020603050405020304" pitchFamily="18" charset="0"/>
              </a:rPr>
              <a:t>Tìm hiểu trước </a:t>
            </a:r>
            <a:r>
              <a:rPr lang="en-US" sz="3360" dirty="0" err="1">
                <a:solidFill>
                  <a:prstClr val="black"/>
                </a:solidFill>
                <a:latin typeface="Times New Roman" panose="02020603050405020304" pitchFamily="18" charset="0"/>
                <a:cs typeface="Times New Roman" panose="02020603050405020304" pitchFamily="18" charset="0"/>
              </a:rPr>
              <a:t>mục</a:t>
            </a:r>
            <a:r>
              <a:rPr lang="en-US" sz="3360" dirty="0">
                <a:solidFill>
                  <a:prstClr val="black"/>
                </a:solidFill>
                <a:latin typeface="Times New Roman" panose="02020603050405020304" pitchFamily="18" charset="0"/>
                <a:cs typeface="Times New Roman" panose="02020603050405020304" pitchFamily="18" charset="0"/>
              </a:rPr>
              <a:t> III, IV, </a:t>
            </a:r>
            <a:r>
              <a:rPr lang="vi-VN" sz="3360" dirty="0">
                <a:solidFill>
                  <a:prstClr val="black"/>
                </a:solidFill>
                <a:latin typeface="Times New Roman" panose="02020603050405020304" pitchFamily="18" charset="0"/>
                <a:cs typeface="Times New Roman" panose="02020603050405020304" pitchFamily="18" charset="0"/>
              </a:rPr>
              <a:t>bài </a:t>
            </a:r>
            <a:r>
              <a:rPr lang="en-US" sz="3360" dirty="0">
                <a:solidFill>
                  <a:prstClr val="black"/>
                </a:solidFill>
                <a:latin typeface="Times New Roman" panose="02020603050405020304" pitchFamily="18" charset="0"/>
                <a:cs typeface="Times New Roman" panose="02020603050405020304" pitchFamily="18" charset="0"/>
              </a:rPr>
              <a:t>5</a:t>
            </a:r>
            <a:endParaRPr lang="vi-VN" sz="336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128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strVal val="#ppt_w+.3"/>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animEffect transition="in" filter="fade">
                                      <p:cBhvr>
                                        <p:cTn id="19" dur="500"/>
                                        <p:tgtEl>
                                          <p:spTgt spid="7"/>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strVal val="#ppt_w+.3"/>
                                          </p:val>
                                        </p:tav>
                                        <p:tav tm="100000">
                                          <p:val>
                                            <p:strVal val="#ppt_w"/>
                                          </p:val>
                                        </p:tav>
                                      </p:tavLst>
                                    </p:anim>
                                    <p:anim calcmode="lin" valueType="num">
                                      <p:cBhvr>
                                        <p:cTn id="23" dur="500" fill="hold"/>
                                        <p:tgtEl>
                                          <p:spTgt spid="4"/>
                                        </p:tgtEl>
                                        <p:attrNameLst>
                                          <p:attrName>ppt_h</p:attrName>
                                        </p:attrNameLst>
                                      </p:cBhvr>
                                      <p:tavLst>
                                        <p:tav tm="0">
                                          <p:val>
                                            <p:strVal val="#ppt_h"/>
                                          </p:val>
                                        </p:tav>
                                        <p:tav tm="100000">
                                          <p:val>
                                            <p:strVal val="#ppt_h"/>
                                          </p:val>
                                        </p:tav>
                                      </p:tavLst>
                                    </p:anim>
                                    <p:animEffect transition="in" filter="fade">
                                      <p:cBhvr>
                                        <p:cTn id="24" dur="500"/>
                                        <p:tgtEl>
                                          <p:spTgt spid="4"/>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strVal val="#ppt_w+.3"/>
                                          </p:val>
                                        </p:tav>
                                        <p:tav tm="100000">
                                          <p:val>
                                            <p:strVal val="#ppt_w"/>
                                          </p:val>
                                        </p:tav>
                                      </p:tavLst>
                                    </p:anim>
                                    <p:anim calcmode="lin" valueType="num">
                                      <p:cBhvr>
                                        <p:cTn id="28" dur="500" fill="hold"/>
                                        <p:tgtEl>
                                          <p:spTgt spid="18"/>
                                        </p:tgtEl>
                                        <p:attrNameLst>
                                          <p:attrName>ppt_h</p:attrName>
                                        </p:attrNameLst>
                                      </p:cBhvr>
                                      <p:tavLst>
                                        <p:tav tm="0">
                                          <p:val>
                                            <p:strVal val="#ppt_h"/>
                                          </p:val>
                                        </p:tav>
                                        <p:tav tm="100000">
                                          <p:val>
                                            <p:strVal val="#ppt_h"/>
                                          </p:val>
                                        </p:tav>
                                      </p:tavLst>
                                    </p:anim>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2"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p:tgtEl>
                                          <p:spTgt spid="10"/>
                                        </p:tgtEl>
                                        <p:attrNameLst>
                                          <p:attrName>ppt_x</p:attrName>
                                        </p:attrNameLst>
                                      </p:cBhvr>
                                      <p:tavLst>
                                        <p:tav tm="0">
                                          <p:val>
                                            <p:strVal val="#ppt_x+#ppt_w*1.125000"/>
                                          </p:val>
                                        </p:tav>
                                        <p:tav tm="100000">
                                          <p:val>
                                            <p:strVal val="#ppt_x"/>
                                          </p:val>
                                        </p:tav>
                                      </p:tavLst>
                                    </p:anim>
                                    <p:animEffect transition="in" filter="wipe(left)">
                                      <p:cBhvr>
                                        <p:cTn id="35" dur="500"/>
                                        <p:tgtEl>
                                          <p:spTgt spid="10"/>
                                        </p:tgtEl>
                                      </p:cBhvr>
                                    </p:animEffect>
                                  </p:childTnLst>
                                </p:cTn>
                              </p:par>
                              <p:par>
                                <p:cTn id="36" presetID="12" presetClass="entr" presetSubtype="2"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p:tgtEl>
                                          <p:spTgt spid="19"/>
                                        </p:tgtEl>
                                        <p:attrNameLst>
                                          <p:attrName>ppt_x</p:attrName>
                                        </p:attrNameLst>
                                      </p:cBhvr>
                                      <p:tavLst>
                                        <p:tav tm="0">
                                          <p:val>
                                            <p:strVal val="#ppt_x+#ppt_w*1.125000"/>
                                          </p:val>
                                        </p:tav>
                                        <p:tav tm="100000">
                                          <p:val>
                                            <p:strVal val="#ppt_x"/>
                                          </p:val>
                                        </p:tav>
                                      </p:tavLst>
                                    </p:anim>
                                    <p:animEffect transition="in" filter="wipe(left)">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CF035E-0BAA-4898-9E18-10C42EE6936B}"/>
              </a:ext>
            </a:extLst>
          </p:cNvPr>
          <p:cNvSpPr/>
          <p:nvPr/>
        </p:nvSpPr>
        <p:spPr>
          <a:xfrm>
            <a:off x="2468880" y="1097280"/>
            <a:ext cx="10607040" cy="603504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eaLnBrk="1" fontAlgn="auto" hangingPunct="1">
              <a:spcBef>
                <a:spcPts val="0"/>
              </a:spcBef>
              <a:spcAft>
                <a:spcPts val="0"/>
              </a:spcAft>
            </a:pPr>
            <a:endParaRPr lang="en-US" sz="2160">
              <a:solidFill>
                <a:prstClr val="white"/>
              </a:solidFill>
              <a:latin typeface="Arial"/>
            </a:endParaRPr>
          </a:p>
        </p:txBody>
      </p:sp>
      <p:sp>
        <p:nvSpPr>
          <p:cNvPr id="2" name="Rectangle 1">
            <a:extLst>
              <a:ext uri="{FF2B5EF4-FFF2-40B4-BE49-F238E27FC236}">
                <a16:creationId xmlns:a16="http://schemas.microsoft.com/office/drawing/2014/main" id="{02F5896C-D338-43BA-972C-42AD024461FD}"/>
              </a:ext>
            </a:extLst>
          </p:cNvPr>
          <p:cNvSpPr/>
          <p:nvPr/>
        </p:nvSpPr>
        <p:spPr>
          <a:xfrm>
            <a:off x="2697480" y="1325880"/>
            <a:ext cx="10149840" cy="5577840"/>
          </a:xfrm>
          <a:prstGeom prst="rect">
            <a:avLst/>
          </a:prstGeom>
          <a:solidFill>
            <a:srgbClr val="DAF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eaLnBrk="1" fontAlgn="auto" hangingPunct="1">
              <a:spcBef>
                <a:spcPts val="0"/>
              </a:spcBef>
              <a:spcAft>
                <a:spcPts val="0"/>
              </a:spcAft>
            </a:pPr>
            <a:endParaRPr lang="en-US" sz="2160" b="1">
              <a:solidFill>
                <a:prstClr val="white"/>
              </a:solidFill>
              <a:latin typeface="Arial"/>
            </a:endParaRPr>
          </a:p>
        </p:txBody>
      </p:sp>
      <p:pic>
        <p:nvPicPr>
          <p:cNvPr id="5" name="Picture 2" descr="Black, Outline, Star, Yellow, White, Five, Cartoon - Cartoon Stars  Transparent PNG - 640x607 - Free Download on NicePNG">
            <a:extLst>
              <a:ext uri="{FF2B5EF4-FFF2-40B4-BE49-F238E27FC236}">
                <a16:creationId xmlns:a16="http://schemas.microsoft.com/office/drawing/2014/main" id="{9A3F42A5-FC41-4D23-A55C-7AAD82E0E1E7}"/>
              </a:ext>
            </a:extLst>
          </p:cNvPr>
          <p:cNvPicPr>
            <a:picLocks noChangeAspect="1" noChangeArrowheads="1"/>
          </p:cNvPicPr>
          <p:nvPr/>
        </p:nvPicPr>
        <p:blipFill>
          <a:blip r:embed="rId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1601" y="706348"/>
            <a:ext cx="391885" cy="3517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lack, Outline, Star, Yellow, White, Five, Cartoon - Cartoon Stars  Transparent PNG - 640x607 - Free Download on NicePNG">
            <a:extLst>
              <a:ext uri="{FF2B5EF4-FFF2-40B4-BE49-F238E27FC236}">
                <a16:creationId xmlns:a16="http://schemas.microsoft.com/office/drawing/2014/main" id="{A1355297-0C2D-41C2-BA31-FD9B21D29295}"/>
              </a:ext>
            </a:extLst>
          </p:cNvPr>
          <p:cNvPicPr>
            <a:picLocks noChangeAspect="1" noChangeArrowheads="1"/>
          </p:cNvPicPr>
          <p:nvPr/>
        </p:nvPicPr>
        <p:blipFill>
          <a:blip r:embed="rId3"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3807440" y="6938010"/>
            <a:ext cx="432970" cy="3886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lack, Outline, Star, Yellow, White, Five, Cartoon - Cartoon Stars  Transparent PNG - 640x607 - Free Download on NicePNG">
            <a:extLst>
              <a:ext uri="{FF2B5EF4-FFF2-40B4-BE49-F238E27FC236}">
                <a16:creationId xmlns:a16="http://schemas.microsoft.com/office/drawing/2014/main" id="{919DC22E-A243-4463-9CE3-200C4206306A}"/>
              </a:ext>
            </a:extLst>
          </p:cNvPr>
          <p:cNvPicPr>
            <a:picLocks noChangeAspect="1" noChangeArrowheads="1"/>
          </p:cNvPicPr>
          <p:nvPr/>
        </p:nvPicPr>
        <p:blipFill>
          <a:blip r:embed="rId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652" y="182880"/>
            <a:ext cx="391885" cy="3517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lack, Outline, Star, Yellow, White, Five, Cartoon - Cartoon Stars  Transparent PNG - 640x607 - Free Download on NicePNG">
            <a:extLst>
              <a:ext uri="{FF2B5EF4-FFF2-40B4-BE49-F238E27FC236}">
                <a16:creationId xmlns:a16="http://schemas.microsoft.com/office/drawing/2014/main" id="{0FAC5EDB-B1E3-4B66-8C7A-0CA4F6DF8EC8}"/>
              </a:ext>
            </a:extLst>
          </p:cNvPr>
          <p:cNvPicPr>
            <a:picLocks noChangeAspect="1" noChangeArrowheads="1"/>
          </p:cNvPicPr>
          <p:nvPr/>
        </p:nvPicPr>
        <p:blipFill>
          <a:blip r:embed="rId2"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766561" y="288336"/>
            <a:ext cx="391885" cy="3517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lack, Outline, Star, Yellow, White, Five, Cartoon - Cartoon Stars  Transparent PNG - 640x607 - Free Download on NicePNG">
            <a:extLst>
              <a:ext uri="{FF2B5EF4-FFF2-40B4-BE49-F238E27FC236}">
                <a16:creationId xmlns:a16="http://schemas.microsoft.com/office/drawing/2014/main" id="{A2FC91F7-C543-4C8F-9755-B3F66E1B37DB}"/>
              </a:ext>
            </a:extLst>
          </p:cNvPr>
          <p:cNvPicPr>
            <a:picLocks noChangeAspect="1" noChangeArrowheads="1"/>
          </p:cNvPicPr>
          <p:nvPr/>
        </p:nvPicPr>
        <p:blipFill>
          <a:blip r:embed="rId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95761" y="409644"/>
            <a:ext cx="391885" cy="3517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lack, Outline, Star, Yellow, White, Five, Cartoon - Cartoon Stars  Transparent PNG - 640x607 - Free Download on NicePNG">
            <a:extLst>
              <a:ext uri="{FF2B5EF4-FFF2-40B4-BE49-F238E27FC236}">
                <a16:creationId xmlns:a16="http://schemas.microsoft.com/office/drawing/2014/main" id="{3F22273A-0C57-431D-A467-2A915F00B0D2}"/>
              </a:ext>
            </a:extLst>
          </p:cNvPr>
          <p:cNvPicPr>
            <a:picLocks noChangeAspect="1" noChangeArrowheads="1"/>
          </p:cNvPicPr>
          <p:nvPr/>
        </p:nvPicPr>
        <p:blipFill>
          <a:blip r:embed="rId2"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3807441" y="354604"/>
            <a:ext cx="391885" cy="3517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lack, Outline, Star, Yellow, White, Five, Cartoon - Cartoon Stars  Transparent PNG - 640x607 - Free Download on NicePNG">
            <a:extLst>
              <a:ext uri="{FF2B5EF4-FFF2-40B4-BE49-F238E27FC236}">
                <a16:creationId xmlns:a16="http://schemas.microsoft.com/office/drawing/2014/main" id="{CBE49657-CB1F-439F-8B05-54989B68379B}"/>
              </a:ext>
            </a:extLst>
          </p:cNvPr>
          <p:cNvPicPr>
            <a:picLocks noChangeAspect="1" noChangeArrowheads="1"/>
          </p:cNvPicPr>
          <p:nvPr/>
        </p:nvPicPr>
        <p:blipFill>
          <a:blip r:embed="rId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4044467" y="1828800"/>
            <a:ext cx="391885" cy="3517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lack, Outline, Star, Yellow, White, Five, Cartoon - Cartoon Stars  Transparent PNG - 640x607 - Free Download on NicePNG">
            <a:extLst>
              <a:ext uri="{FF2B5EF4-FFF2-40B4-BE49-F238E27FC236}">
                <a16:creationId xmlns:a16="http://schemas.microsoft.com/office/drawing/2014/main" id="{05293F16-156A-4587-B374-3101C65E65DD}"/>
              </a:ext>
            </a:extLst>
          </p:cNvPr>
          <p:cNvPicPr>
            <a:picLocks noChangeAspect="1" noChangeArrowheads="1"/>
          </p:cNvPicPr>
          <p:nvPr/>
        </p:nvPicPr>
        <p:blipFill>
          <a:blip r:embed="rId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4044467" y="4029211"/>
            <a:ext cx="391885" cy="3517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lack, Outline, Star, Yellow, White, Five, Cartoon - Cartoon Stars  Transparent PNG - 640x607 - Free Download on NicePNG">
            <a:extLst>
              <a:ext uri="{FF2B5EF4-FFF2-40B4-BE49-F238E27FC236}">
                <a16:creationId xmlns:a16="http://schemas.microsoft.com/office/drawing/2014/main" id="{5D99D1F3-E4A1-4620-BD87-C2CCD66EC891}"/>
              </a:ext>
            </a:extLst>
          </p:cNvPr>
          <p:cNvPicPr>
            <a:picLocks noChangeAspect="1" noChangeArrowheads="1"/>
          </p:cNvPicPr>
          <p:nvPr/>
        </p:nvPicPr>
        <p:blipFill>
          <a:blip r:embed="rId2"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077686" y="3653791"/>
            <a:ext cx="391885" cy="3517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Black, Outline, Star, Yellow, White, Five, Cartoon - Cartoon Stars  Transparent PNG - 640x607 - Free Download on NicePNG">
            <a:extLst>
              <a:ext uri="{FF2B5EF4-FFF2-40B4-BE49-F238E27FC236}">
                <a16:creationId xmlns:a16="http://schemas.microsoft.com/office/drawing/2014/main" id="{F01DBD7E-D1F1-480C-AA38-79009A410C89}"/>
              </a:ext>
            </a:extLst>
          </p:cNvPr>
          <p:cNvPicPr>
            <a:picLocks noChangeAspect="1" noChangeArrowheads="1"/>
          </p:cNvPicPr>
          <p:nvPr/>
        </p:nvPicPr>
        <p:blipFill>
          <a:blip r:embed="rId4"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633803" y="4005535"/>
            <a:ext cx="223609" cy="20070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Black, Outline, Star, Yellow, White, Five, Cartoon - Cartoon Stars  Transparent PNG - 640x607 - Free Download on NicePNG">
            <a:extLst>
              <a:ext uri="{FF2B5EF4-FFF2-40B4-BE49-F238E27FC236}">
                <a16:creationId xmlns:a16="http://schemas.microsoft.com/office/drawing/2014/main" id="{9AF1B64A-79FB-43BC-9968-66C5A62A5FD2}"/>
              </a:ext>
            </a:extLst>
          </p:cNvPr>
          <p:cNvPicPr>
            <a:picLocks noChangeAspect="1" noChangeArrowheads="1"/>
          </p:cNvPicPr>
          <p:nvPr/>
        </p:nvPicPr>
        <p:blipFill>
          <a:blip r:embed="rId5"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714550" y="3436621"/>
            <a:ext cx="203750" cy="1828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Black, Outline, Star, Yellow, White, Five, Cartoon - Cartoon Stars  Transparent PNG - 640x607 - Free Download on NicePNG">
            <a:extLst>
              <a:ext uri="{FF2B5EF4-FFF2-40B4-BE49-F238E27FC236}">
                <a16:creationId xmlns:a16="http://schemas.microsoft.com/office/drawing/2014/main" id="{8E18ACE7-69A3-4A1A-B9EB-8CA23517BD6A}"/>
              </a:ext>
            </a:extLst>
          </p:cNvPr>
          <p:cNvPicPr>
            <a:picLocks noChangeAspect="1" noChangeArrowheads="1"/>
          </p:cNvPicPr>
          <p:nvPr/>
        </p:nvPicPr>
        <p:blipFill>
          <a:blip r:embed="rId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816426" y="6235745"/>
            <a:ext cx="391885" cy="3517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Black, Outline, Star, Yellow, White, Five, Cartoon - Cartoon Stars  Transparent PNG - 640x607 - Free Download on NicePNG">
            <a:extLst>
              <a:ext uri="{FF2B5EF4-FFF2-40B4-BE49-F238E27FC236}">
                <a16:creationId xmlns:a16="http://schemas.microsoft.com/office/drawing/2014/main" id="{DC8C62E5-F201-462E-AEC4-3CD15F9FB267}"/>
              </a:ext>
            </a:extLst>
          </p:cNvPr>
          <p:cNvPicPr>
            <a:picLocks noChangeAspect="1" noChangeArrowheads="1"/>
          </p:cNvPicPr>
          <p:nvPr/>
        </p:nvPicPr>
        <p:blipFill>
          <a:blip r:embed="rId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108961" y="7564550"/>
            <a:ext cx="391885" cy="3517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96E709A4-7236-43BA-A5D0-301AEB6B4B48}"/>
              </a:ext>
            </a:extLst>
          </p:cNvPr>
          <p:cNvPicPr>
            <a:picLocks noChangeAspect="1" noChangeArrowheads="1"/>
          </p:cNvPicPr>
          <p:nvPr/>
        </p:nvPicPr>
        <p:blipFill>
          <a:blip r:embed="rId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525178" y="3080660"/>
            <a:ext cx="391885" cy="3517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4D982E9C-F828-4910-8F8B-A51742D1331E}"/>
              </a:ext>
            </a:extLst>
          </p:cNvPr>
          <p:cNvPicPr>
            <a:picLocks noChangeAspect="1" noChangeArrowheads="1"/>
          </p:cNvPicPr>
          <p:nvPr/>
        </p:nvPicPr>
        <p:blipFill>
          <a:blip r:embed="rId4"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081985" y="2828112"/>
            <a:ext cx="223609" cy="20070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5DCFA3E6-D9AC-412F-B5C9-85A8B2688790}"/>
              </a:ext>
            </a:extLst>
          </p:cNvPr>
          <p:cNvPicPr>
            <a:picLocks noChangeAspect="1" noChangeArrowheads="1"/>
          </p:cNvPicPr>
          <p:nvPr/>
        </p:nvPicPr>
        <p:blipFill>
          <a:blip r:embed="rId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9307286" y="409644"/>
            <a:ext cx="391885" cy="3517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975C14D2-DBFC-4245-B1F1-2B2CBC342099}"/>
              </a:ext>
            </a:extLst>
          </p:cNvPr>
          <p:cNvPicPr>
            <a:picLocks noChangeAspect="1" noChangeArrowheads="1"/>
          </p:cNvPicPr>
          <p:nvPr/>
        </p:nvPicPr>
        <p:blipFill>
          <a:blip r:embed="rId4"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463882" y="512786"/>
            <a:ext cx="223609" cy="2007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0193A96-E77D-43B3-AA78-C3657D6F1706}"/>
              </a:ext>
            </a:extLst>
          </p:cNvPr>
          <p:cNvPicPr>
            <a:picLocks noChangeAspect="1" noChangeArrowheads="1"/>
          </p:cNvPicPr>
          <p:nvPr/>
        </p:nvPicPr>
        <p:blipFill>
          <a:blip r:embed="rId4"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9952357" y="704681"/>
            <a:ext cx="223609" cy="20070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822FBCB1-162A-4884-A825-265D3608598A}"/>
              </a:ext>
            </a:extLst>
          </p:cNvPr>
          <p:cNvPicPr>
            <a:picLocks noChangeAspect="1" noChangeArrowheads="1"/>
          </p:cNvPicPr>
          <p:nvPr/>
        </p:nvPicPr>
        <p:blipFill>
          <a:blip r:embed="rId4"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9774" y="2180544"/>
            <a:ext cx="223609" cy="20070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Black, Outline, Star, Yellow, White, Five, Cartoon - Cartoon Stars  Transparent PNG - 640x607 - Free Download on NicePNG">
            <a:extLst>
              <a:ext uri="{FF2B5EF4-FFF2-40B4-BE49-F238E27FC236}">
                <a16:creationId xmlns:a16="http://schemas.microsoft.com/office/drawing/2014/main" id="{7E352C25-E52A-45F6-9B0C-0B6AA47506D1}"/>
              </a:ext>
            </a:extLst>
          </p:cNvPr>
          <p:cNvPicPr>
            <a:picLocks noChangeAspect="1" noChangeArrowheads="1"/>
          </p:cNvPicPr>
          <p:nvPr/>
        </p:nvPicPr>
        <p:blipFill>
          <a:blip r:embed="rId4"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4514696" y="2004672"/>
            <a:ext cx="223609" cy="20070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2AAA8960-0EDF-4CFD-8B68-702135AA0C5C}"/>
              </a:ext>
            </a:extLst>
          </p:cNvPr>
          <p:cNvPicPr>
            <a:picLocks noChangeAspect="1" noChangeArrowheads="1"/>
          </p:cNvPicPr>
          <p:nvPr/>
        </p:nvPicPr>
        <p:blipFill>
          <a:blip r:embed="rId4"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3673726" y="3729311"/>
            <a:ext cx="223609" cy="20070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C9306229-429C-4EF3-A23B-4EF964E98DFB}"/>
              </a:ext>
            </a:extLst>
          </p:cNvPr>
          <p:cNvPicPr>
            <a:picLocks noChangeAspect="1" noChangeArrowheads="1"/>
          </p:cNvPicPr>
          <p:nvPr/>
        </p:nvPicPr>
        <p:blipFill>
          <a:blip r:embed="rId4"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600400" y="4498358"/>
            <a:ext cx="223609" cy="20070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E707DB39-ED4B-4CBB-A516-7E2F149ED62C}"/>
              </a:ext>
            </a:extLst>
          </p:cNvPr>
          <p:cNvPicPr>
            <a:picLocks noChangeAspect="1" noChangeArrowheads="1"/>
          </p:cNvPicPr>
          <p:nvPr/>
        </p:nvPicPr>
        <p:blipFill>
          <a:blip r:embed="rId4"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4757439" y="3729311"/>
            <a:ext cx="223609" cy="20070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5CC93C79-F08A-4C08-8652-EEE542497247}"/>
              </a:ext>
            </a:extLst>
          </p:cNvPr>
          <p:cNvPicPr>
            <a:picLocks noChangeAspect="1" noChangeArrowheads="1"/>
          </p:cNvPicPr>
          <p:nvPr/>
        </p:nvPicPr>
        <p:blipFill>
          <a:blip r:embed="rId4"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224780" y="7132320"/>
            <a:ext cx="223609" cy="20070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B21BC430-7681-4E73-9618-D8E3E6488C0C}"/>
              </a:ext>
            </a:extLst>
          </p:cNvPr>
          <p:cNvPicPr>
            <a:picLocks noChangeAspect="1" noChangeArrowheads="1"/>
          </p:cNvPicPr>
          <p:nvPr/>
        </p:nvPicPr>
        <p:blipFill>
          <a:blip r:embed="rId4"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4514694" y="7407389"/>
            <a:ext cx="223609" cy="20070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0809A310-35AC-4A89-B081-3E97A77D51E4}"/>
              </a:ext>
            </a:extLst>
          </p:cNvPr>
          <p:cNvPicPr>
            <a:picLocks noChangeAspect="1" noChangeArrowheads="1"/>
          </p:cNvPicPr>
          <p:nvPr/>
        </p:nvPicPr>
        <p:blipFill>
          <a:blip r:embed="rId4"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805258" y="7494271"/>
            <a:ext cx="223609" cy="20070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C126140B-6AB5-436E-9FC7-C08B00937B93}"/>
              </a:ext>
            </a:extLst>
          </p:cNvPr>
          <p:cNvPicPr>
            <a:picLocks noChangeAspect="1" noChangeArrowheads="1"/>
          </p:cNvPicPr>
          <p:nvPr/>
        </p:nvPicPr>
        <p:blipFill>
          <a:blip r:embed="rId4"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531945" y="6235745"/>
            <a:ext cx="223609" cy="20070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D4BAB9EC-F26F-473D-9EDF-5E0F05000913}"/>
              </a:ext>
            </a:extLst>
          </p:cNvPr>
          <p:cNvPicPr>
            <a:picLocks noChangeAspect="1" noChangeArrowheads="1"/>
          </p:cNvPicPr>
          <p:nvPr/>
        </p:nvPicPr>
        <p:blipFill>
          <a:blip r:embed="rId4"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714550" y="6903720"/>
            <a:ext cx="223609" cy="2007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toon Cloud Drawing Free Photo PNG | Nuvem desenho png, Nuvem desenho,  Bolo de batismo menino">
            <a:extLst>
              <a:ext uri="{FF2B5EF4-FFF2-40B4-BE49-F238E27FC236}">
                <a16:creationId xmlns:a16="http://schemas.microsoft.com/office/drawing/2014/main" id="{5D52F7E0-7849-47C0-9E0E-5DDD793014B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20700000">
            <a:off x="905344" y="854653"/>
            <a:ext cx="1300403" cy="7710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ree colorful balloons icon cartoon style Vector Image">
            <a:extLst>
              <a:ext uri="{FF2B5EF4-FFF2-40B4-BE49-F238E27FC236}">
                <a16:creationId xmlns:a16="http://schemas.microsoft.com/office/drawing/2014/main" id="{F80B12D5-8E3A-432C-9284-7A3D3BBFF136}"/>
              </a:ext>
            </a:extLst>
          </p:cNvPr>
          <p:cNvPicPr>
            <a:picLocks noChangeAspect="1" noChangeArrowheads="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378740" y="109722"/>
            <a:ext cx="2459120" cy="335251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artoon Planet Png - Planet Png PNG Image | Transparent PNG Free Download  on SeekPNG">
            <a:extLst>
              <a:ext uri="{FF2B5EF4-FFF2-40B4-BE49-F238E27FC236}">
                <a16:creationId xmlns:a16="http://schemas.microsoft.com/office/drawing/2014/main" id="{3BCB66F8-6125-4A68-94CC-EF95F7FD6609}"/>
              </a:ext>
            </a:extLst>
          </p:cNvPr>
          <p:cNvPicPr>
            <a:picLocks noChangeAspect="1" noChangeArrowheads="1"/>
          </p:cNvPicPr>
          <p:nvPr/>
        </p:nvPicPr>
        <p:blipFill>
          <a:blip r:embed="rId8" cstate="screen">
            <a:clrChange>
              <a:clrFrom>
                <a:srgbClr val="F6F6F6"/>
              </a:clrFrom>
              <a:clrTo>
                <a:srgbClr val="F6F6F6">
                  <a:alpha val="0"/>
                </a:srgbClr>
              </a:clrTo>
            </a:clrChange>
            <a:extLst>
              <a:ext uri="{28A0092B-C50C-407E-A947-70E740481C1C}">
                <a14:useLocalDpi xmlns:a14="http://schemas.microsoft.com/office/drawing/2010/main"/>
              </a:ext>
            </a:extLst>
          </a:blip>
          <a:srcRect/>
          <a:stretch>
            <a:fillRect/>
          </a:stretch>
        </p:blipFill>
        <p:spPr bwMode="auto">
          <a:xfrm>
            <a:off x="11486727" y="5417302"/>
            <a:ext cx="2701430" cy="250986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392E26F9-7E20-4BAA-AEC6-64B1D98E30EE}"/>
              </a:ext>
            </a:extLst>
          </p:cNvPr>
          <p:cNvPicPr>
            <a:picLocks noChangeAspect="1" noChangeArrowheads="1"/>
          </p:cNvPicPr>
          <p:nvPr/>
        </p:nvPicPr>
        <p:blipFill>
          <a:blip r:embed="rId4"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6831560" y="7350823"/>
            <a:ext cx="223609" cy="20070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0E67F6F-94A1-4427-9626-4590F7B45C22}"/>
              </a:ext>
            </a:extLst>
          </p:cNvPr>
          <p:cNvPicPr>
            <a:picLocks noChangeAspect="1" noChangeArrowheads="1"/>
          </p:cNvPicPr>
          <p:nvPr/>
        </p:nvPicPr>
        <p:blipFill>
          <a:blip r:embed="rId4"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6126481" y="7837690"/>
            <a:ext cx="223609" cy="20070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23DCE28-7ED7-4EC0-96E1-2FE368F6DF06}"/>
              </a:ext>
            </a:extLst>
          </p:cNvPr>
          <p:cNvPicPr>
            <a:picLocks noChangeAspect="1" noChangeArrowheads="1"/>
          </p:cNvPicPr>
          <p:nvPr/>
        </p:nvPicPr>
        <p:blipFill>
          <a:blip r:embed="rId2"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949112" y="169003"/>
            <a:ext cx="391885" cy="35174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Black, Outline, Star, Yellow, White, Five, Cartoon - Cartoon Stars  Transparent PNG - 640x607 - Free Download on NicePNG">
            <a:extLst>
              <a:ext uri="{FF2B5EF4-FFF2-40B4-BE49-F238E27FC236}">
                <a16:creationId xmlns:a16="http://schemas.microsoft.com/office/drawing/2014/main" id="{0C01415F-C297-4D90-A8CF-09ECA1B2A9F6}"/>
              </a:ext>
            </a:extLst>
          </p:cNvPr>
          <p:cNvPicPr>
            <a:picLocks noChangeAspect="1" noChangeArrowheads="1"/>
          </p:cNvPicPr>
          <p:nvPr/>
        </p:nvPicPr>
        <p:blipFill>
          <a:blip r:embed="rId4"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665386" y="613139"/>
            <a:ext cx="223609" cy="2007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2323A65-E5EF-4FF1-B5D6-FEE25EAA2993}"/>
              </a:ext>
            </a:extLst>
          </p:cNvPr>
          <p:cNvSpPr txBox="1"/>
          <p:nvPr/>
        </p:nvSpPr>
        <p:spPr>
          <a:xfrm>
            <a:off x="3158157" y="3117605"/>
            <a:ext cx="9228487" cy="1994392"/>
          </a:xfrm>
          <a:prstGeom prst="rect">
            <a:avLst/>
          </a:prstGeom>
          <a:noFill/>
        </p:spPr>
        <p:txBody>
          <a:bodyPr wrap="none" lIns="0" tIns="0" rIns="0" bIns="0" rtlCol="0">
            <a:spAutoFit/>
          </a:bodyPr>
          <a:lstStyle/>
          <a:p>
            <a:pPr algn="ctr" defTabSz="1097280" eaLnBrk="1" fontAlgn="auto" hangingPunct="1">
              <a:spcBef>
                <a:spcPts val="0"/>
              </a:spcBef>
              <a:spcAft>
                <a:spcPts val="0"/>
              </a:spcAft>
            </a:pPr>
            <a:r>
              <a:rPr lang="en-US" sz="6480" b="1">
                <a:solidFill>
                  <a:srgbClr val="FC6E51">
                    <a:lumMod val="75000"/>
                  </a:srgbClr>
                </a:solidFill>
                <a:ea typeface="#9Slide03 Open Sans Bold" panose="020B0806030504020204" pitchFamily="34" charset="0"/>
              </a:rPr>
              <a:t>CẢM ƠN CÁC EM</a:t>
            </a:r>
          </a:p>
          <a:p>
            <a:pPr algn="ctr" defTabSz="1097280" eaLnBrk="1" fontAlgn="auto" hangingPunct="1">
              <a:spcBef>
                <a:spcPts val="0"/>
              </a:spcBef>
              <a:spcAft>
                <a:spcPts val="0"/>
              </a:spcAft>
            </a:pPr>
            <a:r>
              <a:rPr lang="en-US" sz="6480" b="1">
                <a:solidFill>
                  <a:srgbClr val="FC6E51">
                    <a:lumMod val="75000"/>
                  </a:srgbClr>
                </a:solidFill>
                <a:ea typeface="#9Slide03 Open Sans Bold" panose="020B0806030504020204" pitchFamily="34" charset="0"/>
              </a:rPr>
              <a:t>ĐÃ CHÚ Ý LẮNG NGHE</a:t>
            </a:r>
          </a:p>
        </p:txBody>
      </p:sp>
    </p:spTree>
    <p:extLst>
      <p:ext uri="{BB962C8B-B14F-4D97-AF65-F5344CB8AC3E}">
        <p14:creationId xmlns:p14="http://schemas.microsoft.com/office/powerpoint/2010/main" val="89940951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426793" y="15096"/>
            <a:ext cx="10674199" cy="1263891"/>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idx="12"/>
          </p:nvPr>
        </p:nvSpPr>
        <p:spPr>
          <a:xfrm>
            <a:off x="3261292" y="7602600"/>
            <a:ext cx="798660" cy="626400"/>
          </a:xfrm>
        </p:spPr>
        <p:txBody>
          <a:bodyPr/>
          <a:lstStyle/>
          <a:p>
            <a:pPr>
              <a:spcBef>
                <a:spcPts val="0"/>
              </a:spcBef>
              <a:spcAft>
                <a:spcPts val="0"/>
              </a:spcAft>
            </a:pPr>
            <a:fld id="{00000000-1234-1234-1234-123412341234}" type="slidenum">
              <a:rPr lang="en" smtClean="0"/>
              <a:pPr>
                <a:spcBef>
                  <a:spcPts val="0"/>
                </a:spcBef>
                <a:spcAft>
                  <a:spcPts val="0"/>
                </a:spcAft>
              </a:pPr>
              <a:t>5</a:t>
            </a:fld>
            <a:endParaRPr lang="en"/>
          </a:p>
        </p:txBody>
      </p:sp>
      <p:grpSp>
        <p:nvGrpSpPr>
          <p:cNvPr id="3" name="Group 2"/>
          <p:cNvGrpSpPr/>
          <p:nvPr/>
        </p:nvGrpSpPr>
        <p:grpSpPr>
          <a:xfrm>
            <a:off x="1412509" y="210223"/>
            <a:ext cx="14146153" cy="1031067"/>
            <a:chOff x="967562" y="578328"/>
            <a:chExt cx="8841346" cy="644416"/>
          </a:xfrm>
        </p:grpSpPr>
        <p:sp>
          <p:nvSpPr>
            <p:cNvPr id="4" name="Oval 3"/>
            <p:cNvSpPr/>
            <p:nvPr/>
          </p:nvSpPr>
          <p:spPr>
            <a:xfrm>
              <a:off x="967563" y="659219"/>
              <a:ext cx="627321" cy="563525"/>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120">
                <a:solidFill>
                  <a:schemeClr val="bg1"/>
                </a:solidFill>
              </a:endParaRPr>
            </a:p>
          </p:txBody>
        </p:sp>
        <p:sp>
          <p:nvSpPr>
            <p:cNvPr id="5" name="TextBox 4"/>
            <p:cNvSpPr txBox="1"/>
            <p:nvPr/>
          </p:nvSpPr>
          <p:spPr>
            <a:xfrm>
              <a:off x="967562" y="659219"/>
              <a:ext cx="627322" cy="550151"/>
            </a:xfrm>
            <a:prstGeom prst="rect">
              <a:avLst/>
            </a:prstGeom>
            <a:noFill/>
          </p:spPr>
          <p:txBody>
            <a:bodyPr wrap="square" rtlCol="0">
              <a:spAutoFit/>
            </a:bodyPr>
            <a:lstStyle/>
            <a:p>
              <a:pPr algn="ctr"/>
              <a:r>
                <a:rPr lang="en-US" sz="5120" b="1" dirty="0">
                  <a:solidFill>
                    <a:schemeClr val="bg1"/>
                  </a:solidFill>
                  <a:latin typeface="Times New Roman" panose="02020603050405020304" pitchFamily="18" charset="0"/>
                  <a:cs typeface="Times New Roman" panose="02020603050405020304" pitchFamily="18" charset="0"/>
                </a:rPr>
                <a:t>I</a:t>
              </a:r>
            </a:p>
          </p:txBody>
        </p:sp>
        <p:sp>
          <p:nvSpPr>
            <p:cNvPr id="6" name="TextBox 5"/>
            <p:cNvSpPr txBox="1"/>
            <p:nvPr/>
          </p:nvSpPr>
          <p:spPr>
            <a:xfrm>
              <a:off x="3142294" y="578328"/>
              <a:ext cx="6666614" cy="550151"/>
            </a:xfrm>
            <a:prstGeom prst="rect">
              <a:avLst/>
            </a:prstGeom>
            <a:noFill/>
          </p:spPr>
          <p:txBody>
            <a:bodyPr wrap="square" rtlCol="0">
              <a:spAutoFit/>
            </a:bodyPr>
            <a:lstStyle/>
            <a:p>
              <a:r>
                <a:rPr lang="en-US" sz="5120" b="1" dirty="0">
                  <a:solidFill>
                    <a:schemeClr val="bg1"/>
                  </a:solidFill>
                  <a:latin typeface="Times New Roman" panose="02020603050405020304" pitchFamily="18" charset="0"/>
                  <a:cs typeface="Times New Roman" panose="02020603050405020304" pitchFamily="18" charset="0"/>
                </a:rPr>
                <a:t>ĐƠN VỊ ĐO ĐỘ DÀI</a:t>
              </a:r>
            </a:p>
          </p:txBody>
        </p:sp>
      </p:grpSp>
      <p:grpSp>
        <p:nvGrpSpPr>
          <p:cNvPr id="26" name="Group 25"/>
          <p:cNvGrpSpPr/>
          <p:nvPr/>
        </p:nvGrpSpPr>
        <p:grpSpPr>
          <a:xfrm>
            <a:off x="4460031" y="3603468"/>
            <a:ext cx="3050424" cy="2203538"/>
            <a:chOff x="4369731" y="1500636"/>
            <a:chExt cx="1737462" cy="1251425"/>
          </a:xfrm>
        </p:grpSpPr>
        <p:sp>
          <p:nvSpPr>
            <p:cNvPr id="23" name="Rectangle 22"/>
            <p:cNvSpPr/>
            <p:nvPr/>
          </p:nvSpPr>
          <p:spPr>
            <a:xfrm>
              <a:off x="4369731" y="1784197"/>
              <a:ext cx="1737462" cy="467058"/>
            </a:xfrm>
            <a:prstGeom prst="rect">
              <a:avLst/>
            </a:prstGeom>
          </p:spPr>
          <p:txBody>
            <a:bodyPr wrap="square">
              <a:spAutoFit/>
            </a:bodyPr>
            <a:lstStyle/>
            <a:p>
              <a:pPr indent="576072" algn="ctr">
                <a:lnSpc>
                  <a:spcPct val="115000"/>
                </a:lnSpc>
              </a:pPr>
              <a:r>
                <a:rPr lang="en-US" sz="4480" dirty="0">
                  <a:solidFill>
                    <a:srgbClr val="08D2C8"/>
                  </a:solidFill>
                  <a:latin typeface="Times New Roman" panose="02020603050405020304" pitchFamily="18" charset="0"/>
                  <a:ea typeface="Calibri" panose="020F0502020204030204" pitchFamily="34" charset="0"/>
                  <a:cs typeface="Times New Roman" panose="02020603050405020304" pitchFamily="18" charset="0"/>
                </a:rPr>
                <a:t>m</a:t>
              </a:r>
            </a:p>
          </p:txBody>
        </p:sp>
        <p:sp>
          <p:nvSpPr>
            <p:cNvPr id="25" name="Donut 24"/>
            <p:cNvSpPr/>
            <p:nvPr/>
          </p:nvSpPr>
          <p:spPr>
            <a:xfrm>
              <a:off x="4761421" y="1500636"/>
              <a:ext cx="1274619" cy="1251425"/>
            </a:xfrm>
            <a:prstGeom prst="donut">
              <a:avLst>
                <a:gd name="adj" fmla="val 1032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7" name="Group 26"/>
          <p:cNvGrpSpPr/>
          <p:nvPr/>
        </p:nvGrpSpPr>
        <p:grpSpPr>
          <a:xfrm>
            <a:off x="2419909" y="1904969"/>
            <a:ext cx="3395755" cy="2416387"/>
            <a:chOff x="4644748" y="1275626"/>
            <a:chExt cx="1772755" cy="1251425"/>
          </a:xfrm>
          <a:solidFill>
            <a:srgbClr val="22B7CB"/>
          </a:solidFill>
        </p:grpSpPr>
        <p:sp>
          <p:nvSpPr>
            <p:cNvPr id="28" name="Rectangle 27"/>
            <p:cNvSpPr/>
            <p:nvPr/>
          </p:nvSpPr>
          <p:spPr>
            <a:xfrm>
              <a:off x="4644748" y="1547053"/>
              <a:ext cx="1772755" cy="425517"/>
            </a:xfrm>
            <a:prstGeom prst="rect">
              <a:avLst/>
            </a:prstGeom>
            <a:noFill/>
          </p:spPr>
          <p:txBody>
            <a:bodyPr wrap="square">
              <a:spAutoFit/>
            </a:bodyPr>
            <a:lstStyle/>
            <a:p>
              <a:pPr indent="576072" algn="just">
                <a:lnSpc>
                  <a:spcPct val="115000"/>
                </a:lnSpc>
              </a:pPr>
              <a:r>
                <a:rPr lang="en-US" sz="4480" dirty="0">
                  <a:solidFill>
                    <a:srgbClr val="22B7CB"/>
                  </a:solidFill>
                  <a:latin typeface="Times New Roman" panose="02020603050405020304" pitchFamily="18" charset="0"/>
                  <a:ea typeface="Calibri" panose="020F0502020204030204" pitchFamily="34" charset="0"/>
                  <a:cs typeface="Times New Roman" panose="02020603050405020304" pitchFamily="18" charset="0"/>
                </a:rPr>
                <a:t>dam</a:t>
              </a:r>
            </a:p>
          </p:txBody>
        </p:sp>
        <p:sp>
          <p:nvSpPr>
            <p:cNvPr id="29" name="Donut 28"/>
            <p:cNvSpPr/>
            <p:nvPr/>
          </p:nvSpPr>
          <p:spPr>
            <a:xfrm>
              <a:off x="4696690" y="1275626"/>
              <a:ext cx="1274619" cy="1251425"/>
            </a:xfrm>
            <a:prstGeom prst="donut">
              <a:avLst>
                <a:gd name="adj" fmla="val 1032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0" name="Group 29"/>
          <p:cNvGrpSpPr/>
          <p:nvPr/>
        </p:nvGrpSpPr>
        <p:grpSpPr>
          <a:xfrm>
            <a:off x="4991565" y="1278987"/>
            <a:ext cx="3092054" cy="2008491"/>
            <a:chOff x="4452806" y="1275626"/>
            <a:chExt cx="1772755" cy="1251425"/>
          </a:xfrm>
        </p:grpSpPr>
        <p:sp>
          <p:nvSpPr>
            <p:cNvPr id="31" name="Rectangle 30"/>
            <p:cNvSpPr/>
            <p:nvPr/>
          </p:nvSpPr>
          <p:spPr>
            <a:xfrm>
              <a:off x="4452806" y="1588412"/>
              <a:ext cx="1772755" cy="511934"/>
            </a:xfrm>
            <a:prstGeom prst="rect">
              <a:avLst/>
            </a:prstGeom>
          </p:spPr>
          <p:txBody>
            <a:bodyPr wrap="square">
              <a:spAutoFit/>
            </a:bodyPr>
            <a:lstStyle/>
            <a:p>
              <a:pPr indent="576072" algn="just">
                <a:lnSpc>
                  <a:spcPct val="115000"/>
                </a:lnSpc>
              </a:pPr>
              <a:r>
                <a:rPr lang="en-US" sz="4480" dirty="0">
                  <a:solidFill>
                    <a:schemeClr val="accent4">
                      <a:lumMod val="60000"/>
                      <a:lumOff val="40000"/>
                    </a:schemeClr>
                  </a:solidFill>
                  <a:latin typeface="Times New Roman" panose="02020603050405020304" pitchFamily="18" charset="0"/>
                  <a:ea typeface="Calibri" panose="020F0502020204030204" pitchFamily="34" charset="0"/>
                  <a:cs typeface="Times New Roman" panose="02020603050405020304" pitchFamily="18" charset="0"/>
                </a:rPr>
                <a:t>   km</a:t>
              </a:r>
            </a:p>
          </p:txBody>
        </p:sp>
        <p:sp>
          <p:nvSpPr>
            <p:cNvPr id="32" name="Donut 31"/>
            <p:cNvSpPr/>
            <p:nvPr/>
          </p:nvSpPr>
          <p:spPr>
            <a:xfrm>
              <a:off x="4675376" y="1275626"/>
              <a:ext cx="1267997" cy="1251425"/>
            </a:xfrm>
            <a:prstGeom prst="donut">
              <a:avLst>
                <a:gd name="adj" fmla="val 19973"/>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3" name="Group 32"/>
          <p:cNvGrpSpPr/>
          <p:nvPr/>
        </p:nvGrpSpPr>
        <p:grpSpPr>
          <a:xfrm>
            <a:off x="2718311" y="4966258"/>
            <a:ext cx="2043051" cy="1408338"/>
            <a:chOff x="4447621" y="1275626"/>
            <a:chExt cx="1772755" cy="1251425"/>
          </a:xfrm>
          <a:solidFill>
            <a:srgbClr val="EB2264"/>
          </a:solidFill>
        </p:grpSpPr>
        <p:sp>
          <p:nvSpPr>
            <p:cNvPr id="34" name="Rectangle 33"/>
            <p:cNvSpPr/>
            <p:nvPr/>
          </p:nvSpPr>
          <p:spPr>
            <a:xfrm>
              <a:off x="4447621" y="1436882"/>
              <a:ext cx="1772755" cy="730091"/>
            </a:xfrm>
            <a:prstGeom prst="rect">
              <a:avLst/>
            </a:prstGeom>
            <a:noFill/>
          </p:spPr>
          <p:txBody>
            <a:bodyPr wrap="square">
              <a:spAutoFit/>
            </a:bodyPr>
            <a:lstStyle/>
            <a:p>
              <a:pPr indent="576072" algn="just">
                <a:lnSpc>
                  <a:spcPct val="115000"/>
                </a:lnSpc>
              </a:pPr>
              <a:r>
                <a:rPr lang="en-US" sz="4480" dirty="0" err="1">
                  <a:solidFill>
                    <a:srgbClr val="EB2264"/>
                  </a:solidFill>
                  <a:latin typeface="Times New Roman" panose="02020603050405020304" pitchFamily="18" charset="0"/>
                  <a:ea typeface="Calibri" panose="020F0502020204030204" pitchFamily="34" charset="0"/>
                  <a:cs typeface="Times New Roman" panose="02020603050405020304" pitchFamily="18" charset="0"/>
                </a:rPr>
                <a:t>dm</a:t>
              </a:r>
              <a:endParaRPr lang="en-US" sz="4480" dirty="0">
                <a:solidFill>
                  <a:srgbClr val="EB2264"/>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Donut 34"/>
            <p:cNvSpPr/>
            <p:nvPr/>
          </p:nvSpPr>
          <p:spPr>
            <a:xfrm>
              <a:off x="4696690" y="1275626"/>
              <a:ext cx="1274619" cy="1251425"/>
            </a:xfrm>
            <a:prstGeom prst="donut">
              <a:avLst>
                <a:gd name="adj" fmla="val 1032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6" name="Group 35"/>
          <p:cNvGrpSpPr/>
          <p:nvPr/>
        </p:nvGrpSpPr>
        <p:grpSpPr>
          <a:xfrm>
            <a:off x="8022801" y="2390769"/>
            <a:ext cx="2237821" cy="1381128"/>
            <a:chOff x="4447621" y="1275626"/>
            <a:chExt cx="1772755" cy="1251425"/>
          </a:xfrm>
          <a:solidFill>
            <a:srgbClr val="FFC000"/>
          </a:solidFill>
        </p:grpSpPr>
        <p:sp>
          <p:nvSpPr>
            <p:cNvPr id="37" name="Rectangle 36"/>
            <p:cNvSpPr/>
            <p:nvPr/>
          </p:nvSpPr>
          <p:spPr>
            <a:xfrm>
              <a:off x="4447621" y="1436882"/>
              <a:ext cx="1772755" cy="730091"/>
            </a:xfrm>
            <a:prstGeom prst="rect">
              <a:avLst/>
            </a:prstGeom>
            <a:noFill/>
          </p:spPr>
          <p:txBody>
            <a:bodyPr wrap="square">
              <a:spAutoFit/>
            </a:bodyPr>
            <a:lstStyle/>
            <a:p>
              <a:pPr indent="576072" algn="just">
                <a:lnSpc>
                  <a:spcPct val="115000"/>
                </a:lnSpc>
              </a:pPr>
              <a:r>
                <a:rPr lang="en-US" sz="4480"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cm</a:t>
              </a:r>
            </a:p>
          </p:txBody>
        </p:sp>
        <p:sp>
          <p:nvSpPr>
            <p:cNvPr id="38" name="Donut 37"/>
            <p:cNvSpPr/>
            <p:nvPr/>
          </p:nvSpPr>
          <p:spPr>
            <a:xfrm>
              <a:off x="4696690" y="1275626"/>
              <a:ext cx="1274619" cy="1251425"/>
            </a:xfrm>
            <a:prstGeom prst="donut">
              <a:avLst>
                <a:gd name="adj" fmla="val 1032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9" name="Group 38"/>
          <p:cNvGrpSpPr/>
          <p:nvPr/>
        </p:nvGrpSpPr>
        <p:grpSpPr>
          <a:xfrm>
            <a:off x="4631976" y="6193379"/>
            <a:ext cx="2780851" cy="1889550"/>
            <a:chOff x="4569547" y="1275626"/>
            <a:chExt cx="1772755" cy="1251425"/>
          </a:xfrm>
          <a:solidFill>
            <a:srgbClr val="FF0000"/>
          </a:solidFill>
        </p:grpSpPr>
        <p:sp>
          <p:nvSpPr>
            <p:cNvPr id="40" name="Rectangle 39"/>
            <p:cNvSpPr/>
            <p:nvPr/>
          </p:nvSpPr>
          <p:spPr>
            <a:xfrm>
              <a:off x="4569547" y="1507363"/>
              <a:ext cx="1772755" cy="544158"/>
            </a:xfrm>
            <a:prstGeom prst="rect">
              <a:avLst/>
            </a:prstGeom>
            <a:noFill/>
          </p:spPr>
          <p:txBody>
            <a:bodyPr wrap="square">
              <a:spAutoFit/>
            </a:bodyPr>
            <a:lstStyle/>
            <a:p>
              <a:pPr indent="576072" algn="just">
                <a:lnSpc>
                  <a:spcPct val="115000"/>
                </a:lnSpc>
              </a:pPr>
              <a:r>
                <a:rPr lang="en-US" sz="448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mm</a:t>
              </a:r>
            </a:p>
          </p:txBody>
        </p:sp>
        <p:sp>
          <p:nvSpPr>
            <p:cNvPr id="41" name="Donut 40"/>
            <p:cNvSpPr/>
            <p:nvPr/>
          </p:nvSpPr>
          <p:spPr>
            <a:xfrm>
              <a:off x="4696690" y="1275626"/>
              <a:ext cx="1274619" cy="1251425"/>
            </a:xfrm>
            <a:prstGeom prst="donut">
              <a:avLst>
                <a:gd name="adj" fmla="val 1032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2" name="Group 41"/>
          <p:cNvGrpSpPr/>
          <p:nvPr/>
        </p:nvGrpSpPr>
        <p:grpSpPr>
          <a:xfrm>
            <a:off x="7579951" y="4659999"/>
            <a:ext cx="3600010" cy="2416387"/>
            <a:chOff x="4696690" y="1275626"/>
            <a:chExt cx="1879387" cy="1251425"/>
          </a:xfrm>
          <a:solidFill>
            <a:srgbClr val="22B7CB"/>
          </a:solidFill>
        </p:grpSpPr>
        <p:sp>
          <p:nvSpPr>
            <p:cNvPr id="43" name="Rectangle 42"/>
            <p:cNvSpPr/>
            <p:nvPr/>
          </p:nvSpPr>
          <p:spPr>
            <a:xfrm>
              <a:off x="4803322" y="1649232"/>
              <a:ext cx="1772755" cy="425517"/>
            </a:xfrm>
            <a:prstGeom prst="rect">
              <a:avLst/>
            </a:prstGeom>
            <a:noFill/>
          </p:spPr>
          <p:txBody>
            <a:bodyPr wrap="square">
              <a:spAutoFit/>
            </a:bodyPr>
            <a:lstStyle/>
            <a:p>
              <a:pPr indent="576072" algn="just">
                <a:lnSpc>
                  <a:spcPct val="115000"/>
                </a:lnSpc>
              </a:pPr>
              <a:r>
                <a:rPr lang="en-US" sz="4480" dirty="0">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hm</a:t>
              </a:r>
            </a:p>
          </p:txBody>
        </p:sp>
        <p:sp>
          <p:nvSpPr>
            <p:cNvPr id="44" name="Donut 43"/>
            <p:cNvSpPr/>
            <p:nvPr/>
          </p:nvSpPr>
          <p:spPr>
            <a:xfrm>
              <a:off x="4696690" y="1275626"/>
              <a:ext cx="1274619" cy="1251425"/>
            </a:xfrm>
            <a:prstGeom prst="donut">
              <a:avLst>
                <a:gd name="adj" fmla="val 10327"/>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5" name="Title 1">
            <a:extLst>
              <a:ext uri="{FF2B5EF4-FFF2-40B4-BE49-F238E27FC236}">
                <a16:creationId xmlns:a16="http://schemas.microsoft.com/office/drawing/2014/main" id="{49DBD6A6-F257-468D-AC90-0DDD63194C42}"/>
              </a:ext>
            </a:extLst>
          </p:cNvPr>
          <p:cNvSpPr txBox="1">
            <a:spLocks noChangeArrowheads="1"/>
          </p:cNvSpPr>
          <p:nvPr/>
        </p:nvSpPr>
        <p:spPr bwMode="auto">
          <a:xfrm>
            <a:off x="9547769" y="3822892"/>
            <a:ext cx="5835635" cy="757237"/>
          </a:xfrm>
          <a:prstGeom prst="rect">
            <a:avLst/>
          </a:prstGeom>
          <a:noFill/>
          <a:ln>
            <a:noFill/>
          </a:ln>
        </p:spPr>
        <p:txBody>
          <a:bodyPr lIns="135852" tIns="67926" rIns="135852" bIns="67926" anchor="ctr"/>
          <a:lstStyle>
            <a:lvl1pPr algn="ctr" rtl="0" eaLnBrk="0" fontAlgn="base" hangingPunct="0">
              <a:spcBef>
                <a:spcPct val="0"/>
              </a:spcBef>
              <a:spcAft>
                <a:spcPct val="0"/>
              </a:spcAft>
              <a:defRPr sz="6500">
                <a:solidFill>
                  <a:schemeClr val="tx2"/>
                </a:solidFill>
                <a:latin typeface="+mj-lt"/>
                <a:ea typeface="+mj-ea"/>
                <a:cs typeface="+mj-cs"/>
              </a:defRPr>
            </a:lvl1pPr>
            <a:lvl2pPr algn="ctr" rtl="0" eaLnBrk="0" fontAlgn="base" hangingPunct="0">
              <a:spcBef>
                <a:spcPct val="0"/>
              </a:spcBef>
              <a:spcAft>
                <a:spcPct val="0"/>
              </a:spcAft>
              <a:defRPr sz="6500">
                <a:solidFill>
                  <a:schemeClr val="tx2"/>
                </a:solidFill>
                <a:latin typeface="Arial" charset="0"/>
                <a:cs typeface="Arial" charset="0"/>
              </a:defRPr>
            </a:lvl2pPr>
            <a:lvl3pPr algn="ctr" rtl="0" eaLnBrk="0" fontAlgn="base" hangingPunct="0">
              <a:spcBef>
                <a:spcPct val="0"/>
              </a:spcBef>
              <a:spcAft>
                <a:spcPct val="0"/>
              </a:spcAft>
              <a:defRPr sz="6500">
                <a:solidFill>
                  <a:schemeClr val="tx2"/>
                </a:solidFill>
                <a:latin typeface="Arial" charset="0"/>
                <a:cs typeface="Arial" charset="0"/>
              </a:defRPr>
            </a:lvl3pPr>
            <a:lvl4pPr algn="ctr" rtl="0" eaLnBrk="0" fontAlgn="base" hangingPunct="0">
              <a:spcBef>
                <a:spcPct val="0"/>
              </a:spcBef>
              <a:spcAft>
                <a:spcPct val="0"/>
              </a:spcAft>
              <a:defRPr sz="6500">
                <a:solidFill>
                  <a:schemeClr val="tx2"/>
                </a:solidFill>
                <a:latin typeface="Arial" charset="0"/>
                <a:cs typeface="Arial" charset="0"/>
              </a:defRPr>
            </a:lvl4pPr>
            <a:lvl5pPr algn="ctr" rtl="0" eaLnBrk="0" fontAlgn="base" hangingPunct="0">
              <a:spcBef>
                <a:spcPct val="0"/>
              </a:spcBef>
              <a:spcAft>
                <a:spcPct val="0"/>
              </a:spcAft>
              <a:defRPr sz="6500">
                <a:solidFill>
                  <a:schemeClr val="tx2"/>
                </a:solidFill>
                <a:latin typeface="Arial" charset="0"/>
                <a:cs typeface="Arial" charset="0"/>
              </a:defRPr>
            </a:lvl5pPr>
            <a:lvl6pPr marL="679262" algn="ctr" rtl="0" fontAlgn="base">
              <a:spcBef>
                <a:spcPct val="0"/>
              </a:spcBef>
              <a:spcAft>
                <a:spcPct val="0"/>
              </a:spcAft>
              <a:defRPr sz="6500">
                <a:solidFill>
                  <a:schemeClr val="tx2"/>
                </a:solidFill>
                <a:latin typeface="Arial" charset="0"/>
                <a:cs typeface="Arial" charset="0"/>
              </a:defRPr>
            </a:lvl6pPr>
            <a:lvl7pPr marL="1358524" algn="ctr" rtl="0" fontAlgn="base">
              <a:spcBef>
                <a:spcPct val="0"/>
              </a:spcBef>
              <a:spcAft>
                <a:spcPct val="0"/>
              </a:spcAft>
              <a:defRPr sz="6500">
                <a:solidFill>
                  <a:schemeClr val="tx2"/>
                </a:solidFill>
                <a:latin typeface="Arial" charset="0"/>
                <a:cs typeface="Arial" charset="0"/>
              </a:defRPr>
            </a:lvl7pPr>
            <a:lvl8pPr marL="2037786" algn="ctr" rtl="0" fontAlgn="base">
              <a:spcBef>
                <a:spcPct val="0"/>
              </a:spcBef>
              <a:spcAft>
                <a:spcPct val="0"/>
              </a:spcAft>
              <a:defRPr sz="6500">
                <a:solidFill>
                  <a:schemeClr val="tx2"/>
                </a:solidFill>
                <a:latin typeface="Arial" charset="0"/>
                <a:cs typeface="Arial" charset="0"/>
              </a:defRPr>
            </a:lvl8pPr>
            <a:lvl9pPr marL="2717048" algn="ctr" rtl="0" fontAlgn="base">
              <a:spcBef>
                <a:spcPct val="0"/>
              </a:spcBef>
              <a:spcAft>
                <a:spcPct val="0"/>
              </a:spcAft>
              <a:defRPr sz="6500">
                <a:solidFill>
                  <a:schemeClr val="tx2"/>
                </a:solidFill>
                <a:latin typeface="Arial" charset="0"/>
                <a:cs typeface="Arial" charset="0"/>
              </a:defRPr>
            </a:lvl9pPr>
          </a:lstStyle>
          <a:p>
            <a:pPr algn="l">
              <a:defRPr/>
            </a:pPr>
            <a:r>
              <a:rPr lang="en-US" altLang="vi-VN" sz="3200" b="1" kern="0" dirty="0">
                <a:latin typeface="Times New Roman" panose="02020603050405020304" pitchFamily="18" charset="0"/>
                <a:cs typeface="Times New Roman" panose="02020603050405020304" pitchFamily="18" charset="0"/>
              </a:rPr>
              <a:t>+ Đ</a:t>
            </a:r>
            <a:r>
              <a:rPr lang="vi-VN" altLang="vi-VN" sz="3200" b="1" kern="0" dirty="0">
                <a:latin typeface="Times New Roman" panose="02020603050405020304" pitchFamily="18" charset="0"/>
                <a:cs typeface="Times New Roman" panose="02020603050405020304" pitchFamily="18" charset="0"/>
              </a:rPr>
              <a:t>ơ</a:t>
            </a:r>
            <a:r>
              <a:rPr lang="en-US" altLang="vi-VN" sz="3200" b="1" kern="0" dirty="0">
                <a:latin typeface="Times New Roman" panose="02020603050405020304" pitchFamily="18" charset="0"/>
                <a:cs typeface="Times New Roman" panose="02020603050405020304" pitchFamily="18" charset="0"/>
              </a:rPr>
              <a:t>n </a:t>
            </a:r>
            <a:r>
              <a:rPr lang="en-US" altLang="vi-VN" sz="3200" b="1" kern="0" dirty="0" err="1">
                <a:latin typeface="Times New Roman" panose="02020603050405020304" pitchFamily="18" charset="0"/>
                <a:cs typeface="Times New Roman" panose="02020603050405020304" pitchFamily="18" charset="0"/>
              </a:rPr>
              <a:t>vị</a:t>
            </a:r>
            <a:r>
              <a:rPr lang="en-US" altLang="vi-VN" sz="3200" b="1" kern="0" dirty="0">
                <a:latin typeface="Times New Roman" panose="02020603050405020304" pitchFamily="18" charset="0"/>
                <a:cs typeface="Times New Roman" panose="02020603050405020304" pitchFamily="18" charset="0"/>
              </a:rPr>
              <a:t> </a:t>
            </a:r>
            <a:r>
              <a:rPr lang="en-US" altLang="vi-VN" sz="3200" b="1" kern="0" dirty="0" err="1">
                <a:latin typeface="Times New Roman" panose="02020603050405020304" pitchFamily="18" charset="0"/>
                <a:cs typeface="Times New Roman" panose="02020603050405020304" pitchFamily="18" charset="0"/>
              </a:rPr>
              <a:t>đo</a:t>
            </a:r>
            <a:r>
              <a:rPr lang="en-US" altLang="vi-VN" sz="3200" b="1" kern="0" dirty="0">
                <a:latin typeface="Times New Roman" panose="02020603050405020304" pitchFamily="18" charset="0"/>
                <a:cs typeface="Times New Roman" panose="02020603050405020304" pitchFamily="18" charset="0"/>
              </a:rPr>
              <a:t> </a:t>
            </a:r>
            <a:r>
              <a:rPr lang="en-US" altLang="vi-VN" sz="3200" b="1" kern="0" dirty="0" err="1">
                <a:latin typeface="Times New Roman" panose="02020603050405020304" pitchFamily="18" charset="0"/>
                <a:cs typeface="Times New Roman" panose="02020603050405020304" pitchFamily="18" charset="0"/>
              </a:rPr>
              <a:t>lường</a:t>
            </a:r>
            <a:r>
              <a:rPr lang="en-US" altLang="vi-VN" sz="3200" b="1" kern="0" dirty="0">
                <a:latin typeface="Times New Roman" panose="02020603050405020304" pitchFamily="18" charset="0"/>
                <a:cs typeface="Times New Roman" panose="02020603050405020304" pitchFamily="18" charset="0"/>
              </a:rPr>
              <a:t> </a:t>
            </a:r>
            <a:r>
              <a:rPr lang="en-US" altLang="vi-VN" sz="3200" b="1" kern="0" dirty="0" err="1">
                <a:latin typeface="Times New Roman" panose="02020603050405020304" pitchFamily="18" charset="0"/>
                <a:cs typeface="Times New Roman" panose="02020603050405020304" pitchFamily="18" charset="0"/>
              </a:rPr>
              <a:t>hợp</a:t>
            </a:r>
            <a:r>
              <a:rPr lang="en-US" altLang="vi-VN" sz="3200" b="1" kern="0" dirty="0">
                <a:latin typeface="Times New Roman" panose="02020603050405020304" pitchFamily="18" charset="0"/>
                <a:cs typeface="Times New Roman" panose="02020603050405020304" pitchFamily="18" charset="0"/>
              </a:rPr>
              <a:t> </a:t>
            </a:r>
            <a:r>
              <a:rPr lang="en-US" altLang="vi-VN" sz="3200" b="1" kern="0" dirty="0" err="1">
                <a:latin typeface="Times New Roman" panose="02020603050405020304" pitchFamily="18" charset="0"/>
                <a:cs typeface="Times New Roman" panose="02020603050405020304" pitchFamily="18" charset="0"/>
              </a:rPr>
              <a:t>pháp</a:t>
            </a:r>
            <a:r>
              <a:rPr lang="en-US" altLang="vi-VN" sz="3200" b="1" kern="0" dirty="0">
                <a:latin typeface="Times New Roman" panose="02020603050405020304" pitchFamily="18" charset="0"/>
                <a:cs typeface="Times New Roman" panose="02020603050405020304" pitchFamily="18" charset="0"/>
              </a:rPr>
              <a:t> </a:t>
            </a:r>
            <a:r>
              <a:rPr lang="en-US" altLang="vi-VN" sz="3200" b="1" kern="0" dirty="0" err="1">
                <a:latin typeface="Times New Roman" panose="02020603050405020304" pitchFamily="18" charset="0"/>
                <a:cs typeface="Times New Roman" panose="02020603050405020304" pitchFamily="18" charset="0"/>
              </a:rPr>
              <a:t>của</a:t>
            </a:r>
            <a:r>
              <a:rPr lang="en-US" altLang="vi-VN" sz="3200" b="1" kern="0" dirty="0">
                <a:latin typeface="Times New Roman" panose="02020603050405020304" pitchFamily="18" charset="0"/>
                <a:cs typeface="Times New Roman" panose="02020603050405020304" pitchFamily="18" charset="0"/>
              </a:rPr>
              <a:t> </a:t>
            </a:r>
            <a:r>
              <a:rPr lang="en-US" altLang="vi-VN" sz="3200" b="1" kern="0" dirty="0" err="1">
                <a:latin typeface="Times New Roman" panose="02020603050405020304" pitchFamily="18" charset="0"/>
                <a:cs typeface="Times New Roman" panose="02020603050405020304" pitchFamily="18" charset="0"/>
              </a:rPr>
              <a:t>nước</a:t>
            </a:r>
            <a:r>
              <a:rPr lang="en-US" altLang="vi-VN" sz="3200" b="1" kern="0" dirty="0">
                <a:latin typeface="Times New Roman" panose="02020603050405020304" pitchFamily="18" charset="0"/>
                <a:cs typeface="Times New Roman" panose="02020603050405020304" pitchFamily="18" charset="0"/>
              </a:rPr>
              <a:t> ta </a:t>
            </a:r>
            <a:r>
              <a:rPr lang="en-US" altLang="vi-VN" sz="3200" b="1" kern="0" dirty="0" err="1">
                <a:latin typeface="Times New Roman" panose="02020603050405020304" pitchFamily="18" charset="0"/>
                <a:cs typeface="Times New Roman" panose="02020603050405020304" pitchFamily="18" charset="0"/>
              </a:rPr>
              <a:t>là</a:t>
            </a:r>
            <a:r>
              <a:rPr lang="en-US" altLang="vi-VN" sz="3200" b="1" kern="0" dirty="0">
                <a:latin typeface="Times New Roman" panose="02020603050405020304" pitchFamily="18" charset="0"/>
                <a:cs typeface="Times New Roman" panose="02020603050405020304" pitchFamily="18" charset="0"/>
              </a:rPr>
              <a:t> </a:t>
            </a:r>
            <a:r>
              <a:rPr lang="en-US" altLang="vi-VN" sz="3200" b="1" kern="0" dirty="0" err="1">
                <a:latin typeface="Times New Roman" panose="02020603050405020304" pitchFamily="18" charset="0"/>
                <a:cs typeface="Times New Roman" panose="02020603050405020304" pitchFamily="18" charset="0"/>
              </a:rPr>
              <a:t>mét</a:t>
            </a:r>
            <a:r>
              <a:rPr lang="en-US" altLang="vi-VN" sz="3200" b="1" kern="0" dirty="0">
                <a:latin typeface="Times New Roman" panose="02020603050405020304" pitchFamily="18" charset="0"/>
                <a:cs typeface="Times New Roman" panose="02020603050405020304" pitchFamily="18" charset="0"/>
              </a:rPr>
              <a:t> (m) </a:t>
            </a:r>
            <a:endParaRPr lang="vi-VN" altLang="vi-VN" sz="3200" b="1" kern="0" dirty="0">
              <a:latin typeface="Times New Roman" panose="02020603050405020304" pitchFamily="18" charset="0"/>
              <a:cs typeface="Times New Roman" panose="02020603050405020304" pitchFamily="18" charset="0"/>
            </a:endParaRPr>
          </a:p>
        </p:txBody>
      </p:sp>
      <p:sp>
        <p:nvSpPr>
          <p:cNvPr id="7" name="Arrow: Striped Right 6">
            <a:extLst>
              <a:ext uri="{FF2B5EF4-FFF2-40B4-BE49-F238E27FC236}">
                <a16:creationId xmlns:a16="http://schemas.microsoft.com/office/drawing/2014/main" id="{C10175C9-7C29-4F41-AD68-A306D6FACA7D}"/>
              </a:ext>
            </a:extLst>
          </p:cNvPr>
          <p:cNvSpPr/>
          <p:nvPr/>
        </p:nvSpPr>
        <p:spPr>
          <a:xfrm>
            <a:off x="7579951" y="4008877"/>
            <a:ext cx="1848633" cy="312479"/>
          </a:xfrm>
          <a:prstGeom prst="stripedRightArrow">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A845E2E6-44E2-4A4F-9DF0-28B47815C82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389023" y="6203032"/>
            <a:ext cx="1994381" cy="1994381"/>
          </a:xfrm>
          <a:prstGeom prst="rect">
            <a:avLst/>
          </a:prstGeom>
        </p:spPr>
      </p:pic>
      <p:pic>
        <p:nvPicPr>
          <p:cNvPr id="46" name="Graphic 45">
            <a:extLst>
              <a:ext uri="{FF2B5EF4-FFF2-40B4-BE49-F238E27FC236}">
                <a16:creationId xmlns:a16="http://schemas.microsoft.com/office/drawing/2014/main" id="{FD3793FF-3D41-4216-B953-D49E1C8591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5" y="25654"/>
            <a:ext cx="1994381" cy="1994381"/>
          </a:xfrm>
          <a:prstGeom prst="rect">
            <a:avLst/>
          </a:prstGeom>
        </p:spPr>
      </p:pic>
    </p:spTree>
    <p:extLst>
      <p:ext uri="{BB962C8B-B14F-4D97-AF65-F5344CB8AC3E}">
        <p14:creationId xmlns:p14="http://schemas.microsoft.com/office/powerpoint/2010/main" val="32443959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circle(in)">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ircle(i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circle(in)">
                                      <p:cBhvr>
                                        <p:cTn id="27" dur="20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ipe(down)">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mph" presetSubtype="0" fill="hold" nodeType="clickEffect">
                                  <p:stCondLst>
                                    <p:cond delay="0"/>
                                  </p:stCondLst>
                                  <p:childTnLst>
                                    <p:animScale>
                                      <p:cBhvr>
                                        <p:cTn id="41" dur="2000" fill="hold"/>
                                        <p:tgtEl>
                                          <p:spTgt spid="26"/>
                                        </p:tgtEl>
                                      </p:cBhvr>
                                      <p:by x="150000" y="150000"/>
                                    </p:animScale>
                                  </p:childTnLst>
                                </p:cTn>
                              </p:par>
                              <p:par>
                                <p:cTn id="42" presetID="22" presetClass="exit" presetSubtype="4" fill="hold" nodeType="withEffect">
                                  <p:stCondLst>
                                    <p:cond delay="0"/>
                                  </p:stCondLst>
                                  <p:childTnLst>
                                    <p:animEffect transition="out" filter="wipe(down)">
                                      <p:cBhvr>
                                        <p:cTn id="43" dur="10"/>
                                        <p:tgtEl>
                                          <p:spTgt spid="33"/>
                                        </p:tgtEl>
                                      </p:cBhvr>
                                    </p:animEffect>
                                    <p:set>
                                      <p:cBhvr>
                                        <p:cTn id="44" dur="1" fill="hold">
                                          <p:stCondLst>
                                            <p:cond delay="9"/>
                                          </p:stCondLst>
                                        </p:cTn>
                                        <p:tgtEl>
                                          <p:spTgt spid="33"/>
                                        </p:tgtEl>
                                        <p:attrNameLst>
                                          <p:attrName>style.visibility</p:attrName>
                                        </p:attrNameLst>
                                      </p:cBhvr>
                                      <p:to>
                                        <p:strVal val="hidden"/>
                                      </p:to>
                                    </p:set>
                                  </p:childTnLst>
                                </p:cTn>
                              </p:par>
                              <p:par>
                                <p:cTn id="45" presetID="2" presetClass="exit" presetSubtype="4" fill="hold" nodeType="withEffect">
                                  <p:stCondLst>
                                    <p:cond delay="0"/>
                                  </p:stCondLst>
                                  <p:childTnLst>
                                    <p:anim calcmode="lin" valueType="num">
                                      <p:cBhvr additive="base">
                                        <p:cTn id="46" dur="500"/>
                                        <p:tgtEl>
                                          <p:spTgt spid="39"/>
                                        </p:tgtEl>
                                        <p:attrNameLst>
                                          <p:attrName>ppt_x</p:attrName>
                                        </p:attrNameLst>
                                      </p:cBhvr>
                                      <p:tavLst>
                                        <p:tav tm="0">
                                          <p:val>
                                            <p:strVal val="ppt_x"/>
                                          </p:val>
                                        </p:tav>
                                        <p:tav tm="100000">
                                          <p:val>
                                            <p:strVal val="ppt_x"/>
                                          </p:val>
                                        </p:tav>
                                      </p:tavLst>
                                    </p:anim>
                                    <p:anim calcmode="lin" valueType="num">
                                      <p:cBhvr additive="base">
                                        <p:cTn id="47" dur="500"/>
                                        <p:tgtEl>
                                          <p:spTgt spid="39"/>
                                        </p:tgtEl>
                                        <p:attrNameLst>
                                          <p:attrName>ppt_y</p:attrName>
                                        </p:attrNameLst>
                                      </p:cBhvr>
                                      <p:tavLst>
                                        <p:tav tm="0">
                                          <p:val>
                                            <p:strVal val="ppt_y"/>
                                          </p:val>
                                        </p:tav>
                                        <p:tav tm="100000">
                                          <p:val>
                                            <p:strVal val="1+ppt_h/2"/>
                                          </p:val>
                                        </p:tav>
                                      </p:tavLst>
                                    </p:anim>
                                    <p:set>
                                      <p:cBhvr>
                                        <p:cTn id="48" dur="1" fill="hold">
                                          <p:stCondLst>
                                            <p:cond delay="499"/>
                                          </p:stCondLst>
                                        </p:cTn>
                                        <p:tgtEl>
                                          <p:spTgt spid="39"/>
                                        </p:tgtEl>
                                        <p:attrNameLst>
                                          <p:attrName>style.visibility</p:attrName>
                                        </p:attrNameLst>
                                      </p:cBhvr>
                                      <p:to>
                                        <p:strVal val="hidden"/>
                                      </p:to>
                                    </p:set>
                                  </p:childTnLst>
                                </p:cTn>
                              </p:par>
                              <p:par>
                                <p:cTn id="49" presetID="16" presetClass="exit" presetSubtype="21" fill="hold" nodeType="withEffect">
                                  <p:stCondLst>
                                    <p:cond delay="0"/>
                                  </p:stCondLst>
                                  <p:childTnLst>
                                    <p:animEffect transition="out" filter="barn(inVertical)">
                                      <p:cBhvr>
                                        <p:cTn id="50" dur="500"/>
                                        <p:tgtEl>
                                          <p:spTgt spid="30"/>
                                        </p:tgtEl>
                                      </p:cBhvr>
                                    </p:animEffect>
                                    <p:set>
                                      <p:cBhvr>
                                        <p:cTn id="51" dur="1" fill="hold">
                                          <p:stCondLst>
                                            <p:cond delay="499"/>
                                          </p:stCondLst>
                                        </p:cTn>
                                        <p:tgtEl>
                                          <p:spTgt spid="30"/>
                                        </p:tgtEl>
                                        <p:attrNameLst>
                                          <p:attrName>style.visibility</p:attrName>
                                        </p:attrNameLst>
                                      </p:cBhvr>
                                      <p:to>
                                        <p:strVal val="hidden"/>
                                      </p:to>
                                    </p:set>
                                  </p:childTnLst>
                                </p:cTn>
                              </p:par>
                              <p:par>
                                <p:cTn id="52" presetID="22" presetClass="exit" presetSubtype="4" fill="hold" nodeType="withEffect">
                                  <p:stCondLst>
                                    <p:cond delay="0"/>
                                  </p:stCondLst>
                                  <p:childTnLst>
                                    <p:animEffect transition="out" filter="wipe(down)">
                                      <p:cBhvr>
                                        <p:cTn id="53" dur="500"/>
                                        <p:tgtEl>
                                          <p:spTgt spid="42"/>
                                        </p:tgtEl>
                                      </p:cBhvr>
                                    </p:animEffect>
                                    <p:set>
                                      <p:cBhvr>
                                        <p:cTn id="54" dur="1" fill="hold">
                                          <p:stCondLst>
                                            <p:cond delay="499"/>
                                          </p:stCondLst>
                                        </p:cTn>
                                        <p:tgtEl>
                                          <p:spTgt spid="42"/>
                                        </p:tgtEl>
                                        <p:attrNameLst>
                                          <p:attrName>style.visibility</p:attrName>
                                        </p:attrNameLst>
                                      </p:cBhvr>
                                      <p:to>
                                        <p:strVal val="hidden"/>
                                      </p:to>
                                    </p:set>
                                  </p:childTnLst>
                                </p:cTn>
                              </p:par>
                              <p:par>
                                <p:cTn id="55" presetID="14" presetClass="exit" presetSubtype="10" fill="hold" nodeType="withEffect">
                                  <p:stCondLst>
                                    <p:cond delay="0"/>
                                  </p:stCondLst>
                                  <p:childTnLst>
                                    <p:animEffect transition="out" filter="randombar(horizontal)">
                                      <p:cBhvr>
                                        <p:cTn id="56" dur="500"/>
                                        <p:tgtEl>
                                          <p:spTgt spid="27"/>
                                        </p:tgtEl>
                                      </p:cBhvr>
                                    </p:animEffect>
                                    <p:set>
                                      <p:cBhvr>
                                        <p:cTn id="57" dur="1" fill="hold">
                                          <p:stCondLst>
                                            <p:cond delay="499"/>
                                          </p:stCondLst>
                                        </p:cTn>
                                        <p:tgtEl>
                                          <p:spTgt spid="27"/>
                                        </p:tgtEl>
                                        <p:attrNameLst>
                                          <p:attrName>style.visibility</p:attrName>
                                        </p:attrNameLst>
                                      </p:cBhvr>
                                      <p:to>
                                        <p:strVal val="hidden"/>
                                      </p:to>
                                    </p:set>
                                  </p:childTnLst>
                                </p:cTn>
                              </p:par>
                              <p:par>
                                <p:cTn id="58" presetID="6" presetClass="exit" presetSubtype="32" fill="hold" nodeType="withEffect">
                                  <p:stCondLst>
                                    <p:cond delay="0"/>
                                  </p:stCondLst>
                                  <p:childTnLst>
                                    <p:animEffect transition="out" filter="circle(out)">
                                      <p:cBhvr>
                                        <p:cTn id="59" dur="2000"/>
                                        <p:tgtEl>
                                          <p:spTgt spid="36"/>
                                        </p:tgtEl>
                                      </p:cBhvr>
                                    </p:animEffect>
                                    <p:set>
                                      <p:cBhvr>
                                        <p:cTn id="60" dur="1" fill="hold">
                                          <p:stCondLst>
                                            <p:cond delay="1999"/>
                                          </p:stCondLst>
                                        </p:cTn>
                                        <p:tgtEl>
                                          <p:spTgt spid="3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randombar(horizontal)">
                                      <p:cBhvr>
                                        <p:cTn id="65" dur="500"/>
                                        <p:tgtEl>
                                          <p:spTgt spid="45"/>
                                        </p:tgtEl>
                                      </p:cBhvr>
                                    </p:animEffect>
                                  </p:childTnLst>
                                </p:cTn>
                              </p:par>
                              <p:par>
                                <p:cTn id="66" presetID="14" presetClass="entr" presetSubtype="10" fill="hold" grpId="0" nodeType="with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randombar(horizontal)">
                                      <p:cBhvr>
                                        <p:cTn id="6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ổng hợp các đơn vị đo lường phổ biến nhất ở cấp Tiểu học - Tổng hợp Việt  Nam">
            <a:extLst>
              <a:ext uri="{FF2B5EF4-FFF2-40B4-BE49-F238E27FC236}">
                <a16:creationId xmlns:a16="http://schemas.microsoft.com/office/drawing/2014/main" id="{F138BE59-5C2C-4A93-9988-5B2C887B78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2088" y="278397"/>
            <a:ext cx="9901237" cy="748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3 phút đếm ngược với nhạc sôi động 3 minutes countdown with music">
            <a:hlinkClick r:id="" action="ppaction://media"/>
            <a:extLst>
              <a:ext uri="{FF2B5EF4-FFF2-40B4-BE49-F238E27FC236}">
                <a16:creationId xmlns:a16="http://schemas.microsoft.com/office/drawing/2014/main" id="{A26DE936-9D7B-4981-A5AB-ED686D6EE1F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219887" y="276910"/>
            <a:ext cx="3335146" cy="12488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2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DAEF65-F4F5-4E95-9878-84B921320B96}"/>
              </a:ext>
            </a:extLst>
          </p:cNvPr>
          <p:cNvSpPr/>
          <p:nvPr/>
        </p:nvSpPr>
        <p:spPr>
          <a:xfrm>
            <a:off x="1130968" y="1540042"/>
            <a:ext cx="12290229" cy="4541628"/>
          </a:xfrm>
          <a:prstGeom prst="rect">
            <a:avLst/>
          </a:prstGeom>
          <a:ln w="28575">
            <a:solidFill>
              <a:schemeClr val="tx1"/>
            </a:solidFill>
          </a:ln>
        </p:spPr>
        <p:txBody>
          <a:bodyPr wrap="square">
            <a:spAutoFit/>
          </a:bodyPr>
          <a:lstStyle/>
          <a:p>
            <a:pPr marL="548640" algn="just">
              <a:lnSpc>
                <a:spcPct val="120000"/>
              </a:lnSpc>
              <a:spcAft>
                <a:spcPts val="360"/>
              </a:spcAft>
              <a:defRPr/>
            </a:pPr>
            <a:r>
              <a:rPr lang="en-US" sz="3840"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3840" dirty="0">
                <a:latin typeface="Times New Roman" panose="02020603050405020304" pitchFamily="18" charset="0"/>
                <a:ea typeface="Calibri" panose="020F0502020204030204" pitchFamily="34" charset="0"/>
                <a:cs typeface="Times New Roman" panose="02020603050405020304" pitchFamily="18" charset="0"/>
              </a:rPr>
              <a:t> </a:t>
            </a:r>
            <a:r>
              <a:rPr lang="en-US" sz="3840" dirty="0" err="1">
                <a:latin typeface="Times New Roman" panose="02020603050405020304" pitchFamily="18" charset="0"/>
                <a:ea typeface="Calibri" panose="020F0502020204030204" pitchFamily="34" charset="0"/>
                <a:cs typeface="Times New Roman" panose="02020603050405020304" pitchFamily="18" charset="0"/>
              </a:rPr>
              <a:t>đơn</a:t>
            </a:r>
            <a:r>
              <a:rPr lang="en-US" sz="3840" dirty="0">
                <a:latin typeface="Times New Roman" panose="02020603050405020304" pitchFamily="18" charset="0"/>
                <a:ea typeface="Calibri" panose="020F0502020204030204" pitchFamily="34" charset="0"/>
                <a:cs typeface="Times New Roman" panose="02020603050405020304" pitchFamily="18" charset="0"/>
              </a:rPr>
              <a:t> </a:t>
            </a:r>
            <a:r>
              <a:rPr lang="en-US" sz="3840" dirty="0" err="1">
                <a:latin typeface="Times New Roman" panose="02020603050405020304" pitchFamily="18" charset="0"/>
                <a:ea typeface="Calibri" panose="020F0502020204030204" pitchFamily="34" charset="0"/>
                <a:cs typeface="Times New Roman" panose="02020603050405020304" pitchFamily="18" charset="0"/>
              </a:rPr>
              <a:t>vị</a:t>
            </a:r>
            <a:r>
              <a:rPr lang="en-US" sz="3840" dirty="0">
                <a:latin typeface="Times New Roman" panose="02020603050405020304" pitchFamily="18" charset="0"/>
                <a:ea typeface="Calibri" panose="020F0502020204030204" pitchFamily="34" charset="0"/>
                <a:cs typeface="Times New Roman" panose="02020603050405020304" pitchFamily="18" charset="0"/>
              </a:rPr>
              <a:t>:</a:t>
            </a:r>
            <a:endParaRPr lang="en-US" sz="384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360"/>
              </a:spcAft>
              <a:defRPr/>
            </a:pPr>
            <a:r>
              <a:rPr lang="en-US" sz="3840" dirty="0">
                <a:latin typeface="Times New Roman" panose="02020603050405020304" pitchFamily="18" charset="0"/>
                <a:ea typeface="Calibri" panose="020F0502020204030204" pitchFamily="34" charset="0"/>
                <a:cs typeface="Times New Roman" panose="02020603050405020304" pitchFamily="18" charset="0"/>
              </a:rPr>
              <a:t>   a.  1,25m  = ..... </a:t>
            </a:r>
            <a:r>
              <a:rPr lang="en-US" sz="3840" dirty="0" err="1">
                <a:latin typeface="Times New Roman" panose="02020603050405020304" pitchFamily="18" charset="0"/>
                <a:ea typeface="Calibri" panose="020F0502020204030204" pitchFamily="34" charset="0"/>
                <a:cs typeface="Times New Roman" panose="02020603050405020304" pitchFamily="18" charset="0"/>
              </a:rPr>
              <a:t>dm</a:t>
            </a:r>
            <a:r>
              <a:rPr lang="en-US" sz="3840" dirty="0">
                <a:latin typeface="Times New Roman" panose="02020603050405020304" pitchFamily="18" charset="0"/>
                <a:ea typeface="Calibri" panose="020F0502020204030204" pitchFamily="34" charset="0"/>
                <a:cs typeface="Times New Roman" panose="02020603050405020304" pitchFamily="18" charset="0"/>
              </a:rPr>
              <a:t>              b.      0,1dm =  ....   mm</a:t>
            </a:r>
            <a:endParaRPr lang="en-US" sz="384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360"/>
              </a:spcAft>
              <a:defRPr/>
            </a:pPr>
            <a:r>
              <a:rPr lang="en-US" sz="3840" dirty="0">
                <a:latin typeface="Times New Roman" panose="02020603050405020304" pitchFamily="18" charset="0"/>
                <a:ea typeface="Calibri" panose="020F0502020204030204" pitchFamily="34" charset="0"/>
                <a:cs typeface="Times New Roman" panose="02020603050405020304" pitchFamily="18" charset="0"/>
              </a:rPr>
              <a:t>   c.   ...... mm = 0,1m              d.     ......cm  =  0,5dm</a:t>
            </a:r>
          </a:p>
          <a:p>
            <a:pPr algn="just">
              <a:lnSpc>
                <a:spcPct val="120000"/>
              </a:lnSpc>
              <a:spcAft>
                <a:spcPts val="360"/>
              </a:spcAft>
              <a:defRPr/>
            </a:pPr>
            <a:r>
              <a:rPr lang="en-US" sz="3840" dirty="0">
                <a:latin typeface="Times New Roman" panose="02020603050405020304" pitchFamily="18" charset="0"/>
                <a:ea typeface="Calibri" panose="020F0502020204030204" pitchFamily="34" charset="0"/>
                <a:cs typeface="Times New Roman" panose="02020603050405020304" pitchFamily="18" charset="0"/>
              </a:rPr>
              <a:t>   e. 1mm = ……m		    f. 1 km = …….. m</a:t>
            </a:r>
          </a:p>
          <a:p>
            <a:pPr algn="just">
              <a:lnSpc>
                <a:spcPct val="120000"/>
              </a:lnSpc>
              <a:spcAft>
                <a:spcPts val="360"/>
              </a:spcAft>
              <a:defRPr/>
            </a:pPr>
            <a:r>
              <a:rPr lang="en-US" sz="3840" dirty="0">
                <a:latin typeface="Times New Roman" panose="02020603050405020304" pitchFamily="18" charset="0"/>
                <a:ea typeface="Calibri" panose="020F0502020204030204" pitchFamily="34" charset="0"/>
                <a:cs typeface="Times New Roman" panose="02020603050405020304" pitchFamily="18" charset="0"/>
              </a:rPr>
              <a:t>   g. 2 cm = ……. mm	           h. …… m = 5 km</a:t>
            </a:r>
          </a:p>
          <a:p>
            <a:pPr algn="just">
              <a:lnSpc>
                <a:spcPct val="120000"/>
              </a:lnSpc>
              <a:spcAft>
                <a:spcPts val="360"/>
              </a:spcAft>
              <a:defRPr/>
            </a:pPr>
            <a:r>
              <a:rPr lang="en-US" sz="3840" dirty="0">
                <a:latin typeface="Times New Roman" panose="02020603050405020304" pitchFamily="18" charset="0"/>
                <a:ea typeface="Calibri" panose="020F0502020204030204" pitchFamily="34" charset="0"/>
                <a:cs typeface="Times New Roman" panose="02020603050405020304" pitchFamily="18" charset="0"/>
              </a:rPr>
              <a:t>   </a:t>
            </a:r>
            <a:r>
              <a:rPr lang="en-US" sz="3840" dirty="0" err="1">
                <a:latin typeface="Times New Roman" panose="02020603050405020304" pitchFamily="18" charset="0"/>
                <a:ea typeface="Calibri" panose="020F0502020204030204" pitchFamily="34" charset="0"/>
                <a:cs typeface="Times New Roman" panose="02020603050405020304" pitchFamily="18" charset="0"/>
              </a:rPr>
              <a:t>i</a:t>
            </a:r>
            <a:r>
              <a:rPr lang="en-US" sz="3840" dirty="0">
                <a:latin typeface="Times New Roman" panose="02020603050405020304" pitchFamily="18" charset="0"/>
                <a:ea typeface="Calibri" panose="020F0502020204030204" pitchFamily="34" charset="0"/>
                <a:cs typeface="Times New Roman" panose="02020603050405020304" pitchFamily="18" charset="0"/>
              </a:rPr>
              <a:t>.  10 dm = …… mm</a:t>
            </a:r>
          </a:p>
        </p:txBody>
      </p:sp>
      <p:sp>
        <p:nvSpPr>
          <p:cNvPr id="3" name="TextBox 2">
            <a:extLst>
              <a:ext uri="{FF2B5EF4-FFF2-40B4-BE49-F238E27FC236}">
                <a16:creationId xmlns:a16="http://schemas.microsoft.com/office/drawing/2014/main" id="{47CFF29B-D4E3-4F44-868F-B0AE215C4CEC}"/>
              </a:ext>
            </a:extLst>
          </p:cNvPr>
          <p:cNvSpPr txBox="1"/>
          <p:nvPr/>
        </p:nvSpPr>
        <p:spPr>
          <a:xfrm>
            <a:off x="4685134" y="586408"/>
            <a:ext cx="4743450" cy="609600"/>
          </a:xfrm>
          <a:prstGeom prst="rect">
            <a:avLst/>
          </a:prstGeom>
          <a:noFill/>
        </p:spPr>
        <p:txBody>
          <a:bodyPr wrap="square">
            <a:spAutoFit/>
          </a:bodyPr>
          <a:lstStyle/>
          <a:p>
            <a:pPr algn="ctr">
              <a:defRPr/>
            </a:pPr>
            <a:r>
              <a:rPr lang="en-US" sz="3360" b="1" dirty="0">
                <a:solidFill>
                  <a:srgbClr val="FF0000"/>
                </a:solidFill>
                <a:latin typeface="Times New Roman" panose="02020603050405020304" pitchFamily="18" charset="0"/>
                <a:cs typeface="Times New Roman" panose="02020603050405020304" pitchFamily="18" charset="0"/>
              </a:rPr>
              <a:t>PHIẾU HỌC TẬP</a:t>
            </a:r>
          </a:p>
        </p:txBody>
      </p:sp>
      <p:pic>
        <p:nvPicPr>
          <p:cNvPr id="4" name="3 phút đếm ngược với nhạc sôi động 3 minutes countdown with music">
            <a:hlinkClick r:id="" action="ppaction://media"/>
            <a:extLst>
              <a:ext uri="{FF2B5EF4-FFF2-40B4-BE49-F238E27FC236}">
                <a16:creationId xmlns:a16="http://schemas.microsoft.com/office/drawing/2014/main" id="{5F8592C1-215F-4B41-95A1-4397BDCF3F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219887" y="276910"/>
            <a:ext cx="3335146" cy="124882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2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6000" b="-16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E0A47F-DE0D-4AFB-A019-3B65ECEF2308}"/>
              </a:ext>
            </a:extLst>
          </p:cNvPr>
          <p:cNvSpPr/>
          <p:nvPr/>
        </p:nvSpPr>
        <p:spPr>
          <a:xfrm>
            <a:off x="1696453" y="586408"/>
            <a:ext cx="12450622" cy="6771084"/>
          </a:xfrm>
          <a:prstGeom prst="rect">
            <a:avLst/>
          </a:prstGeom>
          <a:noFill/>
        </p:spPr>
        <p:txBody>
          <a:bodyPr wrap="square" lIns="109728" tIns="54864" rIns="109728" bIns="54864">
            <a:spAutoFit/>
          </a:bodyPr>
          <a:lstStyle/>
          <a:p>
            <a:pPr algn="ctr"/>
            <a:r>
              <a:rPr lang="en-US" sz="4320" b="1" dirty="0" err="1">
                <a:ln w="6600">
                  <a:solidFill>
                    <a:srgbClr val="7030A0"/>
                  </a:solidFill>
                  <a:prstDash val="solid"/>
                </a:ln>
                <a:solidFill>
                  <a:srgbClr val="FF000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a:t>
            </a:r>
            <a:r>
              <a:rPr lang="en-US" sz="4320" b="1" dirty="0">
                <a:ln w="6600">
                  <a:solidFill>
                    <a:srgbClr val="7030A0"/>
                  </a:solidFill>
                  <a:prstDash val="solid"/>
                </a:ln>
                <a:solidFill>
                  <a:srgbClr val="FF000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 </a:t>
            </a:r>
            <a:r>
              <a:rPr lang="en-US" sz="4320" b="1" dirty="0" err="1">
                <a:ln w="6600">
                  <a:solidFill>
                    <a:srgbClr val="7030A0"/>
                  </a:solidFill>
                  <a:prstDash val="solid"/>
                </a:ln>
                <a:solidFill>
                  <a:srgbClr val="FF000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chơi</a:t>
            </a:r>
            <a:r>
              <a:rPr lang="en-US" sz="4320" b="1" dirty="0">
                <a:ln w="6600">
                  <a:solidFill>
                    <a:srgbClr val="7030A0"/>
                  </a:solidFill>
                  <a:prstDash val="solid"/>
                </a:ln>
                <a:solidFill>
                  <a:srgbClr val="FF000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 X-O</a:t>
            </a:r>
          </a:p>
          <a:p>
            <a:pPr algn="ctr"/>
            <a:r>
              <a:rPr lang="en-US" sz="4320" b="1" dirty="0" err="1">
                <a:ln w="6600">
                  <a:solidFill>
                    <a:srgbClr val="7030A0"/>
                  </a:solidFill>
                  <a:prstDash val="solid"/>
                </a:ln>
                <a:solidFill>
                  <a:srgbClr val="00B05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Luật</a:t>
            </a:r>
            <a:r>
              <a:rPr lang="en-US" sz="4320" b="1" dirty="0">
                <a:ln w="6600">
                  <a:solidFill>
                    <a:srgbClr val="7030A0"/>
                  </a:solidFill>
                  <a:prstDash val="solid"/>
                </a:ln>
                <a:solidFill>
                  <a:srgbClr val="00B05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 </a:t>
            </a:r>
            <a:r>
              <a:rPr lang="en-US" sz="4320" b="1" dirty="0" err="1">
                <a:ln w="6600">
                  <a:solidFill>
                    <a:srgbClr val="7030A0"/>
                  </a:solidFill>
                  <a:prstDash val="solid"/>
                </a:ln>
                <a:solidFill>
                  <a:srgbClr val="00B05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chơi</a:t>
            </a:r>
            <a:endParaRPr lang="en-US" sz="4320" b="1" dirty="0">
              <a:ln w="6600">
                <a:solidFill>
                  <a:srgbClr val="7030A0"/>
                </a:solidFill>
                <a:prstDash val="solid"/>
              </a:ln>
              <a:solidFill>
                <a:srgbClr val="00B05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a:p>
            <a:pPr algn="ctr"/>
            <a:endParaRPr lang="en-US" sz="4320" b="1" dirty="0">
              <a:ln w="6600">
                <a:solidFill>
                  <a:srgbClr val="7030A0"/>
                </a:solidFill>
                <a:prstDash val="solid"/>
              </a:ln>
              <a:solidFill>
                <a:srgbClr val="00B05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a:p>
            <a:pPr algn="just"/>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Có</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2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đội</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cùng</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chơi</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mỗi</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đội</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cử</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1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đại</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diện</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lên</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tham</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gia</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Chọn</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mỗi</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số</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ở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hàng</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dọc</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để</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ghép</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với</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số</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ở 1 ô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vuông</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Nếu</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đúng</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sẽ</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được</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1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dấu</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X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hoặc</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1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dấu</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O.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Nếu</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sai</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sẽ</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không</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được</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dấu</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gì</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Đội</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nào</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xếp</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được</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3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dấu</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X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hoặc</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O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thẳng</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hàng</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nhau</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trước</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thì</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sẽ</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giành</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chiến</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 </a:t>
            </a:r>
            <a:r>
              <a:rPr lang="en-US" sz="4320" dirty="0" err="1">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thắng</a:t>
            </a:r>
            <a:r>
              <a:rPr lang="en-US" sz="4320" dirty="0">
                <a:ln w="6600">
                  <a:solidFill>
                    <a:srgbClr val="7030A0"/>
                  </a:solidFill>
                  <a:prstDash val="solid"/>
                </a:ln>
                <a:solidFill>
                  <a:schemeClr val="tx1">
                    <a:lumMod val="95000"/>
                    <a:lumOff val="5000"/>
                  </a:schemeClr>
                </a:solidFill>
                <a:latin typeface="Times New Roman" panose="02020603050405020304" pitchFamily="18" charset="0"/>
                <a:ea typeface="#9Slide04 Vollkorn" panose="00000500000000000000" pitchFamily="2" charset="0"/>
                <a:cs typeface="Times New Roman" panose="02020603050405020304" pitchFamily="18" charset="0"/>
              </a:rPr>
              <a:t>.</a:t>
            </a:r>
          </a:p>
          <a:p>
            <a:pPr algn="ctr"/>
            <a:r>
              <a:rPr lang="en-US" sz="4400" dirty="0" err="1">
                <a:latin typeface="Calibri" panose="020F0502020204030204" pitchFamily="34" charset="0"/>
                <a:ea typeface="Calibri" panose="020F0502020204030204" pitchFamily="34" charset="0"/>
                <a:cs typeface="Times New Roman" panose="02020603050405020304" pitchFamily="18" charset="0"/>
                <a:hlinkClick r:id="rId5"/>
              </a:rPr>
              <a:t>Trò</a:t>
            </a:r>
            <a:r>
              <a:rPr lang="en-US" sz="4400" dirty="0">
                <a:latin typeface="Calibri" panose="020F0502020204030204" pitchFamily="34" charset="0"/>
                <a:ea typeface="Calibri" panose="020F0502020204030204" pitchFamily="34" charset="0"/>
                <a:cs typeface="Times New Roman" panose="02020603050405020304" pitchFamily="18" charset="0"/>
                <a:hlinkClick r:id="rId5"/>
              </a:rPr>
              <a:t> </a:t>
            </a:r>
            <a:r>
              <a:rPr lang="en-US" sz="4400" dirty="0" err="1">
                <a:latin typeface="Calibri" panose="020F0502020204030204" pitchFamily="34" charset="0"/>
                <a:ea typeface="Calibri" panose="020F0502020204030204" pitchFamily="34" charset="0"/>
                <a:cs typeface="Times New Roman" panose="02020603050405020304" pitchFamily="18" charset="0"/>
                <a:hlinkClick r:id="rId5"/>
              </a:rPr>
              <a:t>chơi</a:t>
            </a:r>
            <a:endParaRPr lang="en-US" sz="4400" dirty="0">
              <a:latin typeface="Calibri" panose="020F0502020204030204" pitchFamily="34" charset="0"/>
              <a:ea typeface="Calibri" panose="020F0502020204030204" pitchFamily="34" charset="0"/>
              <a:cs typeface="Times New Roman" panose="02020603050405020304" pitchFamily="18" charset="0"/>
            </a:endParaRPr>
          </a:p>
          <a:p>
            <a:pPr algn="ctr"/>
            <a:endParaRPr lang="en-US" sz="432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131511" y="-960120"/>
            <a:ext cx="731520" cy="731520"/>
          </a:xfrm>
          <a:prstGeom prst="rect">
            <a:avLst/>
          </a:prstGeom>
        </p:spPr>
      </p:pic>
    </p:spTree>
    <p:extLst>
      <p:ext uri="{BB962C8B-B14F-4D97-AF65-F5344CB8AC3E}">
        <p14:creationId xmlns:p14="http://schemas.microsoft.com/office/powerpoint/2010/main" val="416777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DAEF65-F4F5-4E95-9878-84B921320B96}"/>
              </a:ext>
            </a:extLst>
          </p:cNvPr>
          <p:cNvSpPr/>
          <p:nvPr/>
        </p:nvSpPr>
        <p:spPr>
          <a:xfrm>
            <a:off x="1130968" y="1540042"/>
            <a:ext cx="12290229" cy="4541628"/>
          </a:xfrm>
          <a:prstGeom prst="rect">
            <a:avLst/>
          </a:prstGeom>
          <a:ln w="28575">
            <a:solidFill>
              <a:schemeClr val="tx1"/>
            </a:solidFill>
          </a:ln>
        </p:spPr>
        <p:txBody>
          <a:bodyPr wrap="square">
            <a:spAutoFit/>
          </a:bodyPr>
          <a:lstStyle/>
          <a:p>
            <a:pPr marL="548640" algn="just">
              <a:lnSpc>
                <a:spcPct val="120000"/>
              </a:lnSpc>
              <a:spcAft>
                <a:spcPts val="360"/>
              </a:spcAft>
              <a:defRPr/>
            </a:pPr>
            <a:r>
              <a:rPr lang="en-US" sz="3840"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3840" dirty="0">
                <a:latin typeface="Times New Roman" panose="02020603050405020304" pitchFamily="18" charset="0"/>
                <a:ea typeface="Calibri" panose="020F0502020204030204" pitchFamily="34" charset="0"/>
                <a:cs typeface="Times New Roman" panose="02020603050405020304" pitchFamily="18" charset="0"/>
              </a:rPr>
              <a:t> </a:t>
            </a:r>
            <a:r>
              <a:rPr lang="en-US" sz="3840" dirty="0" err="1">
                <a:latin typeface="Times New Roman" panose="02020603050405020304" pitchFamily="18" charset="0"/>
                <a:ea typeface="Calibri" panose="020F0502020204030204" pitchFamily="34" charset="0"/>
                <a:cs typeface="Times New Roman" panose="02020603050405020304" pitchFamily="18" charset="0"/>
              </a:rPr>
              <a:t>đơn</a:t>
            </a:r>
            <a:r>
              <a:rPr lang="en-US" sz="3840" dirty="0">
                <a:latin typeface="Times New Roman" panose="02020603050405020304" pitchFamily="18" charset="0"/>
                <a:ea typeface="Calibri" panose="020F0502020204030204" pitchFamily="34" charset="0"/>
                <a:cs typeface="Times New Roman" panose="02020603050405020304" pitchFamily="18" charset="0"/>
              </a:rPr>
              <a:t> </a:t>
            </a:r>
            <a:r>
              <a:rPr lang="en-US" sz="3840" dirty="0" err="1">
                <a:latin typeface="Times New Roman" panose="02020603050405020304" pitchFamily="18" charset="0"/>
                <a:ea typeface="Calibri" panose="020F0502020204030204" pitchFamily="34" charset="0"/>
                <a:cs typeface="Times New Roman" panose="02020603050405020304" pitchFamily="18" charset="0"/>
              </a:rPr>
              <a:t>vị</a:t>
            </a:r>
            <a:r>
              <a:rPr lang="en-US" sz="3840" dirty="0">
                <a:latin typeface="Times New Roman" panose="02020603050405020304" pitchFamily="18" charset="0"/>
                <a:ea typeface="Calibri" panose="020F0502020204030204" pitchFamily="34" charset="0"/>
                <a:cs typeface="Times New Roman" panose="02020603050405020304" pitchFamily="18" charset="0"/>
              </a:rPr>
              <a:t>:</a:t>
            </a:r>
            <a:endParaRPr lang="en-US" sz="384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360"/>
              </a:spcAft>
              <a:defRPr/>
            </a:pPr>
            <a:r>
              <a:rPr lang="en-US" sz="3840" dirty="0">
                <a:latin typeface="Times New Roman" panose="02020603050405020304" pitchFamily="18" charset="0"/>
                <a:ea typeface="Calibri" panose="020F0502020204030204" pitchFamily="34" charset="0"/>
                <a:cs typeface="Times New Roman" panose="02020603050405020304" pitchFamily="18" charset="0"/>
              </a:rPr>
              <a:t>   a.  1,25m  = ..... </a:t>
            </a:r>
            <a:r>
              <a:rPr lang="en-US" sz="3840" dirty="0" err="1">
                <a:latin typeface="Times New Roman" panose="02020603050405020304" pitchFamily="18" charset="0"/>
                <a:ea typeface="Calibri" panose="020F0502020204030204" pitchFamily="34" charset="0"/>
                <a:cs typeface="Times New Roman" panose="02020603050405020304" pitchFamily="18" charset="0"/>
              </a:rPr>
              <a:t>dm</a:t>
            </a:r>
            <a:r>
              <a:rPr lang="en-US" sz="3840" dirty="0">
                <a:latin typeface="Times New Roman" panose="02020603050405020304" pitchFamily="18" charset="0"/>
                <a:ea typeface="Calibri" panose="020F0502020204030204" pitchFamily="34" charset="0"/>
                <a:cs typeface="Times New Roman" panose="02020603050405020304" pitchFamily="18" charset="0"/>
              </a:rPr>
              <a:t>              b.      0,1dm =  ....   mm</a:t>
            </a:r>
            <a:endParaRPr lang="en-US" sz="384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360"/>
              </a:spcAft>
              <a:defRPr/>
            </a:pPr>
            <a:r>
              <a:rPr lang="en-US" sz="3840" dirty="0">
                <a:latin typeface="Times New Roman" panose="02020603050405020304" pitchFamily="18" charset="0"/>
                <a:ea typeface="Calibri" panose="020F0502020204030204" pitchFamily="34" charset="0"/>
                <a:cs typeface="Times New Roman" panose="02020603050405020304" pitchFamily="18" charset="0"/>
              </a:rPr>
              <a:t>   c.   ...... mm = 0,1m              d.     ......cm  =  0,5dm</a:t>
            </a:r>
          </a:p>
          <a:p>
            <a:pPr algn="just">
              <a:lnSpc>
                <a:spcPct val="120000"/>
              </a:lnSpc>
              <a:spcAft>
                <a:spcPts val="360"/>
              </a:spcAft>
              <a:defRPr/>
            </a:pPr>
            <a:r>
              <a:rPr lang="en-US" sz="3840" dirty="0">
                <a:latin typeface="Times New Roman" panose="02020603050405020304" pitchFamily="18" charset="0"/>
                <a:ea typeface="Calibri" panose="020F0502020204030204" pitchFamily="34" charset="0"/>
                <a:cs typeface="Times New Roman" panose="02020603050405020304" pitchFamily="18" charset="0"/>
              </a:rPr>
              <a:t>   e. 1mm = ……m		    f. 1 km = …….. m</a:t>
            </a:r>
          </a:p>
          <a:p>
            <a:pPr algn="just">
              <a:lnSpc>
                <a:spcPct val="120000"/>
              </a:lnSpc>
              <a:spcAft>
                <a:spcPts val="360"/>
              </a:spcAft>
              <a:defRPr/>
            </a:pPr>
            <a:r>
              <a:rPr lang="en-US" sz="3840" dirty="0">
                <a:latin typeface="Times New Roman" panose="02020603050405020304" pitchFamily="18" charset="0"/>
                <a:ea typeface="Calibri" panose="020F0502020204030204" pitchFamily="34" charset="0"/>
                <a:cs typeface="Times New Roman" panose="02020603050405020304" pitchFamily="18" charset="0"/>
              </a:rPr>
              <a:t>   g. 2 cm = ……. mm	           h. …… m = 5 km</a:t>
            </a:r>
          </a:p>
          <a:p>
            <a:pPr algn="just">
              <a:lnSpc>
                <a:spcPct val="120000"/>
              </a:lnSpc>
              <a:spcAft>
                <a:spcPts val="360"/>
              </a:spcAft>
              <a:defRPr/>
            </a:pPr>
            <a:r>
              <a:rPr lang="en-US" sz="3840" dirty="0">
                <a:latin typeface="Times New Roman" panose="02020603050405020304" pitchFamily="18" charset="0"/>
                <a:ea typeface="Calibri" panose="020F0502020204030204" pitchFamily="34" charset="0"/>
                <a:cs typeface="Times New Roman" panose="02020603050405020304" pitchFamily="18" charset="0"/>
              </a:rPr>
              <a:t>   </a:t>
            </a:r>
            <a:r>
              <a:rPr lang="en-US" sz="3840" dirty="0" err="1">
                <a:latin typeface="Times New Roman" panose="02020603050405020304" pitchFamily="18" charset="0"/>
                <a:ea typeface="Calibri" panose="020F0502020204030204" pitchFamily="34" charset="0"/>
                <a:cs typeface="Times New Roman" panose="02020603050405020304" pitchFamily="18" charset="0"/>
              </a:rPr>
              <a:t>i</a:t>
            </a:r>
            <a:r>
              <a:rPr lang="en-US" sz="3840" dirty="0">
                <a:latin typeface="Times New Roman" panose="02020603050405020304" pitchFamily="18" charset="0"/>
                <a:ea typeface="Calibri" panose="020F0502020204030204" pitchFamily="34" charset="0"/>
                <a:cs typeface="Times New Roman" panose="02020603050405020304" pitchFamily="18" charset="0"/>
              </a:rPr>
              <a:t>.  10 dm = …… mm</a:t>
            </a:r>
          </a:p>
        </p:txBody>
      </p:sp>
      <p:sp>
        <p:nvSpPr>
          <p:cNvPr id="3" name="TextBox 2">
            <a:extLst>
              <a:ext uri="{FF2B5EF4-FFF2-40B4-BE49-F238E27FC236}">
                <a16:creationId xmlns:a16="http://schemas.microsoft.com/office/drawing/2014/main" id="{47CFF29B-D4E3-4F44-868F-B0AE215C4CEC}"/>
              </a:ext>
            </a:extLst>
          </p:cNvPr>
          <p:cNvSpPr txBox="1"/>
          <p:nvPr/>
        </p:nvSpPr>
        <p:spPr>
          <a:xfrm>
            <a:off x="4685134" y="586408"/>
            <a:ext cx="4743450" cy="609600"/>
          </a:xfrm>
          <a:prstGeom prst="rect">
            <a:avLst/>
          </a:prstGeom>
          <a:noFill/>
        </p:spPr>
        <p:txBody>
          <a:bodyPr wrap="square">
            <a:spAutoFit/>
          </a:bodyPr>
          <a:lstStyle/>
          <a:p>
            <a:pPr algn="ctr">
              <a:defRPr/>
            </a:pPr>
            <a:r>
              <a:rPr lang="en-US" sz="3360" b="1" dirty="0">
                <a:solidFill>
                  <a:srgbClr val="FF0000"/>
                </a:solidFill>
                <a:latin typeface="Times New Roman" panose="02020603050405020304" pitchFamily="18" charset="0"/>
                <a:cs typeface="Times New Roman" panose="02020603050405020304" pitchFamily="18" charset="0"/>
              </a:rPr>
              <a:t>PHIẾU HỌC TẬP</a:t>
            </a:r>
          </a:p>
        </p:txBody>
      </p:sp>
      <p:sp>
        <p:nvSpPr>
          <p:cNvPr id="4" name="TextBox 3">
            <a:extLst>
              <a:ext uri="{FF2B5EF4-FFF2-40B4-BE49-F238E27FC236}">
                <a16:creationId xmlns:a16="http://schemas.microsoft.com/office/drawing/2014/main" id="{7E848D0B-5984-471C-9D4F-4BB258E020B5}"/>
              </a:ext>
            </a:extLst>
          </p:cNvPr>
          <p:cNvSpPr txBox="1"/>
          <p:nvPr/>
        </p:nvSpPr>
        <p:spPr>
          <a:xfrm>
            <a:off x="3996480" y="2314601"/>
            <a:ext cx="1092878"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12,5</a:t>
            </a:r>
          </a:p>
        </p:txBody>
      </p:sp>
      <p:sp>
        <p:nvSpPr>
          <p:cNvPr id="5" name="TextBox 4">
            <a:extLst>
              <a:ext uri="{FF2B5EF4-FFF2-40B4-BE49-F238E27FC236}">
                <a16:creationId xmlns:a16="http://schemas.microsoft.com/office/drawing/2014/main" id="{C8CE15E8-5848-495D-9DE5-040FFFA6F828}"/>
              </a:ext>
            </a:extLst>
          </p:cNvPr>
          <p:cNvSpPr txBox="1"/>
          <p:nvPr/>
        </p:nvSpPr>
        <p:spPr>
          <a:xfrm>
            <a:off x="10135906" y="2314601"/>
            <a:ext cx="1092878"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10</a:t>
            </a:r>
          </a:p>
        </p:txBody>
      </p:sp>
      <p:sp>
        <p:nvSpPr>
          <p:cNvPr id="6" name="TextBox 5">
            <a:extLst>
              <a:ext uri="{FF2B5EF4-FFF2-40B4-BE49-F238E27FC236}">
                <a16:creationId xmlns:a16="http://schemas.microsoft.com/office/drawing/2014/main" id="{162978A5-7B69-43F3-ADD8-98B6B34C8738}"/>
              </a:ext>
            </a:extLst>
          </p:cNvPr>
          <p:cNvSpPr txBox="1"/>
          <p:nvPr/>
        </p:nvSpPr>
        <p:spPr>
          <a:xfrm>
            <a:off x="2299792" y="3034680"/>
            <a:ext cx="1092878"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100</a:t>
            </a:r>
          </a:p>
        </p:txBody>
      </p:sp>
      <p:sp>
        <p:nvSpPr>
          <p:cNvPr id="7" name="TextBox 6">
            <a:extLst>
              <a:ext uri="{FF2B5EF4-FFF2-40B4-BE49-F238E27FC236}">
                <a16:creationId xmlns:a16="http://schemas.microsoft.com/office/drawing/2014/main" id="{51AA4545-8340-4366-9CF4-CF8D8992B50C}"/>
              </a:ext>
            </a:extLst>
          </p:cNvPr>
          <p:cNvSpPr txBox="1"/>
          <p:nvPr/>
        </p:nvSpPr>
        <p:spPr>
          <a:xfrm>
            <a:off x="8420290" y="3056021"/>
            <a:ext cx="1080302"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5</a:t>
            </a:r>
          </a:p>
        </p:txBody>
      </p:sp>
      <p:sp>
        <p:nvSpPr>
          <p:cNvPr id="9" name="TextBox 8">
            <a:extLst>
              <a:ext uri="{FF2B5EF4-FFF2-40B4-BE49-F238E27FC236}">
                <a16:creationId xmlns:a16="http://schemas.microsoft.com/office/drawing/2014/main" id="{B1477949-CF11-4699-BBAD-D5A2DB00239C}"/>
              </a:ext>
            </a:extLst>
          </p:cNvPr>
          <p:cNvSpPr txBox="1"/>
          <p:nvPr/>
        </p:nvSpPr>
        <p:spPr>
          <a:xfrm>
            <a:off x="3523928" y="3890065"/>
            <a:ext cx="1668942"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0,001</a:t>
            </a:r>
          </a:p>
        </p:txBody>
      </p:sp>
      <p:sp>
        <p:nvSpPr>
          <p:cNvPr id="10" name="TextBox 9">
            <a:extLst>
              <a:ext uri="{FF2B5EF4-FFF2-40B4-BE49-F238E27FC236}">
                <a16:creationId xmlns:a16="http://schemas.microsoft.com/office/drawing/2014/main" id="{9CBFF175-9585-4752-B889-8241867842E9}"/>
              </a:ext>
            </a:extLst>
          </p:cNvPr>
          <p:cNvSpPr txBox="1"/>
          <p:nvPr/>
        </p:nvSpPr>
        <p:spPr>
          <a:xfrm>
            <a:off x="9428584" y="3889186"/>
            <a:ext cx="1092878"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1000</a:t>
            </a:r>
          </a:p>
        </p:txBody>
      </p:sp>
      <p:sp>
        <p:nvSpPr>
          <p:cNvPr id="11" name="TextBox 10">
            <a:extLst>
              <a:ext uri="{FF2B5EF4-FFF2-40B4-BE49-F238E27FC236}">
                <a16:creationId xmlns:a16="http://schemas.microsoft.com/office/drawing/2014/main" id="{63A278A0-54AC-4B05-B744-130EBA0FB4CE}"/>
              </a:ext>
            </a:extLst>
          </p:cNvPr>
          <p:cNvSpPr txBox="1"/>
          <p:nvPr/>
        </p:nvSpPr>
        <p:spPr>
          <a:xfrm>
            <a:off x="3965884" y="4577619"/>
            <a:ext cx="1092878"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20</a:t>
            </a:r>
          </a:p>
        </p:txBody>
      </p:sp>
      <p:sp>
        <p:nvSpPr>
          <p:cNvPr id="12" name="TextBox 11">
            <a:extLst>
              <a:ext uri="{FF2B5EF4-FFF2-40B4-BE49-F238E27FC236}">
                <a16:creationId xmlns:a16="http://schemas.microsoft.com/office/drawing/2014/main" id="{ED769F83-4CA4-4F03-AEE5-8491090A4FA0}"/>
              </a:ext>
            </a:extLst>
          </p:cNvPr>
          <p:cNvSpPr txBox="1"/>
          <p:nvPr/>
        </p:nvSpPr>
        <p:spPr>
          <a:xfrm>
            <a:off x="7867563" y="4593099"/>
            <a:ext cx="1092878"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5000</a:t>
            </a:r>
          </a:p>
        </p:txBody>
      </p:sp>
      <p:sp>
        <p:nvSpPr>
          <p:cNvPr id="13" name="TextBox 12">
            <a:extLst>
              <a:ext uri="{FF2B5EF4-FFF2-40B4-BE49-F238E27FC236}">
                <a16:creationId xmlns:a16="http://schemas.microsoft.com/office/drawing/2014/main" id="{43CDA3F1-056E-4D44-BFD2-2DA090053985}"/>
              </a:ext>
            </a:extLst>
          </p:cNvPr>
          <p:cNvSpPr txBox="1"/>
          <p:nvPr/>
        </p:nvSpPr>
        <p:spPr>
          <a:xfrm>
            <a:off x="3955976" y="5330223"/>
            <a:ext cx="1092878"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1000</a:t>
            </a:r>
          </a:p>
        </p:txBody>
      </p:sp>
    </p:spTree>
    <p:extLst>
      <p:ext uri="{BB962C8B-B14F-4D97-AF65-F5344CB8AC3E}">
        <p14:creationId xmlns:p14="http://schemas.microsoft.com/office/powerpoint/2010/main" val="18180604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10" grpId="0"/>
      <p:bldP spid="11" grpId="0"/>
      <p:bldP spid="12"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uck template">
  <a:themeElements>
    <a:clrScheme name="Custom 347">
      <a:dk1>
        <a:srgbClr val="212A2E"/>
      </a:dk1>
      <a:lt1>
        <a:srgbClr val="FFFFFF"/>
      </a:lt1>
      <a:dk2>
        <a:srgbClr val="617A86"/>
      </a:dk2>
      <a:lt2>
        <a:srgbClr val="A1BECC"/>
      </a:lt2>
      <a:accent1>
        <a:srgbClr val="00D1C6"/>
      </a:accent1>
      <a:accent2>
        <a:srgbClr val="00ACC3"/>
      </a:accent2>
      <a:accent3>
        <a:srgbClr val="BBCD00"/>
      </a:accent3>
      <a:accent4>
        <a:srgbClr val="65BB48"/>
      </a:accent4>
      <a:accent5>
        <a:srgbClr val="F8BB00"/>
      </a:accent5>
      <a:accent6>
        <a:srgbClr val="EF6222"/>
      </a:accent6>
      <a:hlink>
        <a:srgbClr val="617A8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5164</TotalTime>
  <Words>1834</Words>
  <Application>Microsoft Office PowerPoint</Application>
  <PresentationFormat>Custom</PresentationFormat>
  <Paragraphs>235</Paragraphs>
  <Slides>49</Slides>
  <Notes>5</Notes>
  <HiddenSlides>0</HiddenSlides>
  <MMClips>5</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49</vt:i4>
      </vt:variant>
    </vt:vector>
  </HeadingPairs>
  <TitlesOfParts>
    <vt:vector size="65" baseType="lpstr">
      <vt:lpstr>#9Slide02 Noi dung dai</vt:lpstr>
      <vt:lpstr>.VnArial</vt:lpstr>
      <vt:lpstr>Arial</vt:lpstr>
      <vt:lpstr>Calibri</vt:lpstr>
      <vt:lpstr>Calibri Light</vt:lpstr>
      <vt:lpstr>Lucida Handwriting</vt:lpstr>
      <vt:lpstr>Nixie One</vt:lpstr>
      <vt:lpstr>Open Sans</vt:lpstr>
      <vt:lpstr>Tahoma</vt:lpstr>
      <vt:lpstr>Times New Roman</vt:lpstr>
      <vt:lpstr>Varela Round</vt:lpstr>
      <vt:lpstr>Default Design</vt:lpstr>
      <vt:lpstr>Office Theme</vt:lpstr>
      <vt:lpstr>Chủ đề Office</vt:lpstr>
      <vt:lpstr>Puck template</vt:lpstr>
      <vt:lpstr>Equation</vt:lpstr>
      <vt:lpstr>PowerPoint Presentation</vt:lpstr>
      <vt:lpstr>PowerPoint Presentation</vt:lpstr>
      <vt:lpstr>Bài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trải nghiệm (về nhà) Đo đường kính miệng cốc</vt:lpstr>
      <vt:lpstr>PowerPoint Presentation</vt:lpstr>
      <vt:lpstr>PowerPoint Presentation</vt:lpstr>
    </vt:vector>
  </TitlesOfParts>
  <Company>DT:0918 660951</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TAN THANH</dc:creator>
  <cp:lastModifiedBy>Lienttvl46@gmail.com</cp:lastModifiedBy>
  <cp:revision>466</cp:revision>
  <dcterms:created xsi:type="dcterms:W3CDTF">2008-09-14T08:39:34Z</dcterms:created>
  <dcterms:modified xsi:type="dcterms:W3CDTF">2022-09-16T15:48:59Z</dcterms:modified>
</cp:coreProperties>
</file>