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0"/>
  </p:notesMasterIdLst>
  <p:sldIdLst>
    <p:sldId id="346" r:id="rId2"/>
    <p:sldId id="258" r:id="rId3"/>
    <p:sldId id="260" r:id="rId4"/>
    <p:sldId id="263" r:id="rId5"/>
    <p:sldId id="264" r:id="rId6"/>
    <p:sldId id="265" r:id="rId7"/>
    <p:sldId id="7200" r:id="rId8"/>
    <p:sldId id="266" r:id="rId9"/>
  </p:sldIdLst>
  <p:sldSz cx="9144000" cy="5143500" type="screen16x9"/>
  <p:notesSz cx="6858000" cy="9144000"/>
  <p:embeddedFontLst>
    <p:embeddedFont>
      <p:font typeface="Karla" panose="020B0604020202020204" charset="0"/>
      <p:regular r:id="rId11"/>
      <p:bold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Rochest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7FE1DE-6B19-45F3-ADF2-A92B69E0E47B}">
  <a:tblStyle styleId="{AA7FE1DE-6B19-45F3-ADF2-A92B69E0E4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96"/>
    <p:restoredTop sz="94660"/>
  </p:normalViewPr>
  <p:slideViewPr>
    <p:cSldViewPr snapToGrid="0">
      <p:cViewPr varScale="1">
        <p:scale>
          <a:sx n="110" d="100"/>
          <a:sy n="110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695bdf7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e695bdf7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e695bdf7e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e695bdf7e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1253daff5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1253daff5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1753000" y="1573500"/>
            <a:ext cx="2012400" cy="199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355950" y="3035238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5355950" y="1440738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65486" flipH="1">
            <a:off x="7143703" y="-923801"/>
            <a:ext cx="2890299" cy="24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58776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461275" y="3356450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729337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732425" y="3356450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8409">
            <a:off x="-114981" y="3001735"/>
            <a:ext cx="681780" cy="79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flipH="1">
            <a:off x="58" y="4684902"/>
            <a:ext cx="9144142" cy="458624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24069" flipH="1">
            <a:off x="-830586" y="3523975"/>
            <a:ext cx="1740569" cy="15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1" flipH="1">
            <a:off x="8154842" y="251104"/>
            <a:ext cx="1986090" cy="176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68951">
            <a:off x="-24600" y="4349228"/>
            <a:ext cx="1215509" cy="14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35978">
            <a:off x="128568" y="953580"/>
            <a:ext cx="996762" cy="3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8111254" y="409798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75123">
            <a:off x="8559842" y="4858981"/>
            <a:ext cx="1176091" cy="3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-284846" y="24563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50997">
            <a:off x="7872970" y="-712491"/>
            <a:ext cx="1386959" cy="159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subTitle" idx="1"/>
          </p:nvPr>
        </p:nvSpPr>
        <p:spPr>
          <a:xfrm>
            <a:off x="1605425" y="176448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2"/>
          </p:nvPr>
        </p:nvSpPr>
        <p:spPr>
          <a:xfrm>
            <a:off x="1605425" y="207385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3"/>
          </p:nvPr>
        </p:nvSpPr>
        <p:spPr>
          <a:xfrm>
            <a:off x="5024900" y="1762416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4"/>
          </p:nvPr>
        </p:nvSpPr>
        <p:spPr>
          <a:xfrm>
            <a:off x="5024900" y="207362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5"/>
          </p:nvPr>
        </p:nvSpPr>
        <p:spPr>
          <a:xfrm>
            <a:off x="33151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subTitle" idx="6"/>
          </p:nvPr>
        </p:nvSpPr>
        <p:spPr>
          <a:xfrm>
            <a:off x="33151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1815500" y="452325"/>
            <a:ext cx="55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6600143" y="3683219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-410290" y="2488060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6030" flipH="1">
            <a:off x="5984582" y="4265175"/>
            <a:ext cx="1480484" cy="173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10300" y="-2028824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-1515157" y="-671256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5">
            <a:off x="-1107394" y="3283959"/>
            <a:ext cx="3641590" cy="306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3827">
            <a:off x="1605199" y="4433632"/>
            <a:ext cx="1864251" cy="215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8">
            <a:off x="7947059" y="2454176"/>
            <a:ext cx="2574835" cy="216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9" flipH="1">
            <a:off x="8161624" y="-624731"/>
            <a:ext cx="1864251" cy="21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19239" flipH="1">
            <a:off x="7417688" y="-683442"/>
            <a:ext cx="1184749" cy="166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2" name="Google Shape;26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9100" y="774575"/>
            <a:ext cx="1044925" cy="14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7278">
            <a:off x="1242905" y="331925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>
            <a:spLocks noGrp="1"/>
          </p:cNvSpPr>
          <p:nvPr>
            <p:ph type="title"/>
          </p:nvPr>
        </p:nvSpPr>
        <p:spPr>
          <a:xfrm>
            <a:off x="2697630" y="957188"/>
            <a:ext cx="37488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subTitle" idx="1"/>
          </p:nvPr>
        </p:nvSpPr>
        <p:spPr>
          <a:xfrm>
            <a:off x="3114675" y="2529913"/>
            <a:ext cx="2914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157619">
            <a:off x="8217628" y="1024482"/>
            <a:ext cx="1645945" cy="535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40"/>
          <p:cNvGrpSpPr/>
          <p:nvPr/>
        </p:nvGrpSpPr>
        <p:grpSpPr>
          <a:xfrm flipH="1">
            <a:off x="5917890" y="1867409"/>
            <a:ext cx="4701809" cy="4516867"/>
            <a:chOff x="-2168835" y="2467196"/>
            <a:chExt cx="4701809" cy="4516867"/>
          </a:xfrm>
        </p:grpSpPr>
        <p:pic>
          <p:nvPicPr>
            <p:cNvPr id="487" name="Google Shape;4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-704650" y="4263388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155886" flipH="1">
              <a:off x="-1809507" y="3205232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550003" flipH="1">
              <a:off x="-420581" y="2624336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0" name="Google Shape;49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13" flipH="1">
            <a:off x="7144297" y="-686991"/>
            <a:ext cx="2541422" cy="214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13949">
            <a:off x="-44632" y="4797597"/>
            <a:ext cx="1237354" cy="40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220320">
            <a:off x="-640531" y="4391331"/>
            <a:ext cx="1716191" cy="55809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0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40"/>
          <p:cNvSpPr txBox="1">
            <a:spLocks noGrp="1"/>
          </p:cNvSpPr>
          <p:nvPr>
            <p:ph type="subTitle" idx="1"/>
          </p:nvPr>
        </p:nvSpPr>
        <p:spPr>
          <a:xfrm>
            <a:off x="1868192" y="1426750"/>
            <a:ext cx="33984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40"/>
          <p:cNvSpPr txBox="1">
            <a:spLocks noGrp="1"/>
          </p:cNvSpPr>
          <p:nvPr>
            <p:ph type="subTitle" idx="2"/>
          </p:nvPr>
        </p:nvSpPr>
        <p:spPr>
          <a:xfrm>
            <a:off x="1868192" y="1920567"/>
            <a:ext cx="33984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subTitle" idx="3"/>
          </p:nvPr>
        </p:nvSpPr>
        <p:spPr>
          <a:xfrm>
            <a:off x="1868175" y="2773859"/>
            <a:ext cx="33984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subTitle" idx="4"/>
          </p:nvPr>
        </p:nvSpPr>
        <p:spPr>
          <a:xfrm>
            <a:off x="1868175" y="3267676"/>
            <a:ext cx="33984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2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64" r:id="rId5"/>
    <p:sldLayoutId id="2147483667" r:id="rId6"/>
    <p:sldLayoutId id="2147483671" r:id="rId7"/>
    <p:sldLayoutId id="2147483686" r:id="rId8"/>
    <p:sldLayoutId id="2147483688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trees and mountains&#10;&#10;Description automatically generated">
            <a:extLst>
              <a:ext uri="{FF2B5EF4-FFF2-40B4-BE49-F238E27FC236}">
                <a16:creationId xmlns:a16="http://schemas.microsoft.com/office/drawing/2014/main" id="{3DEEE376-166E-B60E-FD47-38C2DF16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65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07FE5-1302-EE95-383F-74545AC79DE9}"/>
              </a:ext>
            </a:extLst>
          </p:cNvPr>
          <p:cNvSpPr txBox="1"/>
          <p:nvPr/>
        </p:nvSpPr>
        <p:spPr>
          <a:xfrm>
            <a:off x="985120" y="3310807"/>
            <a:ext cx="7173759" cy="1569660"/>
          </a:xfrm>
          <a:prstGeom prst="rect">
            <a:avLst/>
          </a:prstGeom>
          <a:solidFill>
            <a:schemeClr val="tx2">
              <a:alpha val="52871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N" sz="48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CHỦ ĐỀ 7</a:t>
            </a:r>
          </a:p>
          <a:p>
            <a:pPr algn="ctr"/>
            <a:r>
              <a:rPr lang="en-VN" sz="48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GIAI ĐIỆU QUÊ HƯƠNG</a:t>
            </a:r>
          </a:p>
        </p:txBody>
      </p:sp>
    </p:spTree>
    <p:extLst>
      <p:ext uri="{BB962C8B-B14F-4D97-AF65-F5344CB8AC3E}">
        <p14:creationId xmlns:p14="http://schemas.microsoft.com/office/powerpoint/2010/main" val="179499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"/>
          <p:cNvSpPr/>
          <p:nvPr/>
        </p:nvSpPr>
        <p:spPr>
          <a:xfrm>
            <a:off x="4810891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1"/>
          <p:cNvSpPr/>
          <p:nvPr/>
        </p:nvSpPr>
        <p:spPr>
          <a:xfrm>
            <a:off x="4874119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1"/>
          <p:cNvSpPr txBox="1">
            <a:spLocks noGrp="1"/>
          </p:cNvSpPr>
          <p:nvPr>
            <p:ph type="subTitle" idx="1"/>
          </p:nvPr>
        </p:nvSpPr>
        <p:spPr>
          <a:xfrm>
            <a:off x="1775733" y="224626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Hát</a:t>
            </a:r>
            <a:r>
              <a:rPr lang="en" i="0" dirty="0"/>
              <a:t>: </a:t>
            </a:r>
            <a:r>
              <a:rPr lang="en" i="0" dirty="0" err="1"/>
              <a:t>Bài</a:t>
            </a:r>
            <a:r>
              <a:rPr lang="en" i="0" dirty="0"/>
              <a:t> </a:t>
            </a:r>
            <a:r>
              <a:rPr lang="en" i="0" dirty="0" err="1"/>
              <a:t>hát</a:t>
            </a:r>
            <a:r>
              <a:rPr lang="en" i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Soi </a:t>
            </a:r>
            <a:r>
              <a:rPr lang="en" dirty="0" err="1"/>
              <a:t>bóng</a:t>
            </a:r>
            <a:r>
              <a:rPr lang="en" dirty="0"/>
              <a:t> </a:t>
            </a:r>
            <a:r>
              <a:rPr lang="en" dirty="0" err="1"/>
              <a:t>bên</a:t>
            </a:r>
            <a:r>
              <a:rPr lang="en" dirty="0"/>
              <a:t> </a:t>
            </a:r>
            <a:r>
              <a:rPr lang="en" dirty="0" err="1"/>
              <a:t>hồ</a:t>
            </a:r>
            <a:endParaRPr dirty="0"/>
          </a:p>
        </p:txBody>
      </p:sp>
      <p:sp>
        <p:nvSpPr>
          <p:cNvPr id="558" name="Google Shape;558;p51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9" name="Google Shape;559;p51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28</a:t>
            </a:r>
            <a:endParaRPr b="1" dirty="0"/>
          </a:p>
        </p:txBody>
      </p:sp>
      <p:sp>
        <p:nvSpPr>
          <p:cNvPr id="561" name="Google Shape;561;p51"/>
          <p:cNvSpPr txBox="1">
            <a:spLocks noGrp="1"/>
          </p:cNvSpPr>
          <p:nvPr>
            <p:ph type="title" idx="3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29</a:t>
            </a:r>
            <a:endParaRPr b="1" dirty="0"/>
          </a:p>
        </p:txBody>
      </p:sp>
      <p:sp>
        <p:nvSpPr>
          <p:cNvPr id="563" name="Google Shape;563;p51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30</a:t>
            </a:r>
            <a:endParaRPr b="1" dirty="0"/>
          </a:p>
        </p:txBody>
      </p:sp>
      <p:sp>
        <p:nvSpPr>
          <p:cNvPr id="564" name="Google Shape;564;p51"/>
          <p:cNvSpPr txBox="1">
            <a:spLocks noGrp="1"/>
          </p:cNvSpPr>
          <p:nvPr>
            <p:ph type="title" idx="5"/>
          </p:nvPr>
        </p:nvSpPr>
        <p:spPr>
          <a:xfrm>
            <a:off x="4990115" y="3527991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31</a:t>
            </a:r>
            <a:endParaRPr b="1" dirty="0"/>
          </a:p>
        </p:txBody>
      </p:sp>
      <p:sp>
        <p:nvSpPr>
          <p:cNvPr id="565" name="Google Shape;565;p51"/>
          <p:cNvSpPr txBox="1">
            <a:spLocks noGrp="1"/>
          </p:cNvSpPr>
          <p:nvPr>
            <p:ph type="subTitle" idx="6"/>
          </p:nvPr>
        </p:nvSpPr>
        <p:spPr>
          <a:xfrm>
            <a:off x="5727746" y="2390980"/>
            <a:ext cx="3395609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Thường</a:t>
            </a:r>
            <a:r>
              <a:rPr lang="en" i="0" dirty="0"/>
              <a:t> </a:t>
            </a:r>
            <a:r>
              <a:rPr lang="en" i="0" dirty="0" err="1"/>
              <a:t>thức</a:t>
            </a:r>
            <a:r>
              <a:rPr lang="en" i="0" dirty="0"/>
              <a:t> </a:t>
            </a:r>
            <a:r>
              <a:rPr lang="en" i="0" dirty="0" err="1"/>
              <a:t>âm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r>
              <a:rPr lang="en" dirty="0" err="1"/>
              <a:t>Đàn</a:t>
            </a:r>
            <a:r>
              <a:rPr lang="en" dirty="0"/>
              <a:t> </a:t>
            </a:r>
            <a:r>
              <a:rPr lang="en" dirty="0" err="1"/>
              <a:t>nguyệt</a:t>
            </a:r>
            <a:r>
              <a:rPr lang="en" dirty="0"/>
              <a:t> </a:t>
            </a:r>
            <a:r>
              <a:rPr lang="en" dirty="0" err="1"/>
              <a:t>và</a:t>
            </a:r>
            <a:r>
              <a:rPr lang="en" dirty="0"/>
              <a:t> </a:t>
            </a:r>
            <a:r>
              <a:rPr lang="en" dirty="0" err="1"/>
              <a:t>đàn</a:t>
            </a:r>
            <a:r>
              <a:rPr lang="en" dirty="0"/>
              <a:t> </a:t>
            </a:r>
            <a:r>
              <a:rPr lang="en" dirty="0" err="1"/>
              <a:t>tính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Ôn</a:t>
            </a:r>
            <a:r>
              <a:rPr lang="en" i="0" dirty="0"/>
              <a:t> </a:t>
            </a:r>
            <a:r>
              <a:rPr lang="en" i="0" dirty="0" err="1"/>
              <a:t>bài</a:t>
            </a:r>
            <a:r>
              <a:rPr lang="en" i="0" dirty="0"/>
              <a:t> </a:t>
            </a:r>
            <a:r>
              <a:rPr lang="en" i="0" dirty="0" err="1"/>
              <a:t>hát</a:t>
            </a:r>
            <a:r>
              <a:rPr lang="en" i="0" dirty="0"/>
              <a:t>: </a:t>
            </a:r>
            <a:r>
              <a:rPr lang="en" dirty="0"/>
              <a:t>Soi </a:t>
            </a:r>
            <a:r>
              <a:rPr lang="en" dirty="0" err="1"/>
              <a:t>bóng</a:t>
            </a:r>
            <a:r>
              <a:rPr lang="en" dirty="0"/>
              <a:t> </a:t>
            </a:r>
            <a:r>
              <a:rPr lang="en" dirty="0" err="1"/>
              <a:t>bên</a:t>
            </a:r>
            <a:r>
              <a:rPr lang="en" dirty="0"/>
              <a:t> </a:t>
            </a:r>
            <a:r>
              <a:rPr lang="en" dirty="0" err="1"/>
              <a:t>hồ</a:t>
            </a:r>
            <a:endParaRPr dirty="0"/>
          </a:p>
        </p:txBody>
      </p:sp>
      <p:sp>
        <p:nvSpPr>
          <p:cNvPr id="567" name="Google Shape;567;p51"/>
          <p:cNvSpPr txBox="1">
            <a:spLocks noGrp="1"/>
          </p:cNvSpPr>
          <p:nvPr>
            <p:ph type="subTitle" idx="8"/>
          </p:nvPr>
        </p:nvSpPr>
        <p:spPr>
          <a:xfrm>
            <a:off x="1664942" y="3858930"/>
            <a:ext cx="3222117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Lí</a:t>
            </a:r>
            <a:r>
              <a:rPr lang="en" i="0" dirty="0"/>
              <a:t> </a:t>
            </a:r>
            <a:r>
              <a:rPr lang="en" i="0" dirty="0" err="1"/>
              <a:t>thuyết</a:t>
            </a:r>
            <a:r>
              <a:rPr lang="en" i="0" dirty="0"/>
              <a:t> </a:t>
            </a:r>
            <a:r>
              <a:rPr lang="en" i="0" dirty="0" err="1"/>
              <a:t>âm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/>
              <a:t>  </a:t>
            </a:r>
            <a:r>
              <a:rPr lang="en" dirty="0" err="1"/>
              <a:t>Đảo</a:t>
            </a:r>
            <a:r>
              <a:rPr lang="en" dirty="0"/>
              <a:t> </a:t>
            </a:r>
            <a:r>
              <a:rPr lang="en" dirty="0" err="1"/>
              <a:t>phách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Đọc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  <a:r>
              <a:rPr lang="en" dirty="0" err="1"/>
              <a:t>Bài</a:t>
            </a:r>
            <a:r>
              <a:rPr lang="en" dirty="0"/>
              <a:t> </a:t>
            </a:r>
            <a:r>
              <a:rPr lang="en" dirty="0" err="1"/>
              <a:t>đọc</a:t>
            </a:r>
            <a:r>
              <a:rPr lang="en" dirty="0"/>
              <a:t> </a:t>
            </a:r>
            <a:r>
              <a:rPr lang="en" dirty="0" err="1"/>
              <a:t>nhạc</a:t>
            </a:r>
            <a:r>
              <a:rPr lang="en" dirty="0"/>
              <a:t> </a:t>
            </a:r>
            <a:r>
              <a:rPr lang="en" dirty="0" err="1"/>
              <a:t>số</a:t>
            </a:r>
            <a:r>
              <a:rPr lang="en" dirty="0"/>
              <a:t> 5</a:t>
            </a:r>
            <a:endParaRPr dirty="0"/>
          </a:p>
        </p:txBody>
      </p:sp>
      <p:sp>
        <p:nvSpPr>
          <p:cNvPr id="569" name="Google Shape;569;p51"/>
          <p:cNvSpPr txBox="1">
            <a:spLocks noGrp="1"/>
          </p:cNvSpPr>
          <p:nvPr>
            <p:ph type="subTitle" idx="13"/>
          </p:nvPr>
        </p:nvSpPr>
        <p:spPr>
          <a:xfrm>
            <a:off x="5877364" y="3563513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Vận</a:t>
            </a:r>
            <a:r>
              <a:rPr lang="en" i="0" dirty="0"/>
              <a:t> </a:t>
            </a:r>
            <a:r>
              <a:rPr lang="en" i="0" dirty="0" err="1"/>
              <a:t>dụng</a:t>
            </a:r>
            <a:r>
              <a:rPr lang="en" i="0" dirty="0"/>
              <a:t> </a:t>
            </a:r>
            <a:r>
              <a:rPr lang="en" i="0" dirty="0" err="1"/>
              <a:t>sáng</a:t>
            </a:r>
            <a:r>
              <a:rPr lang="en" i="0" dirty="0"/>
              <a:t> </a:t>
            </a:r>
            <a:r>
              <a:rPr lang="en" i="0" dirty="0" err="1"/>
              <a:t>tạo</a:t>
            </a:r>
            <a:endParaRPr i="0" dirty="0"/>
          </a:p>
        </p:txBody>
      </p:sp>
      <p:pic>
        <p:nvPicPr>
          <p:cNvPr id="570" name="Google Shape;5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4614135" y="1586785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552879" y="3154242"/>
            <a:ext cx="637629" cy="74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53"/>
          <p:cNvGrpSpPr/>
          <p:nvPr/>
        </p:nvGrpSpPr>
        <p:grpSpPr>
          <a:xfrm>
            <a:off x="5325298" y="1401875"/>
            <a:ext cx="3029216" cy="3376724"/>
            <a:chOff x="5325298" y="1401875"/>
            <a:chExt cx="3029216" cy="3376724"/>
          </a:xfrm>
        </p:grpSpPr>
        <p:pic>
          <p:nvPicPr>
            <p:cNvPr id="612" name="Google Shape;612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34659">
              <a:off x="6665023" y="2077497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44271">
              <a:off x="6493573" y="1779848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6" name="Google Shape;616;p53"/>
          <p:cNvGrpSpPr/>
          <p:nvPr/>
        </p:nvGrpSpPr>
        <p:grpSpPr>
          <a:xfrm>
            <a:off x="395551" y="-262634"/>
            <a:ext cx="3777681" cy="4069091"/>
            <a:chOff x="395551" y="-262634"/>
            <a:chExt cx="3777681" cy="4069091"/>
          </a:xfrm>
        </p:grpSpPr>
        <p:pic>
          <p:nvPicPr>
            <p:cNvPr id="617" name="Google Shape;617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4265453" flipH="1">
              <a:off x="1468984" y="2821772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5400000" flipH="1">
              <a:off x="1717059" y="3078947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5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5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2" name="Google Shape;622;p53"/>
          <p:cNvSpPr/>
          <p:nvPr/>
        </p:nvSpPr>
        <p:spPr>
          <a:xfrm>
            <a:off x="1985925" y="819150"/>
            <a:ext cx="5172300" cy="350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3"/>
          <p:cNvSpPr txBox="1">
            <a:spLocks noGrp="1"/>
          </p:cNvSpPr>
          <p:nvPr>
            <p:ph type="title"/>
          </p:nvPr>
        </p:nvSpPr>
        <p:spPr>
          <a:xfrm>
            <a:off x="1614785" y="1554983"/>
            <a:ext cx="5975528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br>
              <a:rPr lang="en" sz="6000" dirty="0"/>
            </a:br>
            <a:r>
              <a:rPr lang="e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5" name="Google Shape;6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-356346" y="413043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76772">
            <a:off x="5959729" y="18303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92363">
            <a:off x="4881344" y="3623793"/>
            <a:ext cx="1333828" cy="118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2456330" y="3738901"/>
            <a:ext cx="1382593" cy="44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4082">
            <a:off x="8208103" y="937857"/>
            <a:ext cx="1645945" cy="535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8DA95-CB5C-BCD5-6EC6-FBC0315BF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3" b="98286" l="200" r="96600">
                        <a14:foregroundMark x1="8200" y1="33429" x2="8200" y2="33429"/>
                        <a14:foregroundMark x1="9800" y1="42286" x2="9800" y2="42286"/>
                        <a14:foregroundMark x1="10200" y1="66571" x2="10200" y2="66571"/>
                        <a14:foregroundMark x1="10000" y1="62286" x2="10000" y2="62286"/>
                        <a14:foregroundMark x1="2800" y1="43143" x2="2800" y2="43143"/>
                        <a14:foregroundMark x1="9200" y1="86857" x2="9200" y2="86857"/>
                        <a14:foregroundMark x1="13200" y1="96857" x2="13200" y2="96857"/>
                        <a14:foregroundMark x1="8800" y1="98286" x2="8800" y2="98286"/>
                        <a14:foregroundMark x1="1400" y1="78571" x2="1400" y2="78571"/>
                        <a14:foregroundMark x1="200" y1="42000" x2="200" y2="42000"/>
                        <a14:foregroundMark x1="12400" y1="24857" x2="12400" y2="24857"/>
                        <a14:foregroundMark x1="12000" y1="14857" x2="12000" y2="14857"/>
                        <a14:foregroundMark x1="10200" y1="3143" x2="10200" y2="3143"/>
                        <a14:foregroundMark x1="11200" y1="4571" x2="11200" y2="4571"/>
                        <a14:foregroundMark x1="12400" y1="20571" x2="12400" y2="20571"/>
                        <a14:foregroundMark x1="12600" y1="24286" x2="12600" y2="24286"/>
                        <a14:foregroundMark x1="12600" y1="24857" x2="12600" y2="24857"/>
                        <a14:foregroundMark x1="12400" y1="18286" x2="12400" y2="18286"/>
                        <a14:foregroundMark x1="13400" y1="22000" x2="13400" y2="22000"/>
                        <a14:foregroundMark x1="14200" y1="24857" x2="14200" y2="24857"/>
                        <a14:foregroundMark x1="20000" y1="14857" x2="20000" y2="14857"/>
                        <a14:foregroundMark x1="28800" y1="15429" x2="28800" y2="15429"/>
                        <a14:foregroundMark x1="19000" y1="8000" x2="19000" y2="8000"/>
                        <a14:foregroundMark x1="19400" y1="8000" x2="19400" y2="8000"/>
                        <a14:foregroundMark x1="20000" y1="8286" x2="20000" y2="8286"/>
                        <a14:foregroundMark x1="20600" y1="8857" x2="20600" y2="8857"/>
                        <a14:foregroundMark x1="20000" y1="11143" x2="20000" y2="11143"/>
                        <a14:foregroundMark x1="20200" y1="10286" x2="20200" y2="10286"/>
                        <a14:foregroundMark x1="30800" y1="12286" x2="30800" y2="12286"/>
                        <a14:foregroundMark x1="30000" y1="14000" x2="30000" y2="14000"/>
                        <a14:foregroundMark x1="38800" y1="6286" x2="38800" y2="6286"/>
                        <a14:foregroundMark x1="41800" y1="4000" x2="41800" y2="4000"/>
                        <a14:foregroundMark x1="41600" y1="9714" x2="41600" y2="9714"/>
                        <a14:foregroundMark x1="39400" y1="10571" x2="39400" y2="10571"/>
                        <a14:foregroundMark x1="38200" y1="9143" x2="38200" y2="9143"/>
                        <a14:foregroundMark x1="38600" y1="8000" x2="38600" y2="8000"/>
                        <a14:foregroundMark x1="52200" y1="7143" x2="52200" y2="7143"/>
                        <a14:foregroundMark x1="61800" y1="11429" x2="61800" y2="11429"/>
                        <a14:foregroundMark x1="64600" y1="7429" x2="64600" y2="7429"/>
                        <a14:foregroundMark x1="64600" y1="12286" x2="64600" y2="12286"/>
                        <a14:foregroundMark x1="66200" y1="11143" x2="66200" y2="11143"/>
                        <a14:foregroundMark x1="67000" y1="10857" x2="67000" y2="10857"/>
                        <a14:foregroundMark x1="67400" y1="9429" x2="67400" y2="9429"/>
                        <a14:foregroundMark x1="67400" y1="8857" x2="67400" y2="8857"/>
                        <a14:foregroundMark x1="62400" y1="10571" x2="62400" y2="10571"/>
                        <a14:foregroundMark x1="62800" y1="9714" x2="62800" y2="9714"/>
                        <a14:foregroundMark x1="73000" y1="13429" x2="73000" y2="13429"/>
                        <a14:foregroundMark x1="73400" y1="9143" x2="73400" y2="9143"/>
                        <a14:foregroundMark x1="73600" y1="7714" x2="73600" y2="7714"/>
                        <a14:foregroundMark x1="74200" y1="8857" x2="74200" y2="8857"/>
                        <a14:foregroundMark x1="75400" y1="10571" x2="75400" y2="10571"/>
                        <a14:foregroundMark x1="80200" y1="18286" x2="80200" y2="18286"/>
                        <a14:foregroundMark x1="83000" y1="14000" x2="83000" y2="14000"/>
                        <a14:foregroundMark x1="84600" y1="11143" x2="84600" y2="11143"/>
                        <a14:foregroundMark x1="84600" y1="10857" x2="84600" y2="10857"/>
                        <a14:foregroundMark x1="90400" y1="17714" x2="90400" y2="17714"/>
                        <a14:foregroundMark x1="90400" y1="11714" x2="90400" y2="11714"/>
                        <a14:foregroundMark x1="90400" y1="13714" x2="90400" y2="13714"/>
                        <a14:foregroundMark x1="31200" y1="46571" x2="31200" y2="46571"/>
                        <a14:foregroundMark x1="33600" y1="40286" x2="33600" y2="40286"/>
                        <a14:foregroundMark x1="33600" y1="40571" x2="33600" y2="40571"/>
                        <a14:foregroundMark x1="34000" y1="50000" x2="34000" y2="50000"/>
                        <a14:foregroundMark x1="32800" y1="65143" x2="32800" y2="65143"/>
                        <a14:foregroundMark x1="32800" y1="74286" x2="32800" y2="74286"/>
                        <a14:foregroundMark x1="36600" y1="75714" x2="36600" y2="75714"/>
                        <a14:foregroundMark x1="36600" y1="72571" x2="36600" y2="72571"/>
                        <a14:foregroundMark x1="36200" y1="65143" x2="36200" y2="65143"/>
                        <a14:foregroundMark x1="36200" y1="65143" x2="36200" y2="65143"/>
                        <a14:foregroundMark x1="36000" y1="63429" x2="36000" y2="63429"/>
                        <a14:foregroundMark x1="35600" y1="61714" x2="35600" y2="61714"/>
                        <a14:foregroundMark x1="35200" y1="60000" x2="35200" y2="60000"/>
                        <a14:foregroundMark x1="35000" y1="58857" x2="35000" y2="58857"/>
                        <a14:foregroundMark x1="33000" y1="60000" x2="33000" y2="60000"/>
                        <a14:foregroundMark x1="31600" y1="60000" x2="31600" y2="60000"/>
                        <a14:foregroundMark x1="29200" y1="58857" x2="29200" y2="58857"/>
                        <a14:foregroundMark x1="28800" y1="56857" x2="28800" y2="56857"/>
                        <a14:foregroundMark x1="32600" y1="56857" x2="32600" y2="56857"/>
                        <a14:foregroundMark x1="32600" y1="66571" x2="32600" y2="66571"/>
                        <a14:foregroundMark x1="31600" y1="67429" x2="31600" y2="67429"/>
                        <a14:foregroundMark x1="24000" y1="66857" x2="24000" y2="66857"/>
                        <a14:foregroundMark x1="24800" y1="68000" x2="24800" y2="68000"/>
                        <a14:foregroundMark x1="25000" y1="68571" x2="25000" y2="68571"/>
                        <a14:foregroundMark x1="25200" y1="73143" x2="25200" y2="73143"/>
                        <a14:foregroundMark x1="25400" y1="78286" x2="25400" y2="78286"/>
                        <a14:foregroundMark x1="25800" y1="62571" x2="25800" y2="62571"/>
                        <a14:foregroundMark x1="26000" y1="60571" x2="26000" y2="60571"/>
                        <a14:foregroundMark x1="26200" y1="59429" x2="26200" y2="59429"/>
                        <a14:foregroundMark x1="30200" y1="57714" x2="30200" y2="57714"/>
                        <a14:foregroundMark x1="36200" y1="37429" x2="36200" y2="37429"/>
                        <a14:foregroundMark x1="50200" y1="35429" x2="50200" y2="35429"/>
                        <a14:foregroundMark x1="49800" y1="61429" x2="49800" y2="61429"/>
                        <a14:foregroundMark x1="49600" y1="78286" x2="49600" y2="78286"/>
                        <a14:foregroundMark x1="49800" y1="91429" x2="49800" y2="91429"/>
                        <a14:foregroundMark x1="50800" y1="95714" x2="50800" y2="95714"/>
                        <a14:foregroundMark x1="46800" y1="96000" x2="46800" y2="96000"/>
                        <a14:foregroundMark x1="72200" y1="67714" x2="72200" y2="67714"/>
                        <a14:foregroundMark x1="72200" y1="71429" x2="72200" y2="71429"/>
                        <a14:foregroundMark x1="70800" y1="72571" x2="70800" y2="72571"/>
                        <a14:foregroundMark x1="66000" y1="68286" x2="66000" y2="68286"/>
                        <a14:foregroundMark x1="72000" y1="46000" x2="72000" y2="46000"/>
                        <a14:foregroundMark x1="72000" y1="43143" x2="72000" y2="43143"/>
                        <a14:foregroundMark x1="73800" y1="43429" x2="73800" y2="43429"/>
                        <a14:foregroundMark x1="74000" y1="44571" x2="74000" y2="44571"/>
                        <a14:foregroundMark x1="71000" y1="30000" x2="71000" y2="30000"/>
                        <a14:foregroundMark x1="71000" y1="29714" x2="71000" y2="29714"/>
                        <a14:foregroundMark x1="71000" y1="33714" x2="71000" y2="33714"/>
                        <a14:foregroundMark x1="63400" y1="34571" x2="63400" y2="34571"/>
                        <a14:foregroundMark x1="71600" y1="60571" x2="71600" y2="60571"/>
                        <a14:foregroundMark x1="72200" y1="82286" x2="72200" y2="82286"/>
                        <a14:foregroundMark x1="69800" y1="84571" x2="69800" y2="84571"/>
                        <a14:foregroundMark x1="67200" y1="79714" x2="67200" y2="79714"/>
                        <a14:foregroundMark x1="69400" y1="76000" x2="69400" y2="76000"/>
                        <a14:foregroundMark x1="69400" y1="96857" x2="69400" y2="96857"/>
                        <a14:foregroundMark x1="74200" y1="97429" x2="74200" y2="97429"/>
                        <a14:foregroundMark x1="75200" y1="88286" x2="75200" y2="88286"/>
                        <a14:foregroundMark x1="75400" y1="88857" x2="75400" y2="88857"/>
                        <a14:foregroundMark x1="32600" y1="73714" x2="32600" y2="73714"/>
                        <a14:foregroundMark x1="32600" y1="73714" x2="32600" y2="73714"/>
                        <a14:foregroundMark x1="86600" y1="72857" x2="86600" y2="72857"/>
                        <a14:foregroundMark x1="92800" y1="41714" x2="92800" y2="41714"/>
                        <a14:foregroundMark x1="91200" y1="49429" x2="91200" y2="49429"/>
                        <a14:foregroundMark x1="91800" y1="71143" x2="91800" y2="71143"/>
                        <a14:foregroundMark x1="92800" y1="80857" x2="92800" y2="80857"/>
                        <a14:foregroundMark x1="92800" y1="90571" x2="92800" y2="90571"/>
                        <a14:foregroundMark x1="92800" y1="94000" x2="92800" y2="94000"/>
                        <a14:foregroundMark x1="87400" y1="96000" x2="87400" y2="96000"/>
                        <a14:foregroundMark x1="88000" y1="90286" x2="88000" y2="90286"/>
                        <a14:foregroundMark x1="88000" y1="92286" x2="88000" y2="92286"/>
                        <a14:foregroundMark x1="93600" y1="92571" x2="93600" y2="92571"/>
                        <a14:foregroundMark x1="83800" y1="74857" x2="83800" y2="74857"/>
                        <a14:foregroundMark x1="83800" y1="71429" x2="83800" y2="71429"/>
                        <a14:foregroundMark x1="82600" y1="69714" x2="82600" y2="69714"/>
                        <a14:foregroundMark x1="94800" y1="70000" x2="94800" y2="70000"/>
                        <a14:foregroundMark x1="96000" y1="69714" x2="96000" y2="69714"/>
                        <a14:foregroundMark x1="96600" y1="76286" x2="96600" y2="76286"/>
                        <a14:foregroundMark x1="53800" y1="5714" x2="53800" y2="5714"/>
                        <a14:foregroundMark x1="30800" y1="9714" x2="30800" y2="9714"/>
                        <a14:foregroundMark x1="60400" y1="14000" x2="60400" y2="14000"/>
                        <a14:foregroundMark x1="52200" y1="80000" x2="52200" y2="80000"/>
                        <a14:foregroundMark x1="30000" y1="13143" x2="30000" y2="13143"/>
                        <a14:foregroundMark x1="30400" y1="11714" x2="30400" y2="11714"/>
                        <a14:foregroundMark x1="30800" y1="11143" x2="30800" y2="11143"/>
                        <a14:foregroundMark x1="83400" y1="12857" x2="83400" y2="12857"/>
                        <a14:foregroundMark x1="73400" y1="12000" x2="73400" y2="12000"/>
                        <a14:foregroundMark x1="41800" y1="6000" x2="41800" y2="6000"/>
                        <a14:foregroundMark x1="42000" y1="8000" x2="42000" y2="8000"/>
                        <a14:foregroundMark x1="91400" y1="15143" x2="91400" y2="15143"/>
                        <a14:foregroundMark x1="24800" y1="66286" x2="24800" y2="66286"/>
                        <a14:foregroundMark x1="92400" y1="84857" x2="92400" y2="84857"/>
                        <a14:foregroundMark x1="87200" y1="84000" x2="87200" y2="8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615" y="1861439"/>
            <a:ext cx="6365998" cy="3282061"/>
          </a:xfrm>
          <a:prstGeom prst="rect">
            <a:avLst/>
          </a:prstGeom>
        </p:spPr>
      </p:pic>
      <p:sp>
        <p:nvSpPr>
          <p:cNvPr id="7" name="Google Shape;1881;p35">
            <a:extLst>
              <a:ext uri="{FF2B5EF4-FFF2-40B4-BE49-F238E27FC236}">
                <a16:creationId xmlns:a16="http://schemas.microsoft.com/office/drawing/2014/main" id="{17597B07-C543-E6BD-F3B5-4E437BA17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281" y="154712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AB6A8-4CAB-F7E2-9829-7A542300B7B7}"/>
              </a:ext>
            </a:extLst>
          </p:cNvPr>
          <p:cNvSpPr txBox="1"/>
          <p:nvPr/>
        </p:nvSpPr>
        <p:spPr>
          <a:xfrm>
            <a:off x="820615" y="1013310"/>
            <a:ext cx="819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giai điệu, hát hoặc đọc lại rồi đoán tên bài đã học.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5;p57">
            <a:extLst>
              <a:ext uri="{FF2B5EF4-FFF2-40B4-BE49-F238E27FC236}">
                <a16:creationId xmlns:a16="http://schemas.microsoft.com/office/drawing/2014/main" id="{6BDED47B-FBC4-79B0-9F82-580FF289D709}"/>
              </a:ext>
            </a:extLst>
          </p:cNvPr>
          <p:cNvSpPr/>
          <p:nvPr/>
        </p:nvSpPr>
        <p:spPr>
          <a:xfrm>
            <a:off x="4260576" y="1721610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7"/>
          <p:cNvSpPr/>
          <p:nvPr/>
        </p:nvSpPr>
        <p:spPr>
          <a:xfrm>
            <a:off x="1159674" y="16984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7"/>
          <p:cNvSpPr/>
          <p:nvPr/>
        </p:nvSpPr>
        <p:spPr>
          <a:xfrm>
            <a:off x="6961076" y="16984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7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VẬN DỤNG – SÁNG TẠO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9" name="Google Shape;679;p57"/>
          <p:cNvSpPr txBox="1">
            <a:spLocks noGrp="1"/>
          </p:cNvSpPr>
          <p:nvPr>
            <p:ph type="subTitle" idx="1"/>
          </p:nvPr>
        </p:nvSpPr>
        <p:spPr>
          <a:xfrm>
            <a:off x="6188100" y="3035523"/>
            <a:ext cx="2955900" cy="1158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 hoặc làm mô hình đàn nguyệt, đàn tính bằng vật liệu trong đời sống để chia sẻ với bạn</a:t>
            </a:r>
            <a:endParaRPr dirty="0"/>
          </a:p>
        </p:txBody>
      </p:sp>
      <p:sp>
        <p:nvSpPr>
          <p:cNvPr id="680" name="Google Shape;680;p57"/>
          <p:cNvSpPr txBox="1">
            <a:spLocks noGrp="1"/>
          </p:cNvSpPr>
          <p:nvPr>
            <p:ph type="subTitle" idx="3"/>
          </p:nvPr>
        </p:nvSpPr>
        <p:spPr>
          <a:xfrm>
            <a:off x="3251376" y="2776321"/>
            <a:ext cx="2955900" cy="1158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lời mới cho bài đọc nhạc số 5 theo chủ đề tự chọn, trình vày sản phẩm</a:t>
            </a:r>
            <a:endParaRPr dirty="0"/>
          </a:p>
        </p:txBody>
      </p:sp>
      <p:grpSp>
        <p:nvGrpSpPr>
          <p:cNvPr id="682" name="Google Shape;682;p57"/>
          <p:cNvGrpSpPr/>
          <p:nvPr/>
        </p:nvGrpSpPr>
        <p:grpSpPr>
          <a:xfrm>
            <a:off x="4483151" y="1707488"/>
            <a:ext cx="492350" cy="919450"/>
            <a:chOff x="6517175" y="5452025"/>
            <a:chExt cx="492350" cy="919450"/>
          </a:xfrm>
        </p:grpSpPr>
        <p:sp>
          <p:nvSpPr>
            <p:cNvPr id="683" name="Google Shape;683;p57"/>
            <p:cNvSpPr/>
            <p:nvPr/>
          </p:nvSpPr>
          <p:spPr>
            <a:xfrm>
              <a:off x="6517175" y="5452025"/>
              <a:ext cx="492350" cy="919450"/>
            </a:xfrm>
            <a:custGeom>
              <a:avLst/>
              <a:gdLst/>
              <a:ahLst/>
              <a:cxnLst/>
              <a:rect l="l" t="t" r="r" b="b"/>
              <a:pathLst>
                <a:path w="19694" h="36778" extrusionOk="0">
                  <a:moveTo>
                    <a:pt x="6656" y="368"/>
                  </a:moveTo>
                  <a:cubicBezTo>
                    <a:pt x="6715" y="368"/>
                    <a:pt x="6775" y="380"/>
                    <a:pt x="6846" y="392"/>
                  </a:cubicBezTo>
                  <a:cubicBezTo>
                    <a:pt x="6918" y="404"/>
                    <a:pt x="6977" y="428"/>
                    <a:pt x="7061" y="452"/>
                  </a:cubicBezTo>
                  <a:cubicBezTo>
                    <a:pt x="7120" y="487"/>
                    <a:pt x="7180" y="499"/>
                    <a:pt x="7263" y="547"/>
                  </a:cubicBezTo>
                  <a:cubicBezTo>
                    <a:pt x="7394" y="606"/>
                    <a:pt x="7513" y="690"/>
                    <a:pt x="7632" y="761"/>
                  </a:cubicBezTo>
                  <a:lnTo>
                    <a:pt x="7668" y="785"/>
                  </a:lnTo>
                  <a:lnTo>
                    <a:pt x="7692" y="797"/>
                  </a:lnTo>
                  <a:cubicBezTo>
                    <a:pt x="7787" y="868"/>
                    <a:pt x="7894" y="928"/>
                    <a:pt x="7966" y="999"/>
                  </a:cubicBezTo>
                  <a:cubicBezTo>
                    <a:pt x="8085" y="1106"/>
                    <a:pt x="8192" y="1225"/>
                    <a:pt x="8311" y="1356"/>
                  </a:cubicBezTo>
                  <a:cubicBezTo>
                    <a:pt x="8442" y="1523"/>
                    <a:pt x="8573" y="1690"/>
                    <a:pt x="8692" y="1856"/>
                  </a:cubicBezTo>
                  <a:cubicBezTo>
                    <a:pt x="8751" y="1952"/>
                    <a:pt x="8811" y="2047"/>
                    <a:pt x="8871" y="2166"/>
                  </a:cubicBezTo>
                  <a:cubicBezTo>
                    <a:pt x="8918" y="2273"/>
                    <a:pt x="8966" y="2357"/>
                    <a:pt x="8990" y="2452"/>
                  </a:cubicBezTo>
                  <a:cubicBezTo>
                    <a:pt x="9061" y="2690"/>
                    <a:pt x="9121" y="2928"/>
                    <a:pt x="9180" y="3166"/>
                  </a:cubicBezTo>
                  <a:lnTo>
                    <a:pt x="9180" y="3142"/>
                  </a:lnTo>
                  <a:cubicBezTo>
                    <a:pt x="9180" y="3178"/>
                    <a:pt x="9204" y="3190"/>
                    <a:pt x="9204" y="3226"/>
                  </a:cubicBezTo>
                  <a:cubicBezTo>
                    <a:pt x="9216" y="3309"/>
                    <a:pt x="9228" y="3380"/>
                    <a:pt x="9240" y="3476"/>
                  </a:cubicBezTo>
                  <a:cubicBezTo>
                    <a:pt x="9252" y="3547"/>
                    <a:pt x="9252" y="3619"/>
                    <a:pt x="9275" y="3702"/>
                  </a:cubicBezTo>
                  <a:lnTo>
                    <a:pt x="9275" y="3761"/>
                  </a:lnTo>
                  <a:lnTo>
                    <a:pt x="9275" y="3857"/>
                  </a:lnTo>
                  <a:lnTo>
                    <a:pt x="9275" y="4035"/>
                  </a:lnTo>
                  <a:lnTo>
                    <a:pt x="9275" y="4238"/>
                  </a:lnTo>
                  <a:lnTo>
                    <a:pt x="9275" y="4309"/>
                  </a:lnTo>
                  <a:cubicBezTo>
                    <a:pt x="9275" y="4369"/>
                    <a:pt x="9275" y="4416"/>
                    <a:pt x="9263" y="4476"/>
                  </a:cubicBezTo>
                  <a:cubicBezTo>
                    <a:pt x="9240" y="4678"/>
                    <a:pt x="9228" y="4916"/>
                    <a:pt x="9204" y="5143"/>
                  </a:cubicBezTo>
                  <a:lnTo>
                    <a:pt x="9204" y="5155"/>
                  </a:lnTo>
                  <a:cubicBezTo>
                    <a:pt x="9180" y="5285"/>
                    <a:pt x="9168" y="5440"/>
                    <a:pt x="9132" y="5571"/>
                  </a:cubicBezTo>
                  <a:cubicBezTo>
                    <a:pt x="9109" y="5726"/>
                    <a:pt x="9097" y="5857"/>
                    <a:pt x="9061" y="6000"/>
                  </a:cubicBezTo>
                  <a:cubicBezTo>
                    <a:pt x="9037" y="6107"/>
                    <a:pt x="9013" y="6226"/>
                    <a:pt x="8990" y="6333"/>
                  </a:cubicBezTo>
                  <a:cubicBezTo>
                    <a:pt x="8954" y="6452"/>
                    <a:pt x="8930" y="6571"/>
                    <a:pt x="8906" y="6655"/>
                  </a:cubicBezTo>
                  <a:lnTo>
                    <a:pt x="8882" y="6702"/>
                  </a:lnTo>
                  <a:lnTo>
                    <a:pt x="8847" y="6833"/>
                  </a:lnTo>
                  <a:lnTo>
                    <a:pt x="8751" y="7036"/>
                  </a:lnTo>
                  <a:cubicBezTo>
                    <a:pt x="8680" y="7167"/>
                    <a:pt x="8609" y="7310"/>
                    <a:pt x="8525" y="7429"/>
                  </a:cubicBezTo>
                  <a:cubicBezTo>
                    <a:pt x="8501" y="7464"/>
                    <a:pt x="8490" y="7512"/>
                    <a:pt x="8454" y="7536"/>
                  </a:cubicBezTo>
                  <a:lnTo>
                    <a:pt x="8370" y="7631"/>
                  </a:lnTo>
                  <a:cubicBezTo>
                    <a:pt x="8323" y="7667"/>
                    <a:pt x="8275" y="7702"/>
                    <a:pt x="8216" y="7750"/>
                  </a:cubicBezTo>
                  <a:cubicBezTo>
                    <a:pt x="8192" y="7762"/>
                    <a:pt x="8156" y="7774"/>
                    <a:pt x="8144" y="7786"/>
                  </a:cubicBezTo>
                  <a:cubicBezTo>
                    <a:pt x="8097" y="7822"/>
                    <a:pt x="8037" y="7845"/>
                    <a:pt x="7989" y="7893"/>
                  </a:cubicBezTo>
                  <a:cubicBezTo>
                    <a:pt x="7918" y="7952"/>
                    <a:pt x="7858" y="8000"/>
                    <a:pt x="7799" y="8060"/>
                  </a:cubicBezTo>
                  <a:lnTo>
                    <a:pt x="7799" y="8048"/>
                  </a:lnTo>
                  <a:cubicBezTo>
                    <a:pt x="7692" y="7726"/>
                    <a:pt x="7597" y="7393"/>
                    <a:pt x="7513" y="7060"/>
                  </a:cubicBezTo>
                  <a:cubicBezTo>
                    <a:pt x="7477" y="6869"/>
                    <a:pt x="7430" y="6655"/>
                    <a:pt x="7382" y="6464"/>
                  </a:cubicBezTo>
                  <a:lnTo>
                    <a:pt x="7358" y="6333"/>
                  </a:lnTo>
                  <a:lnTo>
                    <a:pt x="7323" y="6202"/>
                  </a:lnTo>
                  <a:lnTo>
                    <a:pt x="7323" y="6167"/>
                  </a:lnTo>
                  <a:cubicBezTo>
                    <a:pt x="7323" y="6143"/>
                    <a:pt x="7311" y="6119"/>
                    <a:pt x="7311" y="6095"/>
                  </a:cubicBezTo>
                  <a:cubicBezTo>
                    <a:pt x="7275" y="6000"/>
                    <a:pt x="7263" y="5917"/>
                    <a:pt x="7239" y="5809"/>
                  </a:cubicBezTo>
                  <a:lnTo>
                    <a:pt x="7239" y="5797"/>
                  </a:lnTo>
                  <a:cubicBezTo>
                    <a:pt x="7120" y="5166"/>
                    <a:pt x="7001" y="4547"/>
                    <a:pt x="6906" y="4000"/>
                  </a:cubicBezTo>
                  <a:cubicBezTo>
                    <a:pt x="6882" y="3821"/>
                    <a:pt x="6846" y="3642"/>
                    <a:pt x="6823" y="3476"/>
                  </a:cubicBezTo>
                  <a:lnTo>
                    <a:pt x="6763" y="3166"/>
                  </a:lnTo>
                  <a:cubicBezTo>
                    <a:pt x="6739" y="3119"/>
                    <a:pt x="6739" y="3059"/>
                    <a:pt x="6727" y="3011"/>
                  </a:cubicBezTo>
                  <a:cubicBezTo>
                    <a:pt x="6715" y="2928"/>
                    <a:pt x="6704" y="2833"/>
                    <a:pt x="6680" y="2761"/>
                  </a:cubicBezTo>
                  <a:cubicBezTo>
                    <a:pt x="6680" y="2726"/>
                    <a:pt x="6680" y="2714"/>
                    <a:pt x="6668" y="2690"/>
                  </a:cubicBezTo>
                  <a:cubicBezTo>
                    <a:pt x="6668" y="2642"/>
                    <a:pt x="6656" y="2583"/>
                    <a:pt x="6644" y="2535"/>
                  </a:cubicBezTo>
                  <a:cubicBezTo>
                    <a:pt x="6620" y="2476"/>
                    <a:pt x="6608" y="2452"/>
                    <a:pt x="6585" y="2416"/>
                  </a:cubicBezTo>
                  <a:cubicBezTo>
                    <a:pt x="6561" y="2404"/>
                    <a:pt x="6537" y="2404"/>
                    <a:pt x="6525" y="2404"/>
                  </a:cubicBezTo>
                  <a:cubicBezTo>
                    <a:pt x="6489" y="2404"/>
                    <a:pt x="6442" y="2416"/>
                    <a:pt x="6430" y="2452"/>
                  </a:cubicBezTo>
                  <a:cubicBezTo>
                    <a:pt x="6406" y="2488"/>
                    <a:pt x="6406" y="2523"/>
                    <a:pt x="6406" y="2571"/>
                  </a:cubicBezTo>
                  <a:lnTo>
                    <a:pt x="6418" y="2666"/>
                  </a:lnTo>
                  <a:lnTo>
                    <a:pt x="6430" y="2773"/>
                  </a:lnTo>
                  <a:cubicBezTo>
                    <a:pt x="6442" y="2845"/>
                    <a:pt x="6454" y="2928"/>
                    <a:pt x="6454" y="2999"/>
                  </a:cubicBezTo>
                  <a:lnTo>
                    <a:pt x="6477" y="3083"/>
                  </a:lnTo>
                  <a:cubicBezTo>
                    <a:pt x="6501" y="3250"/>
                    <a:pt x="6513" y="3416"/>
                    <a:pt x="6549" y="3583"/>
                  </a:cubicBezTo>
                  <a:lnTo>
                    <a:pt x="6573" y="3785"/>
                  </a:lnTo>
                  <a:cubicBezTo>
                    <a:pt x="6632" y="4202"/>
                    <a:pt x="6692" y="4595"/>
                    <a:pt x="6739" y="4952"/>
                  </a:cubicBezTo>
                  <a:lnTo>
                    <a:pt x="6751" y="5095"/>
                  </a:lnTo>
                  <a:cubicBezTo>
                    <a:pt x="6787" y="5274"/>
                    <a:pt x="6799" y="5452"/>
                    <a:pt x="6811" y="5631"/>
                  </a:cubicBezTo>
                  <a:lnTo>
                    <a:pt x="6811" y="5666"/>
                  </a:lnTo>
                  <a:cubicBezTo>
                    <a:pt x="6835" y="5762"/>
                    <a:pt x="6846" y="5869"/>
                    <a:pt x="6846" y="5988"/>
                  </a:cubicBezTo>
                  <a:lnTo>
                    <a:pt x="6846" y="6059"/>
                  </a:lnTo>
                  <a:cubicBezTo>
                    <a:pt x="6846" y="6119"/>
                    <a:pt x="6858" y="6178"/>
                    <a:pt x="6858" y="6238"/>
                  </a:cubicBezTo>
                  <a:lnTo>
                    <a:pt x="6894" y="6440"/>
                  </a:lnTo>
                  <a:cubicBezTo>
                    <a:pt x="6954" y="6821"/>
                    <a:pt x="7013" y="7226"/>
                    <a:pt x="7085" y="7607"/>
                  </a:cubicBezTo>
                  <a:cubicBezTo>
                    <a:pt x="7108" y="7786"/>
                    <a:pt x="7156" y="8000"/>
                    <a:pt x="7227" y="8238"/>
                  </a:cubicBezTo>
                  <a:lnTo>
                    <a:pt x="6894" y="8238"/>
                  </a:lnTo>
                  <a:cubicBezTo>
                    <a:pt x="6775" y="8226"/>
                    <a:pt x="6656" y="8203"/>
                    <a:pt x="6549" y="8179"/>
                  </a:cubicBezTo>
                  <a:cubicBezTo>
                    <a:pt x="6489" y="8155"/>
                    <a:pt x="6418" y="8143"/>
                    <a:pt x="6358" y="8119"/>
                  </a:cubicBezTo>
                  <a:cubicBezTo>
                    <a:pt x="6299" y="8083"/>
                    <a:pt x="6227" y="8072"/>
                    <a:pt x="6144" y="8024"/>
                  </a:cubicBezTo>
                  <a:cubicBezTo>
                    <a:pt x="6108" y="8000"/>
                    <a:pt x="6037" y="7964"/>
                    <a:pt x="6001" y="7941"/>
                  </a:cubicBezTo>
                  <a:cubicBezTo>
                    <a:pt x="5942" y="7893"/>
                    <a:pt x="5882" y="7845"/>
                    <a:pt x="5834" y="7798"/>
                  </a:cubicBezTo>
                  <a:cubicBezTo>
                    <a:pt x="5775" y="7762"/>
                    <a:pt x="5727" y="7702"/>
                    <a:pt x="5668" y="7619"/>
                  </a:cubicBezTo>
                  <a:cubicBezTo>
                    <a:pt x="5608" y="7560"/>
                    <a:pt x="5572" y="7500"/>
                    <a:pt x="5525" y="7429"/>
                  </a:cubicBezTo>
                  <a:cubicBezTo>
                    <a:pt x="5453" y="7310"/>
                    <a:pt x="5370" y="7190"/>
                    <a:pt x="5311" y="7060"/>
                  </a:cubicBezTo>
                  <a:lnTo>
                    <a:pt x="5287" y="7012"/>
                  </a:lnTo>
                  <a:cubicBezTo>
                    <a:pt x="5239" y="6893"/>
                    <a:pt x="5180" y="6774"/>
                    <a:pt x="5120" y="6631"/>
                  </a:cubicBezTo>
                  <a:cubicBezTo>
                    <a:pt x="5061" y="6440"/>
                    <a:pt x="5013" y="6238"/>
                    <a:pt x="4977" y="6036"/>
                  </a:cubicBezTo>
                  <a:cubicBezTo>
                    <a:pt x="4941" y="5845"/>
                    <a:pt x="4930" y="5643"/>
                    <a:pt x="4894" y="5428"/>
                  </a:cubicBezTo>
                  <a:cubicBezTo>
                    <a:pt x="4882" y="5190"/>
                    <a:pt x="4870" y="4916"/>
                    <a:pt x="4870" y="4595"/>
                  </a:cubicBezTo>
                  <a:cubicBezTo>
                    <a:pt x="4870" y="4262"/>
                    <a:pt x="4858" y="3940"/>
                    <a:pt x="4858" y="3619"/>
                  </a:cubicBezTo>
                  <a:lnTo>
                    <a:pt x="4858" y="3297"/>
                  </a:lnTo>
                  <a:lnTo>
                    <a:pt x="4858" y="2666"/>
                  </a:lnTo>
                  <a:cubicBezTo>
                    <a:pt x="4858" y="2464"/>
                    <a:pt x="4858" y="2237"/>
                    <a:pt x="4870" y="2035"/>
                  </a:cubicBezTo>
                  <a:cubicBezTo>
                    <a:pt x="4882" y="1892"/>
                    <a:pt x="4894" y="1797"/>
                    <a:pt x="4918" y="1702"/>
                  </a:cubicBezTo>
                  <a:cubicBezTo>
                    <a:pt x="4930" y="1618"/>
                    <a:pt x="4953" y="1511"/>
                    <a:pt x="4989" y="1404"/>
                  </a:cubicBezTo>
                  <a:cubicBezTo>
                    <a:pt x="5013" y="1333"/>
                    <a:pt x="5049" y="1261"/>
                    <a:pt x="5072" y="1202"/>
                  </a:cubicBezTo>
                  <a:cubicBezTo>
                    <a:pt x="5108" y="1118"/>
                    <a:pt x="5144" y="1059"/>
                    <a:pt x="5191" y="987"/>
                  </a:cubicBezTo>
                  <a:cubicBezTo>
                    <a:pt x="5239" y="928"/>
                    <a:pt x="5287" y="868"/>
                    <a:pt x="5334" y="821"/>
                  </a:cubicBezTo>
                  <a:cubicBezTo>
                    <a:pt x="5358" y="785"/>
                    <a:pt x="5406" y="749"/>
                    <a:pt x="5430" y="713"/>
                  </a:cubicBezTo>
                  <a:cubicBezTo>
                    <a:pt x="5477" y="690"/>
                    <a:pt x="5513" y="654"/>
                    <a:pt x="5549" y="630"/>
                  </a:cubicBezTo>
                  <a:cubicBezTo>
                    <a:pt x="5596" y="606"/>
                    <a:pt x="5644" y="571"/>
                    <a:pt x="5703" y="547"/>
                  </a:cubicBezTo>
                  <a:cubicBezTo>
                    <a:pt x="5739" y="511"/>
                    <a:pt x="5811" y="499"/>
                    <a:pt x="5882" y="463"/>
                  </a:cubicBezTo>
                  <a:cubicBezTo>
                    <a:pt x="5953" y="440"/>
                    <a:pt x="6025" y="428"/>
                    <a:pt x="6084" y="404"/>
                  </a:cubicBezTo>
                  <a:cubicBezTo>
                    <a:pt x="6204" y="392"/>
                    <a:pt x="6311" y="380"/>
                    <a:pt x="6430" y="368"/>
                  </a:cubicBezTo>
                  <a:close/>
                  <a:moveTo>
                    <a:pt x="13859" y="5928"/>
                  </a:moveTo>
                  <a:cubicBezTo>
                    <a:pt x="13871" y="5928"/>
                    <a:pt x="13895" y="5940"/>
                    <a:pt x="13919" y="5940"/>
                  </a:cubicBezTo>
                  <a:cubicBezTo>
                    <a:pt x="13943" y="5964"/>
                    <a:pt x="13978" y="5976"/>
                    <a:pt x="14026" y="5988"/>
                  </a:cubicBezTo>
                  <a:cubicBezTo>
                    <a:pt x="14050" y="6000"/>
                    <a:pt x="14097" y="6036"/>
                    <a:pt x="14121" y="6047"/>
                  </a:cubicBezTo>
                  <a:cubicBezTo>
                    <a:pt x="14181" y="6095"/>
                    <a:pt x="14228" y="6143"/>
                    <a:pt x="14288" y="6178"/>
                  </a:cubicBezTo>
                  <a:lnTo>
                    <a:pt x="14407" y="6298"/>
                  </a:lnTo>
                  <a:cubicBezTo>
                    <a:pt x="14443" y="6345"/>
                    <a:pt x="14466" y="6381"/>
                    <a:pt x="14490" y="6417"/>
                  </a:cubicBezTo>
                  <a:cubicBezTo>
                    <a:pt x="14526" y="6464"/>
                    <a:pt x="14538" y="6512"/>
                    <a:pt x="14574" y="6559"/>
                  </a:cubicBezTo>
                  <a:cubicBezTo>
                    <a:pt x="14597" y="6619"/>
                    <a:pt x="14609" y="6679"/>
                    <a:pt x="14645" y="6738"/>
                  </a:cubicBezTo>
                  <a:cubicBezTo>
                    <a:pt x="14669" y="6798"/>
                    <a:pt x="14693" y="6869"/>
                    <a:pt x="14705" y="6929"/>
                  </a:cubicBezTo>
                  <a:lnTo>
                    <a:pt x="14716" y="6976"/>
                  </a:lnTo>
                  <a:cubicBezTo>
                    <a:pt x="14728" y="7012"/>
                    <a:pt x="14728" y="7048"/>
                    <a:pt x="14752" y="7095"/>
                  </a:cubicBezTo>
                  <a:lnTo>
                    <a:pt x="14764" y="7131"/>
                  </a:lnTo>
                  <a:lnTo>
                    <a:pt x="14764" y="7167"/>
                  </a:lnTo>
                  <a:cubicBezTo>
                    <a:pt x="14776" y="7238"/>
                    <a:pt x="14788" y="7310"/>
                    <a:pt x="14788" y="7393"/>
                  </a:cubicBezTo>
                  <a:cubicBezTo>
                    <a:pt x="14812" y="7476"/>
                    <a:pt x="14812" y="7571"/>
                    <a:pt x="14824" y="7643"/>
                  </a:cubicBezTo>
                  <a:cubicBezTo>
                    <a:pt x="14824" y="7762"/>
                    <a:pt x="14836" y="7893"/>
                    <a:pt x="14824" y="8012"/>
                  </a:cubicBezTo>
                  <a:cubicBezTo>
                    <a:pt x="14824" y="8072"/>
                    <a:pt x="14812" y="8131"/>
                    <a:pt x="14788" y="8203"/>
                  </a:cubicBezTo>
                  <a:cubicBezTo>
                    <a:pt x="14764" y="8310"/>
                    <a:pt x="14728" y="8417"/>
                    <a:pt x="14693" y="8548"/>
                  </a:cubicBezTo>
                  <a:cubicBezTo>
                    <a:pt x="14645" y="8679"/>
                    <a:pt x="14586" y="8822"/>
                    <a:pt x="14526" y="8941"/>
                  </a:cubicBezTo>
                  <a:lnTo>
                    <a:pt x="14514" y="8976"/>
                  </a:lnTo>
                  <a:cubicBezTo>
                    <a:pt x="14502" y="9012"/>
                    <a:pt x="14478" y="9036"/>
                    <a:pt x="14478" y="9060"/>
                  </a:cubicBezTo>
                  <a:lnTo>
                    <a:pt x="14466" y="9095"/>
                  </a:lnTo>
                  <a:lnTo>
                    <a:pt x="14455" y="9143"/>
                  </a:lnTo>
                  <a:cubicBezTo>
                    <a:pt x="14443" y="9179"/>
                    <a:pt x="14419" y="9203"/>
                    <a:pt x="14407" y="9250"/>
                  </a:cubicBezTo>
                  <a:cubicBezTo>
                    <a:pt x="14383" y="9322"/>
                    <a:pt x="14335" y="9393"/>
                    <a:pt x="14300" y="9453"/>
                  </a:cubicBezTo>
                  <a:lnTo>
                    <a:pt x="14288" y="9476"/>
                  </a:lnTo>
                  <a:cubicBezTo>
                    <a:pt x="14228" y="9596"/>
                    <a:pt x="14169" y="9691"/>
                    <a:pt x="14097" y="9810"/>
                  </a:cubicBezTo>
                  <a:lnTo>
                    <a:pt x="14062" y="9857"/>
                  </a:lnTo>
                  <a:cubicBezTo>
                    <a:pt x="14050" y="9905"/>
                    <a:pt x="14026" y="9929"/>
                    <a:pt x="14002" y="9977"/>
                  </a:cubicBezTo>
                  <a:cubicBezTo>
                    <a:pt x="13966" y="10036"/>
                    <a:pt x="13931" y="10096"/>
                    <a:pt x="13883" y="10167"/>
                  </a:cubicBezTo>
                  <a:cubicBezTo>
                    <a:pt x="13824" y="10262"/>
                    <a:pt x="13752" y="10369"/>
                    <a:pt x="13693" y="10453"/>
                  </a:cubicBezTo>
                  <a:lnTo>
                    <a:pt x="13621" y="10560"/>
                  </a:lnTo>
                  <a:cubicBezTo>
                    <a:pt x="13573" y="10619"/>
                    <a:pt x="13526" y="10691"/>
                    <a:pt x="13466" y="10750"/>
                  </a:cubicBezTo>
                  <a:cubicBezTo>
                    <a:pt x="13335" y="10929"/>
                    <a:pt x="13216" y="11120"/>
                    <a:pt x="13050" y="11358"/>
                  </a:cubicBezTo>
                  <a:lnTo>
                    <a:pt x="13038" y="11381"/>
                  </a:lnTo>
                  <a:cubicBezTo>
                    <a:pt x="12978" y="11465"/>
                    <a:pt x="12919" y="11536"/>
                    <a:pt x="12859" y="11631"/>
                  </a:cubicBezTo>
                  <a:lnTo>
                    <a:pt x="12835" y="11655"/>
                  </a:lnTo>
                  <a:cubicBezTo>
                    <a:pt x="12800" y="11691"/>
                    <a:pt x="12788" y="11715"/>
                    <a:pt x="12752" y="11751"/>
                  </a:cubicBezTo>
                  <a:lnTo>
                    <a:pt x="12716" y="11810"/>
                  </a:lnTo>
                  <a:lnTo>
                    <a:pt x="12657" y="11870"/>
                  </a:lnTo>
                  <a:lnTo>
                    <a:pt x="12633" y="11882"/>
                  </a:lnTo>
                  <a:cubicBezTo>
                    <a:pt x="12573" y="11941"/>
                    <a:pt x="12514" y="12012"/>
                    <a:pt x="12442" y="12072"/>
                  </a:cubicBezTo>
                  <a:cubicBezTo>
                    <a:pt x="12383" y="12132"/>
                    <a:pt x="12323" y="12179"/>
                    <a:pt x="12264" y="12239"/>
                  </a:cubicBezTo>
                  <a:lnTo>
                    <a:pt x="12240" y="12274"/>
                  </a:lnTo>
                  <a:cubicBezTo>
                    <a:pt x="12157" y="12334"/>
                    <a:pt x="12097" y="12370"/>
                    <a:pt x="12038" y="12417"/>
                  </a:cubicBezTo>
                  <a:cubicBezTo>
                    <a:pt x="11966" y="12465"/>
                    <a:pt x="11907" y="12513"/>
                    <a:pt x="11835" y="12536"/>
                  </a:cubicBezTo>
                  <a:cubicBezTo>
                    <a:pt x="11788" y="12572"/>
                    <a:pt x="11728" y="12584"/>
                    <a:pt x="11680" y="12596"/>
                  </a:cubicBezTo>
                  <a:cubicBezTo>
                    <a:pt x="11657" y="12608"/>
                    <a:pt x="11609" y="12632"/>
                    <a:pt x="11585" y="12644"/>
                  </a:cubicBezTo>
                  <a:cubicBezTo>
                    <a:pt x="11561" y="12655"/>
                    <a:pt x="11538" y="12667"/>
                    <a:pt x="11526" y="12667"/>
                  </a:cubicBezTo>
                  <a:lnTo>
                    <a:pt x="11466" y="12644"/>
                  </a:lnTo>
                  <a:cubicBezTo>
                    <a:pt x="11395" y="12608"/>
                    <a:pt x="11347" y="12596"/>
                    <a:pt x="11299" y="12572"/>
                  </a:cubicBezTo>
                  <a:cubicBezTo>
                    <a:pt x="11264" y="12548"/>
                    <a:pt x="11252" y="12536"/>
                    <a:pt x="11228" y="12536"/>
                  </a:cubicBezTo>
                  <a:lnTo>
                    <a:pt x="11240" y="12489"/>
                  </a:lnTo>
                  <a:cubicBezTo>
                    <a:pt x="11287" y="12346"/>
                    <a:pt x="11323" y="12191"/>
                    <a:pt x="11371" y="12036"/>
                  </a:cubicBezTo>
                  <a:lnTo>
                    <a:pt x="11371" y="12012"/>
                  </a:lnTo>
                  <a:cubicBezTo>
                    <a:pt x="11418" y="11858"/>
                    <a:pt x="11466" y="11703"/>
                    <a:pt x="11502" y="11536"/>
                  </a:cubicBezTo>
                  <a:cubicBezTo>
                    <a:pt x="11549" y="11381"/>
                    <a:pt x="11609" y="11203"/>
                    <a:pt x="11657" y="11048"/>
                  </a:cubicBezTo>
                  <a:lnTo>
                    <a:pt x="11704" y="10929"/>
                  </a:lnTo>
                  <a:cubicBezTo>
                    <a:pt x="11716" y="10881"/>
                    <a:pt x="11740" y="10822"/>
                    <a:pt x="11764" y="10786"/>
                  </a:cubicBezTo>
                  <a:lnTo>
                    <a:pt x="11788" y="10727"/>
                  </a:lnTo>
                  <a:lnTo>
                    <a:pt x="11823" y="10631"/>
                  </a:lnTo>
                  <a:lnTo>
                    <a:pt x="11895" y="10465"/>
                  </a:lnTo>
                  <a:lnTo>
                    <a:pt x="11907" y="10429"/>
                  </a:lnTo>
                  <a:cubicBezTo>
                    <a:pt x="11966" y="10286"/>
                    <a:pt x="12026" y="10155"/>
                    <a:pt x="12073" y="10024"/>
                  </a:cubicBezTo>
                  <a:lnTo>
                    <a:pt x="12121" y="9893"/>
                  </a:lnTo>
                  <a:cubicBezTo>
                    <a:pt x="12204" y="9619"/>
                    <a:pt x="12311" y="9357"/>
                    <a:pt x="12430" y="9095"/>
                  </a:cubicBezTo>
                  <a:cubicBezTo>
                    <a:pt x="12454" y="9024"/>
                    <a:pt x="12502" y="8965"/>
                    <a:pt x="12538" y="8893"/>
                  </a:cubicBezTo>
                  <a:cubicBezTo>
                    <a:pt x="12561" y="8834"/>
                    <a:pt x="12609" y="8774"/>
                    <a:pt x="12633" y="8726"/>
                  </a:cubicBezTo>
                  <a:lnTo>
                    <a:pt x="12657" y="8714"/>
                  </a:lnTo>
                  <a:cubicBezTo>
                    <a:pt x="12681" y="8667"/>
                    <a:pt x="12728" y="8607"/>
                    <a:pt x="12752" y="8560"/>
                  </a:cubicBezTo>
                  <a:cubicBezTo>
                    <a:pt x="12800" y="8500"/>
                    <a:pt x="12835" y="8464"/>
                    <a:pt x="12871" y="8405"/>
                  </a:cubicBezTo>
                  <a:cubicBezTo>
                    <a:pt x="12931" y="8322"/>
                    <a:pt x="12990" y="8250"/>
                    <a:pt x="13038" y="8167"/>
                  </a:cubicBezTo>
                  <a:cubicBezTo>
                    <a:pt x="13157" y="8000"/>
                    <a:pt x="13228" y="7869"/>
                    <a:pt x="13288" y="7714"/>
                  </a:cubicBezTo>
                  <a:cubicBezTo>
                    <a:pt x="13431" y="7405"/>
                    <a:pt x="13502" y="7060"/>
                    <a:pt x="13562" y="6714"/>
                  </a:cubicBezTo>
                  <a:lnTo>
                    <a:pt x="13562" y="6714"/>
                  </a:lnTo>
                  <a:lnTo>
                    <a:pt x="13526" y="6774"/>
                  </a:lnTo>
                  <a:cubicBezTo>
                    <a:pt x="13407" y="6988"/>
                    <a:pt x="13276" y="7190"/>
                    <a:pt x="13169" y="7405"/>
                  </a:cubicBezTo>
                  <a:cubicBezTo>
                    <a:pt x="13169" y="7417"/>
                    <a:pt x="13157" y="7429"/>
                    <a:pt x="13157" y="7452"/>
                  </a:cubicBezTo>
                  <a:cubicBezTo>
                    <a:pt x="13121" y="7524"/>
                    <a:pt x="13085" y="7595"/>
                    <a:pt x="13050" y="7655"/>
                  </a:cubicBezTo>
                  <a:lnTo>
                    <a:pt x="13038" y="7691"/>
                  </a:lnTo>
                  <a:lnTo>
                    <a:pt x="13038" y="7702"/>
                  </a:lnTo>
                  <a:cubicBezTo>
                    <a:pt x="13002" y="7762"/>
                    <a:pt x="12978" y="7810"/>
                    <a:pt x="12954" y="7869"/>
                  </a:cubicBezTo>
                  <a:cubicBezTo>
                    <a:pt x="12919" y="7929"/>
                    <a:pt x="12871" y="7988"/>
                    <a:pt x="12847" y="8048"/>
                  </a:cubicBezTo>
                  <a:cubicBezTo>
                    <a:pt x="12800" y="8119"/>
                    <a:pt x="12740" y="8191"/>
                    <a:pt x="12692" y="8250"/>
                  </a:cubicBezTo>
                  <a:cubicBezTo>
                    <a:pt x="12609" y="8369"/>
                    <a:pt x="12514" y="8488"/>
                    <a:pt x="12442" y="8619"/>
                  </a:cubicBezTo>
                  <a:cubicBezTo>
                    <a:pt x="12335" y="8774"/>
                    <a:pt x="12264" y="8917"/>
                    <a:pt x="12192" y="9072"/>
                  </a:cubicBezTo>
                  <a:cubicBezTo>
                    <a:pt x="12109" y="9238"/>
                    <a:pt x="12038" y="9393"/>
                    <a:pt x="11978" y="9548"/>
                  </a:cubicBezTo>
                  <a:cubicBezTo>
                    <a:pt x="11966" y="9596"/>
                    <a:pt x="11954" y="9631"/>
                    <a:pt x="11919" y="9679"/>
                  </a:cubicBezTo>
                  <a:lnTo>
                    <a:pt x="11788" y="9988"/>
                  </a:lnTo>
                  <a:cubicBezTo>
                    <a:pt x="11728" y="10131"/>
                    <a:pt x="11657" y="10286"/>
                    <a:pt x="11561" y="10465"/>
                  </a:cubicBezTo>
                  <a:lnTo>
                    <a:pt x="11502" y="10584"/>
                  </a:lnTo>
                  <a:cubicBezTo>
                    <a:pt x="11454" y="10691"/>
                    <a:pt x="11395" y="10810"/>
                    <a:pt x="11359" y="10917"/>
                  </a:cubicBezTo>
                  <a:cubicBezTo>
                    <a:pt x="11299" y="11048"/>
                    <a:pt x="11240" y="11203"/>
                    <a:pt x="11192" y="11381"/>
                  </a:cubicBezTo>
                  <a:cubicBezTo>
                    <a:pt x="11145" y="11524"/>
                    <a:pt x="11097" y="11655"/>
                    <a:pt x="11061" y="11810"/>
                  </a:cubicBezTo>
                  <a:lnTo>
                    <a:pt x="10883" y="12346"/>
                  </a:lnTo>
                  <a:cubicBezTo>
                    <a:pt x="10859" y="12370"/>
                    <a:pt x="10847" y="12417"/>
                    <a:pt x="10835" y="12453"/>
                  </a:cubicBezTo>
                  <a:cubicBezTo>
                    <a:pt x="10823" y="12429"/>
                    <a:pt x="10799" y="12429"/>
                    <a:pt x="10776" y="12417"/>
                  </a:cubicBezTo>
                  <a:cubicBezTo>
                    <a:pt x="10740" y="12465"/>
                    <a:pt x="10740" y="12524"/>
                    <a:pt x="10728" y="12572"/>
                  </a:cubicBezTo>
                  <a:lnTo>
                    <a:pt x="10704" y="12536"/>
                  </a:lnTo>
                  <a:lnTo>
                    <a:pt x="10525" y="12358"/>
                  </a:lnTo>
                  <a:cubicBezTo>
                    <a:pt x="10549" y="12298"/>
                    <a:pt x="10514" y="12239"/>
                    <a:pt x="10478" y="12179"/>
                  </a:cubicBezTo>
                  <a:cubicBezTo>
                    <a:pt x="10454" y="12120"/>
                    <a:pt x="10406" y="12072"/>
                    <a:pt x="10371" y="12012"/>
                  </a:cubicBezTo>
                  <a:lnTo>
                    <a:pt x="10371" y="12001"/>
                  </a:lnTo>
                  <a:lnTo>
                    <a:pt x="10287" y="11774"/>
                  </a:lnTo>
                  <a:cubicBezTo>
                    <a:pt x="10240" y="11655"/>
                    <a:pt x="10216" y="11560"/>
                    <a:pt x="10192" y="11441"/>
                  </a:cubicBezTo>
                  <a:cubicBezTo>
                    <a:pt x="10180" y="11381"/>
                    <a:pt x="10180" y="11322"/>
                    <a:pt x="10168" y="11262"/>
                  </a:cubicBezTo>
                  <a:cubicBezTo>
                    <a:pt x="10168" y="11215"/>
                    <a:pt x="10156" y="11155"/>
                    <a:pt x="10156" y="11108"/>
                  </a:cubicBezTo>
                  <a:cubicBezTo>
                    <a:pt x="10133" y="10881"/>
                    <a:pt x="10133" y="10679"/>
                    <a:pt x="10156" y="10488"/>
                  </a:cubicBezTo>
                  <a:lnTo>
                    <a:pt x="10156" y="10465"/>
                  </a:lnTo>
                  <a:cubicBezTo>
                    <a:pt x="10156" y="10405"/>
                    <a:pt x="10168" y="10369"/>
                    <a:pt x="10168" y="10310"/>
                  </a:cubicBezTo>
                  <a:cubicBezTo>
                    <a:pt x="10180" y="10215"/>
                    <a:pt x="10216" y="10131"/>
                    <a:pt x="10240" y="10048"/>
                  </a:cubicBezTo>
                  <a:lnTo>
                    <a:pt x="10252" y="10012"/>
                  </a:lnTo>
                  <a:cubicBezTo>
                    <a:pt x="10311" y="9846"/>
                    <a:pt x="10371" y="9691"/>
                    <a:pt x="10454" y="9548"/>
                  </a:cubicBezTo>
                  <a:cubicBezTo>
                    <a:pt x="10478" y="9500"/>
                    <a:pt x="10514" y="9441"/>
                    <a:pt x="10537" y="9393"/>
                  </a:cubicBezTo>
                  <a:cubicBezTo>
                    <a:pt x="10549" y="9369"/>
                    <a:pt x="10585" y="9334"/>
                    <a:pt x="10597" y="9298"/>
                  </a:cubicBezTo>
                  <a:lnTo>
                    <a:pt x="10609" y="9262"/>
                  </a:lnTo>
                  <a:lnTo>
                    <a:pt x="10609" y="9250"/>
                  </a:lnTo>
                  <a:cubicBezTo>
                    <a:pt x="10668" y="9179"/>
                    <a:pt x="10716" y="9084"/>
                    <a:pt x="10787" y="9012"/>
                  </a:cubicBezTo>
                  <a:cubicBezTo>
                    <a:pt x="10847" y="8941"/>
                    <a:pt x="10930" y="8857"/>
                    <a:pt x="11002" y="8774"/>
                  </a:cubicBezTo>
                  <a:cubicBezTo>
                    <a:pt x="11049" y="8714"/>
                    <a:pt x="11109" y="8667"/>
                    <a:pt x="11145" y="8607"/>
                  </a:cubicBezTo>
                  <a:cubicBezTo>
                    <a:pt x="11204" y="8548"/>
                    <a:pt x="11264" y="8476"/>
                    <a:pt x="11323" y="8417"/>
                  </a:cubicBezTo>
                  <a:cubicBezTo>
                    <a:pt x="11538" y="8179"/>
                    <a:pt x="11740" y="7929"/>
                    <a:pt x="12002" y="7607"/>
                  </a:cubicBezTo>
                  <a:cubicBezTo>
                    <a:pt x="12085" y="7512"/>
                    <a:pt x="12157" y="7405"/>
                    <a:pt x="12240" y="7298"/>
                  </a:cubicBezTo>
                  <a:lnTo>
                    <a:pt x="12300" y="7214"/>
                  </a:lnTo>
                  <a:lnTo>
                    <a:pt x="12371" y="7107"/>
                  </a:lnTo>
                  <a:cubicBezTo>
                    <a:pt x="12502" y="6929"/>
                    <a:pt x="12657" y="6738"/>
                    <a:pt x="12800" y="6559"/>
                  </a:cubicBezTo>
                  <a:cubicBezTo>
                    <a:pt x="12871" y="6476"/>
                    <a:pt x="12954" y="6393"/>
                    <a:pt x="13038" y="6321"/>
                  </a:cubicBezTo>
                  <a:cubicBezTo>
                    <a:pt x="13109" y="6262"/>
                    <a:pt x="13192" y="6202"/>
                    <a:pt x="13276" y="6143"/>
                  </a:cubicBezTo>
                  <a:cubicBezTo>
                    <a:pt x="13347" y="6095"/>
                    <a:pt x="13443" y="6036"/>
                    <a:pt x="13514" y="5988"/>
                  </a:cubicBezTo>
                  <a:cubicBezTo>
                    <a:pt x="13550" y="5976"/>
                    <a:pt x="13573" y="5964"/>
                    <a:pt x="13597" y="5964"/>
                  </a:cubicBezTo>
                  <a:cubicBezTo>
                    <a:pt x="13633" y="5940"/>
                    <a:pt x="13645" y="5940"/>
                    <a:pt x="13681" y="5940"/>
                  </a:cubicBezTo>
                  <a:cubicBezTo>
                    <a:pt x="13704" y="5940"/>
                    <a:pt x="13752" y="5928"/>
                    <a:pt x="13776" y="5928"/>
                  </a:cubicBezTo>
                  <a:close/>
                  <a:moveTo>
                    <a:pt x="2536" y="12548"/>
                  </a:moveTo>
                  <a:cubicBezTo>
                    <a:pt x="2560" y="12548"/>
                    <a:pt x="2608" y="12572"/>
                    <a:pt x="2632" y="12572"/>
                  </a:cubicBezTo>
                  <a:cubicBezTo>
                    <a:pt x="2667" y="12584"/>
                    <a:pt x="2715" y="12584"/>
                    <a:pt x="2739" y="12596"/>
                  </a:cubicBezTo>
                  <a:cubicBezTo>
                    <a:pt x="2751" y="12608"/>
                    <a:pt x="2786" y="12608"/>
                    <a:pt x="2798" y="12632"/>
                  </a:cubicBezTo>
                  <a:cubicBezTo>
                    <a:pt x="2810" y="12644"/>
                    <a:pt x="2834" y="12644"/>
                    <a:pt x="2858" y="12655"/>
                  </a:cubicBezTo>
                  <a:cubicBezTo>
                    <a:pt x="2953" y="12715"/>
                    <a:pt x="3036" y="12786"/>
                    <a:pt x="3108" y="12870"/>
                  </a:cubicBezTo>
                  <a:lnTo>
                    <a:pt x="3132" y="12882"/>
                  </a:lnTo>
                  <a:cubicBezTo>
                    <a:pt x="3251" y="13001"/>
                    <a:pt x="3382" y="13120"/>
                    <a:pt x="3501" y="13239"/>
                  </a:cubicBezTo>
                  <a:lnTo>
                    <a:pt x="3644" y="13382"/>
                  </a:lnTo>
                  <a:cubicBezTo>
                    <a:pt x="3858" y="13596"/>
                    <a:pt x="4084" y="13822"/>
                    <a:pt x="4322" y="14084"/>
                  </a:cubicBezTo>
                  <a:lnTo>
                    <a:pt x="4406" y="14191"/>
                  </a:lnTo>
                  <a:cubicBezTo>
                    <a:pt x="4501" y="14275"/>
                    <a:pt x="4584" y="14382"/>
                    <a:pt x="4680" y="14477"/>
                  </a:cubicBezTo>
                  <a:cubicBezTo>
                    <a:pt x="4799" y="14608"/>
                    <a:pt x="4894" y="14715"/>
                    <a:pt x="5013" y="14810"/>
                  </a:cubicBezTo>
                  <a:cubicBezTo>
                    <a:pt x="5037" y="14834"/>
                    <a:pt x="5049" y="14846"/>
                    <a:pt x="5061" y="14846"/>
                  </a:cubicBezTo>
                  <a:lnTo>
                    <a:pt x="5108" y="14870"/>
                  </a:lnTo>
                  <a:lnTo>
                    <a:pt x="5191" y="14953"/>
                  </a:lnTo>
                  <a:cubicBezTo>
                    <a:pt x="5227" y="14977"/>
                    <a:pt x="5251" y="14989"/>
                    <a:pt x="5287" y="15025"/>
                  </a:cubicBezTo>
                  <a:cubicBezTo>
                    <a:pt x="5406" y="15108"/>
                    <a:pt x="5525" y="15203"/>
                    <a:pt x="5668" y="15311"/>
                  </a:cubicBezTo>
                  <a:cubicBezTo>
                    <a:pt x="5775" y="15382"/>
                    <a:pt x="5858" y="15441"/>
                    <a:pt x="5965" y="15501"/>
                  </a:cubicBezTo>
                  <a:cubicBezTo>
                    <a:pt x="6025" y="15525"/>
                    <a:pt x="6073" y="15572"/>
                    <a:pt x="6132" y="15608"/>
                  </a:cubicBezTo>
                  <a:lnTo>
                    <a:pt x="6144" y="15620"/>
                  </a:lnTo>
                  <a:cubicBezTo>
                    <a:pt x="6192" y="15644"/>
                    <a:pt x="6239" y="15680"/>
                    <a:pt x="6263" y="15703"/>
                  </a:cubicBezTo>
                  <a:cubicBezTo>
                    <a:pt x="6311" y="15739"/>
                    <a:pt x="6358" y="15787"/>
                    <a:pt x="6382" y="15811"/>
                  </a:cubicBezTo>
                  <a:lnTo>
                    <a:pt x="6501" y="15930"/>
                  </a:lnTo>
                  <a:cubicBezTo>
                    <a:pt x="6537" y="15977"/>
                    <a:pt x="6573" y="16025"/>
                    <a:pt x="6608" y="16061"/>
                  </a:cubicBezTo>
                  <a:cubicBezTo>
                    <a:pt x="6632" y="16108"/>
                    <a:pt x="6668" y="16168"/>
                    <a:pt x="6692" y="16227"/>
                  </a:cubicBezTo>
                  <a:cubicBezTo>
                    <a:pt x="6692" y="16239"/>
                    <a:pt x="6715" y="16239"/>
                    <a:pt x="6715" y="16263"/>
                  </a:cubicBezTo>
                  <a:cubicBezTo>
                    <a:pt x="6727" y="16287"/>
                    <a:pt x="6739" y="16299"/>
                    <a:pt x="6739" y="16334"/>
                  </a:cubicBezTo>
                  <a:lnTo>
                    <a:pt x="6751" y="16394"/>
                  </a:lnTo>
                  <a:lnTo>
                    <a:pt x="6775" y="16454"/>
                  </a:lnTo>
                  <a:cubicBezTo>
                    <a:pt x="6787" y="16513"/>
                    <a:pt x="6811" y="16573"/>
                    <a:pt x="6835" y="16632"/>
                  </a:cubicBezTo>
                  <a:cubicBezTo>
                    <a:pt x="6846" y="16692"/>
                    <a:pt x="6858" y="16751"/>
                    <a:pt x="6870" y="16799"/>
                  </a:cubicBezTo>
                  <a:lnTo>
                    <a:pt x="6894" y="16858"/>
                  </a:lnTo>
                  <a:cubicBezTo>
                    <a:pt x="6906" y="16942"/>
                    <a:pt x="6918" y="17037"/>
                    <a:pt x="6930" y="17132"/>
                  </a:cubicBezTo>
                  <a:cubicBezTo>
                    <a:pt x="6954" y="17251"/>
                    <a:pt x="6966" y="17358"/>
                    <a:pt x="6966" y="17477"/>
                  </a:cubicBezTo>
                  <a:lnTo>
                    <a:pt x="6966" y="17823"/>
                  </a:lnTo>
                  <a:lnTo>
                    <a:pt x="6966" y="18073"/>
                  </a:lnTo>
                  <a:lnTo>
                    <a:pt x="6966" y="18120"/>
                  </a:lnTo>
                  <a:cubicBezTo>
                    <a:pt x="6966" y="18204"/>
                    <a:pt x="6954" y="18299"/>
                    <a:pt x="6930" y="18382"/>
                  </a:cubicBezTo>
                  <a:lnTo>
                    <a:pt x="6918" y="18406"/>
                  </a:lnTo>
                  <a:cubicBezTo>
                    <a:pt x="6906" y="18418"/>
                    <a:pt x="6894" y="18430"/>
                    <a:pt x="6858" y="18442"/>
                  </a:cubicBezTo>
                  <a:cubicBezTo>
                    <a:pt x="6787" y="18370"/>
                    <a:pt x="6692" y="18299"/>
                    <a:pt x="6573" y="18204"/>
                  </a:cubicBezTo>
                  <a:cubicBezTo>
                    <a:pt x="6442" y="18108"/>
                    <a:pt x="6299" y="18001"/>
                    <a:pt x="6144" y="17906"/>
                  </a:cubicBezTo>
                  <a:cubicBezTo>
                    <a:pt x="6001" y="17823"/>
                    <a:pt x="5846" y="17727"/>
                    <a:pt x="5715" y="17656"/>
                  </a:cubicBezTo>
                  <a:lnTo>
                    <a:pt x="5703" y="17656"/>
                  </a:lnTo>
                  <a:cubicBezTo>
                    <a:pt x="5561" y="17585"/>
                    <a:pt x="5418" y="17513"/>
                    <a:pt x="5263" y="17418"/>
                  </a:cubicBezTo>
                  <a:cubicBezTo>
                    <a:pt x="5144" y="17346"/>
                    <a:pt x="5049" y="17287"/>
                    <a:pt x="4930" y="17216"/>
                  </a:cubicBezTo>
                  <a:lnTo>
                    <a:pt x="4846" y="17168"/>
                  </a:lnTo>
                  <a:cubicBezTo>
                    <a:pt x="4751" y="17096"/>
                    <a:pt x="4656" y="17037"/>
                    <a:pt x="4549" y="16954"/>
                  </a:cubicBezTo>
                  <a:lnTo>
                    <a:pt x="4287" y="16739"/>
                  </a:lnTo>
                  <a:cubicBezTo>
                    <a:pt x="4239" y="16692"/>
                    <a:pt x="4191" y="16644"/>
                    <a:pt x="4156" y="16620"/>
                  </a:cubicBezTo>
                  <a:cubicBezTo>
                    <a:pt x="4048" y="16513"/>
                    <a:pt x="3929" y="16418"/>
                    <a:pt x="3822" y="16323"/>
                  </a:cubicBezTo>
                  <a:cubicBezTo>
                    <a:pt x="3751" y="16263"/>
                    <a:pt x="3679" y="16180"/>
                    <a:pt x="3596" y="16120"/>
                  </a:cubicBezTo>
                  <a:cubicBezTo>
                    <a:pt x="3513" y="16049"/>
                    <a:pt x="3417" y="15977"/>
                    <a:pt x="3346" y="15906"/>
                  </a:cubicBezTo>
                  <a:cubicBezTo>
                    <a:pt x="3215" y="15787"/>
                    <a:pt x="3096" y="15668"/>
                    <a:pt x="2977" y="15549"/>
                  </a:cubicBezTo>
                  <a:cubicBezTo>
                    <a:pt x="2858" y="15406"/>
                    <a:pt x="2739" y="15287"/>
                    <a:pt x="2620" y="15168"/>
                  </a:cubicBezTo>
                  <a:cubicBezTo>
                    <a:pt x="2572" y="15132"/>
                    <a:pt x="2548" y="15084"/>
                    <a:pt x="2501" y="15025"/>
                  </a:cubicBezTo>
                  <a:cubicBezTo>
                    <a:pt x="2465" y="14977"/>
                    <a:pt x="2441" y="14953"/>
                    <a:pt x="2405" y="14906"/>
                  </a:cubicBezTo>
                  <a:lnTo>
                    <a:pt x="2394" y="14870"/>
                  </a:lnTo>
                  <a:cubicBezTo>
                    <a:pt x="2334" y="14787"/>
                    <a:pt x="2274" y="14679"/>
                    <a:pt x="2215" y="14596"/>
                  </a:cubicBezTo>
                  <a:cubicBezTo>
                    <a:pt x="2167" y="14537"/>
                    <a:pt x="2143" y="14453"/>
                    <a:pt x="2096" y="14394"/>
                  </a:cubicBezTo>
                  <a:lnTo>
                    <a:pt x="2048" y="14310"/>
                  </a:lnTo>
                  <a:cubicBezTo>
                    <a:pt x="1965" y="14156"/>
                    <a:pt x="1870" y="13977"/>
                    <a:pt x="1774" y="13775"/>
                  </a:cubicBezTo>
                  <a:cubicBezTo>
                    <a:pt x="1727" y="13679"/>
                    <a:pt x="1691" y="13596"/>
                    <a:pt x="1667" y="13525"/>
                  </a:cubicBezTo>
                  <a:cubicBezTo>
                    <a:pt x="1655" y="13477"/>
                    <a:pt x="1632" y="13417"/>
                    <a:pt x="1620" y="13370"/>
                  </a:cubicBezTo>
                  <a:lnTo>
                    <a:pt x="1620" y="13370"/>
                  </a:lnTo>
                  <a:cubicBezTo>
                    <a:pt x="1632" y="13489"/>
                    <a:pt x="1655" y="13596"/>
                    <a:pt x="1679" y="13679"/>
                  </a:cubicBezTo>
                  <a:cubicBezTo>
                    <a:pt x="1691" y="13763"/>
                    <a:pt x="1727" y="13834"/>
                    <a:pt x="1751" y="13917"/>
                  </a:cubicBezTo>
                  <a:cubicBezTo>
                    <a:pt x="1810" y="14096"/>
                    <a:pt x="1870" y="14251"/>
                    <a:pt x="1929" y="14382"/>
                  </a:cubicBezTo>
                  <a:cubicBezTo>
                    <a:pt x="1989" y="14537"/>
                    <a:pt x="2072" y="14691"/>
                    <a:pt x="2155" y="14846"/>
                  </a:cubicBezTo>
                  <a:lnTo>
                    <a:pt x="2167" y="14870"/>
                  </a:lnTo>
                  <a:lnTo>
                    <a:pt x="2215" y="14965"/>
                  </a:lnTo>
                  <a:lnTo>
                    <a:pt x="2263" y="15025"/>
                  </a:lnTo>
                  <a:lnTo>
                    <a:pt x="2286" y="15084"/>
                  </a:lnTo>
                  <a:cubicBezTo>
                    <a:pt x="2334" y="15144"/>
                    <a:pt x="2382" y="15215"/>
                    <a:pt x="2441" y="15275"/>
                  </a:cubicBezTo>
                  <a:cubicBezTo>
                    <a:pt x="2548" y="15406"/>
                    <a:pt x="2667" y="15525"/>
                    <a:pt x="2763" y="15644"/>
                  </a:cubicBezTo>
                  <a:cubicBezTo>
                    <a:pt x="2917" y="15799"/>
                    <a:pt x="3025" y="15918"/>
                    <a:pt x="3120" y="16025"/>
                  </a:cubicBezTo>
                  <a:cubicBezTo>
                    <a:pt x="3203" y="16096"/>
                    <a:pt x="3275" y="16156"/>
                    <a:pt x="3346" y="16227"/>
                  </a:cubicBezTo>
                  <a:cubicBezTo>
                    <a:pt x="3394" y="16275"/>
                    <a:pt x="3441" y="16299"/>
                    <a:pt x="3477" y="16346"/>
                  </a:cubicBezTo>
                  <a:cubicBezTo>
                    <a:pt x="3596" y="16454"/>
                    <a:pt x="3715" y="16573"/>
                    <a:pt x="3834" y="16704"/>
                  </a:cubicBezTo>
                  <a:lnTo>
                    <a:pt x="3929" y="16799"/>
                  </a:lnTo>
                  <a:cubicBezTo>
                    <a:pt x="4001" y="16882"/>
                    <a:pt x="4096" y="16954"/>
                    <a:pt x="4179" y="17049"/>
                  </a:cubicBezTo>
                  <a:cubicBezTo>
                    <a:pt x="4429" y="17287"/>
                    <a:pt x="4715" y="17489"/>
                    <a:pt x="4989" y="17692"/>
                  </a:cubicBezTo>
                  <a:cubicBezTo>
                    <a:pt x="5144" y="17811"/>
                    <a:pt x="5311" y="17906"/>
                    <a:pt x="5489" y="18013"/>
                  </a:cubicBezTo>
                  <a:cubicBezTo>
                    <a:pt x="5596" y="18073"/>
                    <a:pt x="5703" y="18144"/>
                    <a:pt x="5799" y="18228"/>
                  </a:cubicBezTo>
                  <a:cubicBezTo>
                    <a:pt x="6025" y="18370"/>
                    <a:pt x="6251" y="18537"/>
                    <a:pt x="6454" y="18704"/>
                  </a:cubicBezTo>
                  <a:cubicBezTo>
                    <a:pt x="6489" y="18716"/>
                    <a:pt x="6501" y="18740"/>
                    <a:pt x="6537" y="18775"/>
                  </a:cubicBezTo>
                  <a:lnTo>
                    <a:pt x="6477" y="18835"/>
                  </a:lnTo>
                  <a:cubicBezTo>
                    <a:pt x="6442" y="18847"/>
                    <a:pt x="6418" y="18882"/>
                    <a:pt x="6370" y="18894"/>
                  </a:cubicBezTo>
                  <a:cubicBezTo>
                    <a:pt x="6299" y="18942"/>
                    <a:pt x="6204" y="18978"/>
                    <a:pt x="6132" y="19025"/>
                  </a:cubicBezTo>
                  <a:lnTo>
                    <a:pt x="6108" y="19037"/>
                  </a:lnTo>
                  <a:cubicBezTo>
                    <a:pt x="6061" y="19061"/>
                    <a:pt x="6013" y="19085"/>
                    <a:pt x="5965" y="19097"/>
                  </a:cubicBezTo>
                  <a:lnTo>
                    <a:pt x="5834" y="19144"/>
                  </a:lnTo>
                  <a:cubicBezTo>
                    <a:pt x="5775" y="19156"/>
                    <a:pt x="5715" y="19180"/>
                    <a:pt x="5656" y="19204"/>
                  </a:cubicBezTo>
                  <a:cubicBezTo>
                    <a:pt x="5596" y="19216"/>
                    <a:pt x="5537" y="19240"/>
                    <a:pt x="5489" y="19251"/>
                  </a:cubicBezTo>
                  <a:cubicBezTo>
                    <a:pt x="5430" y="19263"/>
                    <a:pt x="5370" y="19263"/>
                    <a:pt x="5311" y="19275"/>
                  </a:cubicBezTo>
                  <a:lnTo>
                    <a:pt x="5180" y="19275"/>
                  </a:lnTo>
                  <a:cubicBezTo>
                    <a:pt x="5061" y="19275"/>
                    <a:pt x="4941" y="19275"/>
                    <a:pt x="4822" y="19263"/>
                  </a:cubicBezTo>
                  <a:lnTo>
                    <a:pt x="4787" y="19263"/>
                  </a:lnTo>
                  <a:cubicBezTo>
                    <a:pt x="4727" y="19263"/>
                    <a:pt x="4656" y="19251"/>
                    <a:pt x="4596" y="19251"/>
                  </a:cubicBezTo>
                  <a:cubicBezTo>
                    <a:pt x="4549" y="19251"/>
                    <a:pt x="4489" y="19240"/>
                    <a:pt x="4453" y="19240"/>
                  </a:cubicBezTo>
                  <a:lnTo>
                    <a:pt x="4418" y="19240"/>
                  </a:lnTo>
                  <a:cubicBezTo>
                    <a:pt x="4299" y="19204"/>
                    <a:pt x="4179" y="19192"/>
                    <a:pt x="4072" y="19144"/>
                  </a:cubicBezTo>
                  <a:cubicBezTo>
                    <a:pt x="4013" y="19121"/>
                    <a:pt x="3953" y="19097"/>
                    <a:pt x="3894" y="19073"/>
                  </a:cubicBezTo>
                  <a:cubicBezTo>
                    <a:pt x="3691" y="18966"/>
                    <a:pt x="3501" y="18835"/>
                    <a:pt x="3298" y="18716"/>
                  </a:cubicBezTo>
                  <a:lnTo>
                    <a:pt x="3215" y="18656"/>
                  </a:lnTo>
                  <a:cubicBezTo>
                    <a:pt x="3108" y="18585"/>
                    <a:pt x="3036" y="18525"/>
                    <a:pt x="2965" y="18466"/>
                  </a:cubicBezTo>
                  <a:cubicBezTo>
                    <a:pt x="2870" y="18382"/>
                    <a:pt x="2798" y="18299"/>
                    <a:pt x="2703" y="18204"/>
                  </a:cubicBezTo>
                  <a:cubicBezTo>
                    <a:pt x="2679" y="18180"/>
                    <a:pt x="2644" y="18132"/>
                    <a:pt x="2620" y="18108"/>
                  </a:cubicBezTo>
                  <a:cubicBezTo>
                    <a:pt x="2513" y="17966"/>
                    <a:pt x="2394" y="17835"/>
                    <a:pt x="2286" y="17716"/>
                  </a:cubicBezTo>
                  <a:lnTo>
                    <a:pt x="2263" y="17692"/>
                  </a:lnTo>
                  <a:cubicBezTo>
                    <a:pt x="2215" y="17632"/>
                    <a:pt x="2167" y="17585"/>
                    <a:pt x="2143" y="17525"/>
                  </a:cubicBezTo>
                  <a:lnTo>
                    <a:pt x="2096" y="17466"/>
                  </a:lnTo>
                  <a:cubicBezTo>
                    <a:pt x="2072" y="17418"/>
                    <a:pt x="2024" y="17370"/>
                    <a:pt x="1989" y="17311"/>
                  </a:cubicBezTo>
                  <a:lnTo>
                    <a:pt x="1965" y="17251"/>
                  </a:lnTo>
                  <a:lnTo>
                    <a:pt x="1893" y="17132"/>
                  </a:lnTo>
                  <a:lnTo>
                    <a:pt x="1858" y="17096"/>
                  </a:lnTo>
                  <a:lnTo>
                    <a:pt x="1810" y="17001"/>
                  </a:lnTo>
                  <a:cubicBezTo>
                    <a:pt x="1786" y="16942"/>
                    <a:pt x="1751" y="16894"/>
                    <a:pt x="1727" y="16835"/>
                  </a:cubicBezTo>
                  <a:lnTo>
                    <a:pt x="1679" y="16751"/>
                  </a:lnTo>
                  <a:cubicBezTo>
                    <a:pt x="1620" y="16632"/>
                    <a:pt x="1560" y="16501"/>
                    <a:pt x="1501" y="16358"/>
                  </a:cubicBezTo>
                  <a:lnTo>
                    <a:pt x="1489" y="16334"/>
                  </a:lnTo>
                  <a:cubicBezTo>
                    <a:pt x="1477" y="16287"/>
                    <a:pt x="1441" y="16227"/>
                    <a:pt x="1429" y="16180"/>
                  </a:cubicBezTo>
                  <a:lnTo>
                    <a:pt x="1346" y="15965"/>
                  </a:lnTo>
                  <a:lnTo>
                    <a:pt x="1298" y="15799"/>
                  </a:lnTo>
                  <a:lnTo>
                    <a:pt x="1262" y="15692"/>
                  </a:lnTo>
                  <a:cubicBezTo>
                    <a:pt x="1251" y="15632"/>
                    <a:pt x="1227" y="15572"/>
                    <a:pt x="1203" y="15501"/>
                  </a:cubicBezTo>
                  <a:lnTo>
                    <a:pt x="1179" y="15406"/>
                  </a:lnTo>
                  <a:cubicBezTo>
                    <a:pt x="1131" y="15263"/>
                    <a:pt x="1096" y="15096"/>
                    <a:pt x="1060" y="14930"/>
                  </a:cubicBezTo>
                  <a:cubicBezTo>
                    <a:pt x="1048" y="14846"/>
                    <a:pt x="1024" y="14739"/>
                    <a:pt x="1012" y="14632"/>
                  </a:cubicBezTo>
                  <a:lnTo>
                    <a:pt x="1012" y="14298"/>
                  </a:lnTo>
                  <a:lnTo>
                    <a:pt x="1012" y="14251"/>
                  </a:lnTo>
                  <a:lnTo>
                    <a:pt x="1024" y="14120"/>
                  </a:lnTo>
                  <a:lnTo>
                    <a:pt x="1036" y="13965"/>
                  </a:lnTo>
                  <a:cubicBezTo>
                    <a:pt x="1036" y="13882"/>
                    <a:pt x="1060" y="13798"/>
                    <a:pt x="1084" y="13703"/>
                  </a:cubicBezTo>
                  <a:cubicBezTo>
                    <a:pt x="1096" y="13620"/>
                    <a:pt x="1120" y="13560"/>
                    <a:pt x="1143" y="13489"/>
                  </a:cubicBezTo>
                  <a:cubicBezTo>
                    <a:pt x="1155" y="13429"/>
                    <a:pt x="1191" y="13382"/>
                    <a:pt x="1203" y="13346"/>
                  </a:cubicBezTo>
                  <a:cubicBezTo>
                    <a:pt x="1215" y="13310"/>
                    <a:pt x="1251" y="13263"/>
                    <a:pt x="1262" y="13227"/>
                  </a:cubicBezTo>
                  <a:cubicBezTo>
                    <a:pt x="1298" y="13179"/>
                    <a:pt x="1322" y="13132"/>
                    <a:pt x="1370" y="13084"/>
                  </a:cubicBezTo>
                  <a:lnTo>
                    <a:pt x="1536" y="12929"/>
                  </a:lnTo>
                  <a:cubicBezTo>
                    <a:pt x="1572" y="12882"/>
                    <a:pt x="1643" y="12834"/>
                    <a:pt x="1691" y="12810"/>
                  </a:cubicBezTo>
                  <a:cubicBezTo>
                    <a:pt x="1762" y="12763"/>
                    <a:pt x="1810" y="12727"/>
                    <a:pt x="1870" y="12703"/>
                  </a:cubicBezTo>
                  <a:lnTo>
                    <a:pt x="2096" y="12608"/>
                  </a:lnTo>
                  <a:cubicBezTo>
                    <a:pt x="2155" y="12596"/>
                    <a:pt x="2215" y="12584"/>
                    <a:pt x="2263" y="12572"/>
                  </a:cubicBezTo>
                  <a:cubicBezTo>
                    <a:pt x="2310" y="12548"/>
                    <a:pt x="2346" y="12548"/>
                    <a:pt x="2394" y="12548"/>
                  </a:cubicBezTo>
                  <a:close/>
                  <a:moveTo>
                    <a:pt x="17348" y="13703"/>
                  </a:moveTo>
                  <a:cubicBezTo>
                    <a:pt x="17383" y="13703"/>
                    <a:pt x="17395" y="13703"/>
                    <a:pt x="17431" y="13715"/>
                  </a:cubicBezTo>
                  <a:cubicBezTo>
                    <a:pt x="17443" y="13715"/>
                    <a:pt x="17455" y="13727"/>
                    <a:pt x="17467" y="13727"/>
                  </a:cubicBezTo>
                  <a:cubicBezTo>
                    <a:pt x="17514" y="13739"/>
                    <a:pt x="17550" y="13763"/>
                    <a:pt x="17610" y="13787"/>
                  </a:cubicBezTo>
                  <a:cubicBezTo>
                    <a:pt x="17681" y="13822"/>
                    <a:pt x="17741" y="13858"/>
                    <a:pt x="17800" y="13894"/>
                  </a:cubicBezTo>
                  <a:cubicBezTo>
                    <a:pt x="17848" y="13917"/>
                    <a:pt x="17872" y="13953"/>
                    <a:pt x="17919" y="13977"/>
                  </a:cubicBezTo>
                  <a:lnTo>
                    <a:pt x="18003" y="14072"/>
                  </a:lnTo>
                  <a:cubicBezTo>
                    <a:pt x="18038" y="14096"/>
                    <a:pt x="18050" y="14132"/>
                    <a:pt x="18086" y="14156"/>
                  </a:cubicBezTo>
                  <a:cubicBezTo>
                    <a:pt x="18098" y="14191"/>
                    <a:pt x="18122" y="14215"/>
                    <a:pt x="18145" y="14263"/>
                  </a:cubicBezTo>
                  <a:cubicBezTo>
                    <a:pt x="18169" y="14310"/>
                    <a:pt x="18181" y="14370"/>
                    <a:pt x="18217" y="14418"/>
                  </a:cubicBezTo>
                  <a:cubicBezTo>
                    <a:pt x="18229" y="14453"/>
                    <a:pt x="18241" y="14501"/>
                    <a:pt x="18265" y="14537"/>
                  </a:cubicBezTo>
                  <a:cubicBezTo>
                    <a:pt x="18276" y="14572"/>
                    <a:pt x="18276" y="14620"/>
                    <a:pt x="18288" y="14668"/>
                  </a:cubicBezTo>
                  <a:cubicBezTo>
                    <a:pt x="18300" y="14727"/>
                    <a:pt x="18300" y="14799"/>
                    <a:pt x="18324" y="14870"/>
                  </a:cubicBezTo>
                  <a:lnTo>
                    <a:pt x="18324" y="14906"/>
                  </a:lnTo>
                  <a:lnTo>
                    <a:pt x="18324" y="15084"/>
                  </a:lnTo>
                  <a:lnTo>
                    <a:pt x="18324" y="15322"/>
                  </a:lnTo>
                  <a:lnTo>
                    <a:pt x="18324" y="15346"/>
                  </a:lnTo>
                  <a:cubicBezTo>
                    <a:pt x="18300" y="15441"/>
                    <a:pt x="18300" y="15513"/>
                    <a:pt x="18288" y="15608"/>
                  </a:cubicBezTo>
                  <a:lnTo>
                    <a:pt x="18276" y="15644"/>
                  </a:lnTo>
                  <a:lnTo>
                    <a:pt x="18265" y="15751"/>
                  </a:lnTo>
                  <a:lnTo>
                    <a:pt x="18265" y="15763"/>
                  </a:lnTo>
                  <a:lnTo>
                    <a:pt x="18265" y="15787"/>
                  </a:lnTo>
                  <a:cubicBezTo>
                    <a:pt x="18217" y="15942"/>
                    <a:pt x="18181" y="16096"/>
                    <a:pt x="18145" y="16239"/>
                  </a:cubicBezTo>
                  <a:cubicBezTo>
                    <a:pt x="18098" y="16406"/>
                    <a:pt x="18038" y="16573"/>
                    <a:pt x="18003" y="16692"/>
                  </a:cubicBezTo>
                  <a:cubicBezTo>
                    <a:pt x="17967" y="16799"/>
                    <a:pt x="17919" y="16918"/>
                    <a:pt x="17872" y="17013"/>
                  </a:cubicBezTo>
                  <a:cubicBezTo>
                    <a:pt x="17848" y="17108"/>
                    <a:pt x="17800" y="17180"/>
                    <a:pt x="17753" y="17251"/>
                  </a:cubicBezTo>
                  <a:lnTo>
                    <a:pt x="17729" y="17299"/>
                  </a:lnTo>
                  <a:cubicBezTo>
                    <a:pt x="17586" y="17549"/>
                    <a:pt x="17467" y="17763"/>
                    <a:pt x="17372" y="17942"/>
                  </a:cubicBezTo>
                  <a:cubicBezTo>
                    <a:pt x="17253" y="18132"/>
                    <a:pt x="17110" y="18347"/>
                    <a:pt x="16979" y="18549"/>
                  </a:cubicBezTo>
                  <a:cubicBezTo>
                    <a:pt x="16800" y="18799"/>
                    <a:pt x="16621" y="19061"/>
                    <a:pt x="16431" y="19299"/>
                  </a:cubicBezTo>
                  <a:cubicBezTo>
                    <a:pt x="16312" y="19430"/>
                    <a:pt x="16193" y="19549"/>
                    <a:pt x="16062" y="19668"/>
                  </a:cubicBezTo>
                  <a:cubicBezTo>
                    <a:pt x="15967" y="19740"/>
                    <a:pt x="15895" y="19811"/>
                    <a:pt x="15800" y="19871"/>
                  </a:cubicBezTo>
                  <a:cubicBezTo>
                    <a:pt x="15538" y="20097"/>
                    <a:pt x="15264" y="20323"/>
                    <a:pt x="14990" y="20549"/>
                  </a:cubicBezTo>
                  <a:cubicBezTo>
                    <a:pt x="14943" y="20573"/>
                    <a:pt x="14895" y="20621"/>
                    <a:pt x="14847" y="20645"/>
                  </a:cubicBezTo>
                  <a:lnTo>
                    <a:pt x="14586" y="20871"/>
                  </a:lnTo>
                  <a:cubicBezTo>
                    <a:pt x="14514" y="20930"/>
                    <a:pt x="14431" y="21002"/>
                    <a:pt x="14371" y="21061"/>
                  </a:cubicBezTo>
                  <a:cubicBezTo>
                    <a:pt x="14335" y="21109"/>
                    <a:pt x="14288" y="21145"/>
                    <a:pt x="14240" y="21180"/>
                  </a:cubicBezTo>
                  <a:cubicBezTo>
                    <a:pt x="14216" y="21216"/>
                    <a:pt x="14181" y="21240"/>
                    <a:pt x="14157" y="21264"/>
                  </a:cubicBezTo>
                  <a:cubicBezTo>
                    <a:pt x="14109" y="21287"/>
                    <a:pt x="14074" y="21299"/>
                    <a:pt x="14038" y="21335"/>
                  </a:cubicBezTo>
                  <a:cubicBezTo>
                    <a:pt x="14002" y="21347"/>
                    <a:pt x="13954" y="21359"/>
                    <a:pt x="13931" y="21383"/>
                  </a:cubicBezTo>
                  <a:cubicBezTo>
                    <a:pt x="13859" y="21407"/>
                    <a:pt x="13776" y="21418"/>
                    <a:pt x="13704" y="21442"/>
                  </a:cubicBezTo>
                  <a:cubicBezTo>
                    <a:pt x="13645" y="21454"/>
                    <a:pt x="13597" y="21454"/>
                    <a:pt x="13538" y="21454"/>
                  </a:cubicBezTo>
                  <a:lnTo>
                    <a:pt x="13407" y="21454"/>
                  </a:lnTo>
                  <a:cubicBezTo>
                    <a:pt x="13288" y="21442"/>
                    <a:pt x="13169" y="21442"/>
                    <a:pt x="13050" y="21407"/>
                  </a:cubicBezTo>
                  <a:lnTo>
                    <a:pt x="12990" y="21395"/>
                  </a:lnTo>
                  <a:lnTo>
                    <a:pt x="12931" y="21383"/>
                  </a:lnTo>
                  <a:cubicBezTo>
                    <a:pt x="12919" y="21383"/>
                    <a:pt x="12907" y="21359"/>
                    <a:pt x="12883" y="21359"/>
                  </a:cubicBezTo>
                  <a:lnTo>
                    <a:pt x="12859" y="21347"/>
                  </a:lnTo>
                  <a:lnTo>
                    <a:pt x="12847" y="21347"/>
                  </a:lnTo>
                  <a:cubicBezTo>
                    <a:pt x="12800" y="21335"/>
                    <a:pt x="12752" y="21323"/>
                    <a:pt x="12704" y="21287"/>
                  </a:cubicBezTo>
                  <a:cubicBezTo>
                    <a:pt x="12669" y="21276"/>
                    <a:pt x="12633" y="21264"/>
                    <a:pt x="12585" y="21228"/>
                  </a:cubicBezTo>
                  <a:lnTo>
                    <a:pt x="12550" y="21204"/>
                  </a:lnTo>
                  <a:lnTo>
                    <a:pt x="12454" y="21156"/>
                  </a:lnTo>
                  <a:cubicBezTo>
                    <a:pt x="12466" y="21109"/>
                    <a:pt x="12502" y="21061"/>
                    <a:pt x="12514" y="21026"/>
                  </a:cubicBezTo>
                  <a:cubicBezTo>
                    <a:pt x="12526" y="20978"/>
                    <a:pt x="12561" y="20930"/>
                    <a:pt x="12573" y="20906"/>
                  </a:cubicBezTo>
                  <a:lnTo>
                    <a:pt x="12609" y="20859"/>
                  </a:lnTo>
                  <a:cubicBezTo>
                    <a:pt x="12621" y="20811"/>
                    <a:pt x="12645" y="20787"/>
                    <a:pt x="12669" y="20740"/>
                  </a:cubicBezTo>
                  <a:lnTo>
                    <a:pt x="12692" y="20680"/>
                  </a:lnTo>
                  <a:cubicBezTo>
                    <a:pt x="12704" y="20645"/>
                    <a:pt x="12740" y="20609"/>
                    <a:pt x="12752" y="20573"/>
                  </a:cubicBezTo>
                  <a:lnTo>
                    <a:pt x="12847" y="20442"/>
                  </a:lnTo>
                  <a:cubicBezTo>
                    <a:pt x="12859" y="20406"/>
                    <a:pt x="12883" y="20383"/>
                    <a:pt x="12907" y="20371"/>
                  </a:cubicBezTo>
                  <a:lnTo>
                    <a:pt x="12931" y="20335"/>
                  </a:lnTo>
                  <a:cubicBezTo>
                    <a:pt x="12978" y="20275"/>
                    <a:pt x="13038" y="20216"/>
                    <a:pt x="13085" y="20156"/>
                  </a:cubicBezTo>
                  <a:lnTo>
                    <a:pt x="13109" y="20109"/>
                  </a:lnTo>
                  <a:cubicBezTo>
                    <a:pt x="13216" y="19978"/>
                    <a:pt x="13347" y="19835"/>
                    <a:pt x="13466" y="19668"/>
                  </a:cubicBezTo>
                  <a:cubicBezTo>
                    <a:pt x="13585" y="19502"/>
                    <a:pt x="13693" y="19359"/>
                    <a:pt x="13764" y="19216"/>
                  </a:cubicBezTo>
                  <a:cubicBezTo>
                    <a:pt x="13812" y="19144"/>
                    <a:pt x="13871" y="19061"/>
                    <a:pt x="13919" y="18978"/>
                  </a:cubicBezTo>
                  <a:cubicBezTo>
                    <a:pt x="13943" y="18918"/>
                    <a:pt x="13990" y="18882"/>
                    <a:pt x="14014" y="18823"/>
                  </a:cubicBezTo>
                  <a:lnTo>
                    <a:pt x="14038" y="18787"/>
                  </a:lnTo>
                  <a:cubicBezTo>
                    <a:pt x="14193" y="18537"/>
                    <a:pt x="14359" y="18263"/>
                    <a:pt x="14526" y="18001"/>
                  </a:cubicBezTo>
                  <a:lnTo>
                    <a:pt x="14526" y="17989"/>
                  </a:lnTo>
                  <a:cubicBezTo>
                    <a:pt x="14586" y="17894"/>
                    <a:pt x="14645" y="17811"/>
                    <a:pt x="14716" y="17716"/>
                  </a:cubicBezTo>
                  <a:cubicBezTo>
                    <a:pt x="14764" y="17656"/>
                    <a:pt x="14812" y="17597"/>
                    <a:pt x="14847" y="17549"/>
                  </a:cubicBezTo>
                  <a:lnTo>
                    <a:pt x="15026" y="17335"/>
                  </a:lnTo>
                  <a:cubicBezTo>
                    <a:pt x="15086" y="17251"/>
                    <a:pt x="15133" y="17180"/>
                    <a:pt x="15193" y="17108"/>
                  </a:cubicBezTo>
                  <a:cubicBezTo>
                    <a:pt x="15228" y="17061"/>
                    <a:pt x="15264" y="17001"/>
                    <a:pt x="15300" y="16954"/>
                  </a:cubicBezTo>
                  <a:lnTo>
                    <a:pt x="15407" y="16811"/>
                  </a:lnTo>
                  <a:cubicBezTo>
                    <a:pt x="15562" y="16584"/>
                    <a:pt x="15729" y="16358"/>
                    <a:pt x="15883" y="16120"/>
                  </a:cubicBezTo>
                  <a:cubicBezTo>
                    <a:pt x="15967" y="15989"/>
                    <a:pt x="16038" y="15858"/>
                    <a:pt x="16121" y="15703"/>
                  </a:cubicBezTo>
                  <a:cubicBezTo>
                    <a:pt x="16157" y="15620"/>
                    <a:pt x="16205" y="15549"/>
                    <a:pt x="16252" y="15453"/>
                  </a:cubicBezTo>
                  <a:lnTo>
                    <a:pt x="16336" y="15287"/>
                  </a:lnTo>
                  <a:cubicBezTo>
                    <a:pt x="16419" y="15144"/>
                    <a:pt x="16491" y="15013"/>
                    <a:pt x="16574" y="14858"/>
                  </a:cubicBezTo>
                  <a:cubicBezTo>
                    <a:pt x="16621" y="14787"/>
                    <a:pt x="16669" y="14691"/>
                    <a:pt x="16717" y="14620"/>
                  </a:cubicBezTo>
                  <a:cubicBezTo>
                    <a:pt x="16752" y="14549"/>
                    <a:pt x="16800" y="14453"/>
                    <a:pt x="16848" y="14394"/>
                  </a:cubicBezTo>
                  <a:lnTo>
                    <a:pt x="16848" y="14394"/>
                  </a:lnTo>
                  <a:lnTo>
                    <a:pt x="16800" y="14441"/>
                  </a:lnTo>
                  <a:cubicBezTo>
                    <a:pt x="16741" y="14501"/>
                    <a:pt x="16681" y="14560"/>
                    <a:pt x="16645" y="14620"/>
                  </a:cubicBezTo>
                  <a:cubicBezTo>
                    <a:pt x="16479" y="14799"/>
                    <a:pt x="16264" y="15037"/>
                    <a:pt x="16074" y="15287"/>
                  </a:cubicBezTo>
                  <a:cubicBezTo>
                    <a:pt x="15895" y="15513"/>
                    <a:pt x="15717" y="15763"/>
                    <a:pt x="15562" y="15989"/>
                  </a:cubicBezTo>
                  <a:cubicBezTo>
                    <a:pt x="15478" y="16120"/>
                    <a:pt x="15371" y="16263"/>
                    <a:pt x="15288" y="16394"/>
                  </a:cubicBezTo>
                  <a:cubicBezTo>
                    <a:pt x="15240" y="16454"/>
                    <a:pt x="15205" y="16501"/>
                    <a:pt x="15169" y="16561"/>
                  </a:cubicBezTo>
                  <a:cubicBezTo>
                    <a:pt x="15109" y="16632"/>
                    <a:pt x="15062" y="16704"/>
                    <a:pt x="15002" y="16775"/>
                  </a:cubicBezTo>
                  <a:lnTo>
                    <a:pt x="14931" y="16894"/>
                  </a:lnTo>
                  <a:cubicBezTo>
                    <a:pt x="14859" y="17001"/>
                    <a:pt x="14776" y="17108"/>
                    <a:pt x="14705" y="17192"/>
                  </a:cubicBezTo>
                  <a:cubicBezTo>
                    <a:pt x="14657" y="17251"/>
                    <a:pt x="14621" y="17311"/>
                    <a:pt x="14562" y="17370"/>
                  </a:cubicBezTo>
                  <a:cubicBezTo>
                    <a:pt x="14514" y="17430"/>
                    <a:pt x="14455" y="17489"/>
                    <a:pt x="14407" y="17573"/>
                  </a:cubicBezTo>
                  <a:cubicBezTo>
                    <a:pt x="14216" y="17823"/>
                    <a:pt x="14050" y="18085"/>
                    <a:pt x="13883" y="18359"/>
                  </a:cubicBezTo>
                  <a:lnTo>
                    <a:pt x="13871" y="18382"/>
                  </a:lnTo>
                  <a:cubicBezTo>
                    <a:pt x="13812" y="18489"/>
                    <a:pt x="13752" y="18585"/>
                    <a:pt x="13693" y="18680"/>
                  </a:cubicBezTo>
                  <a:cubicBezTo>
                    <a:pt x="13585" y="18859"/>
                    <a:pt x="13478" y="19037"/>
                    <a:pt x="13371" y="19204"/>
                  </a:cubicBezTo>
                  <a:cubicBezTo>
                    <a:pt x="13228" y="19394"/>
                    <a:pt x="13133" y="19549"/>
                    <a:pt x="13026" y="19680"/>
                  </a:cubicBezTo>
                  <a:cubicBezTo>
                    <a:pt x="12966" y="19740"/>
                    <a:pt x="12919" y="19811"/>
                    <a:pt x="12859" y="19871"/>
                  </a:cubicBezTo>
                  <a:cubicBezTo>
                    <a:pt x="12788" y="19954"/>
                    <a:pt x="12728" y="20037"/>
                    <a:pt x="12657" y="20133"/>
                  </a:cubicBezTo>
                  <a:cubicBezTo>
                    <a:pt x="12609" y="20192"/>
                    <a:pt x="12550" y="20264"/>
                    <a:pt x="12490" y="20335"/>
                  </a:cubicBezTo>
                  <a:cubicBezTo>
                    <a:pt x="12430" y="20406"/>
                    <a:pt x="12383" y="20490"/>
                    <a:pt x="12335" y="20561"/>
                  </a:cubicBezTo>
                  <a:cubicBezTo>
                    <a:pt x="12311" y="20609"/>
                    <a:pt x="12276" y="20645"/>
                    <a:pt x="12264" y="20692"/>
                  </a:cubicBezTo>
                  <a:lnTo>
                    <a:pt x="12240" y="20752"/>
                  </a:lnTo>
                  <a:lnTo>
                    <a:pt x="12192" y="20847"/>
                  </a:lnTo>
                  <a:lnTo>
                    <a:pt x="12180" y="20883"/>
                  </a:lnTo>
                  <a:lnTo>
                    <a:pt x="12157" y="20918"/>
                  </a:lnTo>
                  <a:cubicBezTo>
                    <a:pt x="12145" y="20942"/>
                    <a:pt x="12133" y="20966"/>
                    <a:pt x="12133" y="20990"/>
                  </a:cubicBezTo>
                  <a:lnTo>
                    <a:pt x="12097" y="21061"/>
                  </a:lnTo>
                  <a:lnTo>
                    <a:pt x="12061" y="21026"/>
                  </a:lnTo>
                  <a:cubicBezTo>
                    <a:pt x="12038" y="21002"/>
                    <a:pt x="12026" y="20978"/>
                    <a:pt x="12014" y="20966"/>
                  </a:cubicBezTo>
                  <a:cubicBezTo>
                    <a:pt x="12002" y="20930"/>
                    <a:pt x="11966" y="20883"/>
                    <a:pt x="11954" y="20859"/>
                  </a:cubicBezTo>
                  <a:cubicBezTo>
                    <a:pt x="11942" y="20823"/>
                    <a:pt x="11919" y="20787"/>
                    <a:pt x="11907" y="20752"/>
                  </a:cubicBezTo>
                  <a:cubicBezTo>
                    <a:pt x="11883" y="20680"/>
                    <a:pt x="11859" y="20585"/>
                    <a:pt x="11835" y="20514"/>
                  </a:cubicBezTo>
                  <a:cubicBezTo>
                    <a:pt x="11823" y="20394"/>
                    <a:pt x="11799" y="20264"/>
                    <a:pt x="11788" y="20133"/>
                  </a:cubicBezTo>
                  <a:cubicBezTo>
                    <a:pt x="11776" y="19894"/>
                    <a:pt x="11776" y="19632"/>
                    <a:pt x="11788" y="19382"/>
                  </a:cubicBezTo>
                  <a:cubicBezTo>
                    <a:pt x="11788" y="19323"/>
                    <a:pt x="11799" y="19263"/>
                    <a:pt x="11823" y="19192"/>
                  </a:cubicBezTo>
                  <a:lnTo>
                    <a:pt x="11835" y="19097"/>
                  </a:lnTo>
                  <a:lnTo>
                    <a:pt x="11847" y="19013"/>
                  </a:lnTo>
                  <a:cubicBezTo>
                    <a:pt x="11859" y="18978"/>
                    <a:pt x="11859" y="18942"/>
                    <a:pt x="11883" y="18906"/>
                  </a:cubicBezTo>
                  <a:cubicBezTo>
                    <a:pt x="11883" y="18894"/>
                    <a:pt x="11895" y="18882"/>
                    <a:pt x="11895" y="18847"/>
                  </a:cubicBezTo>
                  <a:lnTo>
                    <a:pt x="11907" y="18823"/>
                  </a:lnTo>
                  <a:lnTo>
                    <a:pt x="11954" y="18680"/>
                  </a:lnTo>
                  <a:cubicBezTo>
                    <a:pt x="11978" y="18620"/>
                    <a:pt x="11990" y="18561"/>
                    <a:pt x="12038" y="18489"/>
                  </a:cubicBezTo>
                  <a:cubicBezTo>
                    <a:pt x="12085" y="18418"/>
                    <a:pt x="12109" y="18359"/>
                    <a:pt x="12157" y="18299"/>
                  </a:cubicBezTo>
                  <a:cubicBezTo>
                    <a:pt x="12228" y="18180"/>
                    <a:pt x="12323" y="18073"/>
                    <a:pt x="12407" y="17966"/>
                  </a:cubicBezTo>
                  <a:cubicBezTo>
                    <a:pt x="12454" y="17906"/>
                    <a:pt x="12502" y="17847"/>
                    <a:pt x="12561" y="17811"/>
                  </a:cubicBezTo>
                  <a:cubicBezTo>
                    <a:pt x="12609" y="17763"/>
                    <a:pt x="12645" y="17704"/>
                    <a:pt x="12692" y="17656"/>
                  </a:cubicBezTo>
                  <a:cubicBezTo>
                    <a:pt x="12811" y="17525"/>
                    <a:pt x="12931" y="17370"/>
                    <a:pt x="13038" y="17239"/>
                  </a:cubicBezTo>
                  <a:cubicBezTo>
                    <a:pt x="13145" y="17108"/>
                    <a:pt x="13252" y="16989"/>
                    <a:pt x="13347" y="16858"/>
                  </a:cubicBezTo>
                  <a:cubicBezTo>
                    <a:pt x="13443" y="16739"/>
                    <a:pt x="13538" y="16632"/>
                    <a:pt x="13633" y="16513"/>
                  </a:cubicBezTo>
                  <a:cubicBezTo>
                    <a:pt x="13764" y="16358"/>
                    <a:pt x="13883" y="16203"/>
                    <a:pt x="14014" y="16049"/>
                  </a:cubicBezTo>
                  <a:cubicBezTo>
                    <a:pt x="14133" y="15918"/>
                    <a:pt x="14228" y="15811"/>
                    <a:pt x="14312" y="15727"/>
                  </a:cubicBezTo>
                  <a:lnTo>
                    <a:pt x="14538" y="15501"/>
                  </a:lnTo>
                  <a:lnTo>
                    <a:pt x="14633" y="15406"/>
                  </a:lnTo>
                  <a:cubicBezTo>
                    <a:pt x="14836" y="15203"/>
                    <a:pt x="15050" y="15013"/>
                    <a:pt x="15264" y="14810"/>
                  </a:cubicBezTo>
                  <a:lnTo>
                    <a:pt x="15359" y="14739"/>
                  </a:lnTo>
                  <a:cubicBezTo>
                    <a:pt x="15526" y="14608"/>
                    <a:pt x="15681" y="14453"/>
                    <a:pt x="15836" y="14310"/>
                  </a:cubicBezTo>
                  <a:cubicBezTo>
                    <a:pt x="15943" y="14215"/>
                    <a:pt x="16038" y="14132"/>
                    <a:pt x="16157" y="14037"/>
                  </a:cubicBezTo>
                  <a:cubicBezTo>
                    <a:pt x="16217" y="14001"/>
                    <a:pt x="16300" y="13965"/>
                    <a:pt x="16360" y="13917"/>
                  </a:cubicBezTo>
                  <a:cubicBezTo>
                    <a:pt x="16419" y="13894"/>
                    <a:pt x="16491" y="13858"/>
                    <a:pt x="16550" y="13834"/>
                  </a:cubicBezTo>
                  <a:cubicBezTo>
                    <a:pt x="16657" y="13798"/>
                    <a:pt x="16752" y="13775"/>
                    <a:pt x="16895" y="13739"/>
                  </a:cubicBezTo>
                  <a:cubicBezTo>
                    <a:pt x="17014" y="13727"/>
                    <a:pt x="17110" y="13715"/>
                    <a:pt x="17217" y="13703"/>
                  </a:cubicBezTo>
                  <a:close/>
                  <a:moveTo>
                    <a:pt x="1977" y="22299"/>
                  </a:moveTo>
                  <a:cubicBezTo>
                    <a:pt x="2072" y="22299"/>
                    <a:pt x="2167" y="22299"/>
                    <a:pt x="2310" y="22311"/>
                  </a:cubicBezTo>
                  <a:lnTo>
                    <a:pt x="2322" y="22311"/>
                  </a:lnTo>
                  <a:cubicBezTo>
                    <a:pt x="2405" y="22311"/>
                    <a:pt x="2489" y="22323"/>
                    <a:pt x="2560" y="22347"/>
                  </a:cubicBezTo>
                  <a:cubicBezTo>
                    <a:pt x="2691" y="22371"/>
                    <a:pt x="2810" y="22407"/>
                    <a:pt x="2941" y="22430"/>
                  </a:cubicBezTo>
                  <a:lnTo>
                    <a:pt x="3060" y="22466"/>
                  </a:lnTo>
                  <a:cubicBezTo>
                    <a:pt x="3215" y="22502"/>
                    <a:pt x="3394" y="22550"/>
                    <a:pt x="3572" y="22597"/>
                  </a:cubicBezTo>
                  <a:lnTo>
                    <a:pt x="3632" y="22609"/>
                  </a:lnTo>
                  <a:lnTo>
                    <a:pt x="3691" y="22621"/>
                  </a:lnTo>
                  <a:cubicBezTo>
                    <a:pt x="3703" y="22621"/>
                    <a:pt x="3727" y="22645"/>
                    <a:pt x="3751" y="22645"/>
                  </a:cubicBezTo>
                  <a:cubicBezTo>
                    <a:pt x="3846" y="22669"/>
                    <a:pt x="3929" y="22716"/>
                    <a:pt x="4025" y="22764"/>
                  </a:cubicBezTo>
                  <a:lnTo>
                    <a:pt x="4037" y="22764"/>
                  </a:lnTo>
                  <a:cubicBezTo>
                    <a:pt x="4120" y="22800"/>
                    <a:pt x="4191" y="22847"/>
                    <a:pt x="4287" y="22907"/>
                  </a:cubicBezTo>
                  <a:cubicBezTo>
                    <a:pt x="4334" y="22942"/>
                    <a:pt x="4370" y="22954"/>
                    <a:pt x="4418" y="22978"/>
                  </a:cubicBezTo>
                  <a:cubicBezTo>
                    <a:pt x="4525" y="23038"/>
                    <a:pt x="4644" y="23121"/>
                    <a:pt x="4751" y="23181"/>
                  </a:cubicBezTo>
                  <a:cubicBezTo>
                    <a:pt x="4918" y="23264"/>
                    <a:pt x="5096" y="23359"/>
                    <a:pt x="5227" y="23431"/>
                  </a:cubicBezTo>
                  <a:cubicBezTo>
                    <a:pt x="5346" y="23490"/>
                    <a:pt x="5477" y="23562"/>
                    <a:pt x="5596" y="23621"/>
                  </a:cubicBezTo>
                  <a:lnTo>
                    <a:pt x="5703" y="23681"/>
                  </a:lnTo>
                  <a:cubicBezTo>
                    <a:pt x="5846" y="23752"/>
                    <a:pt x="5989" y="23847"/>
                    <a:pt x="6132" y="23931"/>
                  </a:cubicBezTo>
                  <a:cubicBezTo>
                    <a:pt x="6299" y="24050"/>
                    <a:pt x="6477" y="24169"/>
                    <a:pt x="6644" y="24288"/>
                  </a:cubicBezTo>
                  <a:cubicBezTo>
                    <a:pt x="6787" y="24407"/>
                    <a:pt x="6954" y="24526"/>
                    <a:pt x="7096" y="24669"/>
                  </a:cubicBezTo>
                  <a:cubicBezTo>
                    <a:pt x="7251" y="24800"/>
                    <a:pt x="7370" y="24919"/>
                    <a:pt x="7477" y="25026"/>
                  </a:cubicBezTo>
                  <a:lnTo>
                    <a:pt x="7656" y="25240"/>
                  </a:lnTo>
                  <a:cubicBezTo>
                    <a:pt x="7739" y="25383"/>
                    <a:pt x="7811" y="25514"/>
                    <a:pt x="7894" y="25681"/>
                  </a:cubicBezTo>
                  <a:cubicBezTo>
                    <a:pt x="8013" y="25919"/>
                    <a:pt x="8144" y="26193"/>
                    <a:pt x="8251" y="26479"/>
                  </a:cubicBezTo>
                  <a:cubicBezTo>
                    <a:pt x="8275" y="26574"/>
                    <a:pt x="8287" y="26645"/>
                    <a:pt x="8323" y="26717"/>
                  </a:cubicBezTo>
                  <a:cubicBezTo>
                    <a:pt x="8335" y="26764"/>
                    <a:pt x="8335" y="26812"/>
                    <a:pt x="8335" y="26848"/>
                  </a:cubicBezTo>
                  <a:lnTo>
                    <a:pt x="8335" y="27014"/>
                  </a:lnTo>
                  <a:cubicBezTo>
                    <a:pt x="8335" y="27050"/>
                    <a:pt x="8335" y="27062"/>
                    <a:pt x="8323" y="27086"/>
                  </a:cubicBezTo>
                  <a:cubicBezTo>
                    <a:pt x="8287" y="27110"/>
                    <a:pt x="8263" y="27110"/>
                    <a:pt x="8228" y="27121"/>
                  </a:cubicBezTo>
                  <a:lnTo>
                    <a:pt x="8204" y="27110"/>
                  </a:lnTo>
                  <a:cubicBezTo>
                    <a:pt x="8144" y="27062"/>
                    <a:pt x="8085" y="27038"/>
                    <a:pt x="8025" y="26991"/>
                  </a:cubicBezTo>
                  <a:cubicBezTo>
                    <a:pt x="7918" y="26919"/>
                    <a:pt x="7811" y="26848"/>
                    <a:pt x="7728" y="26776"/>
                  </a:cubicBezTo>
                  <a:cubicBezTo>
                    <a:pt x="7608" y="26693"/>
                    <a:pt x="7489" y="26598"/>
                    <a:pt x="7370" y="26490"/>
                  </a:cubicBezTo>
                  <a:lnTo>
                    <a:pt x="7263" y="26407"/>
                  </a:lnTo>
                  <a:cubicBezTo>
                    <a:pt x="7180" y="26336"/>
                    <a:pt x="7085" y="26252"/>
                    <a:pt x="7013" y="26181"/>
                  </a:cubicBezTo>
                  <a:cubicBezTo>
                    <a:pt x="6858" y="26062"/>
                    <a:pt x="6727" y="25955"/>
                    <a:pt x="6608" y="25871"/>
                  </a:cubicBezTo>
                  <a:cubicBezTo>
                    <a:pt x="6549" y="25824"/>
                    <a:pt x="6501" y="25800"/>
                    <a:pt x="6442" y="25752"/>
                  </a:cubicBezTo>
                  <a:lnTo>
                    <a:pt x="6406" y="25728"/>
                  </a:lnTo>
                  <a:cubicBezTo>
                    <a:pt x="6358" y="25693"/>
                    <a:pt x="6311" y="25645"/>
                    <a:pt x="6251" y="25621"/>
                  </a:cubicBezTo>
                  <a:cubicBezTo>
                    <a:pt x="6227" y="25609"/>
                    <a:pt x="6204" y="25586"/>
                    <a:pt x="6180" y="25574"/>
                  </a:cubicBezTo>
                  <a:cubicBezTo>
                    <a:pt x="6132" y="25550"/>
                    <a:pt x="6073" y="25514"/>
                    <a:pt x="6025" y="25467"/>
                  </a:cubicBezTo>
                  <a:lnTo>
                    <a:pt x="5823" y="25336"/>
                  </a:lnTo>
                  <a:cubicBezTo>
                    <a:pt x="5727" y="25288"/>
                    <a:pt x="5656" y="25228"/>
                    <a:pt x="5572" y="25181"/>
                  </a:cubicBezTo>
                  <a:cubicBezTo>
                    <a:pt x="5525" y="25157"/>
                    <a:pt x="5477" y="25145"/>
                    <a:pt x="5453" y="25109"/>
                  </a:cubicBezTo>
                  <a:lnTo>
                    <a:pt x="5311" y="25038"/>
                  </a:lnTo>
                  <a:cubicBezTo>
                    <a:pt x="5096" y="24907"/>
                    <a:pt x="4858" y="24764"/>
                    <a:pt x="4632" y="24657"/>
                  </a:cubicBezTo>
                  <a:cubicBezTo>
                    <a:pt x="4501" y="24574"/>
                    <a:pt x="4346" y="24502"/>
                    <a:pt x="4179" y="24431"/>
                  </a:cubicBezTo>
                  <a:cubicBezTo>
                    <a:pt x="4037" y="24359"/>
                    <a:pt x="3882" y="24312"/>
                    <a:pt x="3751" y="24252"/>
                  </a:cubicBezTo>
                  <a:cubicBezTo>
                    <a:pt x="3691" y="24240"/>
                    <a:pt x="3644" y="24204"/>
                    <a:pt x="3584" y="24193"/>
                  </a:cubicBezTo>
                  <a:cubicBezTo>
                    <a:pt x="3501" y="24157"/>
                    <a:pt x="3406" y="24133"/>
                    <a:pt x="3334" y="24097"/>
                  </a:cubicBezTo>
                  <a:cubicBezTo>
                    <a:pt x="3191" y="24038"/>
                    <a:pt x="3036" y="23978"/>
                    <a:pt x="2905" y="23919"/>
                  </a:cubicBezTo>
                  <a:lnTo>
                    <a:pt x="2858" y="23907"/>
                  </a:lnTo>
                  <a:cubicBezTo>
                    <a:pt x="2727" y="23847"/>
                    <a:pt x="2596" y="23800"/>
                    <a:pt x="2453" y="23764"/>
                  </a:cubicBezTo>
                  <a:lnTo>
                    <a:pt x="2334" y="23716"/>
                  </a:lnTo>
                  <a:lnTo>
                    <a:pt x="2215" y="23669"/>
                  </a:lnTo>
                  <a:lnTo>
                    <a:pt x="2191" y="23657"/>
                  </a:lnTo>
                  <a:cubicBezTo>
                    <a:pt x="2132" y="23645"/>
                    <a:pt x="2072" y="23609"/>
                    <a:pt x="2013" y="23585"/>
                  </a:cubicBezTo>
                  <a:lnTo>
                    <a:pt x="2001" y="23585"/>
                  </a:lnTo>
                  <a:lnTo>
                    <a:pt x="1548" y="23407"/>
                  </a:lnTo>
                  <a:cubicBezTo>
                    <a:pt x="1477" y="23371"/>
                    <a:pt x="1381" y="23359"/>
                    <a:pt x="1310" y="23323"/>
                  </a:cubicBezTo>
                  <a:cubicBezTo>
                    <a:pt x="1239" y="23312"/>
                    <a:pt x="1179" y="23288"/>
                    <a:pt x="1108" y="23264"/>
                  </a:cubicBezTo>
                  <a:lnTo>
                    <a:pt x="1108" y="23264"/>
                  </a:lnTo>
                  <a:cubicBezTo>
                    <a:pt x="1298" y="23466"/>
                    <a:pt x="1489" y="23609"/>
                    <a:pt x="1667" y="23716"/>
                  </a:cubicBezTo>
                  <a:cubicBezTo>
                    <a:pt x="1846" y="23823"/>
                    <a:pt x="2036" y="23895"/>
                    <a:pt x="2215" y="23966"/>
                  </a:cubicBezTo>
                  <a:lnTo>
                    <a:pt x="2322" y="24014"/>
                  </a:lnTo>
                  <a:cubicBezTo>
                    <a:pt x="2441" y="24062"/>
                    <a:pt x="2572" y="24121"/>
                    <a:pt x="2691" y="24169"/>
                  </a:cubicBezTo>
                  <a:lnTo>
                    <a:pt x="2751" y="24204"/>
                  </a:lnTo>
                  <a:cubicBezTo>
                    <a:pt x="2894" y="24264"/>
                    <a:pt x="3036" y="24335"/>
                    <a:pt x="3191" y="24395"/>
                  </a:cubicBezTo>
                  <a:cubicBezTo>
                    <a:pt x="3275" y="24431"/>
                    <a:pt x="3370" y="24466"/>
                    <a:pt x="3441" y="24502"/>
                  </a:cubicBezTo>
                  <a:cubicBezTo>
                    <a:pt x="3489" y="24514"/>
                    <a:pt x="3548" y="24550"/>
                    <a:pt x="3584" y="24562"/>
                  </a:cubicBezTo>
                  <a:cubicBezTo>
                    <a:pt x="3739" y="24621"/>
                    <a:pt x="3870" y="24681"/>
                    <a:pt x="4037" y="24752"/>
                  </a:cubicBezTo>
                  <a:cubicBezTo>
                    <a:pt x="4179" y="24835"/>
                    <a:pt x="4334" y="24907"/>
                    <a:pt x="4477" y="24990"/>
                  </a:cubicBezTo>
                  <a:cubicBezTo>
                    <a:pt x="4632" y="25062"/>
                    <a:pt x="4763" y="25157"/>
                    <a:pt x="4918" y="25228"/>
                  </a:cubicBezTo>
                  <a:cubicBezTo>
                    <a:pt x="5037" y="25300"/>
                    <a:pt x="5156" y="25359"/>
                    <a:pt x="5287" y="25443"/>
                  </a:cubicBezTo>
                  <a:lnTo>
                    <a:pt x="5394" y="25502"/>
                  </a:lnTo>
                  <a:cubicBezTo>
                    <a:pt x="5477" y="25562"/>
                    <a:pt x="5584" y="25609"/>
                    <a:pt x="5668" y="25657"/>
                  </a:cubicBezTo>
                  <a:lnTo>
                    <a:pt x="5715" y="25693"/>
                  </a:lnTo>
                  <a:cubicBezTo>
                    <a:pt x="5763" y="25728"/>
                    <a:pt x="5823" y="25752"/>
                    <a:pt x="5870" y="25776"/>
                  </a:cubicBezTo>
                  <a:lnTo>
                    <a:pt x="6084" y="25919"/>
                  </a:lnTo>
                  <a:lnTo>
                    <a:pt x="6120" y="25943"/>
                  </a:lnTo>
                  <a:cubicBezTo>
                    <a:pt x="6227" y="26026"/>
                    <a:pt x="6311" y="26086"/>
                    <a:pt x="6418" y="26157"/>
                  </a:cubicBezTo>
                  <a:cubicBezTo>
                    <a:pt x="6549" y="26240"/>
                    <a:pt x="6668" y="26348"/>
                    <a:pt x="6787" y="26443"/>
                  </a:cubicBezTo>
                  <a:cubicBezTo>
                    <a:pt x="6846" y="26479"/>
                    <a:pt x="6906" y="26526"/>
                    <a:pt x="6977" y="26586"/>
                  </a:cubicBezTo>
                  <a:cubicBezTo>
                    <a:pt x="7037" y="26633"/>
                    <a:pt x="7096" y="26681"/>
                    <a:pt x="7180" y="26740"/>
                  </a:cubicBezTo>
                  <a:cubicBezTo>
                    <a:pt x="7311" y="26836"/>
                    <a:pt x="7454" y="26931"/>
                    <a:pt x="7561" y="27002"/>
                  </a:cubicBezTo>
                  <a:cubicBezTo>
                    <a:pt x="7656" y="27062"/>
                    <a:pt x="7739" y="27121"/>
                    <a:pt x="7847" y="27169"/>
                  </a:cubicBezTo>
                  <a:lnTo>
                    <a:pt x="7930" y="27229"/>
                  </a:lnTo>
                  <a:lnTo>
                    <a:pt x="7966" y="27276"/>
                  </a:lnTo>
                  <a:cubicBezTo>
                    <a:pt x="7811" y="27348"/>
                    <a:pt x="7692" y="27431"/>
                    <a:pt x="7573" y="27526"/>
                  </a:cubicBezTo>
                  <a:cubicBezTo>
                    <a:pt x="7489" y="27598"/>
                    <a:pt x="7394" y="27669"/>
                    <a:pt x="7323" y="27764"/>
                  </a:cubicBezTo>
                  <a:lnTo>
                    <a:pt x="7204" y="27883"/>
                  </a:lnTo>
                  <a:cubicBezTo>
                    <a:pt x="7180" y="27907"/>
                    <a:pt x="7132" y="27943"/>
                    <a:pt x="7096" y="27967"/>
                  </a:cubicBezTo>
                  <a:lnTo>
                    <a:pt x="7013" y="28014"/>
                  </a:lnTo>
                  <a:cubicBezTo>
                    <a:pt x="6918" y="28062"/>
                    <a:pt x="6835" y="28086"/>
                    <a:pt x="6727" y="28134"/>
                  </a:cubicBezTo>
                  <a:cubicBezTo>
                    <a:pt x="6680" y="28145"/>
                    <a:pt x="6656" y="28157"/>
                    <a:pt x="6608" y="28157"/>
                  </a:cubicBezTo>
                  <a:cubicBezTo>
                    <a:pt x="6585" y="28157"/>
                    <a:pt x="6549" y="28181"/>
                    <a:pt x="6537" y="28181"/>
                  </a:cubicBezTo>
                  <a:lnTo>
                    <a:pt x="6323" y="28181"/>
                  </a:lnTo>
                  <a:cubicBezTo>
                    <a:pt x="6061" y="28145"/>
                    <a:pt x="5823" y="28122"/>
                    <a:pt x="5608" y="28086"/>
                  </a:cubicBezTo>
                  <a:cubicBezTo>
                    <a:pt x="5418" y="28038"/>
                    <a:pt x="5227" y="27979"/>
                    <a:pt x="4989" y="27907"/>
                  </a:cubicBezTo>
                  <a:lnTo>
                    <a:pt x="4930" y="27895"/>
                  </a:lnTo>
                  <a:cubicBezTo>
                    <a:pt x="4870" y="27883"/>
                    <a:pt x="4810" y="27848"/>
                    <a:pt x="4751" y="27824"/>
                  </a:cubicBezTo>
                  <a:cubicBezTo>
                    <a:pt x="4465" y="27705"/>
                    <a:pt x="4179" y="27562"/>
                    <a:pt x="3918" y="27431"/>
                  </a:cubicBezTo>
                  <a:lnTo>
                    <a:pt x="3810" y="27395"/>
                  </a:lnTo>
                  <a:cubicBezTo>
                    <a:pt x="3489" y="27229"/>
                    <a:pt x="3144" y="27062"/>
                    <a:pt x="2810" y="26895"/>
                  </a:cubicBezTo>
                  <a:lnTo>
                    <a:pt x="2798" y="26895"/>
                  </a:lnTo>
                  <a:cubicBezTo>
                    <a:pt x="2572" y="26800"/>
                    <a:pt x="2370" y="26681"/>
                    <a:pt x="2143" y="26574"/>
                  </a:cubicBezTo>
                  <a:lnTo>
                    <a:pt x="1846" y="26419"/>
                  </a:lnTo>
                  <a:cubicBezTo>
                    <a:pt x="1786" y="26395"/>
                    <a:pt x="1727" y="26359"/>
                    <a:pt x="1667" y="26324"/>
                  </a:cubicBezTo>
                  <a:lnTo>
                    <a:pt x="1584" y="26276"/>
                  </a:lnTo>
                  <a:cubicBezTo>
                    <a:pt x="1465" y="26217"/>
                    <a:pt x="1346" y="26145"/>
                    <a:pt x="1203" y="26050"/>
                  </a:cubicBezTo>
                  <a:cubicBezTo>
                    <a:pt x="1143" y="26002"/>
                    <a:pt x="1108" y="25978"/>
                    <a:pt x="1060" y="25943"/>
                  </a:cubicBezTo>
                  <a:lnTo>
                    <a:pt x="1000" y="25883"/>
                  </a:lnTo>
                  <a:cubicBezTo>
                    <a:pt x="953" y="25848"/>
                    <a:pt x="929" y="25800"/>
                    <a:pt x="893" y="25752"/>
                  </a:cubicBezTo>
                  <a:cubicBezTo>
                    <a:pt x="834" y="25645"/>
                    <a:pt x="774" y="25538"/>
                    <a:pt x="715" y="25455"/>
                  </a:cubicBezTo>
                  <a:cubicBezTo>
                    <a:pt x="667" y="25347"/>
                    <a:pt x="631" y="25240"/>
                    <a:pt x="584" y="25157"/>
                  </a:cubicBezTo>
                  <a:lnTo>
                    <a:pt x="489" y="24931"/>
                  </a:lnTo>
                  <a:lnTo>
                    <a:pt x="477" y="24883"/>
                  </a:lnTo>
                  <a:cubicBezTo>
                    <a:pt x="453" y="24812"/>
                    <a:pt x="417" y="24728"/>
                    <a:pt x="405" y="24657"/>
                  </a:cubicBezTo>
                  <a:cubicBezTo>
                    <a:pt x="393" y="24585"/>
                    <a:pt x="369" y="24514"/>
                    <a:pt x="358" y="24454"/>
                  </a:cubicBezTo>
                  <a:lnTo>
                    <a:pt x="358" y="24443"/>
                  </a:lnTo>
                  <a:lnTo>
                    <a:pt x="358" y="24419"/>
                  </a:lnTo>
                  <a:cubicBezTo>
                    <a:pt x="358" y="24383"/>
                    <a:pt x="346" y="24359"/>
                    <a:pt x="346" y="24324"/>
                  </a:cubicBezTo>
                  <a:lnTo>
                    <a:pt x="334" y="24204"/>
                  </a:lnTo>
                  <a:lnTo>
                    <a:pt x="334" y="24002"/>
                  </a:lnTo>
                  <a:lnTo>
                    <a:pt x="334" y="23823"/>
                  </a:lnTo>
                  <a:lnTo>
                    <a:pt x="334" y="23776"/>
                  </a:lnTo>
                  <a:cubicBezTo>
                    <a:pt x="334" y="23740"/>
                    <a:pt x="334" y="23716"/>
                    <a:pt x="346" y="23681"/>
                  </a:cubicBezTo>
                  <a:lnTo>
                    <a:pt x="358" y="23585"/>
                  </a:lnTo>
                  <a:cubicBezTo>
                    <a:pt x="369" y="23538"/>
                    <a:pt x="393" y="23478"/>
                    <a:pt x="405" y="23431"/>
                  </a:cubicBezTo>
                  <a:cubicBezTo>
                    <a:pt x="417" y="23383"/>
                    <a:pt x="429" y="23347"/>
                    <a:pt x="453" y="23288"/>
                  </a:cubicBezTo>
                  <a:cubicBezTo>
                    <a:pt x="489" y="23181"/>
                    <a:pt x="524" y="23085"/>
                    <a:pt x="572" y="23002"/>
                  </a:cubicBezTo>
                  <a:cubicBezTo>
                    <a:pt x="608" y="22931"/>
                    <a:pt x="643" y="22847"/>
                    <a:pt x="679" y="22776"/>
                  </a:cubicBezTo>
                  <a:cubicBezTo>
                    <a:pt x="715" y="22752"/>
                    <a:pt x="727" y="22704"/>
                    <a:pt x="762" y="22669"/>
                  </a:cubicBezTo>
                  <a:cubicBezTo>
                    <a:pt x="774" y="22657"/>
                    <a:pt x="786" y="22633"/>
                    <a:pt x="822" y="22609"/>
                  </a:cubicBezTo>
                  <a:cubicBezTo>
                    <a:pt x="846" y="22597"/>
                    <a:pt x="870" y="22573"/>
                    <a:pt x="893" y="22550"/>
                  </a:cubicBezTo>
                  <a:cubicBezTo>
                    <a:pt x="941" y="22526"/>
                    <a:pt x="965" y="22502"/>
                    <a:pt x="1012" y="22490"/>
                  </a:cubicBezTo>
                  <a:cubicBezTo>
                    <a:pt x="1060" y="22478"/>
                    <a:pt x="1096" y="22466"/>
                    <a:pt x="1143" y="22430"/>
                  </a:cubicBezTo>
                  <a:cubicBezTo>
                    <a:pt x="1286" y="22383"/>
                    <a:pt x="1405" y="22359"/>
                    <a:pt x="1524" y="22347"/>
                  </a:cubicBezTo>
                  <a:cubicBezTo>
                    <a:pt x="1620" y="22323"/>
                    <a:pt x="1727" y="22311"/>
                    <a:pt x="1822" y="22299"/>
                  </a:cubicBezTo>
                  <a:close/>
                  <a:moveTo>
                    <a:pt x="18848" y="21537"/>
                  </a:moveTo>
                  <a:cubicBezTo>
                    <a:pt x="18860" y="21537"/>
                    <a:pt x="18860" y="21537"/>
                    <a:pt x="18872" y="21549"/>
                  </a:cubicBezTo>
                  <a:cubicBezTo>
                    <a:pt x="18884" y="21549"/>
                    <a:pt x="18907" y="21573"/>
                    <a:pt x="18919" y="21573"/>
                  </a:cubicBezTo>
                  <a:cubicBezTo>
                    <a:pt x="18931" y="21585"/>
                    <a:pt x="18943" y="21585"/>
                    <a:pt x="18967" y="21597"/>
                  </a:cubicBezTo>
                  <a:lnTo>
                    <a:pt x="19003" y="21645"/>
                  </a:lnTo>
                  <a:cubicBezTo>
                    <a:pt x="19027" y="21657"/>
                    <a:pt x="19038" y="21692"/>
                    <a:pt x="19050" y="21704"/>
                  </a:cubicBezTo>
                  <a:cubicBezTo>
                    <a:pt x="19086" y="21752"/>
                    <a:pt x="19098" y="21776"/>
                    <a:pt x="19122" y="21823"/>
                  </a:cubicBezTo>
                  <a:cubicBezTo>
                    <a:pt x="19158" y="21895"/>
                    <a:pt x="19205" y="21966"/>
                    <a:pt x="19229" y="22061"/>
                  </a:cubicBezTo>
                  <a:cubicBezTo>
                    <a:pt x="19265" y="22145"/>
                    <a:pt x="19277" y="22240"/>
                    <a:pt x="19300" y="22323"/>
                  </a:cubicBezTo>
                  <a:lnTo>
                    <a:pt x="19348" y="22645"/>
                  </a:lnTo>
                  <a:lnTo>
                    <a:pt x="19348" y="22657"/>
                  </a:lnTo>
                  <a:lnTo>
                    <a:pt x="19348" y="22788"/>
                  </a:lnTo>
                  <a:cubicBezTo>
                    <a:pt x="19336" y="23002"/>
                    <a:pt x="19336" y="23228"/>
                    <a:pt x="19324" y="23442"/>
                  </a:cubicBezTo>
                  <a:lnTo>
                    <a:pt x="19324" y="23478"/>
                  </a:lnTo>
                  <a:cubicBezTo>
                    <a:pt x="19324" y="23538"/>
                    <a:pt x="19300" y="23597"/>
                    <a:pt x="19288" y="23669"/>
                  </a:cubicBezTo>
                  <a:lnTo>
                    <a:pt x="19288" y="23681"/>
                  </a:lnTo>
                  <a:lnTo>
                    <a:pt x="19288" y="23716"/>
                  </a:lnTo>
                  <a:lnTo>
                    <a:pt x="19241" y="23895"/>
                  </a:lnTo>
                  <a:cubicBezTo>
                    <a:pt x="19229" y="23954"/>
                    <a:pt x="19217" y="24014"/>
                    <a:pt x="19205" y="24062"/>
                  </a:cubicBezTo>
                  <a:lnTo>
                    <a:pt x="19205" y="24074"/>
                  </a:lnTo>
                  <a:cubicBezTo>
                    <a:pt x="19181" y="24109"/>
                    <a:pt x="19158" y="24169"/>
                    <a:pt x="19146" y="24216"/>
                  </a:cubicBezTo>
                  <a:cubicBezTo>
                    <a:pt x="19122" y="24264"/>
                    <a:pt x="19098" y="24312"/>
                    <a:pt x="19086" y="24335"/>
                  </a:cubicBezTo>
                  <a:cubicBezTo>
                    <a:pt x="19003" y="24490"/>
                    <a:pt x="18919" y="24621"/>
                    <a:pt x="18848" y="24752"/>
                  </a:cubicBezTo>
                  <a:cubicBezTo>
                    <a:pt x="18765" y="24871"/>
                    <a:pt x="18693" y="25002"/>
                    <a:pt x="18622" y="25145"/>
                  </a:cubicBezTo>
                  <a:cubicBezTo>
                    <a:pt x="18574" y="25216"/>
                    <a:pt x="18526" y="25288"/>
                    <a:pt x="18503" y="25383"/>
                  </a:cubicBezTo>
                  <a:cubicBezTo>
                    <a:pt x="18407" y="25562"/>
                    <a:pt x="18312" y="25740"/>
                    <a:pt x="18205" y="25895"/>
                  </a:cubicBezTo>
                  <a:lnTo>
                    <a:pt x="18193" y="25919"/>
                  </a:lnTo>
                  <a:lnTo>
                    <a:pt x="18169" y="25931"/>
                  </a:lnTo>
                  <a:lnTo>
                    <a:pt x="18157" y="25943"/>
                  </a:lnTo>
                  <a:cubicBezTo>
                    <a:pt x="18145" y="25955"/>
                    <a:pt x="18145" y="25955"/>
                    <a:pt x="18145" y="25978"/>
                  </a:cubicBezTo>
                  <a:lnTo>
                    <a:pt x="18134" y="25990"/>
                  </a:lnTo>
                  <a:cubicBezTo>
                    <a:pt x="18050" y="26109"/>
                    <a:pt x="17967" y="26217"/>
                    <a:pt x="17895" y="26300"/>
                  </a:cubicBezTo>
                  <a:cubicBezTo>
                    <a:pt x="17788" y="26407"/>
                    <a:pt x="17681" y="26526"/>
                    <a:pt x="17562" y="26657"/>
                  </a:cubicBezTo>
                  <a:lnTo>
                    <a:pt x="17431" y="26788"/>
                  </a:lnTo>
                  <a:lnTo>
                    <a:pt x="17217" y="27002"/>
                  </a:lnTo>
                  <a:cubicBezTo>
                    <a:pt x="17098" y="27133"/>
                    <a:pt x="16979" y="27252"/>
                    <a:pt x="16883" y="27383"/>
                  </a:cubicBezTo>
                  <a:cubicBezTo>
                    <a:pt x="16776" y="27526"/>
                    <a:pt x="16669" y="27657"/>
                    <a:pt x="16562" y="27800"/>
                  </a:cubicBezTo>
                  <a:lnTo>
                    <a:pt x="16431" y="27979"/>
                  </a:lnTo>
                  <a:cubicBezTo>
                    <a:pt x="16383" y="28062"/>
                    <a:pt x="16324" y="28134"/>
                    <a:pt x="16288" y="28193"/>
                  </a:cubicBezTo>
                  <a:cubicBezTo>
                    <a:pt x="16181" y="28336"/>
                    <a:pt x="16074" y="28455"/>
                    <a:pt x="15967" y="28574"/>
                  </a:cubicBezTo>
                  <a:cubicBezTo>
                    <a:pt x="15883" y="28681"/>
                    <a:pt x="15788" y="28753"/>
                    <a:pt x="15717" y="28848"/>
                  </a:cubicBezTo>
                  <a:cubicBezTo>
                    <a:pt x="15669" y="28872"/>
                    <a:pt x="15645" y="28919"/>
                    <a:pt x="15598" y="28955"/>
                  </a:cubicBezTo>
                  <a:cubicBezTo>
                    <a:pt x="15574" y="28979"/>
                    <a:pt x="15538" y="28991"/>
                    <a:pt x="15514" y="29015"/>
                  </a:cubicBezTo>
                  <a:lnTo>
                    <a:pt x="15490" y="29026"/>
                  </a:lnTo>
                  <a:cubicBezTo>
                    <a:pt x="15431" y="29050"/>
                    <a:pt x="15395" y="29086"/>
                    <a:pt x="15336" y="29110"/>
                  </a:cubicBezTo>
                  <a:cubicBezTo>
                    <a:pt x="15276" y="29146"/>
                    <a:pt x="15228" y="29157"/>
                    <a:pt x="15169" y="29193"/>
                  </a:cubicBezTo>
                  <a:cubicBezTo>
                    <a:pt x="15121" y="29205"/>
                    <a:pt x="15062" y="29217"/>
                    <a:pt x="15014" y="29229"/>
                  </a:cubicBezTo>
                  <a:cubicBezTo>
                    <a:pt x="14978" y="29253"/>
                    <a:pt x="14931" y="29265"/>
                    <a:pt x="14871" y="29265"/>
                  </a:cubicBezTo>
                  <a:cubicBezTo>
                    <a:pt x="14764" y="29277"/>
                    <a:pt x="14645" y="29288"/>
                    <a:pt x="14538" y="29312"/>
                  </a:cubicBezTo>
                  <a:cubicBezTo>
                    <a:pt x="14466" y="29312"/>
                    <a:pt x="14395" y="29324"/>
                    <a:pt x="14300" y="29324"/>
                  </a:cubicBezTo>
                  <a:lnTo>
                    <a:pt x="14240" y="29324"/>
                  </a:lnTo>
                  <a:cubicBezTo>
                    <a:pt x="14216" y="29324"/>
                    <a:pt x="14169" y="29324"/>
                    <a:pt x="14145" y="29312"/>
                  </a:cubicBezTo>
                  <a:cubicBezTo>
                    <a:pt x="14109" y="29312"/>
                    <a:pt x="14097" y="29288"/>
                    <a:pt x="14062" y="29288"/>
                  </a:cubicBezTo>
                  <a:cubicBezTo>
                    <a:pt x="14026" y="29277"/>
                    <a:pt x="13978" y="29265"/>
                    <a:pt x="13931" y="29229"/>
                  </a:cubicBezTo>
                  <a:lnTo>
                    <a:pt x="13847" y="29193"/>
                  </a:lnTo>
                  <a:cubicBezTo>
                    <a:pt x="13800" y="29157"/>
                    <a:pt x="13752" y="29134"/>
                    <a:pt x="13704" y="29086"/>
                  </a:cubicBezTo>
                  <a:cubicBezTo>
                    <a:pt x="13681" y="29074"/>
                    <a:pt x="13645" y="29038"/>
                    <a:pt x="13633" y="29026"/>
                  </a:cubicBezTo>
                  <a:cubicBezTo>
                    <a:pt x="13585" y="28991"/>
                    <a:pt x="13562" y="28967"/>
                    <a:pt x="13514" y="28931"/>
                  </a:cubicBezTo>
                  <a:cubicBezTo>
                    <a:pt x="13585" y="28800"/>
                    <a:pt x="13681" y="28669"/>
                    <a:pt x="13752" y="28550"/>
                  </a:cubicBezTo>
                  <a:cubicBezTo>
                    <a:pt x="13800" y="28479"/>
                    <a:pt x="13847" y="28395"/>
                    <a:pt x="13883" y="28312"/>
                  </a:cubicBezTo>
                  <a:lnTo>
                    <a:pt x="14026" y="28086"/>
                  </a:lnTo>
                  <a:cubicBezTo>
                    <a:pt x="14121" y="27919"/>
                    <a:pt x="14216" y="27764"/>
                    <a:pt x="14324" y="27610"/>
                  </a:cubicBezTo>
                  <a:cubicBezTo>
                    <a:pt x="14395" y="27502"/>
                    <a:pt x="14466" y="27407"/>
                    <a:pt x="14538" y="27312"/>
                  </a:cubicBezTo>
                  <a:cubicBezTo>
                    <a:pt x="14597" y="27241"/>
                    <a:pt x="14657" y="27181"/>
                    <a:pt x="14716" y="27110"/>
                  </a:cubicBezTo>
                  <a:lnTo>
                    <a:pt x="14776" y="27050"/>
                  </a:lnTo>
                  <a:cubicBezTo>
                    <a:pt x="14800" y="27026"/>
                    <a:pt x="14812" y="27002"/>
                    <a:pt x="14836" y="26991"/>
                  </a:cubicBezTo>
                  <a:cubicBezTo>
                    <a:pt x="14931" y="26895"/>
                    <a:pt x="15002" y="26812"/>
                    <a:pt x="15097" y="26705"/>
                  </a:cubicBezTo>
                  <a:cubicBezTo>
                    <a:pt x="15348" y="26431"/>
                    <a:pt x="15598" y="26169"/>
                    <a:pt x="15836" y="25871"/>
                  </a:cubicBezTo>
                  <a:cubicBezTo>
                    <a:pt x="15943" y="25752"/>
                    <a:pt x="16050" y="25621"/>
                    <a:pt x="16145" y="25478"/>
                  </a:cubicBezTo>
                  <a:cubicBezTo>
                    <a:pt x="16264" y="25336"/>
                    <a:pt x="16407" y="25169"/>
                    <a:pt x="16538" y="25026"/>
                  </a:cubicBezTo>
                  <a:cubicBezTo>
                    <a:pt x="16717" y="24824"/>
                    <a:pt x="16895" y="24633"/>
                    <a:pt x="17086" y="24454"/>
                  </a:cubicBezTo>
                  <a:lnTo>
                    <a:pt x="17098" y="24443"/>
                  </a:lnTo>
                  <a:cubicBezTo>
                    <a:pt x="17193" y="24347"/>
                    <a:pt x="17300" y="24264"/>
                    <a:pt x="17383" y="24169"/>
                  </a:cubicBezTo>
                  <a:cubicBezTo>
                    <a:pt x="17479" y="24085"/>
                    <a:pt x="17574" y="23978"/>
                    <a:pt x="17681" y="23847"/>
                  </a:cubicBezTo>
                  <a:lnTo>
                    <a:pt x="17693" y="23835"/>
                  </a:lnTo>
                  <a:lnTo>
                    <a:pt x="18015" y="23478"/>
                  </a:lnTo>
                  <a:cubicBezTo>
                    <a:pt x="18110" y="23359"/>
                    <a:pt x="18217" y="23216"/>
                    <a:pt x="18312" y="23073"/>
                  </a:cubicBezTo>
                  <a:cubicBezTo>
                    <a:pt x="18396" y="22942"/>
                    <a:pt x="18455" y="22788"/>
                    <a:pt x="18526" y="22645"/>
                  </a:cubicBezTo>
                  <a:cubicBezTo>
                    <a:pt x="18610" y="22478"/>
                    <a:pt x="18669" y="22323"/>
                    <a:pt x="18729" y="22169"/>
                  </a:cubicBezTo>
                  <a:lnTo>
                    <a:pt x="18729" y="22169"/>
                  </a:lnTo>
                  <a:cubicBezTo>
                    <a:pt x="18646" y="22228"/>
                    <a:pt x="18574" y="22288"/>
                    <a:pt x="18503" y="22323"/>
                  </a:cubicBezTo>
                  <a:cubicBezTo>
                    <a:pt x="18396" y="22407"/>
                    <a:pt x="18288" y="22478"/>
                    <a:pt x="18205" y="22561"/>
                  </a:cubicBezTo>
                  <a:cubicBezTo>
                    <a:pt x="18098" y="22669"/>
                    <a:pt x="17991" y="22776"/>
                    <a:pt x="17907" y="22895"/>
                  </a:cubicBezTo>
                  <a:cubicBezTo>
                    <a:pt x="17872" y="22942"/>
                    <a:pt x="17848" y="22966"/>
                    <a:pt x="17812" y="23014"/>
                  </a:cubicBezTo>
                  <a:cubicBezTo>
                    <a:pt x="17657" y="23192"/>
                    <a:pt x="17491" y="23371"/>
                    <a:pt x="17324" y="23538"/>
                  </a:cubicBezTo>
                  <a:lnTo>
                    <a:pt x="17217" y="23633"/>
                  </a:lnTo>
                  <a:cubicBezTo>
                    <a:pt x="17074" y="23788"/>
                    <a:pt x="16907" y="23931"/>
                    <a:pt x="16764" y="24074"/>
                  </a:cubicBezTo>
                  <a:cubicBezTo>
                    <a:pt x="16705" y="24109"/>
                    <a:pt x="16657" y="24169"/>
                    <a:pt x="16598" y="24216"/>
                  </a:cubicBezTo>
                  <a:cubicBezTo>
                    <a:pt x="16348" y="24454"/>
                    <a:pt x="16086" y="24728"/>
                    <a:pt x="15836" y="25050"/>
                  </a:cubicBezTo>
                  <a:cubicBezTo>
                    <a:pt x="15812" y="25097"/>
                    <a:pt x="15764" y="25145"/>
                    <a:pt x="15729" y="25181"/>
                  </a:cubicBezTo>
                  <a:cubicBezTo>
                    <a:pt x="15657" y="25288"/>
                    <a:pt x="15574" y="25395"/>
                    <a:pt x="15490" y="25478"/>
                  </a:cubicBezTo>
                  <a:cubicBezTo>
                    <a:pt x="15359" y="25645"/>
                    <a:pt x="15252" y="25764"/>
                    <a:pt x="15157" y="25883"/>
                  </a:cubicBezTo>
                  <a:cubicBezTo>
                    <a:pt x="15133" y="25895"/>
                    <a:pt x="15121" y="25919"/>
                    <a:pt x="15121" y="25931"/>
                  </a:cubicBezTo>
                  <a:lnTo>
                    <a:pt x="15109" y="25955"/>
                  </a:lnTo>
                  <a:lnTo>
                    <a:pt x="15097" y="25978"/>
                  </a:lnTo>
                  <a:lnTo>
                    <a:pt x="15074" y="25990"/>
                  </a:lnTo>
                  <a:lnTo>
                    <a:pt x="15038" y="26038"/>
                  </a:lnTo>
                  <a:lnTo>
                    <a:pt x="14990" y="26074"/>
                  </a:lnTo>
                  <a:cubicBezTo>
                    <a:pt x="14931" y="26133"/>
                    <a:pt x="14871" y="26217"/>
                    <a:pt x="14812" y="26276"/>
                  </a:cubicBezTo>
                  <a:cubicBezTo>
                    <a:pt x="14752" y="26336"/>
                    <a:pt x="14693" y="26407"/>
                    <a:pt x="14633" y="26467"/>
                  </a:cubicBezTo>
                  <a:lnTo>
                    <a:pt x="14597" y="26514"/>
                  </a:lnTo>
                  <a:cubicBezTo>
                    <a:pt x="14502" y="26633"/>
                    <a:pt x="14383" y="26764"/>
                    <a:pt x="14276" y="26895"/>
                  </a:cubicBezTo>
                  <a:cubicBezTo>
                    <a:pt x="14169" y="27026"/>
                    <a:pt x="14050" y="27193"/>
                    <a:pt x="13943" y="27360"/>
                  </a:cubicBezTo>
                  <a:cubicBezTo>
                    <a:pt x="13847" y="27526"/>
                    <a:pt x="13740" y="27705"/>
                    <a:pt x="13633" y="27883"/>
                  </a:cubicBezTo>
                  <a:cubicBezTo>
                    <a:pt x="13562" y="28003"/>
                    <a:pt x="13490" y="28134"/>
                    <a:pt x="13407" y="28253"/>
                  </a:cubicBezTo>
                  <a:cubicBezTo>
                    <a:pt x="13347" y="28372"/>
                    <a:pt x="13276" y="28479"/>
                    <a:pt x="13216" y="28598"/>
                  </a:cubicBezTo>
                  <a:lnTo>
                    <a:pt x="13216" y="28574"/>
                  </a:lnTo>
                  <a:cubicBezTo>
                    <a:pt x="13216" y="28550"/>
                    <a:pt x="13204" y="28538"/>
                    <a:pt x="13204" y="28503"/>
                  </a:cubicBezTo>
                  <a:cubicBezTo>
                    <a:pt x="13192" y="28443"/>
                    <a:pt x="13192" y="28384"/>
                    <a:pt x="13169" y="28324"/>
                  </a:cubicBezTo>
                  <a:cubicBezTo>
                    <a:pt x="13169" y="28276"/>
                    <a:pt x="13157" y="28217"/>
                    <a:pt x="13157" y="28181"/>
                  </a:cubicBezTo>
                  <a:cubicBezTo>
                    <a:pt x="13145" y="27919"/>
                    <a:pt x="13145" y="27669"/>
                    <a:pt x="13157" y="27407"/>
                  </a:cubicBezTo>
                  <a:lnTo>
                    <a:pt x="13157" y="27383"/>
                  </a:lnTo>
                  <a:cubicBezTo>
                    <a:pt x="13157" y="27324"/>
                    <a:pt x="13169" y="27264"/>
                    <a:pt x="13169" y="27229"/>
                  </a:cubicBezTo>
                  <a:cubicBezTo>
                    <a:pt x="13192" y="27169"/>
                    <a:pt x="13192" y="27086"/>
                    <a:pt x="13204" y="27026"/>
                  </a:cubicBezTo>
                  <a:cubicBezTo>
                    <a:pt x="13312" y="26538"/>
                    <a:pt x="13454" y="25895"/>
                    <a:pt x="13669" y="25264"/>
                  </a:cubicBezTo>
                  <a:lnTo>
                    <a:pt x="13681" y="25205"/>
                  </a:lnTo>
                  <a:cubicBezTo>
                    <a:pt x="13693" y="25157"/>
                    <a:pt x="13704" y="25121"/>
                    <a:pt x="13728" y="25086"/>
                  </a:cubicBezTo>
                  <a:lnTo>
                    <a:pt x="13752" y="24990"/>
                  </a:lnTo>
                  <a:lnTo>
                    <a:pt x="13788" y="24907"/>
                  </a:lnTo>
                  <a:lnTo>
                    <a:pt x="13919" y="24633"/>
                  </a:lnTo>
                  <a:lnTo>
                    <a:pt x="13931" y="24609"/>
                  </a:lnTo>
                  <a:lnTo>
                    <a:pt x="13943" y="24574"/>
                  </a:lnTo>
                  <a:cubicBezTo>
                    <a:pt x="13966" y="24550"/>
                    <a:pt x="13978" y="24514"/>
                    <a:pt x="13990" y="24502"/>
                  </a:cubicBezTo>
                  <a:lnTo>
                    <a:pt x="14038" y="24443"/>
                  </a:lnTo>
                  <a:lnTo>
                    <a:pt x="14062" y="24383"/>
                  </a:lnTo>
                  <a:lnTo>
                    <a:pt x="14085" y="24371"/>
                  </a:lnTo>
                  <a:lnTo>
                    <a:pt x="14097" y="24347"/>
                  </a:lnTo>
                  <a:cubicBezTo>
                    <a:pt x="14097" y="24347"/>
                    <a:pt x="14097" y="24335"/>
                    <a:pt x="14109" y="24335"/>
                  </a:cubicBezTo>
                  <a:lnTo>
                    <a:pt x="14121" y="24324"/>
                  </a:lnTo>
                  <a:lnTo>
                    <a:pt x="14145" y="24312"/>
                  </a:lnTo>
                  <a:lnTo>
                    <a:pt x="14145" y="24288"/>
                  </a:lnTo>
                  <a:lnTo>
                    <a:pt x="14157" y="24276"/>
                  </a:lnTo>
                  <a:lnTo>
                    <a:pt x="14157" y="24264"/>
                  </a:lnTo>
                  <a:cubicBezTo>
                    <a:pt x="14169" y="24228"/>
                    <a:pt x="14205" y="24204"/>
                    <a:pt x="14216" y="24169"/>
                  </a:cubicBezTo>
                  <a:cubicBezTo>
                    <a:pt x="14324" y="24026"/>
                    <a:pt x="14419" y="23895"/>
                    <a:pt x="14514" y="23788"/>
                  </a:cubicBezTo>
                  <a:cubicBezTo>
                    <a:pt x="14574" y="23716"/>
                    <a:pt x="14633" y="23657"/>
                    <a:pt x="14705" y="23597"/>
                  </a:cubicBezTo>
                  <a:cubicBezTo>
                    <a:pt x="14764" y="23538"/>
                    <a:pt x="14836" y="23478"/>
                    <a:pt x="14895" y="23419"/>
                  </a:cubicBezTo>
                  <a:lnTo>
                    <a:pt x="14978" y="23359"/>
                  </a:lnTo>
                  <a:lnTo>
                    <a:pt x="15050" y="23300"/>
                  </a:lnTo>
                  <a:cubicBezTo>
                    <a:pt x="15074" y="23264"/>
                    <a:pt x="15109" y="23252"/>
                    <a:pt x="15157" y="23216"/>
                  </a:cubicBezTo>
                  <a:lnTo>
                    <a:pt x="15181" y="23192"/>
                  </a:lnTo>
                  <a:cubicBezTo>
                    <a:pt x="15240" y="23145"/>
                    <a:pt x="15300" y="23121"/>
                    <a:pt x="15371" y="23073"/>
                  </a:cubicBezTo>
                  <a:cubicBezTo>
                    <a:pt x="15431" y="23038"/>
                    <a:pt x="15514" y="23002"/>
                    <a:pt x="15574" y="22966"/>
                  </a:cubicBezTo>
                  <a:lnTo>
                    <a:pt x="15633" y="22942"/>
                  </a:lnTo>
                  <a:cubicBezTo>
                    <a:pt x="15729" y="22883"/>
                    <a:pt x="15848" y="22823"/>
                    <a:pt x="15955" y="22764"/>
                  </a:cubicBezTo>
                  <a:cubicBezTo>
                    <a:pt x="16074" y="22704"/>
                    <a:pt x="16193" y="22621"/>
                    <a:pt x="16300" y="22561"/>
                  </a:cubicBezTo>
                  <a:cubicBezTo>
                    <a:pt x="16443" y="22478"/>
                    <a:pt x="16598" y="22407"/>
                    <a:pt x="16741" y="22311"/>
                  </a:cubicBezTo>
                  <a:cubicBezTo>
                    <a:pt x="17002" y="22192"/>
                    <a:pt x="17264" y="22073"/>
                    <a:pt x="17514" y="21966"/>
                  </a:cubicBezTo>
                  <a:lnTo>
                    <a:pt x="17622" y="21930"/>
                  </a:lnTo>
                  <a:cubicBezTo>
                    <a:pt x="17753" y="21871"/>
                    <a:pt x="17895" y="21823"/>
                    <a:pt x="18038" y="21764"/>
                  </a:cubicBezTo>
                  <a:cubicBezTo>
                    <a:pt x="18098" y="21752"/>
                    <a:pt x="18157" y="21716"/>
                    <a:pt x="18205" y="21704"/>
                  </a:cubicBezTo>
                  <a:cubicBezTo>
                    <a:pt x="18288" y="21668"/>
                    <a:pt x="18384" y="21633"/>
                    <a:pt x="18455" y="21597"/>
                  </a:cubicBezTo>
                  <a:lnTo>
                    <a:pt x="18586" y="21549"/>
                  </a:lnTo>
                  <a:cubicBezTo>
                    <a:pt x="18634" y="21549"/>
                    <a:pt x="18681" y="21537"/>
                    <a:pt x="18705" y="21537"/>
                  </a:cubicBezTo>
                  <a:close/>
                  <a:moveTo>
                    <a:pt x="6531" y="1"/>
                  </a:moveTo>
                  <a:cubicBezTo>
                    <a:pt x="6438" y="1"/>
                    <a:pt x="6341" y="15"/>
                    <a:pt x="6251" y="23"/>
                  </a:cubicBezTo>
                  <a:cubicBezTo>
                    <a:pt x="6084" y="35"/>
                    <a:pt x="5942" y="59"/>
                    <a:pt x="5787" y="106"/>
                  </a:cubicBezTo>
                  <a:cubicBezTo>
                    <a:pt x="5668" y="154"/>
                    <a:pt x="5549" y="202"/>
                    <a:pt x="5430" y="273"/>
                  </a:cubicBezTo>
                  <a:cubicBezTo>
                    <a:pt x="5215" y="404"/>
                    <a:pt x="5037" y="594"/>
                    <a:pt x="4894" y="833"/>
                  </a:cubicBezTo>
                  <a:cubicBezTo>
                    <a:pt x="4822" y="952"/>
                    <a:pt x="4763" y="1094"/>
                    <a:pt x="4715" y="1237"/>
                  </a:cubicBezTo>
                  <a:cubicBezTo>
                    <a:pt x="4691" y="1309"/>
                    <a:pt x="4680" y="1404"/>
                    <a:pt x="4644" y="1475"/>
                  </a:cubicBezTo>
                  <a:cubicBezTo>
                    <a:pt x="4620" y="1583"/>
                    <a:pt x="4596" y="1690"/>
                    <a:pt x="4596" y="1785"/>
                  </a:cubicBezTo>
                  <a:cubicBezTo>
                    <a:pt x="4584" y="1999"/>
                    <a:pt x="4584" y="2202"/>
                    <a:pt x="4584" y="2416"/>
                  </a:cubicBezTo>
                  <a:lnTo>
                    <a:pt x="4584" y="3059"/>
                  </a:lnTo>
                  <a:cubicBezTo>
                    <a:pt x="4584" y="3488"/>
                    <a:pt x="4572" y="3916"/>
                    <a:pt x="4572" y="4345"/>
                  </a:cubicBezTo>
                  <a:lnTo>
                    <a:pt x="4572" y="5035"/>
                  </a:lnTo>
                  <a:cubicBezTo>
                    <a:pt x="4572" y="5238"/>
                    <a:pt x="4584" y="5464"/>
                    <a:pt x="4596" y="5678"/>
                  </a:cubicBezTo>
                  <a:cubicBezTo>
                    <a:pt x="4620" y="5797"/>
                    <a:pt x="4620" y="5917"/>
                    <a:pt x="4632" y="6036"/>
                  </a:cubicBezTo>
                  <a:cubicBezTo>
                    <a:pt x="4644" y="6131"/>
                    <a:pt x="4656" y="6238"/>
                    <a:pt x="4691" y="6345"/>
                  </a:cubicBezTo>
                  <a:cubicBezTo>
                    <a:pt x="4703" y="6452"/>
                    <a:pt x="4739" y="6548"/>
                    <a:pt x="4763" y="6655"/>
                  </a:cubicBezTo>
                  <a:cubicBezTo>
                    <a:pt x="4799" y="6762"/>
                    <a:pt x="4822" y="6869"/>
                    <a:pt x="4870" y="6964"/>
                  </a:cubicBezTo>
                  <a:cubicBezTo>
                    <a:pt x="4894" y="7071"/>
                    <a:pt x="4941" y="7179"/>
                    <a:pt x="4989" y="7286"/>
                  </a:cubicBezTo>
                  <a:cubicBezTo>
                    <a:pt x="5049" y="7429"/>
                    <a:pt x="5120" y="7560"/>
                    <a:pt x="5215" y="7702"/>
                  </a:cubicBezTo>
                  <a:cubicBezTo>
                    <a:pt x="5287" y="7798"/>
                    <a:pt x="5358" y="7893"/>
                    <a:pt x="5453" y="7976"/>
                  </a:cubicBezTo>
                  <a:cubicBezTo>
                    <a:pt x="5572" y="8095"/>
                    <a:pt x="5703" y="8214"/>
                    <a:pt x="5846" y="8310"/>
                  </a:cubicBezTo>
                  <a:cubicBezTo>
                    <a:pt x="6084" y="8441"/>
                    <a:pt x="6346" y="8500"/>
                    <a:pt x="6608" y="8536"/>
                  </a:cubicBezTo>
                  <a:cubicBezTo>
                    <a:pt x="6668" y="8536"/>
                    <a:pt x="6739" y="8548"/>
                    <a:pt x="6799" y="8548"/>
                  </a:cubicBezTo>
                  <a:lnTo>
                    <a:pt x="7275" y="8548"/>
                  </a:lnTo>
                  <a:cubicBezTo>
                    <a:pt x="7311" y="8631"/>
                    <a:pt x="7323" y="8726"/>
                    <a:pt x="7358" y="8810"/>
                  </a:cubicBezTo>
                  <a:cubicBezTo>
                    <a:pt x="7477" y="9250"/>
                    <a:pt x="7561" y="9679"/>
                    <a:pt x="7680" y="10107"/>
                  </a:cubicBezTo>
                  <a:cubicBezTo>
                    <a:pt x="7728" y="10298"/>
                    <a:pt x="7787" y="10512"/>
                    <a:pt x="7847" y="10703"/>
                  </a:cubicBezTo>
                  <a:cubicBezTo>
                    <a:pt x="7906" y="10917"/>
                    <a:pt x="7954" y="11131"/>
                    <a:pt x="8013" y="11346"/>
                  </a:cubicBezTo>
                  <a:cubicBezTo>
                    <a:pt x="8109" y="11762"/>
                    <a:pt x="8204" y="12191"/>
                    <a:pt x="8311" y="12608"/>
                  </a:cubicBezTo>
                  <a:cubicBezTo>
                    <a:pt x="8501" y="13429"/>
                    <a:pt x="8668" y="14263"/>
                    <a:pt x="8847" y="15084"/>
                  </a:cubicBezTo>
                  <a:cubicBezTo>
                    <a:pt x="8942" y="15584"/>
                    <a:pt x="9037" y="16073"/>
                    <a:pt x="9121" y="16584"/>
                  </a:cubicBezTo>
                  <a:cubicBezTo>
                    <a:pt x="9216" y="17085"/>
                    <a:pt x="9323" y="17597"/>
                    <a:pt x="9418" y="18085"/>
                  </a:cubicBezTo>
                  <a:cubicBezTo>
                    <a:pt x="9537" y="18680"/>
                    <a:pt x="9656" y="19263"/>
                    <a:pt x="9775" y="19859"/>
                  </a:cubicBezTo>
                  <a:cubicBezTo>
                    <a:pt x="9871" y="20275"/>
                    <a:pt x="9942" y="20692"/>
                    <a:pt x="10014" y="21109"/>
                  </a:cubicBezTo>
                  <a:cubicBezTo>
                    <a:pt x="10049" y="21299"/>
                    <a:pt x="10096" y="21512"/>
                    <a:pt x="10120" y="21714"/>
                  </a:cubicBezTo>
                  <a:lnTo>
                    <a:pt x="10120" y="21714"/>
                  </a:lnTo>
                  <a:cubicBezTo>
                    <a:pt x="10120" y="21710"/>
                    <a:pt x="10117" y="21704"/>
                    <a:pt x="10109" y="21704"/>
                  </a:cubicBezTo>
                  <a:cubicBezTo>
                    <a:pt x="10037" y="21573"/>
                    <a:pt x="9942" y="21430"/>
                    <a:pt x="9859" y="21299"/>
                  </a:cubicBezTo>
                  <a:cubicBezTo>
                    <a:pt x="9656" y="21037"/>
                    <a:pt x="9454" y="20764"/>
                    <a:pt x="9228" y="20525"/>
                  </a:cubicBezTo>
                  <a:cubicBezTo>
                    <a:pt x="9109" y="20394"/>
                    <a:pt x="8978" y="20275"/>
                    <a:pt x="8847" y="20156"/>
                  </a:cubicBezTo>
                  <a:cubicBezTo>
                    <a:pt x="8728" y="20049"/>
                    <a:pt x="8585" y="19942"/>
                    <a:pt x="8454" y="19847"/>
                  </a:cubicBezTo>
                  <a:cubicBezTo>
                    <a:pt x="8335" y="19752"/>
                    <a:pt x="8204" y="19668"/>
                    <a:pt x="8085" y="19573"/>
                  </a:cubicBezTo>
                  <a:lnTo>
                    <a:pt x="7680" y="19263"/>
                  </a:lnTo>
                  <a:cubicBezTo>
                    <a:pt x="7489" y="19085"/>
                    <a:pt x="7299" y="18906"/>
                    <a:pt x="7120" y="18716"/>
                  </a:cubicBezTo>
                  <a:lnTo>
                    <a:pt x="7061" y="18656"/>
                  </a:lnTo>
                  <a:cubicBezTo>
                    <a:pt x="7073" y="18609"/>
                    <a:pt x="7085" y="18573"/>
                    <a:pt x="7085" y="18537"/>
                  </a:cubicBezTo>
                  <a:cubicBezTo>
                    <a:pt x="7096" y="18454"/>
                    <a:pt x="7132" y="18370"/>
                    <a:pt x="7144" y="18299"/>
                  </a:cubicBezTo>
                  <a:cubicBezTo>
                    <a:pt x="7156" y="18216"/>
                    <a:pt x="7180" y="18132"/>
                    <a:pt x="7192" y="18061"/>
                  </a:cubicBezTo>
                  <a:cubicBezTo>
                    <a:pt x="7204" y="17966"/>
                    <a:pt x="7204" y="17882"/>
                    <a:pt x="7216" y="17787"/>
                  </a:cubicBezTo>
                  <a:cubicBezTo>
                    <a:pt x="7239" y="17620"/>
                    <a:pt x="7239" y="17442"/>
                    <a:pt x="7216" y="17263"/>
                  </a:cubicBezTo>
                  <a:cubicBezTo>
                    <a:pt x="7204" y="17108"/>
                    <a:pt x="7192" y="16942"/>
                    <a:pt x="7156" y="16787"/>
                  </a:cubicBezTo>
                  <a:cubicBezTo>
                    <a:pt x="7144" y="16704"/>
                    <a:pt x="7132" y="16608"/>
                    <a:pt x="7120" y="16537"/>
                  </a:cubicBezTo>
                  <a:cubicBezTo>
                    <a:pt x="7096" y="16489"/>
                    <a:pt x="7096" y="16454"/>
                    <a:pt x="7085" y="16406"/>
                  </a:cubicBezTo>
                  <a:cubicBezTo>
                    <a:pt x="7073" y="16358"/>
                    <a:pt x="7061" y="16334"/>
                    <a:pt x="7037" y="16287"/>
                  </a:cubicBezTo>
                  <a:cubicBezTo>
                    <a:pt x="7013" y="16192"/>
                    <a:pt x="6977" y="16120"/>
                    <a:pt x="6942" y="16049"/>
                  </a:cubicBezTo>
                  <a:cubicBezTo>
                    <a:pt x="6894" y="15953"/>
                    <a:pt x="6846" y="15882"/>
                    <a:pt x="6787" y="15799"/>
                  </a:cubicBezTo>
                  <a:cubicBezTo>
                    <a:pt x="6739" y="15715"/>
                    <a:pt x="6680" y="15656"/>
                    <a:pt x="6620" y="15596"/>
                  </a:cubicBezTo>
                  <a:cubicBezTo>
                    <a:pt x="6561" y="15537"/>
                    <a:pt x="6501" y="15477"/>
                    <a:pt x="6430" y="15441"/>
                  </a:cubicBezTo>
                  <a:cubicBezTo>
                    <a:pt x="6358" y="15394"/>
                    <a:pt x="6299" y="15334"/>
                    <a:pt x="6227" y="15287"/>
                  </a:cubicBezTo>
                  <a:cubicBezTo>
                    <a:pt x="6084" y="15203"/>
                    <a:pt x="5942" y="15108"/>
                    <a:pt x="5811" y="15025"/>
                  </a:cubicBezTo>
                  <a:cubicBezTo>
                    <a:pt x="5703" y="14941"/>
                    <a:pt x="5584" y="14870"/>
                    <a:pt x="5489" y="14799"/>
                  </a:cubicBezTo>
                  <a:cubicBezTo>
                    <a:pt x="5430" y="14751"/>
                    <a:pt x="5370" y="14703"/>
                    <a:pt x="5334" y="14668"/>
                  </a:cubicBezTo>
                  <a:cubicBezTo>
                    <a:pt x="5287" y="14620"/>
                    <a:pt x="5227" y="14572"/>
                    <a:pt x="5180" y="14525"/>
                  </a:cubicBezTo>
                  <a:lnTo>
                    <a:pt x="5001" y="14346"/>
                  </a:lnTo>
                  <a:cubicBezTo>
                    <a:pt x="4930" y="14287"/>
                    <a:pt x="4870" y="14215"/>
                    <a:pt x="4810" y="14144"/>
                  </a:cubicBezTo>
                  <a:cubicBezTo>
                    <a:pt x="4691" y="14025"/>
                    <a:pt x="4584" y="13906"/>
                    <a:pt x="4477" y="13787"/>
                  </a:cubicBezTo>
                  <a:cubicBezTo>
                    <a:pt x="4239" y="13536"/>
                    <a:pt x="4001" y="13298"/>
                    <a:pt x="3763" y="13060"/>
                  </a:cubicBezTo>
                  <a:lnTo>
                    <a:pt x="3406" y="12703"/>
                  </a:lnTo>
                  <a:cubicBezTo>
                    <a:pt x="3346" y="12644"/>
                    <a:pt x="3286" y="12584"/>
                    <a:pt x="3215" y="12536"/>
                  </a:cubicBezTo>
                  <a:cubicBezTo>
                    <a:pt x="3191" y="12501"/>
                    <a:pt x="3156" y="12477"/>
                    <a:pt x="3132" y="12465"/>
                  </a:cubicBezTo>
                  <a:lnTo>
                    <a:pt x="2953" y="12322"/>
                  </a:lnTo>
                  <a:cubicBezTo>
                    <a:pt x="2786" y="12236"/>
                    <a:pt x="2605" y="12200"/>
                    <a:pt x="2422" y="12200"/>
                  </a:cubicBezTo>
                  <a:cubicBezTo>
                    <a:pt x="2175" y="12200"/>
                    <a:pt x="1927" y="12267"/>
                    <a:pt x="1715" y="12370"/>
                  </a:cubicBezTo>
                  <a:cubicBezTo>
                    <a:pt x="1524" y="12465"/>
                    <a:pt x="1322" y="12596"/>
                    <a:pt x="1179" y="12739"/>
                  </a:cubicBezTo>
                  <a:cubicBezTo>
                    <a:pt x="1108" y="12822"/>
                    <a:pt x="1012" y="12905"/>
                    <a:pt x="953" y="13001"/>
                  </a:cubicBezTo>
                  <a:cubicBezTo>
                    <a:pt x="893" y="13084"/>
                    <a:pt x="846" y="13155"/>
                    <a:pt x="810" y="13263"/>
                  </a:cubicBezTo>
                  <a:cubicBezTo>
                    <a:pt x="762" y="13382"/>
                    <a:pt x="715" y="13489"/>
                    <a:pt x="703" y="13608"/>
                  </a:cubicBezTo>
                  <a:cubicBezTo>
                    <a:pt x="691" y="13715"/>
                    <a:pt x="655" y="13798"/>
                    <a:pt x="655" y="13906"/>
                  </a:cubicBezTo>
                  <a:cubicBezTo>
                    <a:pt x="655" y="13989"/>
                    <a:pt x="643" y="14084"/>
                    <a:pt x="643" y="14168"/>
                  </a:cubicBezTo>
                  <a:cubicBezTo>
                    <a:pt x="643" y="14263"/>
                    <a:pt x="643" y="14346"/>
                    <a:pt x="631" y="14441"/>
                  </a:cubicBezTo>
                  <a:cubicBezTo>
                    <a:pt x="631" y="14620"/>
                    <a:pt x="643" y="14787"/>
                    <a:pt x="667" y="14965"/>
                  </a:cubicBezTo>
                  <a:cubicBezTo>
                    <a:pt x="703" y="15120"/>
                    <a:pt x="727" y="15287"/>
                    <a:pt x="774" y="15453"/>
                  </a:cubicBezTo>
                  <a:cubicBezTo>
                    <a:pt x="810" y="15537"/>
                    <a:pt x="834" y="15644"/>
                    <a:pt x="870" y="15739"/>
                  </a:cubicBezTo>
                  <a:cubicBezTo>
                    <a:pt x="893" y="15822"/>
                    <a:pt x="929" y="15894"/>
                    <a:pt x="941" y="15989"/>
                  </a:cubicBezTo>
                  <a:cubicBezTo>
                    <a:pt x="989" y="16132"/>
                    <a:pt x="1048" y="16287"/>
                    <a:pt x="1108" y="16430"/>
                  </a:cubicBezTo>
                  <a:cubicBezTo>
                    <a:pt x="1131" y="16513"/>
                    <a:pt x="1167" y="16584"/>
                    <a:pt x="1191" y="16644"/>
                  </a:cubicBezTo>
                  <a:cubicBezTo>
                    <a:pt x="1239" y="16715"/>
                    <a:pt x="1262" y="16811"/>
                    <a:pt x="1310" y="16882"/>
                  </a:cubicBezTo>
                  <a:cubicBezTo>
                    <a:pt x="1358" y="16965"/>
                    <a:pt x="1405" y="17049"/>
                    <a:pt x="1441" y="17132"/>
                  </a:cubicBezTo>
                  <a:lnTo>
                    <a:pt x="1489" y="17227"/>
                  </a:lnTo>
                  <a:lnTo>
                    <a:pt x="1584" y="17358"/>
                  </a:lnTo>
                  <a:cubicBezTo>
                    <a:pt x="1620" y="17430"/>
                    <a:pt x="1667" y="17489"/>
                    <a:pt x="1727" y="17561"/>
                  </a:cubicBezTo>
                  <a:cubicBezTo>
                    <a:pt x="1774" y="17644"/>
                    <a:pt x="1834" y="17704"/>
                    <a:pt x="1882" y="17763"/>
                  </a:cubicBezTo>
                  <a:cubicBezTo>
                    <a:pt x="1977" y="17894"/>
                    <a:pt x="2084" y="18013"/>
                    <a:pt x="2191" y="18132"/>
                  </a:cubicBezTo>
                  <a:cubicBezTo>
                    <a:pt x="2274" y="18239"/>
                    <a:pt x="2370" y="18359"/>
                    <a:pt x="2477" y="18442"/>
                  </a:cubicBezTo>
                  <a:cubicBezTo>
                    <a:pt x="2620" y="18609"/>
                    <a:pt x="2798" y="18751"/>
                    <a:pt x="2989" y="18870"/>
                  </a:cubicBezTo>
                  <a:cubicBezTo>
                    <a:pt x="3144" y="18966"/>
                    <a:pt x="3286" y="19073"/>
                    <a:pt x="3441" y="19156"/>
                  </a:cubicBezTo>
                  <a:cubicBezTo>
                    <a:pt x="3501" y="19204"/>
                    <a:pt x="3560" y="19228"/>
                    <a:pt x="3632" y="19275"/>
                  </a:cubicBezTo>
                  <a:cubicBezTo>
                    <a:pt x="3798" y="19382"/>
                    <a:pt x="3977" y="19454"/>
                    <a:pt x="4168" y="19502"/>
                  </a:cubicBezTo>
                  <a:cubicBezTo>
                    <a:pt x="4263" y="19525"/>
                    <a:pt x="4358" y="19549"/>
                    <a:pt x="4453" y="19561"/>
                  </a:cubicBezTo>
                  <a:cubicBezTo>
                    <a:pt x="4525" y="19573"/>
                    <a:pt x="4620" y="19585"/>
                    <a:pt x="4691" y="19585"/>
                  </a:cubicBezTo>
                  <a:cubicBezTo>
                    <a:pt x="4834" y="19609"/>
                    <a:pt x="4977" y="19609"/>
                    <a:pt x="5120" y="19609"/>
                  </a:cubicBezTo>
                  <a:lnTo>
                    <a:pt x="5191" y="19609"/>
                  </a:lnTo>
                  <a:cubicBezTo>
                    <a:pt x="5418" y="19609"/>
                    <a:pt x="5644" y="19561"/>
                    <a:pt x="5846" y="19490"/>
                  </a:cubicBezTo>
                  <a:cubicBezTo>
                    <a:pt x="5930" y="19454"/>
                    <a:pt x="6013" y="19430"/>
                    <a:pt x="6084" y="19394"/>
                  </a:cubicBezTo>
                  <a:cubicBezTo>
                    <a:pt x="6168" y="19347"/>
                    <a:pt x="6251" y="19323"/>
                    <a:pt x="6323" y="19275"/>
                  </a:cubicBezTo>
                  <a:cubicBezTo>
                    <a:pt x="6442" y="19216"/>
                    <a:pt x="6549" y="19144"/>
                    <a:pt x="6656" y="19049"/>
                  </a:cubicBezTo>
                  <a:cubicBezTo>
                    <a:pt x="6704" y="19013"/>
                    <a:pt x="6739" y="18966"/>
                    <a:pt x="6775" y="18918"/>
                  </a:cubicBezTo>
                  <a:cubicBezTo>
                    <a:pt x="6858" y="19025"/>
                    <a:pt x="6954" y="19132"/>
                    <a:pt x="7061" y="19216"/>
                  </a:cubicBezTo>
                  <a:cubicBezTo>
                    <a:pt x="7180" y="19335"/>
                    <a:pt x="7311" y="19454"/>
                    <a:pt x="7442" y="19573"/>
                  </a:cubicBezTo>
                  <a:cubicBezTo>
                    <a:pt x="7573" y="19680"/>
                    <a:pt x="7692" y="19787"/>
                    <a:pt x="7847" y="19871"/>
                  </a:cubicBezTo>
                  <a:cubicBezTo>
                    <a:pt x="7978" y="19966"/>
                    <a:pt x="8109" y="20049"/>
                    <a:pt x="8263" y="20144"/>
                  </a:cubicBezTo>
                  <a:cubicBezTo>
                    <a:pt x="8466" y="20275"/>
                    <a:pt x="8668" y="20418"/>
                    <a:pt x="8859" y="20585"/>
                  </a:cubicBezTo>
                  <a:cubicBezTo>
                    <a:pt x="8966" y="20680"/>
                    <a:pt x="9061" y="20775"/>
                    <a:pt x="9168" y="20871"/>
                  </a:cubicBezTo>
                  <a:cubicBezTo>
                    <a:pt x="9275" y="20978"/>
                    <a:pt x="9382" y="21073"/>
                    <a:pt x="9478" y="21192"/>
                  </a:cubicBezTo>
                  <a:cubicBezTo>
                    <a:pt x="9680" y="21418"/>
                    <a:pt x="9859" y="21645"/>
                    <a:pt x="10037" y="21895"/>
                  </a:cubicBezTo>
                  <a:cubicBezTo>
                    <a:pt x="10073" y="21966"/>
                    <a:pt x="10133" y="22049"/>
                    <a:pt x="10180" y="22121"/>
                  </a:cubicBezTo>
                  <a:cubicBezTo>
                    <a:pt x="10216" y="22180"/>
                    <a:pt x="10252" y="22240"/>
                    <a:pt x="10287" y="22299"/>
                  </a:cubicBezTo>
                  <a:cubicBezTo>
                    <a:pt x="10299" y="22311"/>
                    <a:pt x="10299" y="22323"/>
                    <a:pt x="10311" y="22347"/>
                  </a:cubicBezTo>
                  <a:cubicBezTo>
                    <a:pt x="10395" y="22764"/>
                    <a:pt x="10466" y="23157"/>
                    <a:pt x="10525" y="23573"/>
                  </a:cubicBezTo>
                  <a:cubicBezTo>
                    <a:pt x="10585" y="24014"/>
                    <a:pt x="10645" y="24431"/>
                    <a:pt x="10692" y="24859"/>
                  </a:cubicBezTo>
                  <a:cubicBezTo>
                    <a:pt x="10728" y="25276"/>
                    <a:pt x="10752" y="25693"/>
                    <a:pt x="10787" y="26109"/>
                  </a:cubicBezTo>
                  <a:cubicBezTo>
                    <a:pt x="10883" y="26967"/>
                    <a:pt x="11014" y="27824"/>
                    <a:pt x="11121" y="28669"/>
                  </a:cubicBezTo>
                  <a:cubicBezTo>
                    <a:pt x="11180" y="29098"/>
                    <a:pt x="11228" y="29515"/>
                    <a:pt x="11287" y="29943"/>
                  </a:cubicBezTo>
                  <a:cubicBezTo>
                    <a:pt x="11299" y="30050"/>
                    <a:pt x="11311" y="30146"/>
                    <a:pt x="11323" y="30241"/>
                  </a:cubicBezTo>
                  <a:cubicBezTo>
                    <a:pt x="11252" y="30039"/>
                    <a:pt x="11168" y="29824"/>
                    <a:pt x="11073" y="29634"/>
                  </a:cubicBezTo>
                  <a:cubicBezTo>
                    <a:pt x="11049" y="29574"/>
                    <a:pt x="11002" y="29515"/>
                    <a:pt x="10966" y="29443"/>
                  </a:cubicBezTo>
                  <a:cubicBezTo>
                    <a:pt x="10942" y="29384"/>
                    <a:pt x="10895" y="29336"/>
                    <a:pt x="10871" y="29277"/>
                  </a:cubicBezTo>
                  <a:cubicBezTo>
                    <a:pt x="10787" y="29157"/>
                    <a:pt x="10704" y="29050"/>
                    <a:pt x="10609" y="28955"/>
                  </a:cubicBezTo>
                  <a:cubicBezTo>
                    <a:pt x="10525" y="28848"/>
                    <a:pt x="10430" y="28753"/>
                    <a:pt x="10335" y="28669"/>
                  </a:cubicBezTo>
                  <a:cubicBezTo>
                    <a:pt x="10228" y="28574"/>
                    <a:pt x="10133" y="28491"/>
                    <a:pt x="10037" y="28395"/>
                  </a:cubicBezTo>
                  <a:cubicBezTo>
                    <a:pt x="9930" y="28312"/>
                    <a:pt x="9823" y="28217"/>
                    <a:pt x="9716" y="28145"/>
                  </a:cubicBezTo>
                  <a:cubicBezTo>
                    <a:pt x="9621" y="28074"/>
                    <a:pt x="9525" y="28003"/>
                    <a:pt x="9442" y="27919"/>
                  </a:cubicBezTo>
                  <a:cubicBezTo>
                    <a:pt x="9335" y="27836"/>
                    <a:pt x="9228" y="27741"/>
                    <a:pt x="9121" y="27669"/>
                  </a:cubicBezTo>
                  <a:cubicBezTo>
                    <a:pt x="9025" y="27586"/>
                    <a:pt x="8906" y="27502"/>
                    <a:pt x="8787" y="27443"/>
                  </a:cubicBezTo>
                  <a:cubicBezTo>
                    <a:pt x="8751" y="27431"/>
                    <a:pt x="8704" y="27407"/>
                    <a:pt x="8680" y="27383"/>
                  </a:cubicBezTo>
                  <a:lnTo>
                    <a:pt x="8632" y="27348"/>
                  </a:lnTo>
                  <a:cubicBezTo>
                    <a:pt x="8609" y="27324"/>
                    <a:pt x="8585" y="27300"/>
                    <a:pt x="8561" y="27288"/>
                  </a:cubicBezTo>
                  <a:cubicBezTo>
                    <a:pt x="8585" y="27241"/>
                    <a:pt x="8609" y="27193"/>
                    <a:pt x="8609" y="27145"/>
                  </a:cubicBezTo>
                  <a:lnTo>
                    <a:pt x="8609" y="27062"/>
                  </a:lnTo>
                  <a:cubicBezTo>
                    <a:pt x="8609" y="27050"/>
                    <a:pt x="8609" y="27026"/>
                    <a:pt x="8585" y="27026"/>
                  </a:cubicBezTo>
                  <a:cubicBezTo>
                    <a:pt x="8585" y="27026"/>
                    <a:pt x="8573" y="27014"/>
                    <a:pt x="8561" y="27014"/>
                  </a:cubicBezTo>
                  <a:cubicBezTo>
                    <a:pt x="8561" y="27002"/>
                    <a:pt x="8561" y="26967"/>
                    <a:pt x="8573" y="26955"/>
                  </a:cubicBezTo>
                  <a:cubicBezTo>
                    <a:pt x="8585" y="26788"/>
                    <a:pt x="8585" y="26633"/>
                    <a:pt x="8549" y="26479"/>
                  </a:cubicBezTo>
                  <a:cubicBezTo>
                    <a:pt x="8525" y="26419"/>
                    <a:pt x="8501" y="26348"/>
                    <a:pt x="8490" y="26288"/>
                  </a:cubicBezTo>
                  <a:cubicBezTo>
                    <a:pt x="8406" y="26050"/>
                    <a:pt x="8311" y="25800"/>
                    <a:pt x="8204" y="25574"/>
                  </a:cubicBezTo>
                  <a:cubicBezTo>
                    <a:pt x="8061" y="25264"/>
                    <a:pt x="7918" y="24931"/>
                    <a:pt x="7692" y="24669"/>
                  </a:cubicBezTo>
                  <a:cubicBezTo>
                    <a:pt x="7632" y="24585"/>
                    <a:pt x="7573" y="24526"/>
                    <a:pt x="7513" y="24454"/>
                  </a:cubicBezTo>
                  <a:lnTo>
                    <a:pt x="7323" y="24264"/>
                  </a:lnTo>
                  <a:cubicBezTo>
                    <a:pt x="7192" y="24145"/>
                    <a:pt x="7049" y="24038"/>
                    <a:pt x="6918" y="23919"/>
                  </a:cubicBezTo>
                  <a:cubicBezTo>
                    <a:pt x="6632" y="23693"/>
                    <a:pt x="6334" y="23478"/>
                    <a:pt x="6025" y="23312"/>
                  </a:cubicBezTo>
                  <a:cubicBezTo>
                    <a:pt x="5715" y="23145"/>
                    <a:pt x="5382" y="23002"/>
                    <a:pt x="5072" y="22847"/>
                  </a:cubicBezTo>
                  <a:lnTo>
                    <a:pt x="4584" y="22585"/>
                  </a:lnTo>
                  <a:cubicBezTo>
                    <a:pt x="4418" y="22490"/>
                    <a:pt x="4251" y="22407"/>
                    <a:pt x="4096" y="22323"/>
                  </a:cubicBezTo>
                  <a:cubicBezTo>
                    <a:pt x="3929" y="22252"/>
                    <a:pt x="3751" y="22204"/>
                    <a:pt x="3584" y="22169"/>
                  </a:cubicBezTo>
                  <a:cubicBezTo>
                    <a:pt x="3501" y="22133"/>
                    <a:pt x="3417" y="22121"/>
                    <a:pt x="3334" y="22109"/>
                  </a:cubicBezTo>
                  <a:cubicBezTo>
                    <a:pt x="3239" y="22085"/>
                    <a:pt x="3167" y="22073"/>
                    <a:pt x="3084" y="22049"/>
                  </a:cubicBezTo>
                  <a:cubicBezTo>
                    <a:pt x="2917" y="22014"/>
                    <a:pt x="2739" y="21966"/>
                    <a:pt x="2560" y="21942"/>
                  </a:cubicBezTo>
                  <a:cubicBezTo>
                    <a:pt x="2382" y="21930"/>
                    <a:pt x="2215" y="21930"/>
                    <a:pt x="2036" y="21930"/>
                  </a:cubicBezTo>
                  <a:cubicBezTo>
                    <a:pt x="1858" y="21930"/>
                    <a:pt x="1679" y="21942"/>
                    <a:pt x="1501" y="21966"/>
                  </a:cubicBezTo>
                  <a:cubicBezTo>
                    <a:pt x="1322" y="22002"/>
                    <a:pt x="1155" y="22026"/>
                    <a:pt x="1000" y="22109"/>
                  </a:cubicBezTo>
                  <a:cubicBezTo>
                    <a:pt x="905" y="22145"/>
                    <a:pt x="798" y="22180"/>
                    <a:pt x="727" y="22240"/>
                  </a:cubicBezTo>
                  <a:cubicBezTo>
                    <a:pt x="608" y="22311"/>
                    <a:pt x="524" y="22419"/>
                    <a:pt x="441" y="22538"/>
                  </a:cubicBezTo>
                  <a:cubicBezTo>
                    <a:pt x="346" y="22680"/>
                    <a:pt x="262" y="22847"/>
                    <a:pt x="191" y="23014"/>
                  </a:cubicBezTo>
                  <a:cubicBezTo>
                    <a:pt x="167" y="23097"/>
                    <a:pt x="131" y="23192"/>
                    <a:pt x="108" y="23264"/>
                  </a:cubicBezTo>
                  <a:cubicBezTo>
                    <a:pt x="84" y="23312"/>
                    <a:pt x="72" y="23359"/>
                    <a:pt x="72" y="23395"/>
                  </a:cubicBezTo>
                  <a:cubicBezTo>
                    <a:pt x="60" y="23442"/>
                    <a:pt x="60" y="23478"/>
                    <a:pt x="48" y="23514"/>
                  </a:cubicBezTo>
                  <a:cubicBezTo>
                    <a:pt x="24" y="23609"/>
                    <a:pt x="24" y="23693"/>
                    <a:pt x="12" y="23788"/>
                  </a:cubicBezTo>
                  <a:cubicBezTo>
                    <a:pt x="0" y="23871"/>
                    <a:pt x="12" y="23978"/>
                    <a:pt x="12" y="24074"/>
                  </a:cubicBezTo>
                  <a:cubicBezTo>
                    <a:pt x="12" y="24252"/>
                    <a:pt x="60" y="24443"/>
                    <a:pt x="108" y="24621"/>
                  </a:cubicBezTo>
                  <a:cubicBezTo>
                    <a:pt x="119" y="24705"/>
                    <a:pt x="167" y="24788"/>
                    <a:pt x="179" y="24871"/>
                  </a:cubicBezTo>
                  <a:cubicBezTo>
                    <a:pt x="203" y="24966"/>
                    <a:pt x="238" y="25050"/>
                    <a:pt x="286" y="25145"/>
                  </a:cubicBezTo>
                  <a:lnTo>
                    <a:pt x="369" y="25359"/>
                  </a:lnTo>
                  <a:cubicBezTo>
                    <a:pt x="381" y="25407"/>
                    <a:pt x="417" y="25455"/>
                    <a:pt x="429" y="25514"/>
                  </a:cubicBezTo>
                  <a:cubicBezTo>
                    <a:pt x="441" y="25562"/>
                    <a:pt x="477" y="25597"/>
                    <a:pt x="500" y="25657"/>
                  </a:cubicBezTo>
                  <a:cubicBezTo>
                    <a:pt x="548" y="25740"/>
                    <a:pt x="596" y="25824"/>
                    <a:pt x="655" y="25895"/>
                  </a:cubicBezTo>
                  <a:cubicBezTo>
                    <a:pt x="715" y="25990"/>
                    <a:pt x="786" y="26074"/>
                    <a:pt x="881" y="26157"/>
                  </a:cubicBezTo>
                  <a:cubicBezTo>
                    <a:pt x="1060" y="26312"/>
                    <a:pt x="1274" y="26419"/>
                    <a:pt x="1489" y="26538"/>
                  </a:cubicBezTo>
                  <a:cubicBezTo>
                    <a:pt x="1572" y="26586"/>
                    <a:pt x="1679" y="26645"/>
                    <a:pt x="1774" y="26693"/>
                  </a:cubicBezTo>
                  <a:cubicBezTo>
                    <a:pt x="1870" y="26729"/>
                    <a:pt x="1965" y="26788"/>
                    <a:pt x="2072" y="26836"/>
                  </a:cubicBezTo>
                  <a:cubicBezTo>
                    <a:pt x="2429" y="27014"/>
                    <a:pt x="2763" y="27193"/>
                    <a:pt x="3120" y="27372"/>
                  </a:cubicBezTo>
                  <a:cubicBezTo>
                    <a:pt x="3441" y="27526"/>
                    <a:pt x="3739" y="27669"/>
                    <a:pt x="4048" y="27836"/>
                  </a:cubicBezTo>
                  <a:cubicBezTo>
                    <a:pt x="4179" y="27907"/>
                    <a:pt x="4310" y="27979"/>
                    <a:pt x="4453" y="28038"/>
                  </a:cubicBezTo>
                  <a:cubicBezTo>
                    <a:pt x="4584" y="28098"/>
                    <a:pt x="4727" y="28157"/>
                    <a:pt x="4870" y="28217"/>
                  </a:cubicBezTo>
                  <a:cubicBezTo>
                    <a:pt x="5001" y="28276"/>
                    <a:pt x="5144" y="28324"/>
                    <a:pt x="5299" y="28360"/>
                  </a:cubicBezTo>
                  <a:cubicBezTo>
                    <a:pt x="5442" y="28395"/>
                    <a:pt x="5608" y="28431"/>
                    <a:pt x="5775" y="28455"/>
                  </a:cubicBezTo>
                  <a:cubicBezTo>
                    <a:pt x="5953" y="28491"/>
                    <a:pt x="6120" y="28503"/>
                    <a:pt x="6299" y="28538"/>
                  </a:cubicBezTo>
                  <a:cubicBezTo>
                    <a:pt x="6370" y="28550"/>
                    <a:pt x="6454" y="28550"/>
                    <a:pt x="6537" y="28550"/>
                  </a:cubicBezTo>
                  <a:cubicBezTo>
                    <a:pt x="6573" y="28550"/>
                    <a:pt x="6620" y="28550"/>
                    <a:pt x="6656" y="28538"/>
                  </a:cubicBezTo>
                  <a:cubicBezTo>
                    <a:pt x="6775" y="28515"/>
                    <a:pt x="6870" y="28491"/>
                    <a:pt x="6977" y="28443"/>
                  </a:cubicBezTo>
                  <a:cubicBezTo>
                    <a:pt x="7073" y="28419"/>
                    <a:pt x="7144" y="28384"/>
                    <a:pt x="7216" y="28360"/>
                  </a:cubicBezTo>
                  <a:cubicBezTo>
                    <a:pt x="7311" y="28324"/>
                    <a:pt x="7382" y="28264"/>
                    <a:pt x="7454" y="28205"/>
                  </a:cubicBezTo>
                  <a:cubicBezTo>
                    <a:pt x="7525" y="28145"/>
                    <a:pt x="7608" y="28086"/>
                    <a:pt x="7668" y="28014"/>
                  </a:cubicBezTo>
                  <a:lnTo>
                    <a:pt x="7823" y="27848"/>
                  </a:lnTo>
                  <a:cubicBezTo>
                    <a:pt x="7918" y="27776"/>
                    <a:pt x="7989" y="27717"/>
                    <a:pt x="8085" y="27657"/>
                  </a:cubicBezTo>
                  <a:cubicBezTo>
                    <a:pt x="8168" y="27598"/>
                    <a:pt x="8275" y="27538"/>
                    <a:pt x="8359" y="27479"/>
                  </a:cubicBezTo>
                  <a:cubicBezTo>
                    <a:pt x="8382" y="27479"/>
                    <a:pt x="8382" y="27479"/>
                    <a:pt x="8382" y="27467"/>
                  </a:cubicBezTo>
                  <a:cubicBezTo>
                    <a:pt x="8406" y="27479"/>
                    <a:pt x="8442" y="27514"/>
                    <a:pt x="8466" y="27526"/>
                  </a:cubicBezTo>
                  <a:cubicBezTo>
                    <a:pt x="8501" y="27538"/>
                    <a:pt x="8513" y="27574"/>
                    <a:pt x="8537" y="27598"/>
                  </a:cubicBezTo>
                  <a:cubicBezTo>
                    <a:pt x="8561" y="27610"/>
                    <a:pt x="8573" y="27633"/>
                    <a:pt x="8573" y="27645"/>
                  </a:cubicBezTo>
                  <a:lnTo>
                    <a:pt x="8573" y="27657"/>
                  </a:lnTo>
                  <a:cubicBezTo>
                    <a:pt x="8585" y="27717"/>
                    <a:pt x="8632" y="27741"/>
                    <a:pt x="8680" y="27741"/>
                  </a:cubicBezTo>
                  <a:lnTo>
                    <a:pt x="8704" y="27741"/>
                  </a:lnTo>
                  <a:lnTo>
                    <a:pt x="8882" y="27931"/>
                  </a:lnTo>
                  <a:cubicBezTo>
                    <a:pt x="9073" y="28110"/>
                    <a:pt x="9275" y="28264"/>
                    <a:pt x="9478" y="28431"/>
                  </a:cubicBezTo>
                  <a:cubicBezTo>
                    <a:pt x="9585" y="28503"/>
                    <a:pt x="9692" y="28598"/>
                    <a:pt x="9787" y="28669"/>
                  </a:cubicBezTo>
                  <a:cubicBezTo>
                    <a:pt x="9894" y="28753"/>
                    <a:pt x="9990" y="28836"/>
                    <a:pt x="10085" y="28919"/>
                  </a:cubicBezTo>
                  <a:cubicBezTo>
                    <a:pt x="10144" y="28967"/>
                    <a:pt x="10192" y="29026"/>
                    <a:pt x="10252" y="29074"/>
                  </a:cubicBezTo>
                  <a:cubicBezTo>
                    <a:pt x="10311" y="29134"/>
                    <a:pt x="10371" y="29193"/>
                    <a:pt x="10418" y="29253"/>
                  </a:cubicBezTo>
                  <a:cubicBezTo>
                    <a:pt x="10442" y="29277"/>
                    <a:pt x="10478" y="29324"/>
                    <a:pt x="10502" y="29360"/>
                  </a:cubicBezTo>
                  <a:cubicBezTo>
                    <a:pt x="10537" y="29396"/>
                    <a:pt x="10561" y="29431"/>
                    <a:pt x="10597" y="29479"/>
                  </a:cubicBezTo>
                  <a:cubicBezTo>
                    <a:pt x="10645" y="29538"/>
                    <a:pt x="10680" y="29610"/>
                    <a:pt x="10716" y="29669"/>
                  </a:cubicBezTo>
                  <a:cubicBezTo>
                    <a:pt x="10764" y="29729"/>
                    <a:pt x="10787" y="29800"/>
                    <a:pt x="10823" y="29872"/>
                  </a:cubicBezTo>
                  <a:cubicBezTo>
                    <a:pt x="10906" y="30074"/>
                    <a:pt x="11002" y="30277"/>
                    <a:pt x="11085" y="30467"/>
                  </a:cubicBezTo>
                  <a:cubicBezTo>
                    <a:pt x="11133" y="30586"/>
                    <a:pt x="11180" y="30693"/>
                    <a:pt x="11216" y="30812"/>
                  </a:cubicBezTo>
                  <a:cubicBezTo>
                    <a:pt x="11240" y="30872"/>
                    <a:pt x="11264" y="30920"/>
                    <a:pt x="11276" y="30979"/>
                  </a:cubicBezTo>
                  <a:cubicBezTo>
                    <a:pt x="11299" y="31003"/>
                    <a:pt x="11311" y="31039"/>
                    <a:pt x="11311" y="31062"/>
                  </a:cubicBezTo>
                  <a:cubicBezTo>
                    <a:pt x="11323" y="31110"/>
                    <a:pt x="11359" y="31158"/>
                    <a:pt x="11371" y="31205"/>
                  </a:cubicBezTo>
                  <a:lnTo>
                    <a:pt x="11371" y="31241"/>
                  </a:lnTo>
                  <a:cubicBezTo>
                    <a:pt x="11383" y="31527"/>
                    <a:pt x="11395" y="31801"/>
                    <a:pt x="11395" y="32074"/>
                  </a:cubicBezTo>
                  <a:cubicBezTo>
                    <a:pt x="11395" y="32360"/>
                    <a:pt x="11383" y="32622"/>
                    <a:pt x="11371" y="32896"/>
                  </a:cubicBezTo>
                  <a:cubicBezTo>
                    <a:pt x="11323" y="33456"/>
                    <a:pt x="11240" y="34015"/>
                    <a:pt x="11145" y="34575"/>
                  </a:cubicBezTo>
                  <a:cubicBezTo>
                    <a:pt x="11121" y="34753"/>
                    <a:pt x="11097" y="34932"/>
                    <a:pt x="11073" y="35111"/>
                  </a:cubicBezTo>
                  <a:cubicBezTo>
                    <a:pt x="11061" y="35182"/>
                    <a:pt x="11026" y="35277"/>
                    <a:pt x="11014" y="35349"/>
                  </a:cubicBezTo>
                  <a:cubicBezTo>
                    <a:pt x="10978" y="35515"/>
                    <a:pt x="10942" y="35694"/>
                    <a:pt x="10918" y="35861"/>
                  </a:cubicBezTo>
                  <a:cubicBezTo>
                    <a:pt x="10895" y="36039"/>
                    <a:pt x="10883" y="36218"/>
                    <a:pt x="10954" y="36373"/>
                  </a:cubicBezTo>
                  <a:cubicBezTo>
                    <a:pt x="11037" y="36587"/>
                    <a:pt x="11240" y="36754"/>
                    <a:pt x="11478" y="36777"/>
                  </a:cubicBezTo>
                  <a:lnTo>
                    <a:pt x="11561" y="36777"/>
                  </a:lnTo>
                  <a:cubicBezTo>
                    <a:pt x="11847" y="36777"/>
                    <a:pt x="12085" y="36599"/>
                    <a:pt x="12204" y="36349"/>
                  </a:cubicBezTo>
                  <a:cubicBezTo>
                    <a:pt x="12228" y="36277"/>
                    <a:pt x="12264" y="36194"/>
                    <a:pt x="12276" y="36123"/>
                  </a:cubicBezTo>
                  <a:cubicBezTo>
                    <a:pt x="12311" y="35992"/>
                    <a:pt x="12335" y="35861"/>
                    <a:pt x="12335" y="35718"/>
                  </a:cubicBezTo>
                  <a:lnTo>
                    <a:pt x="12335" y="35468"/>
                  </a:lnTo>
                  <a:cubicBezTo>
                    <a:pt x="12323" y="35051"/>
                    <a:pt x="12276" y="34634"/>
                    <a:pt x="12228" y="34230"/>
                  </a:cubicBezTo>
                  <a:cubicBezTo>
                    <a:pt x="12169" y="33801"/>
                    <a:pt x="12109" y="33384"/>
                    <a:pt x="12085" y="32956"/>
                  </a:cubicBezTo>
                  <a:cubicBezTo>
                    <a:pt x="12049" y="32586"/>
                    <a:pt x="12026" y="32194"/>
                    <a:pt x="11978" y="31824"/>
                  </a:cubicBezTo>
                  <a:cubicBezTo>
                    <a:pt x="12014" y="31670"/>
                    <a:pt x="12049" y="31527"/>
                    <a:pt x="12097" y="31372"/>
                  </a:cubicBezTo>
                  <a:cubicBezTo>
                    <a:pt x="12109" y="31360"/>
                    <a:pt x="12109" y="31336"/>
                    <a:pt x="12133" y="31312"/>
                  </a:cubicBezTo>
                  <a:cubicBezTo>
                    <a:pt x="12157" y="31277"/>
                    <a:pt x="12169" y="31229"/>
                    <a:pt x="12204" y="31182"/>
                  </a:cubicBezTo>
                  <a:cubicBezTo>
                    <a:pt x="12216" y="31134"/>
                    <a:pt x="12252" y="31098"/>
                    <a:pt x="12264" y="31051"/>
                  </a:cubicBezTo>
                  <a:lnTo>
                    <a:pt x="12347" y="30872"/>
                  </a:lnTo>
                  <a:cubicBezTo>
                    <a:pt x="12407" y="30741"/>
                    <a:pt x="12490" y="30598"/>
                    <a:pt x="12550" y="30467"/>
                  </a:cubicBezTo>
                  <a:cubicBezTo>
                    <a:pt x="12633" y="30289"/>
                    <a:pt x="12728" y="30122"/>
                    <a:pt x="12823" y="29967"/>
                  </a:cubicBezTo>
                  <a:lnTo>
                    <a:pt x="13145" y="29467"/>
                  </a:lnTo>
                  <a:cubicBezTo>
                    <a:pt x="13181" y="29407"/>
                    <a:pt x="13216" y="29348"/>
                    <a:pt x="13264" y="29277"/>
                  </a:cubicBezTo>
                  <a:cubicBezTo>
                    <a:pt x="13276" y="29288"/>
                    <a:pt x="13288" y="29288"/>
                    <a:pt x="13288" y="29312"/>
                  </a:cubicBezTo>
                  <a:cubicBezTo>
                    <a:pt x="13347" y="29372"/>
                    <a:pt x="13407" y="29407"/>
                    <a:pt x="13466" y="29467"/>
                  </a:cubicBezTo>
                  <a:cubicBezTo>
                    <a:pt x="13538" y="29527"/>
                    <a:pt x="13597" y="29574"/>
                    <a:pt x="13693" y="29622"/>
                  </a:cubicBezTo>
                  <a:cubicBezTo>
                    <a:pt x="13859" y="29705"/>
                    <a:pt x="14038" y="29765"/>
                    <a:pt x="14216" y="29765"/>
                  </a:cubicBezTo>
                  <a:lnTo>
                    <a:pt x="14300" y="29765"/>
                  </a:lnTo>
                  <a:cubicBezTo>
                    <a:pt x="14431" y="29765"/>
                    <a:pt x="14586" y="29753"/>
                    <a:pt x="14716" y="29753"/>
                  </a:cubicBezTo>
                  <a:cubicBezTo>
                    <a:pt x="14812" y="29741"/>
                    <a:pt x="14895" y="29729"/>
                    <a:pt x="14967" y="29705"/>
                  </a:cubicBezTo>
                  <a:cubicBezTo>
                    <a:pt x="15050" y="29693"/>
                    <a:pt x="15121" y="29681"/>
                    <a:pt x="15193" y="29646"/>
                  </a:cubicBezTo>
                  <a:cubicBezTo>
                    <a:pt x="15288" y="29622"/>
                    <a:pt x="15359" y="29586"/>
                    <a:pt x="15443" y="29562"/>
                  </a:cubicBezTo>
                  <a:cubicBezTo>
                    <a:pt x="15538" y="29515"/>
                    <a:pt x="15609" y="29491"/>
                    <a:pt x="15681" y="29431"/>
                  </a:cubicBezTo>
                  <a:cubicBezTo>
                    <a:pt x="15764" y="29384"/>
                    <a:pt x="15836" y="29324"/>
                    <a:pt x="15907" y="29277"/>
                  </a:cubicBezTo>
                  <a:cubicBezTo>
                    <a:pt x="15955" y="29253"/>
                    <a:pt x="15979" y="29217"/>
                    <a:pt x="16014" y="29193"/>
                  </a:cubicBezTo>
                  <a:cubicBezTo>
                    <a:pt x="16038" y="29157"/>
                    <a:pt x="16074" y="29146"/>
                    <a:pt x="16086" y="29110"/>
                  </a:cubicBezTo>
                  <a:cubicBezTo>
                    <a:pt x="16324" y="28872"/>
                    <a:pt x="16514" y="28610"/>
                    <a:pt x="16717" y="28336"/>
                  </a:cubicBezTo>
                  <a:cubicBezTo>
                    <a:pt x="16812" y="28193"/>
                    <a:pt x="16919" y="28062"/>
                    <a:pt x="17026" y="27907"/>
                  </a:cubicBezTo>
                  <a:cubicBezTo>
                    <a:pt x="17110" y="27788"/>
                    <a:pt x="17217" y="27669"/>
                    <a:pt x="17324" y="27550"/>
                  </a:cubicBezTo>
                  <a:cubicBezTo>
                    <a:pt x="17407" y="27443"/>
                    <a:pt x="17514" y="27348"/>
                    <a:pt x="17610" y="27241"/>
                  </a:cubicBezTo>
                  <a:lnTo>
                    <a:pt x="17884" y="26955"/>
                  </a:lnTo>
                  <a:cubicBezTo>
                    <a:pt x="17991" y="26848"/>
                    <a:pt x="18086" y="26752"/>
                    <a:pt x="18181" y="26645"/>
                  </a:cubicBezTo>
                  <a:cubicBezTo>
                    <a:pt x="18276" y="26538"/>
                    <a:pt x="18360" y="26419"/>
                    <a:pt x="18455" y="26312"/>
                  </a:cubicBezTo>
                  <a:cubicBezTo>
                    <a:pt x="18562" y="26181"/>
                    <a:pt x="18646" y="26038"/>
                    <a:pt x="18741" y="25883"/>
                  </a:cubicBezTo>
                  <a:cubicBezTo>
                    <a:pt x="18777" y="25812"/>
                    <a:pt x="18812" y="25740"/>
                    <a:pt x="18860" y="25681"/>
                  </a:cubicBezTo>
                  <a:cubicBezTo>
                    <a:pt x="18884" y="25597"/>
                    <a:pt x="18931" y="25538"/>
                    <a:pt x="18955" y="25467"/>
                  </a:cubicBezTo>
                  <a:cubicBezTo>
                    <a:pt x="19038" y="25324"/>
                    <a:pt x="19110" y="25169"/>
                    <a:pt x="19193" y="25026"/>
                  </a:cubicBezTo>
                  <a:cubicBezTo>
                    <a:pt x="19288" y="24871"/>
                    <a:pt x="19360" y="24728"/>
                    <a:pt x="19431" y="24574"/>
                  </a:cubicBezTo>
                  <a:cubicBezTo>
                    <a:pt x="19467" y="24502"/>
                    <a:pt x="19515" y="24431"/>
                    <a:pt x="19539" y="24335"/>
                  </a:cubicBezTo>
                  <a:cubicBezTo>
                    <a:pt x="19574" y="24252"/>
                    <a:pt x="19598" y="24169"/>
                    <a:pt x="19610" y="24085"/>
                  </a:cubicBezTo>
                  <a:cubicBezTo>
                    <a:pt x="19658" y="23919"/>
                    <a:pt x="19669" y="23740"/>
                    <a:pt x="19693" y="23573"/>
                  </a:cubicBezTo>
                  <a:cubicBezTo>
                    <a:pt x="19693" y="23431"/>
                    <a:pt x="19693" y="23252"/>
                    <a:pt x="19681" y="23085"/>
                  </a:cubicBezTo>
                  <a:cubicBezTo>
                    <a:pt x="19658" y="22931"/>
                    <a:pt x="19658" y="22764"/>
                    <a:pt x="19634" y="22609"/>
                  </a:cubicBezTo>
                  <a:cubicBezTo>
                    <a:pt x="19574" y="22276"/>
                    <a:pt x="19503" y="21942"/>
                    <a:pt x="19324" y="21645"/>
                  </a:cubicBezTo>
                  <a:cubicBezTo>
                    <a:pt x="19265" y="21537"/>
                    <a:pt x="19169" y="21418"/>
                    <a:pt x="19062" y="21347"/>
                  </a:cubicBezTo>
                  <a:cubicBezTo>
                    <a:pt x="19027" y="21323"/>
                    <a:pt x="18991" y="21287"/>
                    <a:pt x="18943" y="21276"/>
                  </a:cubicBezTo>
                  <a:cubicBezTo>
                    <a:pt x="18907" y="21264"/>
                    <a:pt x="18860" y="21240"/>
                    <a:pt x="18800" y="21228"/>
                  </a:cubicBezTo>
                  <a:cubicBezTo>
                    <a:pt x="18780" y="21224"/>
                    <a:pt x="18759" y="21223"/>
                    <a:pt x="18738" y="21223"/>
                  </a:cubicBezTo>
                  <a:cubicBezTo>
                    <a:pt x="18694" y="21223"/>
                    <a:pt x="18650" y="21228"/>
                    <a:pt x="18610" y="21228"/>
                  </a:cubicBezTo>
                  <a:cubicBezTo>
                    <a:pt x="18515" y="21240"/>
                    <a:pt x="18443" y="21264"/>
                    <a:pt x="18348" y="21287"/>
                  </a:cubicBezTo>
                  <a:lnTo>
                    <a:pt x="18134" y="21383"/>
                  </a:lnTo>
                  <a:lnTo>
                    <a:pt x="17681" y="21561"/>
                  </a:lnTo>
                  <a:cubicBezTo>
                    <a:pt x="17538" y="21621"/>
                    <a:pt x="17383" y="21692"/>
                    <a:pt x="17241" y="21752"/>
                  </a:cubicBezTo>
                  <a:cubicBezTo>
                    <a:pt x="17086" y="21823"/>
                    <a:pt x="16943" y="21883"/>
                    <a:pt x="16788" y="21954"/>
                  </a:cubicBezTo>
                  <a:cubicBezTo>
                    <a:pt x="16621" y="22038"/>
                    <a:pt x="16479" y="22121"/>
                    <a:pt x="16324" y="22216"/>
                  </a:cubicBezTo>
                  <a:cubicBezTo>
                    <a:pt x="16181" y="22299"/>
                    <a:pt x="16026" y="22371"/>
                    <a:pt x="15883" y="22466"/>
                  </a:cubicBezTo>
                  <a:cubicBezTo>
                    <a:pt x="15752" y="22538"/>
                    <a:pt x="15609" y="22609"/>
                    <a:pt x="15467" y="22692"/>
                  </a:cubicBezTo>
                  <a:cubicBezTo>
                    <a:pt x="15395" y="22728"/>
                    <a:pt x="15312" y="22764"/>
                    <a:pt x="15240" y="22811"/>
                  </a:cubicBezTo>
                  <a:cubicBezTo>
                    <a:pt x="15169" y="22847"/>
                    <a:pt x="15074" y="22895"/>
                    <a:pt x="15002" y="22942"/>
                  </a:cubicBezTo>
                  <a:cubicBezTo>
                    <a:pt x="14871" y="23026"/>
                    <a:pt x="14740" y="23133"/>
                    <a:pt x="14621" y="23240"/>
                  </a:cubicBezTo>
                  <a:cubicBezTo>
                    <a:pt x="14359" y="23466"/>
                    <a:pt x="14145" y="23716"/>
                    <a:pt x="13943" y="23966"/>
                  </a:cubicBezTo>
                  <a:cubicBezTo>
                    <a:pt x="13847" y="24097"/>
                    <a:pt x="13740" y="24240"/>
                    <a:pt x="13645" y="24383"/>
                  </a:cubicBezTo>
                  <a:cubicBezTo>
                    <a:pt x="13562" y="24514"/>
                    <a:pt x="13490" y="24669"/>
                    <a:pt x="13431" y="24812"/>
                  </a:cubicBezTo>
                  <a:cubicBezTo>
                    <a:pt x="13395" y="24907"/>
                    <a:pt x="13347" y="24978"/>
                    <a:pt x="13323" y="25074"/>
                  </a:cubicBezTo>
                  <a:cubicBezTo>
                    <a:pt x="13288" y="25145"/>
                    <a:pt x="13264" y="25216"/>
                    <a:pt x="13252" y="25288"/>
                  </a:cubicBezTo>
                  <a:cubicBezTo>
                    <a:pt x="13192" y="25455"/>
                    <a:pt x="13145" y="25621"/>
                    <a:pt x="13097" y="25788"/>
                  </a:cubicBezTo>
                  <a:cubicBezTo>
                    <a:pt x="13014" y="26109"/>
                    <a:pt x="12931" y="26443"/>
                    <a:pt x="12871" y="26776"/>
                  </a:cubicBezTo>
                  <a:cubicBezTo>
                    <a:pt x="12859" y="26860"/>
                    <a:pt x="12847" y="26931"/>
                    <a:pt x="12847" y="27002"/>
                  </a:cubicBezTo>
                  <a:cubicBezTo>
                    <a:pt x="12835" y="27098"/>
                    <a:pt x="12811" y="27169"/>
                    <a:pt x="12811" y="27252"/>
                  </a:cubicBezTo>
                  <a:lnTo>
                    <a:pt x="12811" y="27526"/>
                  </a:lnTo>
                  <a:cubicBezTo>
                    <a:pt x="12811" y="27598"/>
                    <a:pt x="12811" y="27693"/>
                    <a:pt x="12835" y="27764"/>
                  </a:cubicBezTo>
                  <a:cubicBezTo>
                    <a:pt x="12847" y="27931"/>
                    <a:pt x="12847" y="28074"/>
                    <a:pt x="12871" y="28241"/>
                  </a:cubicBezTo>
                  <a:cubicBezTo>
                    <a:pt x="12895" y="28300"/>
                    <a:pt x="12907" y="28360"/>
                    <a:pt x="12919" y="28431"/>
                  </a:cubicBezTo>
                  <a:lnTo>
                    <a:pt x="12919" y="28526"/>
                  </a:lnTo>
                  <a:cubicBezTo>
                    <a:pt x="12919" y="28610"/>
                    <a:pt x="12919" y="28705"/>
                    <a:pt x="12931" y="28788"/>
                  </a:cubicBezTo>
                  <a:cubicBezTo>
                    <a:pt x="12954" y="28836"/>
                    <a:pt x="12966" y="28884"/>
                    <a:pt x="12966" y="28907"/>
                  </a:cubicBezTo>
                  <a:cubicBezTo>
                    <a:pt x="12788" y="29205"/>
                    <a:pt x="12609" y="29491"/>
                    <a:pt x="12478" y="29800"/>
                  </a:cubicBezTo>
                  <a:cubicBezTo>
                    <a:pt x="12383" y="29979"/>
                    <a:pt x="12311" y="30158"/>
                    <a:pt x="12252" y="30336"/>
                  </a:cubicBezTo>
                  <a:cubicBezTo>
                    <a:pt x="12192" y="30503"/>
                    <a:pt x="12133" y="30670"/>
                    <a:pt x="12073" y="30812"/>
                  </a:cubicBezTo>
                  <a:cubicBezTo>
                    <a:pt x="12026" y="30920"/>
                    <a:pt x="12002" y="31003"/>
                    <a:pt x="11954" y="31110"/>
                  </a:cubicBezTo>
                  <a:cubicBezTo>
                    <a:pt x="11942" y="31146"/>
                    <a:pt x="11919" y="31182"/>
                    <a:pt x="11907" y="31217"/>
                  </a:cubicBezTo>
                  <a:cubicBezTo>
                    <a:pt x="11835" y="30562"/>
                    <a:pt x="11728" y="29919"/>
                    <a:pt x="11680" y="29265"/>
                  </a:cubicBezTo>
                  <a:cubicBezTo>
                    <a:pt x="11609" y="28419"/>
                    <a:pt x="11538" y="27550"/>
                    <a:pt x="11478" y="26705"/>
                  </a:cubicBezTo>
                  <a:lnTo>
                    <a:pt x="11478" y="26645"/>
                  </a:lnTo>
                  <a:cubicBezTo>
                    <a:pt x="11442" y="26229"/>
                    <a:pt x="11430" y="25812"/>
                    <a:pt x="11418" y="25383"/>
                  </a:cubicBezTo>
                  <a:cubicBezTo>
                    <a:pt x="11407" y="25086"/>
                    <a:pt x="11371" y="24788"/>
                    <a:pt x="11347" y="24478"/>
                  </a:cubicBezTo>
                  <a:cubicBezTo>
                    <a:pt x="11359" y="24395"/>
                    <a:pt x="11371" y="24324"/>
                    <a:pt x="11407" y="24252"/>
                  </a:cubicBezTo>
                  <a:cubicBezTo>
                    <a:pt x="11490" y="23943"/>
                    <a:pt x="11561" y="23621"/>
                    <a:pt x="11657" y="23312"/>
                  </a:cubicBezTo>
                  <a:cubicBezTo>
                    <a:pt x="11704" y="23145"/>
                    <a:pt x="11740" y="22966"/>
                    <a:pt x="11799" y="22811"/>
                  </a:cubicBezTo>
                  <a:cubicBezTo>
                    <a:pt x="11835" y="22716"/>
                    <a:pt x="11859" y="22609"/>
                    <a:pt x="11895" y="22526"/>
                  </a:cubicBezTo>
                  <a:cubicBezTo>
                    <a:pt x="11907" y="22478"/>
                    <a:pt x="11919" y="22430"/>
                    <a:pt x="11919" y="22395"/>
                  </a:cubicBezTo>
                  <a:cubicBezTo>
                    <a:pt x="11942" y="22311"/>
                    <a:pt x="11954" y="22252"/>
                    <a:pt x="11978" y="22180"/>
                  </a:cubicBezTo>
                  <a:lnTo>
                    <a:pt x="11978" y="22169"/>
                  </a:lnTo>
                  <a:cubicBezTo>
                    <a:pt x="12002" y="22133"/>
                    <a:pt x="12014" y="22121"/>
                    <a:pt x="12026" y="22097"/>
                  </a:cubicBezTo>
                  <a:lnTo>
                    <a:pt x="12073" y="22002"/>
                  </a:lnTo>
                  <a:cubicBezTo>
                    <a:pt x="12085" y="21978"/>
                    <a:pt x="12085" y="21954"/>
                    <a:pt x="12097" y="21930"/>
                  </a:cubicBezTo>
                  <a:cubicBezTo>
                    <a:pt x="12121" y="21883"/>
                    <a:pt x="12145" y="21835"/>
                    <a:pt x="12157" y="21799"/>
                  </a:cubicBezTo>
                  <a:cubicBezTo>
                    <a:pt x="12204" y="21704"/>
                    <a:pt x="12240" y="21621"/>
                    <a:pt x="12276" y="21526"/>
                  </a:cubicBezTo>
                  <a:cubicBezTo>
                    <a:pt x="12311" y="21537"/>
                    <a:pt x="12323" y="21561"/>
                    <a:pt x="12359" y="21585"/>
                  </a:cubicBezTo>
                  <a:cubicBezTo>
                    <a:pt x="12419" y="21621"/>
                    <a:pt x="12454" y="21645"/>
                    <a:pt x="12514" y="21680"/>
                  </a:cubicBezTo>
                  <a:cubicBezTo>
                    <a:pt x="12609" y="21716"/>
                    <a:pt x="12681" y="21764"/>
                    <a:pt x="12776" y="21799"/>
                  </a:cubicBezTo>
                  <a:cubicBezTo>
                    <a:pt x="12859" y="21823"/>
                    <a:pt x="12954" y="21859"/>
                    <a:pt x="13038" y="21871"/>
                  </a:cubicBezTo>
                  <a:cubicBezTo>
                    <a:pt x="13133" y="21883"/>
                    <a:pt x="13228" y="21895"/>
                    <a:pt x="13323" y="21918"/>
                  </a:cubicBezTo>
                  <a:cubicBezTo>
                    <a:pt x="13383" y="21930"/>
                    <a:pt x="13454" y="21930"/>
                    <a:pt x="13514" y="21930"/>
                  </a:cubicBezTo>
                  <a:cubicBezTo>
                    <a:pt x="13621" y="21930"/>
                    <a:pt x="13740" y="21918"/>
                    <a:pt x="13847" y="21895"/>
                  </a:cubicBezTo>
                  <a:cubicBezTo>
                    <a:pt x="13943" y="21883"/>
                    <a:pt x="14038" y="21859"/>
                    <a:pt x="14121" y="21823"/>
                  </a:cubicBezTo>
                  <a:cubicBezTo>
                    <a:pt x="14205" y="21788"/>
                    <a:pt x="14264" y="21764"/>
                    <a:pt x="14335" y="21716"/>
                  </a:cubicBezTo>
                  <a:cubicBezTo>
                    <a:pt x="14419" y="21680"/>
                    <a:pt x="14502" y="21597"/>
                    <a:pt x="14586" y="21537"/>
                  </a:cubicBezTo>
                  <a:cubicBezTo>
                    <a:pt x="14705" y="21430"/>
                    <a:pt x="14812" y="21335"/>
                    <a:pt x="14931" y="21228"/>
                  </a:cubicBezTo>
                  <a:cubicBezTo>
                    <a:pt x="14943" y="21216"/>
                    <a:pt x="14955" y="21192"/>
                    <a:pt x="14990" y="21180"/>
                  </a:cubicBezTo>
                  <a:lnTo>
                    <a:pt x="15002" y="21168"/>
                  </a:lnTo>
                  <a:cubicBezTo>
                    <a:pt x="15157" y="21037"/>
                    <a:pt x="15312" y="20906"/>
                    <a:pt x="15467" y="20787"/>
                  </a:cubicBezTo>
                  <a:cubicBezTo>
                    <a:pt x="15729" y="20561"/>
                    <a:pt x="16014" y="20335"/>
                    <a:pt x="16264" y="20097"/>
                  </a:cubicBezTo>
                  <a:cubicBezTo>
                    <a:pt x="16383" y="19978"/>
                    <a:pt x="16526" y="19859"/>
                    <a:pt x="16621" y="19740"/>
                  </a:cubicBezTo>
                  <a:cubicBezTo>
                    <a:pt x="16729" y="19609"/>
                    <a:pt x="16836" y="19478"/>
                    <a:pt x="16919" y="19335"/>
                  </a:cubicBezTo>
                  <a:lnTo>
                    <a:pt x="16919" y="19359"/>
                  </a:lnTo>
                  <a:cubicBezTo>
                    <a:pt x="16943" y="19323"/>
                    <a:pt x="16967" y="19299"/>
                    <a:pt x="16979" y="19263"/>
                  </a:cubicBezTo>
                  <a:cubicBezTo>
                    <a:pt x="17002" y="19251"/>
                    <a:pt x="17002" y="19240"/>
                    <a:pt x="17014" y="19216"/>
                  </a:cubicBezTo>
                  <a:cubicBezTo>
                    <a:pt x="17074" y="19132"/>
                    <a:pt x="17145" y="19025"/>
                    <a:pt x="17205" y="18942"/>
                  </a:cubicBezTo>
                  <a:cubicBezTo>
                    <a:pt x="17395" y="18644"/>
                    <a:pt x="17574" y="18359"/>
                    <a:pt x="17753" y="18049"/>
                  </a:cubicBezTo>
                  <a:cubicBezTo>
                    <a:pt x="17931" y="17751"/>
                    <a:pt x="18098" y="17430"/>
                    <a:pt x="18229" y="17108"/>
                  </a:cubicBezTo>
                  <a:cubicBezTo>
                    <a:pt x="18288" y="16942"/>
                    <a:pt x="18372" y="16775"/>
                    <a:pt x="18407" y="16596"/>
                  </a:cubicBezTo>
                  <a:cubicBezTo>
                    <a:pt x="18467" y="16418"/>
                    <a:pt x="18515" y="16239"/>
                    <a:pt x="18562" y="16061"/>
                  </a:cubicBezTo>
                  <a:cubicBezTo>
                    <a:pt x="18646" y="15739"/>
                    <a:pt x="18693" y="15394"/>
                    <a:pt x="18681" y="15037"/>
                  </a:cubicBezTo>
                  <a:cubicBezTo>
                    <a:pt x="18681" y="14953"/>
                    <a:pt x="18669" y="14858"/>
                    <a:pt x="18646" y="14775"/>
                  </a:cubicBezTo>
                  <a:lnTo>
                    <a:pt x="18610" y="14501"/>
                  </a:lnTo>
                  <a:cubicBezTo>
                    <a:pt x="18586" y="14429"/>
                    <a:pt x="18562" y="14334"/>
                    <a:pt x="18526" y="14263"/>
                  </a:cubicBezTo>
                  <a:cubicBezTo>
                    <a:pt x="18467" y="14132"/>
                    <a:pt x="18407" y="14013"/>
                    <a:pt x="18324" y="13894"/>
                  </a:cubicBezTo>
                  <a:cubicBezTo>
                    <a:pt x="18193" y="13727"/>
                    <a:pt x="18026" y="13608"/>
                    <a:pt x="17836" y="13525"/>
                  </a:cubicBezTo>
                  <a:cubicBezTo>
                    <a:pt x="17741" y="13477"/>
                    <a:pt x="17657" y="13429"/>
                    <a:pt x="17562" y="13417"/>
                  </a:cubicBezTo>
                  <a:cubicBezTo>
                    <a:pt x="17505" y="13409"/>
                    <a:pt x="17441" y="13395"/>
                    <a:pt x="17373" y="13395"/>
                  </a:cubicBezTo>
                  <a:cubicBezTo>
                    <a:pt x="17342" y="13395"/>
                    <a:pt x="17310" y="13398"/>
                    <a:pt x="17276" y="13406"/>
                  </a:cubicBezTo>
                  <a:cubicBezTo>
                    <a:pt x="17241" y="13406"/>
                    <a:pt x="17193" y="13406"/>
                    <a:pt x="17157" y="13417"/>
                  </a:cubicBezTo>
                  <a:cubicBezTo>
                    <a:pt x="17002" y="13441"/>
                    <a:pt x="16836" y="13477"/>
                    <a:pt x="16669" y="13525"/>
                  </a:cubicBezTo>
                  <a:cubicBezTo>
                    <a:pt x="16586" y="13548"/>
                    <a:pt x="16502" y="13584"/>
                    <a:pt x="16419" y="13608"/>
                  </a:cubicBezTo>
                  <a:cubicBezTo>
                    <a:pt x="16348" y="13644"/>
                    <a:pt x="16264" y="13679"/>
                    <a:pt x="16193" y="13727"/>
                  </a:cubicBezTo>
                  <a:cubicBezTo>
                    <a:pt x="16050" y="13822"/>
                    <a:pt x="15907" y="13917"/>
                    <a:pt x="15788" y="14037"/>
                  </a:cubicBezTo>
                  <a:cubicBezTo>
                    <a:pt x="15657" y="14156"/>
                    <a:pt x="15538" y="14263"/>
                    <a:pt x="15419" y="14382"/>
                  </a:cubicBezTo>
                  <a:cubicBezTo>
                    <a:pt x="15181" y="14596"/>
                    <a:pt x="14955" y="14799"/>
                    <a:pt x="14740" y="15013"/>
                  </a:cubicBezTo>
                  <a:cubicBezTo>
                    <a:pt x="14514" y="15215"/>
                    <a:pt x="14276" y="15430"/>
                    <a:pt x="14062" y="15644"/>
                  </a:cubicBezTo>
                  <a:cubicBezTo>
                    <a:pt x="13824" y="15906"/>
                    <a:pt x="13609" y="16168"/>
                    <a:pt x="13383" y="16430"/>
                  </a:cubicBezTo>
                  <a:cubicBezTo>
                    <a:pt x="13276" y="16573"/>
                    <a:pt x="13157" y="16692"/>
                    <a:pt x="13050" y="16823"/>
                  </a:cubicBezTo>
                  <a:cubicBezTo>
                    <a:pt x="12954" y="16954"/>
                    <a:pt x="12835" y="17085"/>
                    <a:pt x="12728" y="17227"/>
                  </a:cubicBezTo>
                  <a:cubicBezTo>
                    <a:pt x="12621" y="17358"/>
                    <a:pt x="12502" y="17489"/>
                    <a:pt x="12383" y="17620"/>
                  </a:cubicBezTo>
                  <a:cubicBezTo>
                    <a:pt x="12323" y="17704"/>
                    <a:pt x="12264" y="17763"/>
                    <a:pt x="12204" y="17835"/>
                  </a:cubicBezTo>
                  <a:cubicBezTo>
                    <a:pt x="12145" y="17894"/>
                    <a:pt x="12097" y="17966"/>
                    <a:pt x="12038" y="18025"/>
                  </a:cubicBezTo>
                  <a:cubicBezTo>
                    <a:pt x="11942" y="18168"/>
                    <a:pt x="11847" y="18311"/>
                    <a:pt x="11776" y="18478"/>
                  </a:cubicBezTo>
                  <a:cubicBezTo>
                    <a:pt x="11716" y="18632"/>
                    <a:pt x="11645" y="18787"/>
                    <a:pt x="11609" y="18954"/>
                  </a:cubicBezTo>
                  <a:cubicBezTo>
                    <a:pt x="11597" y="19001"/>
                    <a:pt x="11597" y="19061"/>
                    <a:pt x="11585" y="19097"/>
                  </a:cubicBezTo>
                  <a:cubicBezTo>
                    <a:pt x="11549" y="19204"/>
                    <a:pt x="11549" y="19323"/>
                    <a:pt x="11549" y="19430"/>
                  </a:cubicBezTo>
                  <a:lnTo>
                    <a:pt x="11549" y="19728"/>
                  </a:lnTo>
                  <a:cubicBezTo>
                    <a:pt x="11549" y="19894"/>
                    <a:pt x="11549" y="20073"/>
                    <a:pt x="11561" y="20228"/>
                  </a:cubicBezTo>
                  <a:cubicBezTo>
                    <a:pt x="11585" y="20406"/>
                    <a:pt x="11609" y="20573"/>
                    <a:pt x="11680" y="20740"/>
                  </a:cubicBezTo>
                  <a:cubicBezTo>
                    <a:pt x="11716" y="20811"/>
                    <a:pt x="11740" y="20883"/>
                    <a:pt x="11799" y="20966"/>
                  </a:cubicBezTo>
                  <a:cubicBezTo>
                    <a:pt x="11847" y="21037"/>
                    <a:pt x="11907" y="21097"/>
                    <a:pt x="11966" y="21156"/>
                  </a:cubicBezTo>
                  <a:cubicBezTo>
                    <a:pt x="12002" y="21180"/>
                    <a:pt x="12026" y="21216"/>
                    <a:pt x="12061" y="21228"/>
                  </a:cubicBezTo>
                  <a:cubicBezTo>
                    <a:pt x="12026" y="21299"/>
                    <a:pt x="12002" y="21359"/>
                    <a:pt x="11966" y="21442"/>
                  </a:cubicBezTo>
                  <a:cubicBezTo>
                    <a:pt x="11895" y="21597"/>
                    <a:pt x="11835" y="21764"/>
                    <a:pt x="11764" y="21930"/>
                  </a:cubicBezTo>
                  <a:cubicBezTo>
                    <a:pt x="11740" y="21978"/>
                    <a:pt x="11716" y="22002"/>
                    <a:pt x="11704" y="22049"/>
                  </a:cubicBezTo>
                  <a:cubicBezTo>
                    <a:pt x="11680" y="22097"/>
                    <a:pt x="11668" y="22157"/>
                    <a:pt x="11657" y="22192"/>
                  </a:cubicBezTo>
                  <a:cubicBezTo>
                    <a:pt x="11645" y="22240"/>
                    <a:pt x="11645" y="22288"/>
                    <a:pt x="11621" y="22335"/>
                  </a:cubicBezTo>
                  <a:cubicBezTo>
                    <a:pt x="11597" y="22419"/>
                    <a:pt x="11561" y="22526"/>
                    <a:pt x="11538" y="22609"/>
                  </a:cubicBezTo>
                  <a:cubicBezTo>
                    <a:pt x="11466" y="22895"/>
                    <a:pt x="11371" y="23181"/>
                    <a:pt x="11299" y="23466"/>
                  </a:cubicBezTo>
                  <a:lnTo>
                    <a:pt x="11252" y="23597"/>
                  </a:lnTo>
                  <a:lnTo>
                    <a:pt x="11121" y="22704"/>
                  </a:lnTo>
                  <a:cubicBezTo>
                    <a:pt x="11049" y="22288"/>
                    <a:pt x="10942" y="21883"/>
                    <a:pt x="10847" y="21466"/>
                  </a:cubicBezTo>
                  <a:cubicBezTo>
                    <a:pt x="10752" y="20978"/>
                    <a:pt x="10645" y="20490"/>
                    <a:pt x="10525" y="19990"/>
                  </a:cubicBezTo>
                  <a:cubicBezTo>
                    <a:pt x="10478" y="19787"/>
                    <a:pt x="10418" y="19597"/>
                    <a:pt x="10371" y="19382"/>
                  </a:cubicBezTo>
                  <a:cubicBezTo>
                    <a:pt x="10311" y="19132"/>
                    <a:pt x="10275" y="18882"/>
                    <a:pt x="10216" y="18620"/>
                  </a:cubicBezTo>
                  <a:cubicBezTo>
                    <a:pt x="10170" y="18414"/>
                    <a:pt x="10124" y="18185"/>
                    <a:pt x="10078" y="17965"/>
                  </a:cubicBezTo>
                  <a:lnTo>
                    <a:pt x="10078" y="17965"/>
                  </a:lnTo>
                  <a:cubicBezTo>
                    <a:pt x="10081" y="17972"/>
                    <a:pt x="10087" y="17980"/>
                    <a:pt x="10097" y="17989"/>
                  </a:cubicBezTo>
                  <a:cubicBezTo>
                    <a:pt x="10049" y="17787"/>
                    <a:pt x="10002" y="17597"/>
                    <a:pt x="9978" y="17406"/>
                  </a:cubicBezTo>
                  <a:cubicBezTo>
                    <a:pt x="9918" y="17120"/>
                    <a:pt x="9871" y="16835"/>
                    <a:pt x="9823" y="16561"/>
                  </a:cubicBezTo>
                  <a:lnTo>
                    <a:pt x="9823" y="16513"/>
                  </a:lnTo>
                  <a:cubicBezTo>
                    <a:pt x="9835" y="16394"/>
                    <a:pt x="9859" y="16263"/>
                    <a:pt x="9871" y="16144"/>
                  </a:cubicBezTo>
                  <a:cubicBezTo>
                    <a:pt x="9883" y="16061"/>
                    <a:pt x="9894" y="15977"/>
                    <a:pt x="9894" y="15906"/>
                  </a:cubicBezTo>
                  <a:cubicBezTo>
                    <a:pt x="9918" y="15811"/>
                    <a:pt x="9918" y="15739"/>
                    <a:pt x="9930" y="15644"/>
                  </a:cubicBezTo>
                  <a:lnTo>
                    <a:pt x="9930" y="15620"/>
                  </a:lnTo>
                  <a:lnTo>
                    <a:pt x="10156" y="15215"/>
                  </a:lnTo>
                  <a:cubicBezTo>
                    <a:pt x="10216" y="15084"/>
                    <a:pt x="10275" y="14965"/>
                    <a:pt x="10335" y="14834"/>
                  </a:cubicBezTo>
                  <a:cubicBezTo>
                    <a:pt x="10466" y="14537"/>
                    <a:pt x="10609" y="14215"/>
                    <a:pt x="10752" y="13917"/>
                  </a:cubicBezTo>
                  <a:cubicBezTo>
                    <a:pt x="10823" y="13763"/>
                    <a:pt x="10883" y="13608"/>
                    <a:pt x="10954" y="13441"/>
                  </a:cubicBezTo>
                  <a:cubicBezTo>
                    <a:pt x="11014" y="13298"/>
                    <a:pt x="11073" y="13167"/>
                    <a:pt x="11133" y="13013"/>
                  </a:cubicBezTo>
                  <a:cubicBezTo>
                    <a:pt x="11133" y="13001"/>
                    <a:pt x="11145" y="12989"/>
                    <a:pt x="11145" y="12953"/>
                  </a:cubicBezTo>
                  <a:cubicBezTo>
                    <a:pt x="11228" y="12989"/>
                    <a:pt x="11299" y="13013"/>
                    <a:pt x="11371" y="13025"/>
                  </a:cubicBezTo>
                  <a:cubicBezTo>
                    <a:pt x="11383" y="13025"/>
                    <a:pt x="11407" y="13048"/>
                    <a:pt x="11407" y="13048"/>
                  </a:cubicBezTo>
                  <a:cubicBezTo>
                    <a:pt x="11478" y="13084"/>
                    <a:pt x="11549" y="13108"/>
                    <a:pt x="11621" y="13120"/>
                  </a:cubicBezTo>
                  <a:lnTo>
                    <a:pt x="11645" y="13120"/>
                  </a:lnTo>
                  <a:cubicBezTo>
                    <a:pt x="11704" y="13132"/>
                    <a:pt x="11764" y="13144"/>
                    <a:pt x="11799" y="13167"/>
                  </a:cubicBezTo>
                  <a:cubicBezTo>
                    <a:pt x="11823" y="13167"/>
                    <a:pt x="11823" y="13179"/>
                    <a:pt x="11835" y="13179"/>
                  </a:cubicBezTo>
                  <a:cubicBezTo>
                    <a:pt x="11859" y="13191"/>
                    <a:pt x="11895" y="13203"/>
                    <a:pt x="11919" y="13203"/>
                  </a:cubicBezTo>
                  <a:cubicBezTo>
                    <a:pt x="11954" y="13203"/>
                    <a:pt x="11966" y="13203"/>
                    <a:pt x="12002" y="13191"/>
                  </a:cubicBezTo>
                  <a:cubicBezTo>
                    <a:pt x="12061" y="13167"/>
                    <a:pt x="12097" y="13108"/>
                    <a:pt x="12097" y="13025"/>
                  </a:cubicBezTo>
                  <a:cubicBezTo>
                    <a:pt x="12097" y="13013"/>
                    <a:pt x="12085" y="13013"/>
                    <a:pt x="12085" y="13001"/>
                  </a:cubicBezTo>
                  <a:cubicBezTo>
                    <a:pt x="12204" y="12941"/>
                    <a:pt x="12335" y="12882"/>
                    <a:pt x="12442" y="12786"/>
                  </a:cubicBezTo>
                  <a:cubicBezTo>
                    <a:pt x="12561" y="12715"/>
                    <a:pt x="12657" y="12608"/>
                    <a:pt x="12752" y="12524"/>
                  </a:cubicBezTo>
                  <a:cubicBezTo>
                    <a:pt x="12811" y="12477"/>
                    <a:pt x="12871" y="12417"/>
                    <a:pt x="12919" y="12358"/>
                  </a:cubicBezTo>
                  <a:cubicBezTo>
                    <a:pt x="12990" y="12286"/>
                    <a:pt x="13050" y="12215"/>
                    <a:pt x="13109" y="12132"/>
                  </a:cubicBezTo>
                  <a:cubicBezTo>
                    <a:pt x="13145" y="12108"/>
                    <a:pt x="13169" y="12060"/>
                    <a:pt x="13204" y="12036"/>
                  </a:cubicBezTo>
                  <a:cubicBezTo>
                    <a:pt x="13228" y="11989"/>
                    <a:pt x="13264" y="11941"/>
                    <a:pt x="13288" y="11917"/>
                  </a:cubicBezTo>
                  <a:cubicBezTo>
                    <a:pt x="13395" y="11762"/>
                    <a:pt x="13502" y="11596"/>
                    <a:pt x="13609" y="11441"/>
                  </a:cubicBezTo>
                  <a:cubicBezTo>
                    <a:pt x="13693" y="11286"/>
                    <a:pt x="13788" y="11155"/>
                    <a:pt x="13871" y="11024"/>
                  </a:cubicBezTo>
                  <a:cubicBezTo>
                    <a:pt x="13966" y="10905"/>
                    <a:pt x="14050" y="10762"/>
                    <a:pt x="14145" y="10643"/>
                  </a:cubicBezTo>
                  <a:cubicBezTo>
                    <a:pt x="14228" y="10524"/>
                    <a:pt x="14300" y="10393"/>
                    <a:pt x="14395" y="10262"/>
                  </a:cubicBezTo>
                  <a:cubicBezTo>
                    <a:pt x="14478" y="10107"/>
                    <a:pt x="14574" y="9965"/>
                    <a:pt x="14645" y="9798"/>
                  </a:cubicBezTo>
                  <a:cubicBezTo>
                    <a:pt x="14716" y="9631"/>
                    <a:pt x="14812" y="9476"/>
                    <a:pt x="14871" y="9310"/>
                  </a:cubicBezTo>
                  <a:cubicBezTo>
                    <a:pt x="14955" y="9095"/>
                    <a:pt x="15050" y="8881"/>
                    <a:pt x="15109" y="8655"/>
                  </a:cubicBezTo>
                  <a:cubicBezTo>
                    <a:pt x="15181" y="8429"/>
                    <a:pt x="15228" y="8191"/>
                    <a:pt x="15217" y="7952"/>
                  </a:cubicBezTo>
                  <a:cubicBezTo>
                    <a:pt x="15217" y="7833"/>
                    <a:pt x="15193" y="7714"/>
                    <a:pt x="15169" y="7595"/>
                  </a:cubicBezTo>
                  <a:cubicBezTo>
                    <a:pt x="15157" y="7488"/>
                    <a:pt x="15133" y="7405"/>
                    <a:pt x="15109" y="7298"/>
                  </a:cubicBezTo>
                  <a:cubicBezTo>
                    <a:pt x="15097" y="7214"/>
                    <a:pt x="15074" y="7131"/>
                    <a:pt x="15050" y="7060"/>
                  </a:cubicBezTo>
                  <a:lnTo>
                    <a:pt x="14955" y="6798"/>
                  </a:lnTo>
                  <a:cubicBezTo>
                    <a:pt x="14895" y="6631"/>
                    <a:pt x="14836" y="6464"/>
                    <a:pt x="14740" y="6321"/>
                  </a:cubicBezTo>
                  <a:cubicBezTo>
                    <a:pt x="14633" y="6167"/>
                    <a:pt x="14514" y="6047"/>
                    <a:pt x="14371" y="5928"/>
                  </a:cubicBezTo>
                  <a:cubicBezTo>
                    <a:pt x="14240" y="5809"/>
                    <a:pt x="14074" y="5726"/>
                    <a:pt x="13895" y="5678"/>
                  </a:cubicBezTo>
                  <a:cubicBezTo>
                    <a:pt x="13824" y="5666"/>
                    <a:pt x="13752" y="5666"/>
                    <a:pt x="13681" y="5666"/>
                  </a:cubicBezTo>
                  <a:cubicBezTo>
                    <a:pt x="13573" y="5678"/>
                    <a:pt x="13478" y="5690"/>
                    <a:pt x="13395" y="5738"/>
                  </a:cubicBezTo>
                  <a:cubicBezTo>
                    <a:pt x="13288" y="5786"/>
                    <a:pt x="13181" y="5845"/>
                    <a:pt x="13085" y="5917"/>
                  </a:cubicBezTo>
                  <a:cubicBezTo>
                    <a:pt x="12990" y="5976"/>
                    <a:pt x="12907" y="6036"/>
                    <a:pt x="12811" y="6107"/>
                  </a:cubicBezTo>
                  <a:cubicBezTo>
                    <a:pt x="12621" y="6274"/>
                    <a:pt x="12478" y="6464"/>
                    <a:pt x="12323" y="6655"/>
                  </a:cubicBezTo>
                  <a:cubicBezTo>
                    <a:pt x="12264" y="6750"/>
                    <a:pt x="12192" y="6821"/>
                    <a:pt x="12133" y="6917"/>
                  </a:cubicBezTo>
                  <a:cubicBezTo>
                    <a:pt x="12026" y="7048"/>
                    <a:pt x="11919" y="7190"/>
                    <a:pt x="11823" y="7333"/>
                  </a:cubicBezTo>
                  <a:cubicBezTo>
                    <a:pt x="11609" y="7607"/>
                    <a:pt x="11383" y="7881"/>
                    <a:pt x="11168" y="8143"/>
                  </a:cubicBezTo>
                  <a:cubicBezTo>
                    <a:pt x="11049" y="8286"/>
                    <a:pt x="10930" y="8405"/>
                    <a:pt x="10823" y="8524"/>
                  </a:cubicBezTo>
                  <a:cubicBezTo>
                    <a:pt x="10692" y="8667"/>
                    <a:pt x="10573" y="8822"/>
                    <a:pt x="10454" y="8965"/>
                  </a:cubicBezTo>
                  <a:cubicBezTo>
                    <a:pt x="10347" y="9095"/>
                    <a:pt x="10252" y="9250"/>
                    <a:pt x="10180" y="9417"/>
                  </a:cubicBezTo>
                  <a:cubicBezTo>
                    <a:pt x="10109" y="9572"/>
                    <a:pt x="10037" y="9738"/>
                    <a:pt x="9978" y="9905"/>
                  </a:cubicBezTo>
                  <a:cubicBezTo>
                    <a:pt x="9954" y="9953"/>
                    <a:pt x="9942" y="9988"/>
                    <a:pt x="9930" y="10048"/>
                  </a:cubicBezTo>
                  <a:cubicBezTo>
                    <a:pt x="9894" y="10131"/>
                    <a:pt x="9883" y="10203"/>
                    <a:pt x="9871" y="10286"/>
                  </a:cubicBezTo>
                  <a:cubicBezTo>
                    <a:pt x="9859" y="10381"/>
                    <a:pt x="9835" y="10488"/>
                    <a:pt x="9835" y="10584"/>
                  </a:cubicBezTo>
                  <a:lnTo>
                    <a:pt x="9835" y="11108"/>
                  </a:lnTo>
                  <a:cubicBezTo>
                    <a:pt x="9847" y="11274"/>
                    <a:pt x="9871" y="11453"/>
                    <a:pt x="9906" y="11620"/>
                  </a:cubicBezTo>
                  <a:lnTo>
                    <a:pt x="9954" y="11751"/>
                  </a:lnTo>
                  <a:cubicBezTo>
                    <a:pt x="9966" y="11798"/>
                    <a:pt x="9990" y="11834"/>
                    <a:pt x="10002" y="11870"/>
                  </a:cubicBezTo>
                  <a:cubicBezTo>
                    <a:pt x="10014" y="11917"/>
                    <a:pt x="10025" y="11953"/>
                    <a:pt x="10061" y="12001"/>
                  </a:cubicBezTo>
                  <a:cubicBezTo>
                    <a:pt x="10073" y="12036"/>
                    <a:pt x="10097" y="12072"/>
                    <a:pt x="10121" y="12108"/>
                  </a:cubicBezTo>
                  <a:cubicBezTo>
                    <a:pt x="10156" y="12155"/>
                    <a:pt x="10180" y="12215"/>
                    <a:pt x="10204" y="12251"/>
                  </a:cubicBezTo>
                  <a:cubicBezTo>
                    <a:pt x="10252" y="12334"/>
                    <a:pt x="10311" y="12393"/>
                    <a:pt x="10371" y="12453"/>
                  </a:cubicBezTo>
                  <a:cubicBezTo>
                    <a:pt x="10430" y="12513"/>
                    <a:pt x="10490" y="12584"/>
                    <a:pt x="10561" y="12632"/>
                  </a:cubicBezTo>
                  <a:cubicBezTo>
                    <a:pt x="10621" y="12667"/>
                    <a:pt x="10680" y="12715"/>
                    <a:pt x="10740" y="12774"/>
                  </a:cubicBezTo>
                  <a:cubicBezTo>
                    <a:pt x="10728" y="12822"/>
                    <a:pt x="10716" y="12846"/>
                    <a:pt x="10704" y="12894"/>
                  </a:cubicBezTo>
                  <a:cubicBezTo>
                    <a:pt x="10609" y="13084"/>
                    <a:pt x="10537" y="13298"/>
                    <a:pt x="10442" y="13489"/>
                  </a:cubicBezTo>
                  <a:lnTo>
                    <a:pt x="10085" y="14382"/>
                  </a:lnTo>
                  <a:cubicBezTo>
                    <a:pt x="10025" y="14549"/>
                    <a:pt x="9954" y="14715"/>
                    <a:pt x="9894" y="14858"/>
                  </a:cubicBezTo>
                  <a:cubicBezTo>
                    <a:pt x="9835" y="15013"/>
                    <a:pt x="9787" y="15156"/>
                    <a:pt x="9752" y="15322"/>
                  </a:cubicBezTo>
                  <a:cubicBezTo>
                    <a:pt x="9728" y="15370"/>
                    <a:pt x="9716" y="15406"/>
                    <a:pt x="9692" y="15453"/>
                  </a:cubicBezTo>
                  <a:cubicBezTo>
                    <a:pt x="9668" y="15501"/>
                    <a:pt x="9656" y="15525"/>
                    <a:pt x="9644" y="15572"/>
                  </a:cubicBezTo>
                  <a:cubicBezTo>
                    <a:pt x="9633" y="15620"/>
                    <a:pt x="9633" y="15680"/>
                    <a:pt x="9633" y="15727"/>
                  </a:cubicBezTo>
                  <a:lnTo>
                    <a:pt x="9633" y="15763"/>
                  </a:lnTo>
                  <a:cubicBezTo>
                    <a:pt x="9573" y="15382"/>
                    <a:pt x="9490" y="14989"/>
                    <a:pt x="9418" y="14608"/>
                  </a:cubicBezTo>
                  <a:cubicBezTo>
                    <a:pt x="9347" y="14191"/>
                    <a:pt x="9275" y="13775"/>
                    <a:pt x="9180" y="13346"/>
                  </a:cubicBezTo>
                  <a:cubicBezTo>
                    <a:pt x="9097" y="12894"/>
                    <a:pt x="8990" y="12465"/>
                    <a:pt x="8894" y="12012"/>
                  </a:cubicBezTo>
                  <a:cubicBezTo>
                    <a:pt x="8811" y="11596"/>
                    <a:pt x="8704" y="11179"/>
                    <a:pt x="8585" y="10762"/>
                  </a:cubicBezTo>
                  <a:lnTo>
                    <a:pt x="8406" y="10191"/>
                  </a:lnTo>
                  <a:cubicBezTo>
                    <a:pt x="8335" y="9965"/>
                    <a:pt x="8275" y="9738"/>
                    <a:pt x="8204" y="9512"/>
                  </a:cubicBezTo>
                  <a:lnTo>
                    <a:pt x="8025" y="8893"/>
                  </a:lnTo>
                  <a:cubicBezTo>
                    <a:pt x="7978" y="8726"/>
                    <a:pt x="7918" y="8560"/>
                    <a:pt x="7870" y="8381"/>
                  </a:cubicBezTo>
                  <a:lnTo>
                    <a:pt x="7870" y="8381"/>
                  </a:lnTo>
                  <a:cubicBezTo>
                    <a:pt x="7903" y="8386"/>
                    <a:pt x="7936" y="8389"/>
                    <a:pt x="7968" y="8389"/>
                  </a:cubicBezTo>
                  <a:cubicBezTo>
                    <a:pt x="8085" y="8389"/>
                    <a:pt x="8193" y="8356"/>
                    <a:pt x="8287" y="8310"/>
                  </a:cubicBezTo>
                  <a:cubicBezTo>
                    <a:pt x="8382" y="8262"/>
                    <a:pt x="8454" y="8203"/>
                    <a:pt x="8525" y="8143"/>
                  </a:cubicBezTo>
                  <a:cubicBezTo>
                    <a:pt x="8597" y="8083"/>
                    <a:pt x="8680" y="8024"/>
                    <a:pt x="8740" y="7952"/>
                  </a:cubicBezTo>
                  <a:cubicBezTo>
                    <a:pt x="8799" y="7881"/>
                    <a:pt x="8859" y="7810"/>
                    <a:pt x="8894" y="7726"/>
                  </a:cubicBezTo>
                  <a:lnTo>
                    <a:pt x="8990" y="7548"/>
                  </a:lnTo>
                  <a:cubicBezTo>
                    <a:pt x="9049" y="7429"/>
                    <a:pt x="9109" y="7310"/>
                    <a:pt x="9168" y="7179"/>
                  </a:cubicBezTo>
                  <a:cubicBezTo>
                    <a:pt x="9192" y="7107"/>
                    <a:pt x="9228" y="7036"/>
                    <a:pt x="9240" y="6952"/>
                  </a:cubicBezTo>
                  <a:cubicBezTo>
                    <a:pt x="9252" y="6893"/>
                    <a:pt x="9287" y="6821"/>
                    <a:pt x="9299" y="6762"/>
                  </a:cubicBezTo>
                  <a:cubicBezTo>
                    <a:pt x="9335" y="6643"/>
                    <a:pt x="9359" y="6524"/>
                    <a:pt x="9371" y="6405"/>
                  </a:cubicBezTo>
                  <a:cubicBezTo>
                    <a:pt x="9394" y="6286"/>
                    <a:pt x="9418" y="6167"/>
                    <a:pt x="9430" y="6047"/>
                  </a:cubicBezTo>
                  <a:cubicBezTo>
                    <a:pt x="9466" y="5821"/>
                    <a:pt x="9478" y="5607"/>
                    <a:pt x="9490" y="5393"/>
                  </a:cubicBezTo>
                  <a:cubicBezTo>
                    <a:pt x="9513" y="5190"/>
                    <a:pt x="9525" y="4976"/>
                    <a:pt x="9525" y="4774"/>
                  </a:cubicBezTo>
                  <a:cubicBezTo>
                    <a:pt x="9537" y="4535"/>
                    <a:pt x="9537" y="4297"/>
                    <a:pt x="9537" y="4035"/>
                  </a:cubicBezTo>
                  <a:cubicBezTo>
                    <a:pt x="9537" y="3940"/>
                    <a:pt x="9537" y="3833"/>
                    <a:pt x="9525" y="3726"/>
                  </a:cubicBezTo>
                  <a:cubicBezTo>
                    <a:pt x="9525" y="3666"/>
                    <a:pt x="9513" y="3607"/>
                    <a:pt x="9513" y="3547"/>
                  </a:cubicBezTo>
                  <a:cubicBezTo>
                    <a:pt x="9513" y="3500"/>
                    <a:pt x="9502" y="3464"/>
                    <a:pt x="9502" y="3416"/>
                  </a:cubicBezTo>
                  <a:cubicBezTo>
                    <a:pt x="9478" y="3297"/>
                    <a:pt x="9454" y="3178"/>
                    <a:pt x="9418" y="3059"/>
                  </a:cubicBezTo>
                  <a:cubicBezTo>
                    <a:pt x="9394" y="2952"/>
                    <a:pt x="9382" y="2845"/>
                    <a:pt x="9347" y="2726"/>
                  </a:cubicBezTo>
                  <a:lnTo>
                    <a:pt x="9263" y="2416"/>
                  </a:lnTo>
                  <a:cubicBezTo>
                    <a:pt x="9216" y="2273"/>
                    <a:pt x="9156" y="2130"/>
                    <a:pt x="9097" y="1987"/>
                  </a:cubicBezTo>
                  <a:cubicBezTo>
                    <a:pt x="9037" y="1845"/>
                    <a:pt x="8966" y="1726"/>
                    <a:pt x="8871" y="1606"/>
                  </a:cubicBezTo>
                  <a:cubicBezTo>
                    <a:pt x="8740" y="1404"/>
                    <a:pt x="8573" y="1214"/>
                    <a:pt x="8406" y="1035"/>
                  </a:cubicBezTo>
                  <a:cubicBezTo>
                    <a:pt x="8275" y="880"/>
                    <a:pt x="8144" y="737"/>
                    <a:pt x="7978" y="618"/>
                  </a:cubicBezTo>
                  <a:cubicBezTo>
                    <a:pt x="7918" y="571"/>
                    <a:pt x="7858" y="523"/>
                    <a:pt x="7811" y="475"/>
                  </a:cubicBezTo>
                  <a:cubicBezTo>
                    <a:pt x="7775" y="452"/>
                    <a:pt x="7739" y="416"/>
                    <a:pt x="7692" y="404"/>
                  </a:cubicBezTo>
                  <a:cubicBezTo>
                    <a:pt x="7513" y="285"/>
                    <a:pt x="7323" y="166"/>
                    <a:pt x="7120" y="94"/>
                  </a:cubicBezTo>
                  <a:cubicBezTo>
                    <a:pt x="6966" y="47"/>
                    <a:pt x="6823" y="11"/>
                    <a:pt x="6656" y="11"/>
                  </a:cubicBezTo>
                  <a:cubicBezTo>
                    <a:pt x="6615" y="4"/>
                    <a:pt x="6574" y="1"/>
                    <a:pt x="6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7"/>
            <p:cNvSpPr/>
            <p:nvPr/>
          </p:nvSpPr>
          <p:spPr>
            <a:xfrm>
              <a:off x="6646650" y="58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7"/>
            <p:cNvSpPr/>
            <p:nvPr/>
          </p:nvSpPr>
          <p:spPr>
            <a:xfrm>
              <a:off x="6642475" y="58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7"/>
            <p:cNvSpPr/>
            <p:nvPr/>
          </p:nvSpPr>
          <p:spPr>
            <a:xfrm>
              <a:off x="6646650" y="58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57"/>
          <p:cNvGrpSpPr/>
          <p:nvPr/>
        </p:nvGrpSpPr>
        <p:grpSpPr>
          <a:xfrm>
            <a:off x="7233076" y="1521176"/>
            <a:ext cx="452150" cy="1158750"/>
            <a:chOff x="3329875" y="4962400"/>
            <a:chExt cx="452150" cy="1158750"/>
          </a:xfrm>
        </p:grpSpPr>
        <p:sp>
          <p:nvSpPr>
            <p:cNvPr id="688" name="Google Shape;688;p57"/>
            <p:cNvSpPr/>
            <p:nvPr/>
          </p:nvSpPr>
          <p:spPr>
            <a:xfrm>
              <a:off x="3329875" y="4962400"/>
              <a:ext cx="452150" cy="1158750"/>
            </a:xfrm>
            <a:custGeom>
              <a:avLst/>
              <a:gdLst/>
              <a:ahLst/>
              <a:cxnLst/>
              <a:rect l="l" t="t" r="r" b="b"/>
              <a:pathLst>
                <a:path w="18086" h="46350" extrusionOk="0">
                  <a:moveTo>
                    <a:pt x="274" y="498"/>
                  </a:moveTo>
                  <a:lnTo>
                    <a:pt x="286" y="510"/>
                  </a:lnTo>
                  <a:cubicBezTo>
                    <a:pt x="322" y="546"/>
                    <a:pt x="357" y="570"/>
                    <a:pt x="393" y="617"/>
                  </a:cubicBezTo>
                  <a:cubicBezTo>
                    <a:pt x="465" y="677"/>
                    <a:pt x="524" y="737"/>
                    <a:pt x="596" y="796"/>
                  </a:cubicBezTo>
                  <a:lnTo>
                    <a:pt x="655" y="844"/>
                  </a:lnTo>
                  <a:cubicBezTo>
                    <a:pt x="774" y="927"/>
                    <a:pt x="893" y="1034"/>
                    <a:pt x="1012" y="1141"/>
                  </a:cubicBezTo>
                  <a:lnTo>
                    <a:pt x="1060" y="1177"/>
                  </a:lnTo>
                  <a:cubicBezTo>
                    <a:pt x="1191" y="1296"/>
                    <a:pt x="1310" y="1403"/>
                    <a:pt x="1453" y="1522"/>
                  </a:cubicBezTo>
                  <a:cubicBezTo>
                    <a:pt x="1536" y="1606"/>
                    <a:pt x="1631" y="1689"/>
                    <a:pt x="1715" y="1772"/>
                  </a:cubicBezTo>
                  <a:lnTo>
                    <a:pt x="1834" y="1880"/>
                  </a:lnTo>
                  <a:lnTo>
                    <a:pt x="1870" y="1915"/>
                  </a:lnTo>
                  <a:lnTo>
                    <a:pt x="2143" y="2189"/>
                  </a:lnTo>
                  <a:lnTo>
                    <a:pt x="2179" y="2237"/>
                  </a:lnTo>
                  <a:cubicBezTo>
                    <a:pt x="2203" y="2284"/>
                    <a:pt x="2251" y="2308"/>
                    <a:pt x="2286" y="2356"/>
                  </a:cubicBezTo>
                  <a:lnTo>
                    <a:pt x="2310" y="2392"/>
                  </a:lnTo>
                  <a:cubicBezTo>
                    <a:pt x="2358" y="2427"/>
                    <a:pt x="2405" y="2487"/>
                    <a:pt x="2429" y="2534"/>
                  </a:cubicBezTo>
                  <a:lnTo>
                    <a:pt x="2441" y="2546"/>
                  </a:lnTo>
                  <a:lnTo>
                    <a:pt x="2524" y="2653"/>
                  </a:lnTo>
                  <a:cubicBezTo>
                    <a:pt x="2536" y="2665"/>
                    <a:pt x="2536" y="2689"/>
                    <a:pt x="2548" y="2689"/>
                  </a:cubicBezTo>
                  <a:cubicBezTo>
                    <a:pt x="2560" y="2713"/>
                    <a:pt x="2596" y="2725"/>
                    <a:pt x="2608" y="2761"/>
                  </a:cubicBezTo>
                  <a:cubicBezTo>
                    <a:pt x="2667" y="2832"/>
                    <a:pt x="2715" y="2927"/>
                    <a:pt x="2774" y="2999"/>
                  </a:cubicBezTo>
                  <a:cubicBezTo>
                    <a:pt x="2798" y="3034"/>
                    <a:pt x="2822" y="3082"/>
                    <a:pt x="2846" y="3130"/>
                  </a:cubicBezTo>
                  <a:cubicBezTo>
                    <a:pt x="2882" y="3177"/>
                    <a:pt x="2893" y="3225"/>
                    <a:pt x="2917" y="3261"/>
                  </a:cubicBezTo>
                  <a:cubicBezTo>
                    <a:pt x="2953" y="3320"/>
                    <a:pt x="3001" y="3380"/>
                    <a:pt x="3024" y="3463"/>
                  </a:cubicBezTo>
                  <a:cubicBezTo>
                    <a:pt x="3036" y="3487"/>
                    <a:pt x="3060" y="3523"/>
                    <a:pt x="3072" y="3535"/>
                  </a:cubicBezTo>
                  <a:cubicBezTo>
                    <a:pt x="3143" y="3654"/>
                    <a:pt x="3203" y="3785"/>
                    <a:pt x="3263" y="3916"/>
                  </a:cubicBezTo>
                  <a:lnTo>
                    <a:pt x="3322" y="4035"/>
                  </a:lnTo>
                  <a:cubicBezTo>
                    <a:pt x="3334" y="4070"/>
                    <a:pt x="3358" y="4118"/>
                    <a:pt x="3382" y="4154"/>
                  </a:cubicBezTo>
                  <a:cubicBezTo>
                    <a:pt x="3429" y="4225"/>
                    <a:pt x="3477" y="4320"/>
                    <a:pt x="3513" y="4416"/>
                  </a:cubicBezTo>
                  <a:cubicBezTo>
                    <a:pt x="3548" y="4451"/>
                    <a:pt x="3560" y="4499"/>
                    <a:pt x="3596" y="4547"/>
                  </a:cubicBezTo>
                  <a:cubicBezTo>
                    <a:pt x="3679" y="4713"/>
                    <a:pt x="3775" y="4868"/>
                    <a:pt x="3846" y="5035"/>
                  </a:cubicBezTo>
                  <a:cubicBezTo>
                    <a:pt x="3894" y="5118"/>
                    <a:pt x="3929" y="5213"/>
                    <a:pt x="3977" y="5285"/>
                  </a:cubicBezTo>
                  <a:cubicBezTo>
                    <a:pt x="4096" y="5511"/>
                    <a:pt x="4191" y="5701"/>
                    <a:pt x="4275" y="5904"/>
                  </a:cubicBezTo>
                  <a:cubicBezTo>
                    <a:pt x="4215" y="5797"/>
                    <a:pt x="4144" y="5678"/>
                    <a:pt x="4084" y="5570"/>
                  </a:cubicBezTo>
                  <a:cubicBezTo>
                    <a:pt x="4025" y="5487"/>
                    <a:pt x="3977" y="5404"/>
                    <a:pt x="3917" y="5320"/>
                  </a:cubicBezTo>
                  <a:cubicBezTo>
                    <a:pt x="3858" y="5225"/>
                    <a:pt x="3786" y="5154"/>
                    <a:pt x="3727" y="5059"/>
                  </a:cubicBezTo>
                  <a:cubicBezTo>
                    <a:pt x="3596" y="4880"/>
                    <a:pt x="3441" y="4701"/>
                    <a:pt x="3310" y="4547"/>
                  </a:cubicBezTo>
                  <a:cubicBezTo>
                    <a:pt x="3179" y="4380"/>
                    <a:pt x="3036" y="4201"/>
                    <a:pt x="2905" y="4035"/>
                  </a:cubicBezTo>
                  <a:cubicBezTo>
                    <a:pt x="2774" y="3856"/>
                    <a:pt x="2655" y="3689"/>
                    <a:pt x="2524" y="3511"/>
                  </a:cubicBezTo>
                  <a:cubicBezTo>
                    <a:pt x="2477" y="3475"/>
                    <a:pt x="2441" y="3415"/>
                    <a:pt x="2405" y="3368"/>
                  </a:cubicBezTo>
                  <a:cubicBezTo>
                    <a:pt x="2370" y="3320"/>
                    <a:pt x="2322" y="3296"/>
                    <a:pt x="2298" y="3249"/>
                  </a:cubicBezTo>
                  <a:cubicBezTo>
                    <a:pt x="2262" y="3213"/>
                    <a:pt x="2239" y="3177"/>
                    <a:pt x="2203" y="3142"/>
                  </a:cubicBezTo>
                  <a:lnTo>
                    <a:pt x="2072" y="3011"/>
                  </a:lnTo>
                  <a:cubicBezTo>
                    <a:pt x="2024" y="2963"/>
                    <a:pt x="1989" y="2939"/>
                    <a:pt x="1941" y="2892"/>
                  </a:cubicBezTo>
                  <a:cubicBezTo>
                    <a:pt x="1893" y="2856"/>
                    <a:pt x="1846" y="2832"/>
                    <a:pt x="1822" y="2784"/>
                  </a:cubicBezTo>
                  <a:cubicBezTo>
                    <a:pt x="1727" y="2713"/>
                    <a:pt x="1643" y="2654"/>
                    <a:pt x="1548" y="2582"/>
                  </a:cubicBezTo>
                  <a:lnTo>
                    <a:pt x="1548" y="2582"/>
                  </a:lnTo>
                  <a:lnTo>
                    <a:pt x="1596" y="2618"/>
                  </a:lnTo>
                  <a:cubicBezTo>
                    <a:pt x="1631" y="2665"/>
                    <a:pt x="1655" y="2701"/>
                    <a:pt x="1691" y="2737"/>
                  </a:cubicBezTo>
                  <a:lnTo>
                    <a:pt x="1870" y="2963"/>
                  </a:lnTo>
                  <a:cubicBezTo>
                    <a:pt x="1905" y="3011"/>
                    <a:pt x="1941" y="3070"/>
                    <a:pt x="1989" y="3118"/>
                  </a:cubicBezTo>
                  <a:cubicBezTo>
                    <a:pt x="2012" y="3154"/>
                    <a:pt x="2060" y="3201"/>
                    <a:pt x="2084" y="3261"/>
                  </a:cubicBezTo>
                  <a:cubicBezTo>
                    <a:pt x="2120" y="3308"/>
                    <a:pt x="2167" y="3368"/>
                    <a:pt x="2191" y="3415"/>
                  </a:cubicBezTo>
                  <a:cubicBezTo>
                    <a:pt x="2251" y="3499"/>
                    <a:pt x="2310" y="3594"/>
                    <a:pt x="2381" y="3689"/>
                  </a:cubicBezTo>
                  <a:lnTo>
                    <a:pt x="2560" y="3963"/>
                  </a:lnTo>
                  <a:lnTo>
                    <a:pt x="2739" y="4225"/>
                  </a:lnTo>
                  <a:cubicBezTo>
                    <a:pt x="2846" y="4380"/>
                    <a:pt x="2965" y="4523"/>
                    <a:pt x="3084" y="4678"/>
                  </a:cubicBezTo>
                  <a:cubicBezTo>
                    <a:pt x="3096" y="4689"/>
                    <a:pt x="3096" y="4701"/>
                    <a:pt x="3120" y="4725"/>
                  </a:cubicBezTo>
                  <a:cubicBezTo>
                    <a:pt x="3251" y="4904"/>
                    <a:pt x="3394" y="5082"/>
                    <a:pt x="3536" y="5237"/>
                  </a:cubicBezTo>
                  <a:cubicBezTo>
                    <a:pt x="3596" y="5320"/>
                    <a:pt x="3667" y="5404"/>
                    <a:pt x="3727" y="5475"/>
                  </a:cubicBezTo>
                  <a:cubicBezTo>
                    <a:pt x="3739" y="5499"/>
                    <a:pt x="3751" y="5523"/>
                    <a:pt x="3775" y="5535"/>
                  </a:cubicBezTo>
                  <a:cubicBezTo>
                    <a:pt x="3905" y="5701"/>
                    <a:pt x="4013" y="5892"/>
                    <a:pt x="4132" y="6071"/>
                  </a:cubicBezTo>
                  <a:cubicBezTo>
                    <a:pt x="4203" y="6190"/>
                    <a:pt x="4275" y="6297"/>
                    <a:pt x="4346" y="6416"/>
                  </a:cubicBezTo>
                  <a:cubicBezTo>
                    <a:pt x="4370" y="6428"/>
                    <a:pt x="4370" y="6452"/>
                    <a:pt x="4382" y="6463"/>
                  </a:cubicBezTo>
                  <a:cubicBezTo>
                    <a:pt x="4370" y="6452"/>
                    <a:pt x="4346" y="6416"/>
                    <a:pt x="4322" y="6404"/>
                  </a:cubicBezTo>
                  <a:cubicBezTo>
                    <a:pt x="4310" y="6404"/>
                    <a:pt x="4310" y="6416"/>
                    <a:pt x="4286" y="6416"/>
                  </a:cubicBezTo>
                  <a:lnTo>
                    <a:pt x="4227" y="6416"/>
                  </a:lnTo>
                  <a:cubicBezTo>
                    <a:pt x="4215" y="6392"/>
                    <a:pt x="4215" y="6392"/>
                    <a:pt x="4203" y="6392"/>
                  </a:cubicBezTo>
                  <a:cubicBezTo>
                    <a:pt x="4179" y="6392"/>
                    <a:pt x="4156" y="6380"/>
                    <a:pt x="4132" y="6356"/>
                  </a:cubicBezTo>
                  <a:cubicBezTo>
                    <a:pt x="4096" y="6332"/>
                    <a:pt x="4084" y="6297"/>
                    <a:pt x="4060" y="6273"/>
                  </a:cubicBezTo>
                  <a:cubicBezTo>
                    <a:pt x="4025" y="6237"/>
                    <a:pt x="4001" y="6202"/>
                    <a:pt x="3965" y="6166"/>
                  </a:cubicBezTo>
                  <a:cubicBezTo>
                    <a:pt x="3917" y="6106"/>
                    <a:pt x="3858" y="6035"/>
                    <a:pt x="3822" y="5975"/>
                  </a:cubicBezTo>
                  <a:lnTo>
                    <a:pt x="3798" y="5963"/>
                  </a:lnTo>
                  <a:lnTo>
                    <a:pt x="3667" y="5821"/>
                  </a:lnTo>
                  <a:lnTo>
                    <a:pt x="3644" y="5797"/>
                  </a:lnTo>
                  <a:cubicBezTo>
                    <a:pt x="3524" y="5678"/>
                    <a:pt x="3382" y="5559"/>
                    <a:pt x="3263" y="5451"/>
                  </a:cubicBezTo>
                  <a:cubicBezTo>
                    <a:pt x="3191" y="5392"/>
                    <a:pt x="3132" y="5332"/>
                    <a:pt x="3060" y="5273"/>
                  </a:cubicBezTo>
                  <a:cubicBezTo>
                    <a:pt x="2989" y="5213"/>
                    <a:pt x="2905" y="5142"/>
                    <a:pt x="2822" y="5082"/>
                  </a:cubicBezTo>
                  <a:cubicBezTo>
                    <a:pt x="2751" y="5023"/>
                    <a:pt x="2655" y="4939"/>
                    <a:pt x="2584" y="4892"/>
                  </a:cubicBezTo>
                  <a:cubicBezTo>
                    <a:pt x="2524" y="4844"/>
                    <a:pt x="2477" y="4797"/>
                    <a:pt x="2417" y="4749"/>
                  </a:cubicBezTo>
                  <a:lnTo>
                    <a:pt x="2381" y="4725"/>
                  </a:lnTo>
                  <a:cubicBezTo>
                    <a:pt x="2322" y="4678"/>
                    <a:pt x="2286" y="4630"/>
                    <a:pt x="2227" y="4582"/>
                  </a:cubicBezTo>
                  <a:lnTo>
                    <a:pt x="2120" y="4499"/>
                  </a:lnTo>
                  <a:cubicBezTo>
                    <a:pt x="2072" y="4463"/>
                    <a:pt x="2048" y="4427"/>
                    <a:pt x="2000" y="4392"/>
                  </a:cubicBezTo>
                  <a:lnTo>
                    <a:pt x="1929" y="4320"/>
                  </a:lnTo>
                  <a:lnTo>
                    <a:pt x="1762" y="4166"/>
                  </a:lnTo>
                  <a:cubicBezTo>
                    <a:pt x="1703" y="4106"/>
                    <a:pt x="1655" y="4070"/>
                    <a:pt x="1608" y="4011"/>
                  </a:cubicBezTo>
                  <a:lnTo>
                    <a:pt x="1536" y="3927"/>
                  </a:lnTo>
                  <a:cubicBezTo>
                    <a:pt x="1393" y="3773"/>
                    <a:pt x="1238" y="3606"/>
                    <a:pt x="1131" y="3475"/>
                  </a:cubicBezTo>
                  <a:cubicBezTo>
                    <a:pt x="1060" y="3380"/>
                    <a:pt x="1012" y="3308"/>
                    <a:pt x="953" y="3237"/>
                  </a:cubicBezTo>
                  <a:cubicBezTo>
                    <a:pt x="917" y="3142"/>
                    <a:pt x="857" y="3058"/>
                    <a:pt x="822" y="2963"/>
                  </a:cubicBezTo>
                  <a:cubicBezTo>
                    <a:pt x="750" y="2808"/>
                    <a:pt x="691" y="2642"/>
                    <a:pt x="643" y="2463"/>
                  </a:cubicBezTo>
                  <a:lnTo>
                    <a:pt x="619" y="2392"/>
                  </a:lnTo>
                  <a:cubicBezTo>
                    <a:pt x="596" y="2332"/>
                    <a:pt x="584" y="2272"/>
                    <a:pt x="560" y="2213"/>
                  </a:cubicBezTo>
                  <a:lnTo>
                    <a:pt x="536" y="2130"/>
                  </a:lnTo>
                  <a:lnTo>
                    <a:pt x="524" y="2058"/>
                  </a:lnTo>
                  <a:cubicBezTo>
                    <a:pt x="524" y="2046"/>
                    <a:pt x="512" y="2034"/>
                    <a:pt x="512" y="2011"/>
                  </a:cubicBezTo>
                  <a:cubicBezTo>
                    <a:pt x="500" y="1987"/>
                    <a:pt x="500" y="1951"/>
                    <a:pt x="476" y="1927"/>
                  </a:cubicBezTo>
                  <a:cubicBezTo>
                    <a:pt x="465" y="1880"/>
                    <a:pt x="465" y="1820"/>
                    <a:pt x="453" y="1772"/>
                  </a:cubicBezTo>
                  <a:cubicBezTo>
                    <a:pt x="441" y="1737"/>
                    <a:pt x="441" y="1677"/>
                    <a:pt x="417" y="1630"/>
                  </a:cubicBezTo>
                  <a:lnTo>
                    <a:pt x="405" y="1558"/>
                  </a:lnTo>
                  <a:cubicBezTo>
                    <a:pt x="393" y="1463"/>
                    <a:pt x="381" y="1391"/>
                    <a:pt x="381" y="1296"/>
                  </a:cubicBezTo>
                  <a:lnTo>
                    <a:pt x="357" y="1201"/>
                  </a:lnTo>
                  <a:lnTo>
                    <a:pt x="346" y="1094"/>
                  </a:lnTo>
                  <a:lnTo>
                    <a:pt x="322" y="903"/>
                  </a:lnTo>
                  <a:cubicBezTo>
                    <a:pt x="298" y="784"/>
                    <a:pt x="286" y="641"/>
                    <a:pt x="274" y="522"/>
                  </a:cubicBezTo>
                  <a:lnTo>
                    <a:pt x="274" y="498"/>
                  </a:lnTo>
                  <a:close/>
                  <a:moveTo>
                    <a:pt x="10097" y="10631"/>
                  </a:moveTo>
                  <a:cubicBezTo>
                    <a:pt x="10094" y="10634"/>
                    <a:pt x="10092" y="10638"/>
                    <a:pt x="10089" y="10642"/>
                  </a:cubicBezTo>
                  <a:lnTo>
                    <a:pt x="10089" y="10642"/>
                  </a:lnTo>
                  <a:cubicBezTo>
                    <a:pt x="10097" y="10639"/>
                    <a:pt x="10097" y="10631"/>
                    <a:pt x="10097" y="10631"/>
                  </a:cubicBezTo>
                  <a:close/>
                  <a:moveTo>
                    <a:pt x="10549" y="11047"/>
                  </a:moveTo>
                  <a:cubicBezTo>
                    <a:pt x="10548" y="11050"/>
                    <a:pt x="10546" y="11052"/>
                    <a:pt x="10544" y="11055"/>
                  </a:cubicBezTo>
                  <a:lnTo>
                    <a:pt x="10544" y="11055"/>
                  </a:lnTo>
                  <a:cubicBezTo>
                    <a:pt x="10549" y="11051"/>
                    <a:pt x="10549" y="11047"/>
                    <a:pt x="10549" y="11047"/>
                  </a:cubicBezTo>
                  <a:close/>
                  <a:moveTo>
                    <a:pt x="5465" y="3296"/>
                  </a:moveTo>
                  <a:cubicBezTo>
                    <a:pt x="5465" y="3296"/>
                    <a:pt x="5465" y="3308"/>
                    <a:pt x="5489" y="3308"/>
                  </a:cubicBezTo>
                  <a:lnTo>
                    <a:pt x="5501" y="3320"/>
                  </a:lnTo>
                  <a:lnTo>
                    <a:pt x="5501" y="3344"/>
                  </a:lnTo>
                  <a:lnTo>
                    <a:pt x="5525" y="3380"/>
                  </a:lnTo>
                  <a:cubicBezTo>
                    <a:pt x="5608" y="3535"/>
                    <a:pt x="5680" y="3677"/>
                    <a:pt x="5751" y="3820"/>
                  </a:cubicBezTo>
                  <a:cubicBezTo>
                    <a:pt x="5822" y="3951"/>
                    <a:pt x="5882" y="4082"/>
                    <a:pt x="5941" y="4213"/>
                  </a:cubicBezTo>
                  <a:cubicBezTo>
                    <a:pt x="6001" y="4356"/>
                    <a:pt x="6084" y="4487"/>
                    <a:pt x="6144" y="4630"/>
                  </a:cubicBezTo>
                  <a:lnTo>
                    <a:pt x="6358" y="5130"/>
                  </a:lnTo>
                  <a:cubicBezTo>
                    <a:pt x="6382" y="5142"/>
                    <a:pt x="6382" y="5166"/>
                    <a:pt x="6394" y="5189"/>
                  </a:cubicBezTo>
                  <a:cubicBezTo>
                    <a:pt x="6406" y="5201"/>
                    <a:pt x="6406" y="5225"/>
                    <a:pt x="6418" y="5249"/>
                  </a:cubicBezTo>
                  <a:lnTo>
                    <a:pt x="6453" y="5309"/>
                  </a:lnTo>
                  <a:lnTo>
                    <a:pt x="6501" y="5440"/>
                  </a:lnTo>
                  <a:lnTo>
                    <a:pt x="6513" y="5499"/>
                  </a:lnTo>
                  <a:cubicBezTo>
                    <a:pt x="6537" y="5582"/>
                    <a:pt x="6572" y="5690"/>
                    <a:pt x="6596" y="5785"/>
                  </a:cubicBezTo>
                  <a:lnTo>
                    <a:pt x="6620" y="5844"/>
                  </a:lnTo>
                  <a:cubicBezTo>
                    <a:pt x="6620" y="5856"/>
                    <a:pt x="6632" y="5880"/>
                    <a:pt x="6632" y="5904"/>
                  </a:cubicBezTo>
                  <a:cubicBezTo>
                    <a:pt x="6656" y="5975"/>
                    <a:pt x="6680" y="6059"/>
                    <a:pt x="6692" y="6142"/>
                  </a:cubicBezTo>
                  <a:cubicBezTo>
                    <a:pt x="6763" y="6452"/>
                    <a:pt x="6858" y="6773"/>
                    <a:pt x="6930" y="7106"/>
                  </a:cubicBezTo>
                  <a:lnTo>
                    <a:pt x="6930" y="7130"/>
                  </a:lnTo>
                  <a:cubicBezTo>
                    <a:pt x="6989" y="7428"/>
                    <a:pt x="7061" y="7726"/>
                    <a:pt x="7108" y="8023"/>
                  </a:cubicBezTo>
                  <a:cubicBezTo>
                    <a:pt x="7132" y="8190"/>
                    <a:pt x="7156" y="8357"/>
                    <a:pt x="7156" y="8523"/>
                  </a:cubicBezTo>
                  <a:cubicBezTo>
                    <a:pt x="7156" y="8607"/>
                    <a:pt x="7168" y="8702"/>
                    <a:pt x="7168" y="8785"/>
                  </a:cubicBezTo>
                  <a:cubicBezTo>
                    <a:pt x="7168" y="8857"/>
                    <a:pt x="7168" y="8916"/>
                    <a:pt x="7180" y="8999"/>
                  </a:cubicBezTo>
                  <a:lnTo>
                    <a:pt x="7180" y="9011"/>
                  </a:lnTo>
                  <a:cubicBezTo>
                    <a:pt x="7180" y="9130"/>
                    <a:pt x="7192" y="9250"/>
                    <a:pt x="7215" y="9357"/>
                  </a:cubicBezTo>
                  <a:lnTo>
                    <a:pt x="7227" y="9488"/>
                  </a:lnTo>
                  <a:cubicBezTo>
                    <a:pt x="7227" y="9571"/>
                    <a:pt x="7239" y="9666"/>
                    <a:pt x="7239" y="9738"/>
                  </a:cubicBezTo>
                  <a:cubicBezTo>
                    <a:pt x="7239" y="9809"/>
                    <a:pt x="7251" y="9904"/>
                    <a:pt x="7275" y="9976"/>
                  </a:cubicBezTo>
                  <a:cubicBezTo>
                    <a:pt x="7287" y="10047"/>
                    <a:pt x="7287" y="10131"/>
                    <a:pt x="7299" y="10202"/>
                  </a:cubicBezTo>
                  <a:cubicBezTo>
                    <a:pt x="7275" y="10131"/>
                    <a:pt x="7251" y="10047"/>
                    <a:pt x="7227" y="9976"/>
                  </a:cubicBezTo>
                  <a:lnTo>
                    <a:pt x="7227" y="9988"/>
                  </a:lnTo>
                  <a:cubicBezTo>
                    <a:pt x="7120" y="9619"/>
                    <a:pt x="7001" y="9250"/>
                    <a:pt x="6894" y="8880"/>
                  </a:cubicBezTo>
                  <a:cubicBezTo>
                    <a:pt x="6834" y="8666"/>
                    <a:pt x="6775" y="8464"/>
                    <a:pt x="6715" y="8261"/>
                  </a:cubicBezTo>
                  <a:cubicBezTo>
                    <a:pt x="6561" y="7749"/>
                    <a:pt x="6358" y="7225"/>
                    <a:pt x="6215" y="6702"/>
                  </a:cubicBezTo>
                  <a:lnTo>
                    <a:pt x="6215" y="6702"/>
                  </a:lnTo>
                  <a:cubicBezTo>
                    <a:pt x="6263" y="7035"/>
                    <a:pt x="6287" y="7356"/>
                    <a:pt x="6334" y="7690"/>
                  </a:cubicBezTo>
                  <a:cubicBezTo>
                    <a:pt x="6346" y="7749"/>
                    <a:pt x="6346" y="7809"/>
                    <a:pt x="6358" y="7868"/>
                  </a:cubicBezTo>
                  <a:cubicBezTo>
                    <a:pt x="6406" y="8130"/>
                    <a:pt x="6453" y="8404"/>
                    <a:pt x="6513" y="8666"/>
                  </a:cubicBezTo>
                  <a:cubicBezTo>
                    <a:pt x="6572" y="8952"/>
                    <a:pt x="6656" y="9238"/>
                    <a:pt x="6751" y="9500"/>
                  </a:cubicBezTo>
                  <a:cubicBezTo>
                    <a:pt x="6918" y="10023"/>
                    <a:pt x="7073" y="10547"/>
                    <a:pt x="7287" y="11047"/>
                  </a:cubicBezTo>
                  <a:cubicBezTo>
                    <a:pt x="7334" y="11166"/>
                    <a:pt x="7394" y="11297"/>
                    <a:pt x="7430" y="11416"/>
                  </a:cubicBezTo>
                  <a:cubicBezTo>
                    <a:pt x="7477" y="11512"/>
                    <a:pt x="7513" y="11619"/>
                    <a:pt x="7549" y="11702"/>
                  </a:cubicBezTo>
                  <a:cubicBezTo>
                    <a:pt x="7549" y="11738"/>
                    <a:pt x="7573" y="11762"/>
                    <a:pt x="7573" y="11797"/>
                  </a:cubicBezTo>
                  <a:cubicBezTo>
                    <a:pt x="7465" y="11690"/>
                    <a:pt x="7406" y="11595"/>
                    <a:pt x="7346" y="11512"/>
                  </a:cubicBezTo>
                  <a:cubicBezTo>
                    <a:pt x="7299" y="11452"/>
                    <a:pt x="7239" y="11369"/>
                    <a:pt x="7180" y="11321"/>
                  </a:cubicBezTo>
                  <a:cubicBezTo>
                    <a:pt x="7120" y="11238"/>
                    <a:pt x="7049" y="11155"/>
                    <a:pt x="6989" y="11083"/>
                  </a:cubicBezTo>
                  <a:cubicBezTo>
                    <a:pt x="6930" y="11024"/>
                    <a:pt x="6870" y="10940"/>
                    <a:pt x="6823" y="10881"/>
                  </a:cubicBezTo>
                  <a:lnTo>
                    <a:pt x="6787" y="10845"/>
                  </a:lnTo>
                  <a:cubicBezTo>
                    <a:pt x="6739" y="10750"/>
                    <a:pt x="6656" y="10666"/>
                    <a:pt x="6596" y="10571"/>
                  </a:cubicBezTo>
                  <a:cubicBezTo>
                    <a:pt x="6525" y="10452"/>
                    <a:pt x="6453" y="10345"/>
                    <a:pt x="6382" y="10226"/>
                  </a:cubicBezTo>
                  <a:cubicBezTo>
                    <a:pt x="6334" y="10142"/>
                    <a:pt x="6275" y="10047"/>
                    <a:pt x="6227" y="9964"/>
                  </a:cubicBezTo>
                  <a:lnTo>
                    <a:pt x="6096" y="9690"/>
                  </a:lnTo>
                  <a:lnTo>
                    <a:pt x="6061" y="9631"/>
                  </a:lnTo>
                  <a:cubicBezTo>
                    <a:pt x="6037" y="9571"/>
                    <a:pt x="6001" y="9511"/>
                    <a:pt x="5989" y="9440"/>
                  </a:cubicBezTo>
                  <a:cubicBezTo>
                    <a:pt x="5953" y="9357"/>
                    <a:pt x="5930" y="9250"/>
                    <a:pt x="5894" y="9178"/>
                  </a:cubicBezTo>
                  <a:cubicBezTo>
                    <a:pt x="5846" y="8964"/>
                    <a:pt x="5799" y="8773"/>
                    <a:pt x="5763" y="8618"/>
                  </a:cubicBezTo>
                  <a:cubicBezTo>
                    <a:pt x="5727" y="8440"/>
                    <a:pt x="5691" y="8237"/>
                    <a:pt x="5656" y="8071"/>
                  </a:cubicBezTo>
                  <a:cubicBezTo>
                    <a:pt x="5632" y="7880"/>
                    <a:pt x="5596" y="7666"/>
                    <a:pt x="5584" y="7475"/>
                  </a:cubicBezTo>
                  <a:lnTo>
                    <a:pt x="5584" y="7464"/>
                  </a:lnTo>
                  <a:cubicBezTo>
                    <a:pt x="5560" y="7285"/>
                    <a:pt x="5549" y="7106"/>
                    <a:pt x="5525" y="6928"/>
                  </a:cubicBezTo>
                  <a:lnTo>
                    <a:pt x="5489" y="6297"/>
                  </a:lnTo>
                  <a:cubicBezTo>
                    <a:pt x="5489" y="6202"/>
                    <a:pt x="5465" y="6094"/>
                    <a:pt x="5465" y="5975"/>
                  </a:cubicBezTo>
                  <a:cubicBezTo>
                    <a:pt x="5465" y="5904"/>
                    <a:pt x="5453" y="5844"/>
                    <a:pt x="5453" y="5761"/>
                  </a:cubicBezTo>
                  <a:lnTo>
                    <a:pt x="5453" y="5749"/>
                  </a:lnTo>
                  <a:cubicBezTo>
                    <a:pt x="5453" y="5666"/>
                    <a:pt x="5441" y="5570"/>
                    <a:pt x="5441" y="5487"/>
                  </a:cubicBezTo>
                  <a:cubicBezTo>
                    <a:pt x="5441" y="5392"/>
                    <a:pt x="5418" y="5320"/>
                    <a:pt x="5418" y="5249"/>
                  </a:cubicBezTo>
                  <a:cubicBezTo>
                    <a:pt x="5418" y="5166"/>
                    <a:pt x="5418" y="5094"/>
                    <a:pt x="5406" y="5023"/>
                  </a:cubicBezTo>
                  <a:cubicBezTo>
                    <a:pt x="5406" y="4868"/>
                    <a:pt x="5406" y="4737"/>
                    <a:pt x="5418" y="4618"/>
                  </a:cubicBezTo>
                  <a:cubicBezTo>
                    <a:pt x="5418" y="4535"/>
                    <a:pt x="5441" y="4451"/>
                    <a:pt x="5441" y="4368"/>
                  </a:cubicBezTo>
                  <a:cubicBezTo>
                    <a:pt x="5441" y="4273"/>
                    <a:pt x="5453" y="4201"/>
                    <a:pt x="5453" y="4118"/>
                  </a:cubicBezTo>
                  <a:cubicBezTo>
                    <a:pt x="5465" y="3963"/>
                    <a:pt x="5465" y="3796"/>
                    <a:pt x="5465" y="3654"/>
                  </a:cubicBezTo>
                  <a:lnTo>
                    <a:pt x="5465" y="3606"/>
                  </a:lnTo>
                  <a:lnTo>
                    <a:pt x="5465" y="3296"/>
                  </a:lnTo>
                  <a:close/>
                  <a:moveTo>
                    <a:pt x="13264" y="7047"/>
                  </a:moveTo>
                  <a:cubicBezTo>
                    <a:pt x="13264" y="7047"/>
                    <a:pt x="13264" y="7059"/>
                    <a:pt x="13252" y="7059"/>
                  </a:cubicBezTo>
                  <a:cubicBezTo>
                    <a:pt x="13240" y="7071"/>
                    <a:pt x="13228" y="7083"/>
                    <a:pt x="13204" y="7118"/>
                  </a:cubicBezTo>
                  <a:cubicBezTo>
                    <a:pt x="13121" y="7225"/>
                    <a:pt x="13049" y="7321"/>
                    <a:pt x="12966" y="7404"/>
                  </a:cubicBezTo>
                  <a:lnTo>
                    <a:pt x="12704" y="7761"/>
                  </a:lnTo>
                  <a:cubicBezTo>
                    <a:pt x="12657" y="7821"/>
                    <a:pt x="12597" y="7892"/>
                    <a:pt x="12549" y="7952"/>
                  </a:cubicBezTo>
                  <a:cubicBezTo>
                    <a:pt x="12466" y="8059"/>
                    <a:pt x="12407" y="8166"/>
                    <a:pt x="12335" y="8249"/>
                  </a:cubicBezTo>
                  <a:cubicBezTo>
                    <a:pt x="12252" y="8333"/>
                    <a:pt x="12192" y="8416"/>
                    <a:pt x="12133" y="8488"/>
                  </a:cubicBezTo>
                  <a:lnTo>
                    <a:pt x="12002" y="8666"/>
                  </a:lnTo>
                  <a:lnTo>
                    <a:pt x="11692" y="9071"/>
                  </a:lnTo>
                  <a:lnTo>
                    <a:pt x="11573" y="9226"/>
                  </a:lnTo>
                  <a:cubicBezTo>
                    <a:pt x="11466" y="9369"/>
                    <a:pt x="11359" y="9500"/>
                    <a:pt x="11275" y="9619"/>
                  </a:cubicBezTo>
                  <a:lnTo>
                    <a:pt x="11240" y="9642"/>
                  </a:lnTo>
                  <a:cubicBezTo>
                    <a:pt x="11180" y="9726"/>
                    <a:pt x="11121" y="9809"/>
                    <a:pt x="11049" y="9881"/>
                  </a:cubicBezTo>
                  <a:lnTo>
                    <a:pt x="10978" y="9988"/>
                  </a:lnTo>
                  <a:cubicBezTo>
                    <a:pt x="10930" y="10047"/>
                    <a:pt x="10883" y="10107"/>
                    <a:pt x="10823" y="10166"/>
                  </a:cubicBezTo>
                  <a:cubicBezTo>
                    <a:pt x="10740" y="10273"/>
                    <a:pt x="10668" y="10381"/>
                    <a:pt x="10585" y="10464"/>
                  </a:cubicBezTo>
                  <a:cubicBezTo>
                    <a:pt x="10513" y="10571"/>
                    <a:pt x="10442" y="10654"/>
                    <a:pt x="10371" y="10750"/>
                  </a:cubicBezTo>
                  <a:cubicBezTo>
                    <a:pt x="10287" y="10833"/>
                    <a:pt x="10228" y="10928"/>
                    <a:pt x="10168" y="11012"/>
                  </a:cubicBezTo>
                  <a:lnTo>
                    <a:pt x="10156" y="11047"/>
                  </a:lnTo>
                  <a:cubicBezTo>
                    <a:pt x="10085" y="11155"/>
                    <a:pt x="10025" y="11238"/>
                    <a:pt x="9978" y="11309"/>
                  </a:cubicBezTo>
                  <a:cubicBezTo>
                    <a:pt x="9918" y="11416"/>
                    <a:pt x="9847" y="11524"/>
                    <a:pt x="9787" y="11631"/>
                  </a:cubicBezTo>
                  <a:cubicBezTo>
                    <a:pt x="9775" y="11643"/>
                    <a:pt x="9775" y="11655"/>
                    <a:pt x="9751" y="11666"/>
                  </a:cubicBezTo>
                  <a:cubicBezTo>
                    <a:pt x="9740" y="11702"/>
                    <a:pt x="9728" y="11714"/>
                    <a:pt x="9716" y="11750"/>
                  </a:cubicBezTo>
                  <a:cubicBezTo>
                    <a:pt x="9680" y="11786"/>
                    <a:pt x="9656" y="11833"/>
                    <a:pt x="9632" y="11881"/>
                  </a:cubicBezTo>
                  <a:cubicBezTo>
                    <a:pt x="9632" y="11893"/>
                    <a:pt x="9620" y="11893"/>
                    <a:pt x="9620" y="11905"/>
                  </a:cubicBezTo>
                  <a:cubicBezTo>
                    <a:pt x="9549" y="12012"/>
                    <a:pt x="9490" y="12119"/>
                    <a:pt x="9418" y="12238"/>
                  </a:cubicBezTo>
                  <a:cubicBezTo>
                    <a:pt x="9382" y="12286"/>
                    <a:pt x="9359" y="12321"/>
                    <a:pt x="9335" y="12369"/>
                  </a:cubicBezTo>
                  <a:lnTo>
                    <a:pt x="9323" y="12405"/>
                  </a:lnTo>
                  <a:cubicBezTo>
                    <a:pt x="9311" y="12428"/>
                    <a:pt x="9275" y="12476"/>
                    <a:pt x="9263" y="12512"/>
                  </a:cubicBezTo>
                  <a:lnTo>
                    <a:pt x="9251" y="12524"/>
                  </a:lnTo>
                  <a:lnTo>
                    <a:pt x="9239" y="12548"/>
                  </a:lnTo>
                  <a:lnTo>
                    <a:pt x="9216" y="12583"/>
                  </a:lnTo>
                  <a:cubicBezTo>
                    <a:pt x="9239" y="12464"/>
                    <a:pt x="9263" y="12357"/>
                    <a:pt x="9299" y="12238"/>
                  </a:cubicBezTo>
                  <a:cubicBezTo>
                    <a:pt x="9311" y="12190"/>
                    <a:pt x="9311" y="12155"/>
                    <a:pt x="9323" y="12107"/>
                  </a:cubicBezTo>
                  <a:lnTo>
                    <a:pt x="9370" y="11964"/>
                  </a:lnTo>
                  <a:cubicBezTo>
                    <a:pt x="9382" y="11928"/>
                    <a:pt x="9394" y="11893"/>
                    <a:pt x="9418" y="11857"/>
                  </a:cubicBezTo>
                  <a:cubicBezTo>
                    <a:pt x="9490" y="11666"/>
                    <a:pt x="9573" y="11488"/>
                    <a:pt x="9668" y="11321"/>
                  </a:cubicBezTo>
                  <a:cubicBezTo>
                    <a:pt x="9692" y="11262"/>
                    <a:pt x="9728" y="11214"/>
                    <a:pt x="9751" y="11155"/>
                  </a:cubicBezTo>
                  <a:cubicBezTo>
                    <a:pt x="9799" y="11095"/>
                    <a:pt x="9835" y="11024"/>
                    <a:pt x="9871" y="10964"/>
                  </a:cubicBezTo>
                  <a:cubicBezTo>
                    <a:pt x="9951" y="10849"/>
                    <a:pt x="10020" y="10745"/>
                    <a:pt x="10089" y="10642"/>
                  </a:cubicBezTo>
                  <a:lnTo>
                    <a:pt x="10089" y="10642"/>
                  </a:lnTo>
                  <a:cubicBezTo>
                    <a:pt x="10088" y="10642"/>
                    <a:pt x="10087" y="10643"/>
                    <a:pt x="10085" y="10643"/>
                  </a:cubicBezTo>
                  <a:cubicBezTo>
                    <a:pt x="10144" y="10559"/>
                    <a:pt x="10204" y="10488"/>
                    <a:pt x="10263" y="10393"/>
                  </a:cubicBezTo>
                  <a:cubicBezTo>
                    <a:pt x="10335" y="10309"/>
                    <a:pt x="10394" y="10202"/>
                    <a:pt x="10454" y="10107"/>
                  </a:cubicBezTo>
                  <a:cubicBezTo>
                    <a:pt x="10573" y="9928"/>
                    <a:pt x="10680" y="9750"/>
                    <a:pt x="10787" y="9571"/>
                  </a:cubicBezTo>
                  <a:lnTo>
                    <a:pt x="10787" y="9571"/>
                  </a:lnTo>
                  <a:cubicBezTo>
                    <a:pt x="10668" y="9714"/>
                    <a:pt x="10525" y="9845"/>
                    <a:pt x="10406" y="9976"/>
                  </a:cubicBezTo>
                  <a:lnTo>
                    <a:pt x="10228" y="10154"/>
                  </a:lnTo>
                  <a:lnTo>
                    <a:pt x="10049" y="10333"/>
                  </a:lnTo>
                  <a:cubicBezTo>
                    <a:pt x="10025" y="10381"/>
                    <a:pt x="9978" y="10404"/>
                    <a:pt x="9954" y="10452"/>
                  </a:cubicBezTo>
                  <a:cubicBezTo>
                    <a:pt x="9859" y="10547"/>
                    <a:pt x="9787" y="10643"/>
                    <a:pt x="9692" y="10750"/>
                  </a:cubicBezTo>
                  <a:cubicBezTo>
                    <a:pt x="9620" y="10857"/>
                    <a:pt x="9549" y="10964"/>
                    <a:pt x="9490" y="11059"/>
                  </a:cubicBezTo>
                  <a:cubicBezTo>
                    <a:pt x="9418" y="11166"/>
                    <a:pt x="9359" y="11285"/>
                    <a:pt x="9299" y="11393"/>
                  </a:cubicBezTo>
                  <a:lnTo>
                    <a:pt x="9204" y="11571"/>
                  </a:lnTo>
                  <a:cubicBezTo>
                    <a:pt x="9180" y="11619"/>
                    <a:pt x="9156" y="11678"/>
                    <a:pt x="9132" y="11714"/>
                  </a:cubicBezTo>
                  <a:cubicBezTo>
                    <a:pt x="9097" y="11774"/>
                    <a:pt x="9073" y="11833"/>
                    <a:pt x="9061" y="11917"/>
                  </a:cubicBezTo>
                  <a:cubicBezTo>
                    <a:pt x="9037" y="11940"/>
                    <a:pt x="9025" y="11976"/>
                    <a:pt x="9025" y="12000"/>
                  </a:cubicBezTo>
                  <a:cubicBezTo>
                    <a:pt x="9013" y="12047"/>
                    <a:pt x="9001" y="12071"/>
                    <a:pt x="9001" y="12107"/>
                  </a:cubicBezTo>
                  <a:cubicBezTo>
                    <a:pt x="9001" y="12123"/>
                    <a:pt x="8991" y="12139"/>
                    <a:pt x="8984" y="12154"/>
                  </a:cubicBezTo>
                  <a:lnTo>
                    <a:pt x="8984" y="12154"/>
                  </a:lnTo>
                  <a:cubicBezTo>
                    <a:pt x="9040" y="11938"/>
                    <a:pt x="9075" y="11742"/>
                    <a:pt x="9132" y="11536"/>
                  </a:cubicBezTo>
                  <a:lnTo>
                    <a:pt x="9132" y="11512"/>
                  </a:lnTo>
                  <a:cubicBezTo>
                    <a:pt x="9156" y="11393"/>
                    <a:pt x="9168" y="11274"/>
                    <a:pt x="9204" y="11155"/>
                  </a:cubicBezTo>
                  <a:cubicBezTo>
                    <a:pt x="9216" y="11107"/>
                    <a:pt x="9239" y="11059"/>
                    <a:pt x="9239" y="11012"/>
                  </a:cubicBezTo>
                  <a:cubicBezTo>
                    <a:pt x="9251" y="10976"/>
                    <a:pt x="9251" y="10928"/>
                    <a:pt x="9263" y="10881"/>
                  </a:cubicBezTo>
                  <a:lnTo>
                    <a:pt x="9275" y="10833"/>
                  </a:lnTo>
                  <a:cubicBezTo>
                    <a:pt x="9299" y="10762"/>
                    <a:pt x="9323" y="10678"/>
                    <a:pt x="9335" y="10595"/>
                  </a:cubicBezTo>
                  <a:cubicBezTo>
                    <a:pt x="9359" y="10559"/>
                    <a:pt x="9370" y="10500"/>
                    <a:pt x="9382" y="10452"/>
                  </a:cubicBezTo>
                  <a:cubicBezTo>
                    <a:pt x="9394" y="10416"/>
                    <a:pt x="9394" y="10404"/>
                    <a:pt x="9418" y="10381"/>
                  </a:cubicBezTo>
                  <a:cubicBezTo>
                    <a:pt x="9430" y="10333"/>
                    <a:pt x="9442" y="10273"/>
                    <a:pt x="9454" y="10226"/>
                  </a:cubicBezTo>
                  <a:lnTo>
                    <a:pt x="9454" y="10214"/>
                  </a:lnTo>
                  <a:cubicBezTo>
                    <a:pt x="9454" y="10202"/>
                    <a:pt x="9478" y="10166"/>
                    <a:pt x="9478" y="10154"/>
                  </a:cubicBezTo>
                  <a:cubicBezTo>
                    <a:pt x="9490" y="10107"/>
                    <a:pt x="9501" y="10071"/>
                    <a:pt x="9537" y="10023"/>
                  </a:cubicBezTo>
                  <a:cubicBezTo>
                    <a:pt x="9549" y="10000"/>
                    <a:pt x="9549" y="9976"/>
                    <a:pt x="9561" y="9964"/>
                  </a:cubicBezTo>
                  <a:lnTo>
                    <a:pt x="9573" y="9928"/>
                  </a:lnTo>
                  <a:lnTo>
                    <a:pt x="9609" y="9857"/>
                  </a:lnTo>
                  <a:lnTo>
                    <a:pt x="9609" y="9845"/>
                  </a:lnTo>
                  <a:lnTo>
                    <a:pt x="9609" y="9821"/>
                  </a:lnTo>
                  <a:cubicBezTo>
                    <a:pt x="9620" y="9809"/>
                    <a:pt x="9620" y="9785"/>
                    <a:pt x="9632" y="9761"/>
                  </a:cubicBezTo>
                  <a:lnTo>
                    <a:pt x="9680" y="9678"/>
                  </a:lnTo>
                  <a:lnTo>
                    <a:pt x="9728" y="9583"/>
                  </a:lnTo>
                  <a:lnTo>
                    <a:pt x="9775" y="9500"/>
                  </a:lnTo>
                  <a:cubicBezTo>
                    <a:pt x="9775" y="9488"/>
                    <a:pt x="9787" y="9488"/>
                    <a:pt x="9787" y="9476"/>
                  </a:cubicBezTo>
                  <a:cubicBezTo>
                    <a:pt x="9799" y="9452"/>
                    <a:pt x="9811" y="9428"/>
                    <a:pt x="9811" y="9404"/>
                  </a:cubicBezTo>
                  <a:cubicBezTo>
                    <a:pt x="9835" y="9392"/>
                    <a:pt x="9847" y="9369"/>
                    <a:pt x="9859" y="9345"/>
                  </a:cubicBezTo>
                  <a:lnTo>
                    <a:pt x="9954" y="9214"/>
                  </a:lnTo>
                  <a:cubicBezTo>
                    <a:pt x="9966" y="9202"/>
                    <a:pt x="9966" y="9190"/>
                    <a:pt x="9978" y="9190"/>
                  </a:cubicBezTo>
                  <a:cubicBezTo>
                    <a:pt x="10013" y="9142"/>
                    <a:pt x="10049" y="9083"/>
                    <a:pt x="10085" y="9035"/>
                  </a:cubicBezTo>
                  <a:lnTo>
                    <a:pt x="10085" y="9023"/>
                  </a:lnTo>
                  <a:cubicBezTo>
                    <a:pt x="10097" y="8988"/>
                    <a:pt x="10132" y="8976"/>
                    <a:pt x="10144" y="8952"/>
                  </a:cubicBezTo>
                  <a:lnTo>
                    <a:pt x="10168" y="8916"/>
                  </a:lnTo>
                  <a:lnTo>
                    <a:pt x="10204" y="8892"/>
                  </a:lnTo>
                  <a:cubicBezTo>
                    <a:pt x="10216" y="8869"/>
                    <a:pt x="10228" y="8845"/>
                    <a:pt x="10252" y="8833"/>
                  </a:cubicBezTo>
                  <a:lnTo>
                    <a:pt x="10287" y="8773"/>
                  </a:lnTo>
                  <a:cubicBezTo>
                    <a:pt x="10335" y="8726"/>
                    <a:pt x="10371" y="8678"/>
                    <a:pt x="10406" y="8630"/>
                  </a:cubicBezTo>
                  <a:lnTo>
                    <a:pt x="10502" y="8547"/>
                  </a:lnTo>
                  <a:lnTo>
                    <a:pt x="10525" y="8511"/>
                  </a:lnTo>
                  <a:cubicBezTo>
                    <a:pt x="10561" y="8488"/>
                    <a:pt x="10585" y="8452"/>
                    <a:pt x="10633" y="8428"/>
                  </a:cubicBezTo>
                  <a:lnTo>
                    <a:pt x="10668" y="8392"/>
                  </a:lnTo>
                  <a:lnTo>
                    <a:pt x="10740" y="8321"/>
                  </a:lnTo>
                  <a:cubicBezTo>
                    <a:pt x="10787" y="8297"/>
                    <a:pt x="10823" y="8249"/>
                    <a:pt x="10871" y="8214"/>
                  </a:cubicBezTo>
                  <a:lnTo>
                    <a:pt x="10942" y="8154"/>
                  </a:lnTo>
                  <a:lnTo>
                    <a:pt x="11025" y="8118"/>
                  </a:lnTo>
                  <a:cubicBezTo>
                    <a:pt x="11037" y="8095"/>
                    <a:pt x="11049" y="8095"/>
                    <a:pt x="11061" y="8083"/>
                  </a:cubicBezTo>
                  <a:lnTo>
                    <a:pt x="11085" y="8071"/>
                  </a:lnTo>
                  <a:lnTo>
                    <a:pt x="11109" y="8071"/>
                  </a:lnTo>
                  <a:lnTo>
                    <a:pt x="11144" y="8059"/>
                  </a:lnTo>
                  <a:lnTo>
                    <a:pt x="11168" y="8035"/>
                  </a:lnTo>
                  <a:cubicBezTo>
                    <a:pt x="11264" y="7999"/>
                    <a:pt x="11359" y="7916"/>
                    <a:pt x="11466" y="7880"/>
                  </a:cubicBezTo>
                  <a:cubicBezTo>
                    <a:pt x="11585" y="7821"/>
                    <a:pt x="11692" y="7761"/>
                    <a:pt x="11811" y="7714"/>
                  </a:cubicBezTo>
                  <a:cubicBezTo>
                    <a:pt x="12014" y="7606"/>
                    <a:pt x="12228" y="7499"/>
                    <a:pt x="12430" y="7416"/>
                  </a:cubicBezTo>
                  <a:cubicBezTo>
                    <a:pt x="12490" y="7380"/>
                    <a:pt x="12538" y="7356"/>
                    <a:pt x="12597" y="7345"/>
                  </a:cubicBezTo>
                  <a:cubicBezTo>
                    <a:pt x="12752" y="7261"/>
                    <a:pt x="12895" y="7190"/>
                    <a:pt x="13049" y="7130"/>
                  </a:cubicBezTo>
                  <a:cubicBezTo>
                    <a:pt x="13085" y="7118"/>
                    <a:pt x="13133" y="7106"/>
                    <a:pt x="13169" y="7083"/>
                  </a:cubicBezTo>
                  <a:cubicBezTo>
                    <a:pt x="13204" y="7071"/>
                    <a:pt x="13240" y="7059"/>
                    <a:pt x="13264" y="7047"/>
                  </a:cubicBezTo>
                  <a:close/>
                  <a:moveTo>
                    <a:pt x="7823" y="14262"/>
                  </a:moveTo>
                  <a:cubicBezTo>
                    <a:pt x="7826" y="14264"/>
                    <a:pt x="7830" y="14266"/>
                    <a:pt x="7833" y="14268"/>
                  </a:cubicBezTo>
                  <a:lnTo>
                    <a:pt x="7833" y="14268"/>
                  </a:lnTo>
                  <a:cubicBezTo>
                    <a:pt x="7830" y="14262"/>
                    <a:pt x="7823" y="14262"/>
                    <a:pt x="7823" y="14262"/>
                  </a:cubicBezTo>
                  <a:close/>
                  <a:moveTo>
                    <a:pt x="3905" y="12155"/>
                  </a:moveTo>
                  <a:cubicBezTo>
                    <a:pt x="3977" y="12155"/>
                    <a:pt x="4072" y="12155"/>
                    <a:pt x="4144" y="12167"/>
                  </a:cubicBezTo>
                  <a:cubicBezTo>
                    <a:pt x="4239" y="12167"/>
                    <a:pt x="4322" y="12178"/>
                    <a:pt x="4417" y="12178"/>
                  </a:cubicBezTo>
                  <a:cubicBezTo>
                    <a:pt x="4489" y="12178"/>
                    <a:pt x="4548" y="12190"/>
                    <a:pt x="4620" y="12190"/>
                  </a:cubicBezTo>
                  <a:cubicBezTo>
                    <a:pt x="4691" y="12214"/>
                    <a:pt x="4787" y="12226"/>
                    <a:pt x="4870" y="12238"/>
                  </a:cubicBezTo>
                  <a:cubicBezTo>
                    <a:pt x="4906" y="12238"/>
                    <a:pt x="4929" y="12250"/>
                    <a:pt x="4965" y="12250"/>
                  </a:cubicBezTo>
                  <a:cubicBezTo>
                    <a:pt x="5013" y="12274"/>
                    <a:pt x="5048" y="12274"/>
                    <a:pt x="5096" y="12286"/>
                  </a:cubicBezTo>
                  <a:lnTo>
                    <a:pt x="5132" y="12286"/>
                  </a:lnTo>
                  <a:cubicBezTo>
                    <a:pt x="5215" y="12309"/>
                    <a:pt x="5287" y="12333"/>
                    <a:pt x="5382" y="12357"/>
                  </a:cubicBezTo>
                  <a:lnTo>
                    <a:pt x="5465" y="12405"/>
                  </a:lnTo>
                  <a:cubicBezTo>
                    <a:pt x="5501" y="12417"/>
                    <a:pt x="5525" y="12428"/>
                    <a:pt x="5572" y="12452"/>
                  </a:cubicBezTo>
                  <a:lnTo>
                    <a:pt x="5620" y="12476"/>
                  </a:lnTo>
                  <a:lnTo>
                    <a:pt x="5703" y="12524"/>
                  </a:lnTo>
                  <a:lnTo>
                    <a:pt x="5799" y="12571"/>
                  </a:lnTo>
                  <a:lnTo>
                    <a:pt x="5822" y="12583"/>
                  </a:lnTo>
                  <a:lnTo>
                    <a:pt x="6096" y="12762"/>
                  </a:lnTo>
                  <a:cubicBezTo>
                    <a:pt x="6180" y="12821"/>
                    <a:pt x="6263" y="12881"/>
                    <a:pt x="6346" y="12929"/>
                  </a:cubicBezTo>
                  <a:cubicBezTo>
                    <a:pt x="6418" y="12988"/>
                    <a:pt x="6501" y="13024"/>
                    <a:pt x="6572" y="13083"/>
                  </a:cubicBezTo>
                  <a:cubicBezTo>
                    <a:pt x="6584" y="13095"/>
                    <a:pt x="6596" y="13095"/>
                    <a:pt x="6620" y="13119"/>
                  </a:cubicBezTo>
                  <a:cubicBezTo>
                    <a:pt x="6703" y="13179"/>
                    <a:pt x="6775" y="13250"/>
                    <a:pt x="6870" y="13310"/>
                  </a:cubicBezTo>
                  <a:cubicBezTo>
                    <a:pt x="6977" y="13393"/>
                    <a:pt x="7096" y="13476"/>
                    <a:pt x="7192" y="13560"/>
                  </a:cubicBezTo>
                  <a:cubicBezTo>
                    <a:pt x="7251" y="13607"/>
                    <a:pt x="7299" y="13655"/>
                    <a:pt x="7346" y="13702"/>
                  </a:cubicBezTo>
                  <a:cubicBezTo>
                    <a:pt x="7477" y="13822"/>
                    <a:pt x="7608" y="13917"/>
                    <a:pt x="7727" y="14036"/>
                  </a:cubicBezTo>
                  <a:cubicBezTo>
                    <a:pt x="7823" y="14131"/>
                    <a:pt x="7930" y="14214"/>
                    <a:pt x="8013" y="14322"/>
                  </a:cubicBezTo>
                  <a:cubicBezTo>
                    <a:pt x="8049" y="14357"/>
                    <a:pt x="8073" y="14381"/>
                    <a:pt x="8085" y="14417"/>
                  </a:cubicBezTo>
                  <a:cubicBezTo>
                    <a:pt x="8005" y="14371"/>
                    <a:pt x="7914" y="14315"/>
                    <a:pt x="7833" y="14268"/>
                  </a:cubicBezTo>
                  <a:lnTo>
                    <a:pt x="7833" y="14268"/>
                  </a:lnTo>
                  <a:cubicBezTo>
                    <a:pt x="7834" y="14270"/>
                    <a:pt x="7835" y="14272"/>
                    <a:pt x="7835" y="14274"/>
                  </a:cubicBezTo>
                  <a:cubicBezTo>
                    <a:pt x="7763" y="14238"/>
                    <a:pt x="7668" y="14191"/>
                    <a:pt x="7596" y="14143"/>
                  </a:cubicBezTo>
                  <a:cubicBezTo>
                    <a:pt x="7537" y="14095"/>
                    <a:pt x="7465" y="14072"/>
                    <a:pt x="7406" y="14036"/>
                  </a:cubicBezTo>
                  <a:lnTo>
                    <a:pt x="7394" y="14036"/>
                  </a:lnTo>
                  <a:lnTo>
                    <a:pt x="6989" y="13810"/>
                  </a:lnTo>
                  <a:cubicBezTo>
                    <a:pt x="6942" y="13798"/>
                    <a:pt x="6918" y="13774"/>
                    <a:pt x="6870" y="13750"/>
                  </a:cubicBezTo>
                  <a:cubicBezTo>
                    <a:pt x="6834" y="13738"/>
                    <a:pt x="6799" y="13726"/>
                    <a:pt x="6763" y="13714"/>
                  </a:cubicBezTo>
                  <a:lnTo>
                    <a:pt x="6537" y="13619"/>
                  </a:lnTo>
                  <a:cubicBezTo>
                    <a:pt x="6406" y="13571"/>
                    <a:pt x="6275" y="13548"/>
                    <a:pt x="6144" y="13512"/>
                  </a:cubicBezTo>
                  <a:cubicBezTo>
                    <a:pt x="6096" y="13512"/>
                    <a:pt x="6061" y="13500"/>
                    <a:pt x="6025" y="13500"/>
                  </a:cubicBezTo>
                  <a:cubicBezTo>
                    <a:pt x="5977" y="13500"/>
                    <a:pt x="5941" y="13488"/>
                    <a:pt x="5906" y="13488"/>
                  </a:cubicBezTo>
                  <a:cubicBezTo>
                    <a:pt x="5822" y="13476"/>
                    <a:pt x="5751" y="13476"/>
                    <a:pt x="5680" y="13476"/>
                  </a:cubicBezTo>
                  <a:lnTo>
                    <a:pt x="5906" y="13524"/>
                  </a:lnTo>
                  <a:cubicBezTo>
                    <a:pt x="5977" y="13536"/>
                    <a:pt x="6037" y="13560"/>
                    <a:pt x="6108" y="13583"/>
                  </a:cubicBezTo>
                  <a:cubicBezTo>
                    <a:pt x="6168" y="13595"/>
                    <a:pt x="6227" y="13619"/>
                    <a:pt x="6287" y="13643"/>
                  </a:cubicBezTo>
                  <a:cubicBezTo>
                    <a:pt x="6346" y="13667"/>
                    <a:pt x="6394" y="13679"/>
                    <a:pt x="6453" y="13714"/>
                  </a:cubicBezTo>
                  <a:lnTo>
                    <a:pt x="6632" y="13798"/>
                  </a:lnTo>
                  <a:lnTo>
                    <a:pt x="6620" y="13798"/>
                  </a:lnTo>
                  <a:cubicBezTo>
                    <a:pt x="6680" y="13845"/>
                    <a:pt x="6739" y="13881"/>
                    <a:pt x="6799" y="13917"/>
                  </a:cubicBezTo>
                  <a:cubicBezTo>
                    <a:pt x="6858" y="13964"/>
                    <a:pt x="6930" y="14012"/>
                    <a:pt x="6989" y="14060"/>
                  </a:cubicBezTo>
                  <a:cubicBezTo>
                    <a:pt x="7108" y="14143"/>
                    <a:pt x="7227" y="14214"/>
                    <a:pt x="7346" y="14310"/>
                  </a:cubicBezTo>
                  <a:lnTo>
                    <a:pt x="7886" y="14640"/>
                  </a:lnTo>
                  <a:lnTo>
                    <a:pt x="7886" y="14640"/>
                  </a:lnTo>
                  <a:cubicBezTo>
                    <a:pt x="7855" y="14625"/>
                    <a:pt x="7827" y="14619"/>
                    <a:pt x="7811" y="14619"/>
                  </a:cubicBezTo>
                  <a:cubicBezTo>
                    <a:pt x="7763" y="14607"/>
                    <a:pt x="7727" y="14595"/>
                    <a:pt x="7692" y="14572"/>
                  </a:cubicBezTo>
                  <a:cubicBezTo>
                    <a:pt x="7608" y="14548"/>
                    <a:pt x="7537" y="14536"/>
                    <a:pt x="7477" y="14500"/>
                  </a:cubicBezTo>
                  <a:cubicBezTo>
                    <a:pt x="7287" y="14441"/>
                    <a:pt x="7096" y="14393"/>
                    <a:pt x="6894" y="14357"/>
                  </a:cubicBezTo>
                  <a:lnTo>
                    <a:pt x="6751" y="14322"/>
                  </a:lnTo>
                  <a:cubicBezTo>
                    <a:pt x="6525" y="14262"/>
                    <a:pt x="6346" y="14203"/>
                    <a:pt x="6168" y="14155"/>
                  </a:cubicBezTo>
                  <a:lnTo>
                    <a:pt x="6084" y="14131"/>
                  </a:lnTo>
                  <a:cubicBezTo>
                    <a:pt x="5906" y="14072"/>
                    <a:pt x="5727" y="14012"/>
                    <a:pt x="5549" y="13964"/>
                  </a:cubicBezTo>
                  <a:cubicBezTo>
                    <a:pt x="5394" y="13917"/>
                    <a:pt x="5263" y="13893"/>
                    <a:pt x="5108" y="13857"/>
                  </a:cubicBezTo>
                  <a:cubicBezTo>
                    <a:pt x="4965" y="13833"/>
                    <a:pt x="4834" y="13786"/>
                    <a:pt x="4679" y="13762"/>
                  </a:cubicBezTo>
                  <a:cubicBezTo>
                    <a:pt x="4537" y="13726"/>
                    <a:pt x="4382" y="13679"/>
                    <a:pt x="4251" y="13655"/>
                  </a:cubicBezTo>
                  <a:cubicBezTo>
                    <a:pt x="4215" y="13643"/>
                    <a:pt x="4179" y="13643"/>
                    <a:pt x="4144" y="13619"/>
                  </a:cubicBezTo>
                  <a:cubicBezTo>
                    <a:pt x="4060" y="13595"/>
                    <a:pt x="3965" y="13583"/>
                    <a:pt x="3882" y="13548"/>
                  </a:cubicBezTo>
                  <a:cubicBezTo>
                    <a:pt x="3798" y="13524"/>
                    <a:pt x="3715" y="13500"/>
                    <a:pt x="3644" y="13488"/>
                  </a:cubicBezTo>
                  <a:lnTo>
                    <a:pt x="3370" y="13405"/>
                  </a:lnTo>
                  <a:cubicBezTo>
                    <a:pt x="3310" y="13381"/>
                    <a:pt x="3251" y="13357"/>
                    <a:pt x="3191" y="13345"/>
                  </a:cubicBezTo>
                  <a:lnTo>
                    <a:pt x="3143" y="13321"/>
                  </a:lnTo>
                  <a:lnTo>
                    <a:pt x="3084" y="13310"/>
                  </a:lnTo>
                  <a:cubicBezTo>
                    <a:pt x="3048" y="13298"/>
                    <a:pt x="3001" y="13286"/>
                    <a:pt x="2953" y="13250"/>
                  </a:cubicBezTo>
                  <a:cubicBezTo>
                    <a:pt x="2929" y="13238"/>
                    <a:pt x="2905" y="13226"/>
                    <a:pt x="2882" y="13226"/>
                  </a:cubicBezTo>
                  <a:cubicBezTo>
                    <a:pt x="2834" y="13202"/>
                    <a:pt x="2774" y="13179"/>
                    <a:pt x="2727" y="13143"/>
                  </a:cubicBezTo>
                  <a:cubicBezTo>
                    <a:pt x="2703" y="13131"/>
                    <a:pt x="2691" y="13119"/>
                    <a:pt x="2655" y="13119"/>
                  </a:cubicBezTo>
                  <a:cubicBezTo>
                    <a:pt x="2608" y="13083"/>
                    <a:pt x="2548" y="13071"/>
                    <a:pt x="2512" y="13048"/>
                  </a:cubicBezTo>
                  <a:cubicBezTo>
                    <a:pt x="2429" y="13000"/>
                    <a:pt x="2358" y="12964"/>
                    <a:pt x="2286" y="12929"/>
                  </a:cubicBezTo>
                  <a:cubicBezTo>
                    <a:pt x="2215" y="12881"/>
                    <a:pt x="2155" y="12845"/>
                    <a:pt x="2072" y="12809"/>
                  </a:cubicBezTo>
                  <a:cubicBezTo>
                    <a:pt x="2036" y="12774"/>
                    <a:pt x="1977" y="12750"/>
                    <a:pt x="1929" y="12726"/>
                  </a:cubicBezTo>
                  <a:lnTo>
                    <a:pt x="1870" y="12702"/>
                  </a:lnTo>
                  <a:lnTo>
                    <a:pt x="1858" y="12690"/>
                  </a:lnTo>
                  <a:cubicBezTo>
                    <a:pt x="1834" y="12690"/>
                    <a:pt x="1822" y="12667"/>
                    <a:pt x="1822" y="12667"/>
                  </a:cubicBezTo>
                  <a:cubicBezTo>
                    <a:pt x="1774" y="12643"/>
                    <a:pt x="1715" y="12607"/>
                    <a:pt x="1679" y="12595"/>
                  </a:cubicBezTo>
                  <a:cubicBezTo>
                    <a:pt x="1655" y="12595"/>
                    <a:pt x="1655" y="12583"/>
                    <a:pt x="1643" y="12583"/>
                  </a:cubicBezTo>
                  <a:lnTo>
                    <a:pt x="1596" y="12548"/>
                  </a:lnTo>
                  <a:cubicBezTo>
                    <a:pt x="1619" y="12548"/>
                    <a:pt x="1619" y="12548"/>
                    <a:pt x="1631" y="12536"/>
                  </a:cubicBezTo>
                  <a:cubicBezTo>
                    <a:pt x="1691" y="12524"/>
                    <a:pt x="1739" y="12512"/>
                    <a:pt x="1798" y="12488"/>
                  </a:cubicBezTo>
                  <a:cubicBezTo>
                    <a:pt x="1917" y="12464"/>
                    <a:pt x="2048" y="12428"/>
                    <a:pt x="2167" y="12405"/>
                  </a:cubicBezTo>
                  <a:cubicBezTo>
                    <a:pt x="2274" y="12369"/>
                    <a:pt x="2370" y="12345"/>
                    <a:pt x="2477" y="12333"/>
                  </a:cubicBezTo>
                  <a:lnTo>
                    <a:pt x="2703" y="12286"/>
                  </a:lnTo>
                  <a:cubicBezTo>
                    <a:pt x="2870" y="12250"/>
                    <a:pt x="3024" y="12226"/>
                    <a:pt x="3179" y="12190"/>
                  </a:cubicBezTo>
                  <a:lnTo>
                    <a:pt x="3191" y="12190"/>
                  </a:lnTo>
                  <a:cubicBezTo>
                    <a:pt x="3263" y="12178"/>
                    <a:pt x="3346" y="12178"/>
                    <a:pt x="3417" y="12167"/>
                  </a:cubicBezTo>
                  <a:cubicBezTo>
                    <a:pt x="3501" y="12167"/>
                    <a:pt x="3596" y="12155"/>
                    <a:pt x="3679" y="12155"/>
                  </a:cubicBezTo>
                  <a:close/>
                  <a:moveTo>
                    <a:pt x="15633" y="11345"/>
                  </a:moveTo>
                  <a:lnTo>
                    <a:pt x="15633" y="11357"/>
                  </a:lnTo>
                  <a:lnTo>
                    <a:pt x="15633" y="11369"/>
                  </a:lnTo>
                  <a:lnTo>
                    <a:pt x="15633" y="11393"/>
                  </a:lnTo>
                  <a:lnTo>
                    <a:pt x="15621" y="11488"/>
                  </a:lnTo>
                  <a:cubicBezTo>
                    <a:pt x="15597" y="11643"/>
                    <a:pt x="15586" y="11786"/>
                    <a:pt x="15562" y="11940"/>
                  </a:cubicBezTo>
                  <a:cubicBezTo>
                    <a:pt x="15562" y="11964"/>
                    <a:pt x="15538" y="12000"/>
                    <a:pt x="15538" y="12024"/>
                  </a:cubicBezTo>
                  <a:cubicBezTo>
                    <a:pt x="15526" y="12107"/>
                    <a:pt x="15526" y="12167"/>
                    <a:pt x="15514" y="12238"/>
                  </a:cubicBezTo>
                  <a:lnTo>
                    <a:pt x="15502" y="12345"/>
                  </a:lnTo>
                  <a:lnTo>
                    <a:pt x="15478" y="12428"/>
                  </a:lnTo>
                  <a:lnTo>
                    <a:pt x="15478" y="12464"/>
                  </a:lnTo>
                  <a:cubicBezTo>
                    <a:pt x="15478" y="12488"/>
                    <a:pt x="15466" y="12500"/>
                    <a:pt x="15466" y="12536"/>
                  </a:cubicBezTo>
                  <a:lnTo>
                    <a:pt x="15466" y="12548"/>
                  </a:lnTo>
                  <a:cubicBezTo>
                    <a:pt x="15466" y="12559"/>
                    <a:pt x="15455" y="12595"/>
                    <a:pt x="15455" y="12607"/>
                  </a:cubicBezTo>
                  <a:cubicBezTo>
                    <a:pt x="15443" y="12702"/>
                    <a:pt x="15407" y="12786"/>
                    <a:pt x="15395" y="12881"/>
                  </a:cubicBezTo>
                  <a:cubicBezTo>
                    <a:pt x="15347" y="13036"/>
                    <a:pt x="15288" y="13202"/>
                    <a:pt x="15240" y="13369"/>
                  </a:cubicBezTo>
                  <a:cubicBezTo>
                    <a:pt x="15157" y="13667"/>
                    <a:pt x="15062" y="13964"/>
                    <a:pt x="14978" y="14250"/>
                  </a:cubicBezTo>
                  <a:lnTo>
                    <a:pt x="14966" y="14286"/>
                  </a:lnTo>
                  <a:cubicBezTo>
                    <a:pt x="14919" y="14429"/>
                    <a:pt x="14883" y="14560"/>
                    <a:pt x="14847" y="14691"/>
                  </a:cubicBezTo>
                  <a:lnTo>
                    <a:pt x="14824" y="14750"/>
                  </a:lnTo>
                  <a:cubicBezTo>
                    <a:pt x="14812" y="14798"/>
                    <a:pt x="14800" y="14857"/>
                    <a:pt x="14788" y="14905"/>
                  </a:cubicBezTo>
                  <a:lnTo>
                    <a:pt x="14740" y="15036"/>
                  </a:lnTo>
                  <a:lnTo>
                    <a:pt x="14693" y="15143"/>
                  </a:lnTo>
                  <a:lnTo>
                    <a:pt x="14645" y="15226"/>
                  </a:lnTo>
                  <a:lnTo>
                    <a:pt x="14621" y="15286"/>
                  </a:lnTo>
                  <a:lnTo>
                    <a:pt x="14609" y="15334"/>
                  </a:lnTo>
                  <a:lnTo>
                    <a:pt x="14562" y="15429"/>
                  </a:lnTo>
                  <a:lnTo>
                    <a:pt x="14526" y="15488"/>
                  </a:lnTo>
                  <a:cubicBezTo>
                    <a:pt x="14502" y="15560"/>
                    <a:pt x="14454" y="15619"/>
                    <a:pt x="14431" y="15691"/>
                  </a:cubicBezTo>
                  <a:lnTo>
                    <a:pt x="14395" y="15750"/>
                  </a:lnTo>
                  <a:cubicBezTo>
                    <a:pt x="14347" y="15846"/>
                    <a:pt x="14312" y="15917"/>
                    <a:pt x="14252" y="16000"/>
                  </a:cubicBezTo>
                  <a:cubicBezTo>
                    <a:pt x="14157" y="16143"/>
                    <a:pt x="14097" y="16262"/>
                    <a:pt x="14026" y="16358"/>
                  </a:cubicBezTo>
                  <a:cubicBezTo>
                    <a:pt x="13895" y="16572"/>
                    <a:pt x="13752" y="16774"/>
                    <a:pt x="13621" y="16977"/>
                  </a:cubicBezTo>
                  <a:lnTo>
                    <a:pt x="13514" y="17131"/>
                  </a:lnTo>
                  <a:lnTo>
                    <a:pt x="13454" y="17227"/>
                  </a:lnTo>
                  <a:cubicBezTo>
                    <a:pt x="13395" y="17310"/>
                    <a:pt x="13335" y="17405"/>
                    <a:pt x="13276" y="17477"/>
                  </a:cubicBezTo>
                  <a:lnTo>
                    <a:pt x="13252" y="17524"/>
                  </a:lnTo>
                  <a:lnTo>
                    <a:pt x="13157" y="17655"/>
                  </a:lnTo>
                  <a:lnTo>
                    <a:pt x="13026" y="17846"/>
                  </a:lnTo>
                  <a:lnTo>
                    <a:pt x="12942" y="17965"/>
                  </a:lnTo>
                  <a:lnTo>
                    <a:pt x="12859" y="18060"/>
                  </a:lnTo>
                  <a:cubicBezTo>
                    <a:pt x="12835" y="18108"/>
                    <a:pt x="12788" y="18143"/>
                    <a:pt x="12764" y="18179"/>
                  </a:cubicBezTo>
                  <a:lnTo>
                    <a:pt x="12716" y="18215"/>
                  </a:lnTo>
                  <a:cubicBezTo>
                    <a:pt x="12668" y="18286"/>
                    <a:pt x="12621" y="18322"/>
                    <a:pt x="12561" y="18382"/>
                  </a:cubicBezTo>
                  <a:cubicBezTo>
                    <a:pt x="12526" y="18441"/>
                    <a:pt x="12478" y="18489"/>
                    <a:pt x="12418" y="18548"/>
                  </a:cubicBezTo>
                  <a:lnTo>
                    <a:pt x="12359" y="18608"/>
                  </a:lnTo>
                  <a:lnTo>
                    <a:pt x="12299" y="18667"/>
                  </a:lnTo>
                  <a:lnTo>
                    <a:pt x="12264" y="18703"/>
                  </a:lnTo>
                  <a:lnTo>
                    <a:pt x="12228" y="18739"/>
                  </a:lnTo>
                  <a:cubicBezTo>
                    <a:pt x="12168" y="18798"/>
                    <a:pt x="12121" y="18882"/>
                    <a:pt x="12061" y="18929"/>
                  </a:cubicBezTo>
                  <a:cubicBezTo>
                    <a:pt x="12026" y="18977"/>
                    <a:pt x="11990" y="19025"/>
                    <a:pt x="11954" y="19072"/>
                  </a:cubicBezTo>
                  <a:lnTo>
                    <a:pt x="11906" y="19132"/>
                  </a:lnTo>
                  <a:cubicBezTo>
                    <a:pt x="11883" y="19179"/>
                    <a:pt x="11835" y="19239"/>
                    <a:pt x="11811" y="19275"/>
                  </a:cubicBezTo>
                  <a:cubicBezTo>
                    <a:pt x="11835" y="19215"/>
                    <a:pt x="11871" y="19155"/>
                    <a:pt x="11883" y="19084"/>
                  </a:cubicBezTo>
                  <a:cubicBezTo>
                    <a:pt x="11906" y="19013"/>
                    <a:pt x="11954" y="18941"/>
                    <a:pt x="11990" y="18846"/>
                  </a:cubicBezTo>
                  <a:cubicBezTo>
                    <a:pt x="12002" y="18822"/>
                    <a:pt x="12014" y="18774"/>
                    <a:pt x="12049" y="18739"/>
                  </a:cubicBezTo>
                  <a:cubicBezTo>
                    <a:pt x="12073" y="18703"/>
                    <a:pt x="12085" y="18655"/>
                    <a:pt x="12121" y="18608"/>
                  </a:cubicBezTo>
                  <a:cubicBezTo>
                    <a:pt x="12192" y="18489"/>
                    <a:pt x="12252" y="18370"/>
                    <a:pt x="12323" y="18251"/>
                  </a:cubicBezTo>
                  <a:cubicBezTo>
                    <a:pt x="12407" y="18132"/>
                    <a:pt x="12490" y="18001"/>
                    <a:pt x="12561" y="17882"/>
                  </a:cubicBezTo>
                  <a:lnTo>
                    <a:pt x="12883" y="17393"/>
                  </a:lnTo>
                  <a:cubicBezTo>
                    <a:pt x="12966" y="17227"/>
                    <a:pt x="13061" y="17072"/>
                    <a:pt x="13145" y="16917"/>
                  </a:cubicBezTo>
                  <a:lnTo>
                    <a:pt x="13145" y="16929"/>
                  </a:lnTo>
                  <a:cubicBezTo>
                    <a:pt x="13157" y="16917"/>
                    <a:pt x="13157" y="16881"/>
                    <a:pt x="13180" y="16869"/>
                  </a:cubicBezTo>
                  <a:cubicBezTo>
                    <a:pt x="13204" y="16810"/>
                    <a:pt x="13252" y="16750"/>
                    <a:pt x="13276" y="16691"/>
                  </a:cubicBezTo>
                  <a:lnTo>
                    <a:pt x="13276" y="16703"/>
                  </a:lnTo>
                  <a:cubicBezTo>
                    <a:pt x="13323" y="16631"/>
                    <a:pt x="13359" y="16572"/>
                    <a:pt x="13395" y="16488"/>
                  </a:cubicBezTo>
                  <a:cubicBezTo>
                    <a:pt x="13442" y="16417"/>
                    <a:pt x="13490" y="16334"/>
                    <a:pt x="13538" y="16250"/>
                  </a:cubicBezTo>
                  <a:cubicBezTo>
                    <a:pt x="13573" y="16179"/>
                    <a:pt x="13621" y="16107"/>
                    <a:pt x="13669" y="16048"/>
                  </a:cubicBezTo>
                  <a:cubicBezTo>
                    <a:pt x="13681" y="16012"/>
                    <a:pt x="13716" y="15988"/>
                    <a:pt x="13728" y="15953"/>
                  </a:cubicBezTo>
                  <a:cubicBezTo>
                    <a:pt x="13752" y="15929"/>
                    <a:pt x="13776" y="15893"/>
                    <a:pt x="13800" y="15857"/>
                  </a:cubicBezTo>
                  <a:cubicBezTo>
                    <a:pt x="13847" y="15798"/>
                    <a:pt x="13871" y="15750"/>
                    <a:pt x="13919" y="15691"/>
                  </a:cubicBezTo>
                  <a:cubicBezTo>
                    <a:pt x="13919" y="15691"/>
                    <a:pt x="13919" y="15679"/>
                    <a:pt x="13931" y="15679"/>
                  </a:cubicBezTo>
                  <a:cubicBezTo>
                    <a:pt x="14026" y="15536"/>
                    <a:pt x="14133" y="15417"/>
                    <a:pt x="14216" y="15286"/>
                  </a:cubicBezTo>
                  <a:cubicBezTo>
                    <a:pt x="14323" y="15143"/>
                    <a:pt x="14431" y="14976"/>
                    <a:pt x="14526" y="14834"/>
                  </a:cubicBezTo>
                  <a:lnTo>
                    <a:pt x="14526" y="14834"/>
                  </a:lnTo>
                  <a:cubicBezTo>
                    <a:pt x="14347" y="15036"/>
                    <a:pt x="14169" y="15238"/>
                    <a:pt x="13990" y="15441"/>
                  </a:cubicBezTo>
                  <a:lnTo>
                    <a:pt x="13978" y="15453"/>
                  </a:lnTo>
                  <a:lnTo>
                    <a:pt x="13954" y="15476"/>
                  </a:lnTo>
                  <a:lnTo>
                    <a:pt x="13895" y="15536"/>
                  </a:lnTo>
                  <a:lnTo>
                    <a:pt x="13871" y="15560"/>
                  </a:lnTo>
                  <a:lnTo>
                    <a:pt x="13847" y="15584"/>
                  </a:lnTo>
                  <a:lnTo>
                    <a:pt x="13835" y="15596"/>
                  </a:lnTo>
                  <a:cubicBezTo>
                    <a:pt x="13716" y="15715"/>
                    <a:pt x="13597" y="15857"/>
                    <a:pt x="13490" y="15988"/>
                  </a:cubicBezTo>
                  <a:cubicBezTo>
                    <a:pt x="13454" y="16036"/>
                    <a:pt x="13430" y="16060"/>
                    <a:pt x="13395" y="16107"/>
                  </a:cubicBezTo>
                  <a:lnTo>
                    <a:pt x="13311" y="16238"/>
                  </a:lnTo>
                  <a:cubicBezTo>
                    <a:pt x="13264" y="16298"/>
                    <a:pt x="13216" y="16369"/>
                    <a:pt x="13180" y="16429"/>
                  </a:cubicBezTo>
                  <a:cubicBezTo>
                    <a:pt x="13073" y="16596"/>
                    <a:pt x="12978" y="16762"/>
                    <a:pt x="12883" y="16929"/>
                  </a:cubicBezTo>
                  <a:cubicBezTo>
                    <a:pt x="12788" y="17084"/>
                    <a:pt x="12680" y="17262"/>
                    <a:pt x="12597" y="17429"/>
                  </a:cubicBezTo>
                  <a:cubicBezTo>
                    <a:pt x="12502" y="17584"/>
                    <a:pt x="12430" y="17727"/>
                    <a:pt x="12347" y="17882"/>
                  </a:cubicBezTo>
                  <a:cubicBezTo>
                    <a:pt x="12252" y="18036"/>
                    <a:pt x="12145" y="18203"/>
                    <a:pt x="12061" y="18370"/>
                  </a:cubicBezTo>
                  <a:cubicBezTo>
                    <a:pt x="12026" y="18417"/>
                    <a:pt x="12014" y="18453"/>
                    <a:pt x="11990" y="18501"/>
                  </a:cubicBezTo>
                  <a:cubicBezTo>
                    <a:pt x="11966" y="18548"/>
                    <a:pt x="11942" y="18572"/>
                    <a:pt x="11930" y="18620"/>
                  </a:cubicBezTo>
                  <a:cubicBezTo>
                    <a:pt x="11906" y="18655"/>
                    <a:pt x="11895" y="18691"/>
                    <a:pt x="11883" y="18727"/>
                  </a:cubicBezTo>
                  <a:cubicBezTo>
                    <a:pt x="11871" y="18774"/>
                    <a:pt x="11835" y="18810"/>
                    <a:pt x="11823" y="18858"/>
                  </a:cubicBezTo>
                  <a:cubicBezTo>
                    <a:pt x="11787" y="18953"/>
                    <a:pt x="11752" y="19036"/>
                    <a:pt x="11716" y="19144"/>
                  </a:cubicBezTo>
                  <a:cubicBezTo>
                    <a:pt x="11692" y="19227"/>
                    <a:pt x="11656" y="19310"/>
                    <a:pt x="11633" y="19394"/>
                  </a:cubicBezTo>
                  <a:cubicBezTo>
                    <a:pt x="11597" y="19489"/>
                    <a:pt x="11573" y="19560"/>
                    <a:pt x="11537" y="19656"/>
                  </a:cubicBezTo>
                  <a:cubicBezTo>
                    <a:pt x="11537" y="19656"/>
                    <a:pt x="11537" y="19667"/>
                    <a:pt x="11525" y="19667"/>
                  </a:cubicBezTo>
                  <a:cubicBezTo>
                    <a:pt x="11525" y="19525"/>
                    <a:pt x="11514" y="19382"/>
                    <a:pt x="11514" y="19251"/>
                  </a:cubicBezTo>
                  <a:cubicBezTo>
                    <a:pt x="11514" y="19179"/>
                    <a:pt x="11514" y="19108"/>
                    <a:pt x="11490" y="19036"/>
                  </a:cubicBezTo>
                  <a:cubicBezTo>
                    <a:pt x="11573" y="18941"/>
                    <a:pt x="11585" y="18917"/>
                    <a:pt x="11585" y="18894"/>
                  </a:cubicBezTo>
                  <a:cubicBezTo>
                    <a:pt x="11597" y="18846"/>
                    <a:pt x="11621" y="18786"/>
                    <a:pt x="11645" y="18739"/>
                  </a:cubicBezTo>
                  <a:lnTo>
                    <a:pt x="11740" y="18501"/>
                  </a:lnTo>
                  <a:lnTo>
                    <a:pt x="11823" y="18263"/>
                  </a:lnTo>
                  <a:cubicBezTo>
                    <a:pt x="11871" y="18179"/>
                    <a:pt x="11895" y="18084"/>
                    <a:pt x="11942" y="18001"/>
                  </a:cubicBezTo>
                  <a:cubicBezTo>
                    <a:pt x="11954" y="17953"/>
                    <a:pt x="11990" y="17905"/>
                    <a:pt x="12002" y="17870"/>
                  </a:cubicBezTo>
                  <a:cubicBezTo>
                    <a:pt x="12049" y="17762"/>
                    <a:pt x="12097" y="17667"/>
                    <a:pt x="12133" y="17584"/>
                  </a:cubicBezTo>
                  <a:lnTo>
                    <a:pt x="12180" y="17489"/>
                  </a:lnTo>
                  <a:cubicBezTo>
                    <a:pt x="12204" y="17417"/>
                    <a:pt x="12252" y="17346"/>
                    <a:pt x="12299" y="17274"/>
                  </a:cubicBezTo>
                  <a:lnTo>
                    <a:pt x="12347" y="17191"/>
                  </a:lnTo>
                  <a:cubicBezTo>
                    <a:pt x="12383" y="17108"/>
                    <a:pt x="12442" y="17000"/>
                    <a:pt x="12490" y="16917"/>
                  </a:cubicBezTo>
                  <a:lnTo>
                    <a:pt x="12538" y="16822"/>
                  </a:lnTo>
                  <a:lnTo>
                    <a:pt x="12549" y="16798"/>
                  </a:lnTo>
                  <a:cubicBezTo>
                    <a:pt x="12645" y="16643"/>
                    <a:pt x="12716" y="16512"/>
                    <a:pt x="12799" y="16358"/>
                  </a:cubicBezTo>
                  <a:lnTo>
                    <a:pt x="12835" y="16322"/>
                  </a:lnTo>
                  <a:cubicBezTo>
                    <a:pt x="12859" y="16274"/>
                    <a:pt x="12883" y="16227"/>
                    <a:pt x="12907" y="16203"/>
                  </a:cubicBezTo>
                  <a:lnTo>
                    <a:pt x="13038" y="15929"/>
                  </a:lnTo>
                  <a:cubicBezTo>
                    <a:pt x="13097" y="15822"/>
                    <a:pt x="13145" y="15726"/>
                    <a:pt x="13204" y="15619"/>
                  </a:cubicBezTo>
                  <a:lnTo>
                    <a:pt x="13252" y="15512"/>
                  </a:lnTo>
                  <a:cubicBezTo>
                    <a:pt x="13300" y="15429"/>
                    <a:pt x="13335" y="15345"/>
                    <a:pt x="13383" y="15262"/>
                  </a:cubicBezTo>
                  <a:cubicBezTo>
                    <a:pt x="13395" y="15215"/>
                    <a:pt x="13430" y="15191"/>
                    <a:pt x="13442" y="15143"/>
                  </a:cubicBezTo>
                  <a:cubicBezTo>
                    <a:pt x="13454" y="15107"/>
                    <a:pt x="13478" y="15084"/>
                    <a:pt x="13490" y="15072"/>
                  </a:cubicBezTo>
                  <a:cubicBezTo>
                    <a:pt x="13502" y="15036"/>
                    <a:pt x="13514" y="15024"/>
                    <a:pt x="13538" y="14988"/>
                  </a:cubicBezTo>
                  <a:cubicBezTo>
                    <a:pt x="13561" y="14953"/>
                    <a:pt x="13597" y="14893"/>
                    <a:pt x="13621" y="14845"/>
                  </a:cubicBezTo>
                  <a:lnTo>
                    <a:pt x="13692" y="14738"/>
                  </a:lnTo>
                  <a:lnTo>
                    <a:pt x="13776" y="14631"/>
                  </a:lnTo>
                  <a:cubicBezTo>
                    <a:pt x="13835" y="14548"/>
                    <a:pt x="13895" y="14453"/>
                    <a:pt x="13931" y="14369"/>
                  </a:cubicBezTo>
                  <a:lnTo>
                    <a:pt x="13978" y="14298"/>
                  </a:lnTo>
                  <a:cubicBezTo>
                    <a:pt x="14157" y="14024"/>
                    <a:pt x="14323" y="13774"/>
                    <a:pt x="14466" y="13524"/>
                  </a:cubicBezTo>
                  <a:cubicBezTo>
                    <a:pt x="14490" y="13488"/>
                    <a:pt x="14502" y="13476"/>
                    <a:pt x="14514" y="13441"/>
                  </a:cubicBezTo>
                  <a:cubicBezTo>
                    <a:pt x="14550" y="13405"/>
                    <a:pt x="14573" y="13345"/>
                    <a:pt x="14609" y="13298"/>
                  </a:cubicBezTo>
                  <a:lnTo>
                    <a:pt x="14740" y="13060"/>
                  </a:lnTo>
                  <a:cubicBezTo>
                    <a:pt x="14800" y="12952"/>
                    <a:pt x="14847" y="12845"/>
                    <a:pt x="14883" y="12762"/>
                  </a:cubicBezTo>
                  <a:lnTo>
                    <a:pt x="14919" y="12690"/>
                  </a:lnTo>
                  <a:lnTo>
                    <a:pt x="14966" y="12583"/>
                  </a:lnTo>
                  <a:cubicBezTo>
                    <a:pt x="15002" y="12488"/>
                    <a:pt x="15050" y="12393"/>
                    <a:pt x="15109" y="12286"/>
                  </a:cubicBezTo>
                  <a:cubicBezTo>
                    <a:pt x="15157" y="12214"/>
                    <a:pt x="15181" y="12131"/>
                    <a:pt x="15216" y="12071"/>
                  </a:cubicBezTo>
                  <a:cubicBezTo>
                    <a:pt x="15240" y="12000"/>
                    <a:pt x="15288" y="11940"/>
                    <a:pt x="15324" y="11881"/>
                  </a:cubicBezTo>
                  <a:lnTo>
                    <a:pt x="15407" y="11738"/>
                  </a:lnTo>
                  <a:cubicBezTo>
                    <a:pt x="15455" y="11655"/>
                    <a:pt x="15502" y="11571"/>
                    <a:pt x="15538" y="11500"/>
                  </a:cubicBezTo>
                  <a:cubicBezTo>
                    <a:pt x="15562" y="11464"/>
                    <a:pt x="15586" y="11416"/>
                    <a:pt x="15597" y="11393"/>
                  </a:cubicBezTo>
                  <a:lnTo>
                    <a:pt x="15633" y="11345"/>
                  </a:lnTo>
                  <a:close/>
                  <a:moveTo>
                    <a:pt x="4572" y="16167"/>
                  </a:moveTo>
                  <a:cubicBezTo>
                    <a:pt x="4620" y="16179"/>
                    <a:pt x="4656" y="16179"/>
                    <a:pt x="4691" y="16191"/>
                  </a:cubicBezTo>
                  <a:cubicBezTo>
                    <a:pt x="4918" y="16250"/>
                    <a:pt x="5156" y="16334"/>
                    <a:pt x="5441" y="16453"/>
                  </a:cubicBezTo>
                  <a:cubicBezTo>
                    <a:pt x="5549" y="16488"/>
                    <a:pt x="5632" y="16524"/>
                    <a:pt x="5727" y="16572"/>
                  </a:cubicBezTo>
                  <a:lnTo>
                    <a:pt x="5989" y="16703"/>
                  </a:lnTo>
                  <a:lnTo>
                    <a:pt x="6025" y="16703"/>
                  </a:lnTo>
                  <a:lnTo>
                    <a:pt x="6037" y="16715"/>
                  </a:lnTo>
                  <a:lnTo>
                    <a:pt x="6049" y="16727"/>
                  </a:lnTo>
                  <a:lnTo>
                    <a:pt x="6084" y="16750"/>
                  </a:lnTo>
                  <a:lnTo>
                    <a:pt x="6096" y="16750"/>
                  </a:lnTo>
                  <a:lnTo>
                    <a:pt x="6180" y="16786"/>
                  </a:lnTo>
                  <a:cubicBezTo>
                    <a:pt x="6203" y="16786"/>
                    <a:pt x="6203" y="16810"/>
                    <a:pt x="6215" y="16810"/>
                  </a:cubicBezTo>
                  <a:cubicBezTo>
                    <a:pt x="6299" y="16846"/>
                    <a:pt x="6382" y="16905"/>
                    <a:pt x="6465" y="16965"/>
                  </a:cubicBezTo>
                  <a:lnTo>
                    <a:pt x="6644" y="17108"/>
                  </a:lnTo>
                  <a:cubicBezTo>
                    <a:pt x="6739" y="17179"/>
                    <a:pt x="6823" y="17250"/>
                    <a:pt x="6930" y="17322"/>
                  </a:cubicBezTo>
                  <a:lnTo>
                    <a:pt x="7073" y="17441"/>
                  </a:lnTo>
                  <a:cubicBezTo>
                    <a:pt x="7132" y="17489"/>
                    <a:pt x="7192" y="17536"/>
                    <a:pt x="7239" y="17584"/>
                  </a:cubicBezTo>
                  <a:cubicBezTo>
                    <a:pt x="7334" y="17667"/>
                    <a:pt x="7406" y="17762"/>
                    <a:pt x="7477" y="17846"/>
                  </a:cubicBezTo>
                  <a:lnTo>
                    <a:pt x="7477" y="17858"/>
                  </a:lnTo>
                  <a:lnTo>
                    <a:pt x="7513" y="17893"/>
                  </a:lnTo>
                  <a:lnTo>
                    <a:pt x="7525" y="17917"/>
                  </a:lnTo>
                  <a:cubicBezTo>
                    <a:pt x="7644" y="18060"/>
                    <a:pt x="7751" y="18191"/>
                    <a:pt x="7870" y="18334"/>
                  </a:cubicBezTo>
                  <a:cubicBezTo>
                    <a:pt x="7906" y="18382"/>
                    <a:pt x="7942" y="18429"/>
                    <a:pt x="7989" y="18477"/>
                  </a:cubicBezTo>
                  <a:cubicBezTo>
                    <a:pt x="8025" y="18513"/>
                    <a:pt x="8061" y="18560"/>
                    <a:pt x="8108" y="18608"/>
                  </a:cubicBezTo>
                  <a:lnTo>
                    <a:pt x="8227" y="18751"/>
                  </a:lnTo>
                  <a:lnTo>
                    <a:pt x="8239" y="18786"/>
                  </a:lnTo>
                  <a:cubicBezTo>
                    <a:pt x="8358" y="18917"/>
                    <a:pt x="8466" y="19048"/>
                    <a:pt x="8585" y="19167"/>
                  </a:cubicBezTo>
                  <a:lnTo>
                    <a:pt x="8668" y="19263"/>
                  </a:lnTo>
                  <a:lnTo>
                    <a:pt x="8716" y="19310"/>
                  </a:lnTo>
                  <a:cubicBezTo>
                    <a:pt x="8704" y="19513"/>
                    <a:pt x="8668" y="19667"/>
                    <a:pt x="8656" y="19810"/>
                  </a:cubicBezTo>
                  <a:cubicBezTo>
                    <a:pt x="8644" y="19775"/>
                    <a:pt x="8608" y="19703"/>
                    <a:pt x="8597" y="19667"/>
                  </a:cubicBezTo>
                  <a:cubicBezTo>
                    <a:pt x="8549" y="19572"/>
                    <a:pt x="8501" y="19501"/>
                    <a:pt x="8442" y="19406"/>
                  </a:cubicBezTo>
                  <a:cubicBezTo>
                    <a:pt x="8430" y="19394"/>
                    <a:pt x="8430" y="19382"/>
                    <a:pt x="8418" y="19370"/>
                  </a:cubicBezTo>
                  <a:cubicBezTo>
                    <a:pt x="8406" y="19334"/>
                    <a:pt x="8382" y="19322"/>
                    <a:pt x="8370" y="19298"/>
                  </a:cubicBezTo>
                  <a:cubicBezTo>
                    <a:pt x="8347" y="19251"/>
                    <a:pt x="8311" y="19215"/>
                    <a:pt x="8287" y="19191"/>
                  </a:cubicBezTo>
                  <a:cubicBezTo>
                    <a:pt x="8168" y="19036"/>
                    <a:pt x="8025" y="18905"/>
                    <a:pt x="7906" y="18751"/>
                  </a:cubicBezTo>
                  <a:cubicBezTo>
                    <a:pt x="7656" y="18477"/>
                    <a:pt x="7406" y="18191"/>
                    <a:pt x="7168" y="17905"/>
                  </a:cubicBezTo>
                  <a:lnTo>
                    <a:pt x="7168" y="17905"/>
                  </a:lnTo>
                  <a:cubicBezTo>
                    <a:pt x="7215" y="17965"/>
                    <a:pt x="7239" y="18036"/>
                    <a:pt x="7287" y="18096"/>
                  </a:cubicBezTo>
                  <a:cubicBezTo>
                    <a:pt x="7311" y="18143"/>
                    <a:pt x="7334" y="18179"/>
                    <a:pt x="7358" y="18215"/>
                  </a:cubicBezTo>
                  <a:cubicBezTo>
                    <a:pt x="7418" y="18322"/>
                    <a:pt x="7489" y="18429"/>
                    <a:pt x="7549" y="18513"/>
                  </a:cubicBezTo>
                  <a:lnTo>
                    <a:pt x="7775" y="18834"/>
                  </a:lnTo>
                  <a:cubicBezTo>
                    <a:pt x="7835" y="18905"/>
                    <a:pt x="7894" y="18989"/>
                    <a:pt x="7954" y="19072"/>
                  </a:cubicBezTo>
                  <a:cubicBezTo>
                    <a:pt x="8013" y="19144"/>
                    <a:pt x="8073" y="19215"/>
                    <a:pt x="8120" y="19286"/>
                  </a:cubicBezTo>
                  <a:cubicBezTo>
                    <a:pt x="8180" y="19370"/>
                    <a:pt x="8239" y="19453"/>
                    <a:pt x="8299" y="19525"/>
                  </a:cubicBezTo>
                  <a:cubicBezTo>
                    <a:pt x="8347" y="19608"/>
                    <a:pt x="8382" y="19679"/>
                    <a:pt x="8442" y="19739"/>
                  </a:cubicBezTo>
                  <a:cubicBezTo>
                    <a:pt x="8477" y="19787"/>
                    <a:pt x="8501" y="19846"/>
                    <a:pt x="8537" y="19906"/>
                  </a:cubicBezTo>
                  <a:cubicBezTo>
                    <a:pt x="8549" y="19929"/>
                    <a:pt x="8561" y="19965"/>
                    <a:pt x="8585" y="20001"/>
                  </a:cubicBezTo>
                  <a:lnTo>
                    <a:pt x="8585" y="20025"/>
                  </a:lnTo>
                  <a:cubicBezTo>
                    <a:pt x="8585" y="20048"/>
                    <a:pt x="8597" y="20084"/>
                    <a:pt x="8644" y="20084"/>
                  </a:cubicBezTo>
                  <a:lnTo>
                    <a:pt x="8668" y="20084"/>
                  </a:lnTo>
                  <a:cubicBezTo>
                    <a:pt x="8656" y="20179"/>
                    <a:pt x="8656" y="20287"/>
                    <a:pt x="8644" y="20382"/>
                  </a:cubicBezTo>
                  <a:lnTo>
                    <a:pt x="8644" y="20620"/>
                  </a:lnTo>
                  <a:cubicBezTo>
                    <a:pt x="8608" y="20560"/>
                    <a:pt x="8585" y="20501"/>
                    <a:pt x="8537" y="20441"/>
                  </a:cubicBezTo>
                  <a:cubicBezTo>
                    <a:pt x="8501" y="20382"/>
                    <a:pt x="8466" y="20298"/>
                    <a:pt x="8418" y="20227"/>
                  </a:cubicBezTo>
                  <a:lnTo>
                    <a:pt x="8406" y="20215"/>
                  </a:lnTo>
                  <a:lnTo>
                    <a:pt x="8406" y="20203"/>
                  </a:lnTo>
                  <a:cubicBezTo>
                    <a:pt x="8406" y="20179"/>
                    <a:pt x="8382" y="20179"/>
                    <a:pt x="8382" y="20168"/>
                  </a:cubicBezTo>
                  <a:lnTo>
                    <a:pt x="8370" y="20156"/>
                  </a:lnTo>
                  <a:lnTo>
                    <a:pt x="8370" y="20144"/>
                  </a:lnTo>
                  <a:lnTo>
                    <a:pt x="8358" y="20108"/>
                  </a:lnTo>
                  <a:cubicBezTo>
                    <a:pt x="8239" y="19917"/>
                    <a:pt x="8096" y="19727"/>
                    <a:pt x="7966" y="19548"/>
                  </a:cubicBezTo>
                  <a:cubicBezTo>
                    <a:pt x="7882" y="19429"/>
                    <a:pt x="7787" y="19310"/>
                    <a:pt x="7680" y="19167"/>
                  </a:cubicBezTo>
                  <a:cubicBezTo>
                    <a:pt x="7596" y="19048"/>
                    <a:pt x="7501" y="18917"/>
                    <a:pt x="7418" y="18786"/>
                  </a:cubicBezTo>
                  <a:cubicBezTo>
                    <a:pt x="7382" y="18739"/>
                    <a:pt x="7358" y="18679"/>
                    <a:pt x="7311" y="18632"/>
                  </a:cubicBezTo>
                  <a:cubicBezTo>
                    <a:pt x="7180" y="18441"/>
                    <a:pt x="7049" y="18251"/>
                    <a:pt x="6894" y="18072"/>
                  </a:cubicBezTo>
                  <a:cubicBezTo>
                    <a:pt x="6858" y="18012"/>
                    <a:pt x="6787" y="17953"/>
                    <a:pt x="6739" y="17893"/>
                  </a:cubicBezTo>
                  <a:cubicBezTo>
                    <a:pt x="6692" y="17834"/>
                    <a:pt x="6632" y="17786"/>
                    <a:pt x="6572" y="17739"/>
                  </a:cubicBezTo>
                  <a:lnTo>
                    <a:pt x="6549" y="17727"/>
                  </a:lnTo>
                  <a:cubicBezTo>
                    <a:pt x="6489" y="17667"/>
                    <a:pt x="6418" y="17608"/>
                    <a:pt x="6358" y="17560"/>
                  </a:cubicBezTo>
                  <a:cubicBezTo>
                    <a:pt x="6322" y="17536"/>
                    <a:pt x="6287" y="17501"/>
                    <a:pt x="6239" y="17465"/>
                  </a:cubicBezTo>
                  <a:cubicBezTo>
                    <a:pt x="6144" y="17381"/>
                    <a:pt x="6049" y="17298"/>
                    <a:pt x="5965" y="17203"/>
                  </a:cubicBezTo>
                  <a:cubicBezTo>
                    <a:pt x="5846" y="17108"/>
                    <a:pt x="5703" y="16989"/>
                    <a:pt x="5572" y="16881"/>
                  </a:cubicBezTo>
                  <a:cubicBezTo>
                    <a:pt x="5429" y="16762"/>
                    <a:pt x="5263" y="16655"/>
                    <a:pt x="5108" y="16548"/>
                  </a:cubicBezTo>
                  <a:cubicBezTo>
                    <a:pt x="5025" y="16488"/>
                    <a:pt x="4929" y="16429"/>
                    <a:pt x="4834" y="16358"/>
                  </a:cubicBezTo>
                  <a:lnTo>
                    <a:pt x="4751" y="16310"/>
                  </a:lnTo>
                  <a:cubicBezTo>
                    <a:pt x="4727" y="16286"/>
                    <a:pt x="4679" y="16274"/>
                    <a:pt x="4656" y="16238"/>
                  </a:cubicBezTo>
                  <a:cubicBezTo>
                    <a:pt x="4632" y="16227"/>
                    <a:pt x="4620" y="16227"/>
                    <a:pt x="4608" y="16215"/>
                  </a:cubicBezTo>
                  <a:cubicBezTo>
                    <a:pt x="4596" y="16191"/>
                    <a:pt x="4572" y="16179"/>
                    <a:pt x="4548" y="16167"/>
                  </a:cubicBezTo>
                  <a:close/>
                  <a:moveTo>
                    <a:pt x="10537" y="13798"/>
                  </a:moveTo>
                  <a:cubicBezTo>
                    <a:pt x="10537" y="13822"/>
                    <a:pt x="10537" y="13833"/>
                    <a:pt x="10561" y="13845"/>
                  </a:cubicBezTo>
                  <a:cubicBezTo>
                    <a:pt x="10573" y="13917"/>
                    <a:pt x="10597" y="13976"/>
                    <a:pt x="10621" y="14060"/>
                  </a:cubicBezTo>
                  <a:cubicBezTo>
                    <a:pt x="10633" y="14083"/>
                    <a:pt x="10633" y="14119"/>
                    <a:pt x="10644" y="14143"/>
                  </a:cubicBezTo>
                  <a:cubicBezTo>
                    <a:pt x="10644" y="14155"/>
                    <a:pt x="10644" y="14155"/>
                    <a:pt x="10656" y="14179"/>
                  </a:cubicBezTo>
                  <a:lnTo>
                    <a:pt x="10752" y="14536"/>
                  </a:lnTo>
                  <a:cubicBezTo>
                    <a:pt x="10775" y="14631"/>
                    <a:pt x="10811" y="14750"/>
                    <a:pt x="10823" y="14845"/>
                  </a:cubicBezTo>
                  <a:lnTo>
                    <a:pt x="10835" y="14893"/>
                  </a:lnTo>
                  <a:cubicBezTo>
                    <a:pt x="10859" y="14976"/>
                    <a:pt x="10883" y="15084"/>
                    <a:pt x="10894" y="15191"/>
                  </a:cubicBezTo>
                  <a:cubicBezTo>
                    <a:pt x="10918" y="15286"/>
                    <a:pt x="10942" y="15393"/>
                    <a:pt x="10954" y="15500"/>
                  </a:cubicBezTo>
                  <a:lnTo>
                    <a:pt x="10954" y="15512"/>
                  </a:lnTo>
                  <a:lnTo>
                    <a:pt x="10954" y="15524"/>
                  </a:lnTo>
                  <a:cubicBezTo>
                    <a:pt x="10954" y="15560"/>
                    <a:pt x="10954" y="15572"/>
                    <a:pt x="10978" y="15596"/>
                  </a:cubicBezTo>
                  <a:cubicBezTo>
                    <a:pt x="10978" y="15631"/>
                    <a:pt x="10990" y="15655"/>
                    <a:pt x="10990" y="15691"/>
                  </a:cubicBezTo>
                  <a:cubicBezTo>
                    <a:pt x="10990" y="15715"/>
                    <a:pt x="10990" y="15738"/>
                    <a:pt x="11002" y="15762"/>
                  </a:cubicBezTo>
                  <a:cubicBezTo>
                    <a:pt x="11014" y="15834"/>
                    <a:pt x="11014" y="15917"/>
                    <a:pt x="11037" y="15977"/>
                  </a:cubicBezTo>
                  <a:cubicBezTo>
                    <a:pt x="11049" y="16072"/>
                    <a:pt x="11049" y="16191"/>
                    <a:pt x="11061" y="16310"/>
                  </a:cubicBezTo>
                  <a:cubicBezTo>
                    <a:pt x="11061" y="16358"/>
                    <a:pt x="11061" y="16393"/>
                    <a:pt x="11085" y="16429"/>
                  </a:cubicBezTo>
                  <a:lnTo>
                    <a:pt x="11097" y="16631"/>
                  </a:lnTo>
                  <a:cubicBezTo>
                    <a:pt x="11121" y="16929"/>
                    <a:pt x="11144" y="17250"/>
                    <a:pt x="11168" y="17548"/>
                  </a:cubicBezTo>
                  <a:cubicBezTo>
                    <a:pt x="11180" y="17655"/>
                    <a:pt x="11204" y="17762"/>
                    <a:pt x="11204" y="17846"/>
                  </a:cubicBezTo>
                  <a:cubicBezTo>
                    <a:pt x="11216" y="17917"/>
                    <a:pt x="11216" y="18012"/>
                    <a:pt x="11228" y="18084"/>
                  </a:cubicBezTo>
                  <a:cubicBezTo>
                    <a:pt x="11240" y="18263"/>
                    <a:pt x="11275" y="18441"/>
                    <a:pt x="11275" y="18620"/>
                  </a:cubicBezTo>
                  <a:cubicBezTo>
                    <a:pt x="11287" y="18894"/>
                    <a:pt x="11299" y="19155"/>
                    <a:pt x="11299" y="19429"/>
                  </a:cubicBezTo>
                  <a:cubicBezTo>
                    <a:pt x="11299" y="19525"/>
                    <a:pt x="11323" y="19632"/>
                    <a:pt x="11323" y="19739"/>
                  </a:cubicBezTo>
                  <a:lnTo>
                    <a:pt x="11323" y="19751"/>
                  </a:lnTo>
                  <a:cubicBezTo>
                    <a:pt x="11323" y="19846"/>
                    <a:pt x="11335" y="19941"/>
                    <a:pt x="11335" y="20037"/>
                  </a:cubicBezTo>
                  <a:lnTo>
                    <a:pt x="11335" y="20168"/>
                  </a:lnTo>
                  <a:cubicBezTo>
                    <a:pt x="11347" y="20382"/>
                    <a:pt x="11347" y="20596"/>
                    <a:pt x="11359" y="20810"/>
                  </a:cubicBezTo>
                  <a:lnTo>
                    <a:pt x="11359" y="20834"/>
                  </a:lnTo>
                  <a:cubicBezTo>
                    <a:pt x="11359" y="21191"/>
                    <a:pt x="11347" y="21537"/>
                    <a:pt x="11335" y="21930"/>
                  </a:cubicBezTo>
                  <a:cubicBezTo>
                    <a:pt x="11335" y="22013"/>
                    <a:pt x="11323" y="22120"/>
                    <a:pt x="11323" y="22203"/>
                  </a:cubicBezTo>
                  <a:lnTo>
                    <a:pt x="11323" y="22311"/>
                  </a:lnTo>
                  <a:cubicBezTo>
                    <a:pt x="11323" y="22370"/>
                    <a:pt x="11299" y="22430"/>
                    <a:pt x="11299" y="22489"/>
                  </a:cubicBezTo>
                  <a:cubicBezTo>
                    <a:pt x="11299" y="22525"/>
                    <a:pt x="11299" y="22561"/>
                    <a:pt x="11287" y="22596"/>
                  </a:cubicBezTo>
                  <a:cubicBezTo>
                    <a:pt x="11287" y="22656"/>
                    <a:pt x="11275" y="22704"/>
                    <a:pt x="11275" y="22763"/>
                  </a:cubicBezTo>
                  <a:cubicBezTo>
                    <a:pt x="11275" y="22799"/>
                    <a:pt x="11264" y="22846"/>
                    <a:pt x="11264" y="22894"/>
                  </a:cubicBezTo>
                  <a:cubicBezTo>
                    <a:pt x="11264" y="22918"/>
                    <a:pt x="11264" y="22954"/>
                    <a:pt x="11240" y="23001"/>
                  </a:cubicBezTo>
                  <a:lnTo>
                    <a:pt x="11240" y="23013"/>
                  </a:lnTo>
                  <a:cubicBezTo>
                    <a:pt x="11240" y="23061"/>
                    <a:pt x="11228" y="23085"/>
                    <a:pt x="11228" y="23132"/>
                  </a:cubicBezTo>
                  <a:lnTo>
                    <a:pt x="11228" y="23180"/>
                  </a:lnTo>
                  <a:cubicBezTo>
                    <a:pt x="11216" y="23335"/>
                    <a:pt x="11180" y="23501"/>
                    <a:pt x="11156" y="23680"/>
                  </a:cubicBezTo>
                  <a:cubicBezTo>
                    <a:pt x="11097" y="23978"/>
                    <a:pt x="11049" y="24287"/>
                    <a:pt x="10990" y="24585"/>
                  </a:cubicBezTo>
                  <a:lnTo>
                    <a:pt x="10954" y="24787"/>
                  </a:lnTo>
                  <a:cubicBezTo>
                    <a:pt x="10930" y="24930"/>
                    <a:pt x="10906" y="25085"/>
                    <a:pt x="10883" y="25228"/>
                  </a:cubicBezTo>
                  <a:lnTo>
                    <a:pt x="10871" y="25323"/>
                  </a:lnTo>
                  <a:lnTo>
                    <a:pt x="10859" y="25382"/>
                  </a:lnTo>
                  <a:cubicBezTo>
                    <a:pt x="10835" y="25442"/>
                    <a:pt x="10823" y="25513"/>
                    <a:pt x="10823" y="25573"/>
                  </a:cubicBezTo>
                  <a:cubicBezTo>
                    <a:pt x="10811" y="25680"/>
                    <a:pt x="10799" y="25775"/>
                    <a:pt x="10799" y="25871"/>
                  </a:cubicBezTo>
                  <a:cubicBezTo>
                    <a:pt x="10775" y="26049"/>
                    <a:pt x="10763" y="26228"/>
                    <a:pt x="10763" y="26406"/>
                  </a:cubicBezTo>
                  <a:lnTo>
                    <a:pt x="10763" y="26549"/>
                  </a:lnTo>
                  <a:lnTo>
                    <a:pt x="10763" y="26704"/>
                  </a:lnTo>
                  <a:lnTo>
                    <a:pt x="10763" y="26716"/>
                  </a:lnTo>
                  <a:lnTo>
                    <a:pt x="10763" y="26764"/>
                  </a:lnTo>
                  <a:cubicBezTo>
                    <a:pt x="10740" y="26133"/>
                    <a:pt x="10656" y="25525"/>
                    <a:pt x="10573" y="24918"/>
                  </a:cubicBezTo>
                  <a:lnTo>
                    <a:pt x="10573" y="24906"/>
                  </a:lnTo>
                  <a:cubicBezTo>
                    <a:pt x="10573" y="24870"/>
                    <a:pt x="10561" y="24823"/>
                    <a:pt x="10561" y="24799"/>
                  </a:cubicBezTo>
                  <a:lnTo>
                    <a:pt x="10561" y="24751"/>
                  </a:lnTo>
                  <a:cubicBezTo>
                    <a:pt x="10537" y="24668"/>
                    <a:pt x="10525" y="24585"/>
                    <a:pt x="10513" y="24501"/>
                  </a:cubicBezTo>
                  <a:lnTo>
                    <a:pt x="10513" y="24525"/>
                  </a:lnTo>
                  <a:cubicBezTo>
                    <a:pt x="10466" y="24263"/>
                    <a:pt x="10442" y="23989"/>
                    <a:pt x="10406" y="23716"/>
                  </a:cubicBezTo>
                  <a:lnTo>
                    <a:pt x="10359" y="23263"/>
                  </a:lnTo>
                  <a:cubicBezTo>
                    <a:pt x="10347" y="23120"/>
                    <a:pt x="10335" y="22954"/>
                    <a:pt x="10335" y="22799"/>
                  </a:cubicBezTo>
                  <a:cubicBezTo>
                    <a:pt x="10323" y="22644"/>
                    <a:pt x="10323" y="22477"/>
                    <a:pt x="10299" y="22311"/>
                  </a:cubicBezTo>
                  <a:cubicBezTo>
                    <a:pt x="10287" y="22168"/>
                    <a:pt x="10287" y="22025"/>
                    <a:pt x="10287" y="21882"/>
                  </a:cubicBezTo>
                  <a:cubicBezTo>
                    <a:pt x="10287" y="21572"/>
                    <a:pt x="10287" y="21251"/>
                    <a:pt x="10299" y="20953"/>
                  </a:cubicBezTo>
                  <a:cubicBezTo>
                    <a:pt x="10323" y="20644"/>
                    <a:pt x="10335" y="20334"/>
                    <a:pt x="10335" y="20025"/>
                  </a:cubicBezTo>
                  <a:cubicBezTo>
                    <a:pt x="10335" y="19703"/>
                    <a:pt x="10335" y="19394"/>
                    <a:pt x="10347" y="19084"/>
                  </a:cubicBezTo>
                  <a:cubicBezTo>
                    <a:pt x="10359" y="18917"/>
                    <a:pt x="10359" y="18774"/>
                    <a:pt x="10394" y="18608"/>
                  </a:cubicBezTo>
                  <a:cubicBezTo>
                    <a:pt x="10406" y="18453"/>
                    <a:pt x="10418" y="18310"/>
                    <a:pt x="10442" y="18143"/>
                  </a:cubicBezTo>
                  <a:cubicBezTo>
                    <a:pt x="10454" y="17977"/>
                    <a:pt x="10466" y="17834"/>
                    <a:pt x="10478" y="17667"/>
                  </a:cubicBezTo>
                  <a:cubicBezTo>
                    <a:pt x="10478" y="17501"/>
                    <a:pt x="10502" y="17346"/>
                    <a:pt x="10502" y="17179"/>
                  </a:cubicBezTo>
                  <a:lnTo>
                    <a:pt x="10502" y="17179"/>
                  </a:lnTo>
                  <a:cubicBezTo>
                    <a:pt x="10466" y="17370"/>
                    <a:pt x="10442" y="17548"/>
                    <a:pt x="10394" y="17739"/>
                  </a:cubicBezTo>
                  <a:cubicBezTo>
                    <a:pt x="10359" y="17858"/>
                    <a:pt x="10335" y="18001"/>
                    <a:pt x="10287" y="18120"/>
                  </a:cubicBezTo>
                  <a:cubicBezTo>
                    <a:pt x="10263" y="18215"/>
                    <a:pt x="10228" y="18334"/>
                    <a:pt x="10204" y="18441"/>
                  </a:cubicBezTo>
                  <a:cubicBezTo>
                    <a:pt x="10180" y="18513"/>
                    <a:pt x="10156" y="18608"/>
                    <a:pt x="10144" y="18679"/>
                  </a:cubicBezTo>
                  <a:lnTo>
                    <a:pt x="10097" y="18905"/>
                  </a:lnTo>
                  <a:cubicBezTo>
                    <a:pt x="10061" y="19048"/>
                    <a:pt x="10037" y="19215"/>
                    <a:pt x="10025" y="19370"/>
                  </a:cubicBezTo>
                  <a:cubicBezTo>
                    <a:pt x="9990" y="19679"/>
                    <a:pt x="9978" y="19989"/>
                    <a:pt x="9966" y="20298"/>
                  </a:cubicBezTo>
                  <a:cubicBezTo>
                    <a:pt x="9966" y="20453"/>
                    <a:pt x="9942" y="20620"/>
                    <a:pt x="9942" y="20763"/>
                  </a:cubicBezTo>
                  <a:cubicBezTo>
                    <a:pt x="9942" y="20918"/>
                    <a:pt x="9930" y="21072"/>
                    <a:pt x="9930" y="21227"/>
                  </a:cubicBezTo>
                  <a:cubicBezTo>
                    <a:pt x="9930" y="21537"/>
                    <a:pt x="9930" y="21870"/>
                    <a:pt x="9966" y="22180"/>
                  </a:cubicBezTo>
                  <a:cubicBezTo>
                    <a:pt x="9978" y="22501"/>
                    <a:pt x="10001" y="22823"/>
                    <a:pt x="10037" y="23144"/>
                  </a:cubicBezTo>
                  <a:lnTo>
                    <a:pt x="10085" y="23597"/>
                  </a:lnTo>
                  <a:lnTo>
                    <a:pt x="10121" y="24037"/>
                  </a:lnTo>
                  <a:cubicBezTo>
                    <a:pt x="10168" y="24370"/>
                    <a:pt x="10216" y="24692"/>
                    <a:pt x="10275" y="25001"/>
                  </a:cubicBezTo>
                  <a:cubicBezTo>
                    <a:pt x="10323" y="25299"/>
                    <a:pt x="10382" y="25597"/>
                    <a:pt x="10418" y="25883"/>
                  </a:cubicBezTo>
                  <a:lnTo>
                    <a:pt x="10466" y="26192"/>
                  </a:lnTo>
                  <a:lnTo>
                    <a:pt x="10513" y="26549"/>
                  </a:lnTo>
                  <a:cubicBezTo>
                    <a:pt x="10537" y="26764"/>
                    <a:pt x="10561" y="26966"/>
                    <a:pt x="10573" y="27192"/>
                  </a:cubicBezTo>
                  <a:cubicBezTo>
                    <a:pt x="10597" y="27502"/>
                    <a:pt x="10644" y="27823"/>
                    <a:pt x="10692" y="28133"/>
                  </a:cubicBezTo>
                  <a:cubicBezTo>
                    <a:pt x="10704" y="28204"/>
                    <a:pt x="10716" y="28264"/>
                    <a:pt x="10740" y="28335"/>
                  </a:cubicBezTo>
                  <a:cubicBezTo>
                    <a:pt x="10740" y="28419"/>
                    <a:pt x="10716" y="28490"/>
                    <a:pt x="10716" y="28550"/>
                  </a:cubicBezTo>
                  <a:lnTo>
                    <a:pt x="10704" y="28621"/>
                  </a:lnTo>
                  <a:lnTo>
                    <a:pt x="10704" y="28633"/>
                  </a:lnTo>
                  <a:cubicBezTo>
                    <a:pt x="10704" y="28621"/>
                    <a:pt x="10692" y="28597"/>
                    <a:pt x="10692" y="28573"/>
                  </a:cubicBezTo>
                  <a:cubicBezTo>
                    <a:pt x="10692" y="28550"/>
                    <a:pt x="10680" y="28514"/>
                    <a:pt x="10680" y="28490"/>
                  </a:cubicBezTo>
                  <a:cubicBezTo>
                    <a:pt x="10656" y="28442"/>
                    <a:pt x="10656" y="28383"/>
                    <a:pt x="10644" y="28335"/>
                  </a:cubicBezTo>
                  <a:cubicBezTo>
                    <a:pt x="10561" y="28014"/>
                    <a:pt x="10502" y="27740"/>
                    <a:pt x="10430" y="27490"/>
                  </a:cubicBezTo>
                  <a:cubicBezTo>
                    <a:pt x="10382" y="27347"/>
                    <a:pt x="10323" y="27216"/>
                    <a:pt x="10263" y="27073"/>
                  </a:cubicBezTo>
                  <a:lnTo>
                    <a:pt x="10216" y="26990"/>
                  </a:lnTo>
                  <a:lnTo>
                    <a:pt x="10204" y="26954"/>
                  </a:lnTo>
                  <a:lnTo>
                    <a:pt x="10192" y="26930"/>
                  </a:lnTo>
                  <a:lnTo>
                    <a:pt x="10013" y="26478"/>
                  </a:lnTo>
                  <a:cubicBezTo>
                    <a:pt x="9978" y="26394"/>
                    <a:pt x="9954" y="26323"/>
                    <a:pt x="9906" y="26228"/>
                  </a:cubicBezTo>
                  <a:cubicBezTo>
                    <a:pt x="9871" y="26144"/>
                    <a:pt x="9847" y="26049"/>
                    <a:pt x="9799" y="25966"/>
                  </a:cubicBezTo>
                  <a:cubicBezTo>
                    <a:pt x="9763" y="25883"/>
                    <a:pt x="9740" y="25811"/>
                    <a:pt x="9728" y="25728"/>
                  </a:cubicBezTo>
                  <a:lnTo>
                    <a:pt x="9632" y="25454"/>
                  </a:lnTo>
                  <a:lnTo>
                    <a:pt x="9632" y="25442"/>
                  </a:lnTo>
                  <a:lnTo>
                    <a:pt x="9632" y="25430"/>
                  </a:lnTo>
                  <a:cubicBezTo>
                    <a:pt x="9632" y="25406"/>
                    <a:pt x="9620" y="25394"/>
                    <a:pt x="9620" y="25382"/>
                  </a:cubicBezTo>
                  <a:lnTo>
                    <a:pt x="9609" y="25335"/>
                  </a:lnTo>
                  <a:cubicBezTo>
                    <a:pt x="9561" y="25168"/>
                    <a:pt x="9513" y="25013"/>
                    <a:pt x="9490" y="24847"/>
                  </a:cubicBezTo>
                  <a:cubicBezTo>
                    <a:pt x="9442" y="24680"/>
                    <a:pt x="9406" y="24513"/>
                    <a:pt x="9370" y="24370"/>
                  </a:cubicBezTo>
                  <a:lnTo>
                    <a:pt x="9347" y="24311"/>
                  </a:lnTo>
                  <a:lnTo>
                    <a:pt x="9335" y="24251"/>
                  </a:lnTo>
                  <a:lnTo>
                    <a:pt x="9323" y="24216"/>
                  </a:lnTo>
                  <a:cubicBezTo>
                    <a:pt x="9287" y="24061"/>
                    <a:pt x="9251" y="23906"/>
                    <a:pt x="9216" y="23739"/>
                  </a:cubicBezTo>
                  <a:cubicBezTo>
                    <a:pt x="9192" y="23585"/>
                    <a:pt x="9144" y="23406"/>
                    <a:pt x="9109" y="23204"/>
                  </a:cubicBezTo>
                  <a:lnTo>
                    <a:pt x="9109" y="23168"/>
                  </a:lnTo>
                  <a:lnTo>
                    <a:pt x="9109" y="23120"/>
                  </a:lnTo>
                  <a:cubicBezTo>
                    <a:pt x="9097" y="23025"/>
                    <a:pt x="9097" y="22942"/>
                    <a:pt x="9085" y="22835"/>
                  </a:cubicBezTo>
                  <a:cubicBezTo>
                    <a:pt x="9049" y="22596"/>
                    <a:pt x="9037" y="22370"/>
                    <a:pt x="9025" y="22156"/>
                  </a:cubicBezTo>
                  <a:cubicBezTo>
                    <a:pt x="9025" y="22108"/>
                    <a:pt x="9025" y="22061"/>
                    <a:pt x="9013" y="22037"/>
                  </a:cubicBezTo>
                  <a:cubicBezTo>
                    <a:pt x="8989" y="21834"/>
                    <a:pt x="8989" y="21644"/>
                    <a:pt x="8978" y="21441"/>
                  </a:cubicBezTo>
                  <a:cubicBezTo>
                    <a:pt x="8978" y="21287"/>
                    <a:pt x="8966" y="21120"/>
                    <a:pt x="8966" y="20965"/>
                  </a:cubicBezTo>
                  <a:lnTo>
                    <a:pt x="8966" y="20822"/>
                  </a:lnTo>
                  <a:lnTo>
                    <a:pt x="8966" y="20429"/>
                  </a:lnTo>
                  <a:cubicBezTo>
                    <a:pt x="8966" y="20334"/>
                    <a:pt x="8966" y="20263"/>
                    <a:pt x="8978" y="20168"/>
                  </a:cubicBezTo>
                  <a:cubicBezTo>
                    <a:pt x="8978" y="20084"/>
                    <a:pt x="8989" y="20013"/>
                    <a:pt x="9013" y="19917"/>
                  </a:cubicBezTo>
                  <a:cubicBezTo>
                    <a:pt x="9037" y="19727"/>
                    <a:pt x="9073" y="19560"/>
                    <a:pt x="9097" y="19394"/>
                  </a:cubicBezTo>
                  <a:cubicBezTo>
                    <a:pt x="9132" y="19215"/>
                    <a:pt x="9168" y="19025"/>
                    <a:pt x="9204" y="18846"/>
                  </a:cubicBezTo>
                  <a:cubicBezTo>
                    <a:pt x="9216" y="18763"/>
                    <a:pt x="9228" y="18679"/>
                    <a:pt x="9251" y="18596"/>
                  </a:cubicBezTo>
                  <a:cubicBezTo>
                    <a:pt x="9263" y="18501"/>
                    <a:pt x="9275" y="18405"/>
                    <a:pt x="9287" y="18310"/>
                  </a:cubicBezTo>
                  <a:cubicBezTo>
                    <a:pt x="9323" y="18132"/>
                    <a:pt x="9370" y="17953"/>
                    <a:pt x="9394" y="17810"/>
                  </a:cubicBezTo>
                  <a:cubicBezTo>
                    <a:pt x="9430" y="17715"/>
                    <a:pt x="9442" y="17643"/>
                    <a:pt x="9454" y="17572"/>
                  </a:cubicBezTo>
                  <a:cubicBezTo>
                    <a:pt x="9454" y="17536"/>
                    <a:pt x="9466" y="17524"/>
                    <a:pt x="9466" y="17489"/>
                  </a:cubicBezTo>
                  <a:lnTo>
                    <a:pt x="9513" y="17358"/>
                  </a:lnTo>
                  <a:cubicBezTo>
                    <a:pt x="9561" y="17227"/>
                    <a:pt x="9609" y="17096"/>
                    <a:pt x="9668" y="16941"/>
                  </a:cubicBezTo>
                  <a:lnTo>
                    <a:pt x="9668" y="16929"/>
                  </a:lnTo>
                  <a:cubicBezTo>
                    <a:pt x="9728" y="16750"/>
                    <a:pt x="9799" y="16584"/>
                    <a:pt x="9847" y="16405"/>
                  </a:cubicBezTo>
                  <a:cubicBezTo>
                    <a:pt x="9906" y="16227"/>
                    <a:pt x="9942" y="16060"/>
                    <a:pt x="10001" y="15905"/>
                  </a:cubicBezTo>
                  <a:cubicBezTo>
                    <a:pt x="10109" y="15536"/>
                    <a:pt x="10204" y="15203"/>
                    <a:pt x="10299" y="14810"/>
                  </a:cubicBezTo>
                  <a:cubicBezTo>
                    <a:pt x="10347" y="14619"/>
                    <a:pt x="10394" y="14453"/>
                    <a:pt x="10442" y="14298"/>
                  </a:cubicBezTo>
                  <a:cubicBezTo>
                    <a:pt x="10478" y="14131"/>
                    <a:pt x="10513" y="13964"/>
                    <a:pt x="10537" y="13798"/>
                  </a:cubicBezTo>
                  <a:close/>
                  <a:moveTo>
                    <a:pt x="16121" y="18108"/>
                  </a:moveTo>
                  <a:lnTo>
                    <a:pt x="16121" y="18120"/>
                  </a:lnTo>
                  <a:lnTo>
                    <a:pt x="16121" y="18191"/>
                  </a:lnTo>
                  <a:lnTo>
                    <a:pt x="16109" y="18358"/>
                  </a:lnTo>
                  <a:cubicBezTo>
                    <a:pt x="16097" y="18465"/>
                    <a:pt x="16097" y="18560"/>
                    <a:pt x="16086" y="18667"/>
                  </a:cubicBezTo>
                  <a:cubicBezTo>
                    <a:pt x="16062" y="18822"/>
                    <a:pt x="16050" y="18965"/>
                    <a:pt x="16038" y="19155"/>
                  </a:cubicBezTo>
                  <a:lnTo>
                    <a:pt x="16038" y="19215"/>
                  </a:lnTo>
                  <a:lnTo>
                    <a:pt x="16026" y="19334"/>
                  </a:lnTo>
                  <a:cubicBezTo>
                    <a:pt x="16002" y="19429"/>
                    <a:pt x="15990" y="19513"/>
                    <a:pt x="15990" y="19608"/>
                  </a:cubicBezTo>
                  <a:cubicBezTo>
                    <a:pt x="15978" y="19679"/>
                    <a:pt x="15978" y="19787"/>
                    <a:pt x="15967" y="19870"/>
                  </a:cubicBezTo>
                  <a:cubicBezTo>
                    <a:pt x="15943" y="19965"/>
                    <a:pt x="15943" y="20084"/>
                    <a:pt x="15943" y="20191"/>
                  </a:cubicBezTo>
                  <a:lnTo>
                    <a:pt x="15943" y="20453"/>
                  </a:lnTo>
                  <a:lnTo>
                    <a:pt x="15943" y="20489"/>
                  </a:lnTo>
                  <a:lnTo>
                    <a:pt x="15943" y="20679"/>
                  </a:lnTo>
                  <a:lnTo>
                    <a:pt x="15943" y="21037"/>
                  </a:lnTo>
                  <a:lnTo>
                    <a:pt x="15943" y="21120"/>
                  </a:lnTo>
                  <a:lnTo>
                    <a:pt x="15943" y="21215"/>
                  </a:lnTo>
                  <a:lnTo>
                    <a:pt x="15943" y="21251"/>
                  </a:lnTo>
                  <a:lnTo>
                    <a:pt x="15943" y="21299"/>
                  </a:lnTo>
                  <a:lnTo>
                    <a:pt x="15943" y="21346"/>
                  </a:lnTo>
                  <a:cubicBezTo>
                    <a:pt x="15943" y="21406"/>
                    <a:pt x="15931" y="21453"/>
                    <a:pt x="15931" y="21513"/>
                  </a:cubicBezTo>
                  <a:lnTo>
                    <a:pt x="15919" y="21632"/>
                  </a:lnTo>
                  <a:lnTo>
                    <a:pt x="15907" y="21692"/>
                  </a:lnTo>
                  <a:lnTo>
                    <a:pt x="15883" y="21751"/>
                  </a:lnTo>
                  <a:lnTo>
                    <a:pt x="15883" y="21787"/>
                  </a:lnTo>
                  <a:cubicBezTo>
                    <a:pt x="15883" y="21822"/>
                    <a:pt x="15883" y="21846"/>
                    <a:pt x="15871" y="21882"/>
                  </a:cubicBezTo>
                  <a:cubicBezTo>
                    <a:pt x="15859" y="21930"/>
                    <a:pt x="15859" y="21965"/>
                    <a:pt x="15836" y="22025"/>
                  </a:cubicBezTo>
                  <a:lnTo>
                    <a:pt x="15836" y="22073"/>
                  </a:lnTo>
                  <a:cubicBezTo>
                    <a:pt x="15836" y="22108"/>
                    <a:pt x="15824" y="22132"/>
                    <a:pt x="15824" y="22168"/>
                  </a:cubicBezTo>
                  <a:lnTo>
                    <a:pt x="15812" y="22239"/>
                  </a:lnTo>
                  <a:cubicBezTo>
                    <a:pt x="15776" y="22382"/>
                    <a:pt x="15740" y="22537"/>
                    <a:pt x="15705" y="22680"/>
                  </a:cubicBezTo>
                  <a:lnTo>
                    <a:pt x="15681" y="22787"/>
                  </a:lnTo>
                  <a:cubicBezTo>
                    <a:pt x="15645" y="22882"/>
                    <a:pt x="15633" y="22977"/>
                    <a:pt x="15597" y="23073"/>
                  </a:cubicBezTo>
                  <a:cubicBezTo>
                    <a:pt x="15562" y="23216"/>
                    <a:pt x="15526" y="23358"/>
                    <a:pt x="15478" y="23501"/>
                  </a:cubicBezTo>
                  <a:cubicBezTo>
                    <a:pt x="15419" y="23692"/>
                    <a:pt x="15359" y="23894"/>
                    <a:pt x="15300" y="24073"/>
                  </a:cubicBezTo>
                  <a:cubicBezTo>
                    <a:pt x="15264" y="24192"/>
                    <a:pt x="15216" y="24311"/>
                    <a:pt x="15169" y="24442"/>
                  </a:cubicBezTo>
                  <a:cubicBezTo>
                    <a:pt x="15157" y="24489"/>
                    <a:pt x="15145" y="24525"/>
                    <a:pt x="15109" y="24585"/>
                  </a:cubicBezTo>
                  <a:lnTo>
                    <a:pt x="15062" y="24704"/>
                  </a:lnTo>
                  <a:cubicBezTo>
                    <a:pt x="15002" y="24847"/>
                    <a:pt x="14966" y="24990"/>
                    <a:pt x="14907" y="25121"/>
                  </a:cubicBezTo>
                  <a:cubicBezTo>
                    <a:pt x="14847" y="25299"/>
                    <a:pt x="14764" y="25502"/>
                    <a:pt x="14693" y="25692"/>
                  </a:cubicBezTo>
                  <a:cubicBezTo>
                    <a:pt x="14681" y="25704"/>
                    <a:pt x="14681" y="25740"/>
                    <a:pt x="14669" y="25752"/>
                  </a:cubicBezTo>
                  <a:cubicBezTo>
                    <a:pt x="14645" y="25799"/>
                    <a:pt x="14633" y="25835"/>
                    <a:pt x="14621" y="25871"/>
                  </a:cubicBezTo>
                  <a:cubicBezTo>
                    <a:pt x="14609" y="25883"/>
                    <a:pt x="14609" y="25918"/>
                    <a:pt x="14585" y="25930"/>
                  </a:cubicBezTo>
                  <a:cubicBezTo>
                    <a:pt x="14573" y="25978"/>
                    <a:pt x="14550" y="26013"/>
                    <a:pt x="14526" y="26061"/>
                  </a:cubicBezTo>
                  <a:cubicBezTo>
                    <a:pt x="14526" y="26073"/>
                    <a:pt x="14514" y="26097"/>
                    <a:pt x="14514" y="26097"/>
                  </a:cubicBezTo>
                  <a:cubicBezTo>
                    <a:pt x="14514" y="26109"/>
                    <a:pt x="14502" y="26121"/>
                    <a:pt x="14502" y="26121"/>
                  </a:cubicBezTo>
                  <a:cubicBezTo>
                    <a:pt x="14490" y="26168"/>
                    <a:pt x="14454" y="26216"/>
                    <a:pt x="14443" y="26252"/>
                  </a:cubicBezTo>
                  <a:lnTo>
                    <a:pt x="14335" y="26442"/>
                  </a:lnTo>
                  <a:lnTo>
                    <a:pt x="14312" y="26478"/>
                  </a:lnTo>
                  <a:lnTo>
                    <a:pt x="14216" y="26621"/>
                  </a:lnTo>
                  <a:cubicBezTo>
                    <a:pt x="14192" y="26656"/>
                    <a:pt x="14169" y="26704"/>
                    <a:pt x="14145" y="26740"/>
                  </a:cubicBezTo>
                  <a:cubicBezTo>
                    <a:pt x="14133" y="26752"/>
                    <a:pt x="14133" y="26764"/>
                    <a:pt x="14109" y="26775"/>
                  </a:cubicBezTo>
                  <a:cubicBezTo>
                    <a:pt x="14097" y="26787"/>
                    <a:pt x="14085" y="26823"/>
                    <a:pt x="14073" y="26835"/>
                  </a:cubicBezTo>
                  <a:cubicBezTo>
                    <a:pt x="14038" y="26883"/>
                    <a:pt x="14014" y="26930"/>
                    <a:pt x="13990" y="26978"/>
                  </a:cubicBezTo>
                  <a:cubicBezTo>
                    <a:pt x="13966" y="27014"/>
                    <a:pt x="13931" y="27061"/>
                    <a:pt x="13919" y="27109"/>
                  </a:cubicBezTo>
                  <a:lnTo>
                    <a:pt x="13657" y="27597"/>
                  </a:lnTo>
                  <a:lnTo>
                    <a:pt x="13383" y="28133"/>
                  </a:lnTo>
                  <a:lnTo>
                    <a:pt x="13300" y="28311"/>
                  </a:lnTo>
                  <a:cubicBezTo>
                    <a:pt x="13192" y="28538"/>
                    <a:pt x="13073" y="28776"/>
                    <a:pt x="12954" y="29002"/>
                  </a:cubicBezTo>
                  <a:cubicBezTo>
                    <a:pt x="12919" y="29061"/>
                    <a:pt x="12883" y="29121"/>
                    <a:pt x="12835" y="29192"/>
                  </a:cubicBezTo>
                  <a:cubicBezTo>
                    <a:pt x="12788" y="29252"/>
                    <a:pt x="12740" y="29323"/>
                    <a:pt x="12704" y="29383"/>
                  </a:cubicBezTo>
                  <a:lnTo>
                    <a:pt x="12657" y="29442"/>
                  </a:lnTo>
                  <a:lnTo>
                    <a:pt x="12621" y="29490"/>
                  </a:lnTo>
                  <a:cubicBezTo>
                    <a:pt x="12502" y="29633"/>
                    <a:pt x="12407" y="29800"/>
                    <a:pt x="12287" y="29966"/>
                  </a:cubicBezTo>
                  <a:cubicBezTo>
                    <a:pt x="12287" y="29966"/>
                    <a:pt x="12287" y="29978"/>
                    <a:pt x="12264" y="29978"/>
                  </a:cubicBezTo>
                  <a:cubicBezTo>
                    <a:pt x="12299" y="29919"/>
                    <a:pt x="12311" y="29859"/>
                    <a:pt x="12347" y="29800"/>
                  </a:cubicBezTo>
                  <a:cubicBezTo>
                    <a:pt x="12407" y="29633"/>
                    <a:pt x="12478" y="29466"/>
                    <a:pt x="12538" y="29311"/>
                  </a:cubicBezTo>
                  <a:lnTo>
                    <a:pt x="12538" y="29323"/>
                  </a:lnTo>
                  <a:cubicBezTo>
                    <a:pt x="12561" y="29252"/>
                    <a:pt x="12609" y="29169"/>
                    <a:pt x="12645" y="29097"/>
                  </a:cubicBezTo>
                  <a:cubicBezTo>
                    <a:pt x="12680" y="29014"/>
                    <a:pt x="12716" y="28919"/>
                    <a:pt x="12764" y="28847"/>
                  </a:cubicBezTo>
                  <a:lnTo>
                    <a:pt x="12978" y="28359"/>
                  </a:lnTo>
                  <a:cubicBezTo>
                    <a:pt x="13038" y="28216"/>
                    <a:pt x="13097" y="28073"/>
                    <a:pt x="13157" y="27942"/>
                  </a:cubicBezTo>
                  <a:cubicBezTo>
                    <a:pt x="13192" y="27883"/>
                    <a:pt x="13204" y="27835"/>
                    <a:pt x="13240" y="27776"/>
                  </a:cubicBezTo>
                  <a:cubicBezTo>
                    <a:pt x="13264" y="27704"/>
                    <a:pt x="13300" y="27645"/>
                    <a:pt x="13311" y="27561"/>
                  </a:cubicBezTo>
                  <a:cubicBezTo>
                    <a:pt x="13359" y="27430"/>
                    <a:pt x="13419" y="27299"/>
                    <a:pt x="13454" y="27168"/>
                  </a:cubicBezTo>
                  <a:lnTo>
                    <a:pt x="13633" y="26668"/>
                  </a:lnTo>
                  <a:cubicBezTo>
                    <a:pt x="13657" y="26609"/>
                    <a:pt x="13681" y="26549"/>
                    <a:pt x="13692" y="26490"/>
                  </a:cubicBezTo>
                  <a:cubicBezTo>
                    <a:pt x="13728" y="26394"/>
                    <a:pt x="13752" y="26287"/>
                    <a:pt x="13800" y="26192"/>
                  </a:cubicBezTo>
                  <a:lnTo>
                    <a:pt x="13931" y="25799"/>
                  </a:lnTo>
                  <a:cubicBezTo>
                    <a:pt x="13978" y="25656"/>
                    <a:pt x="14026" y="25537"/>
                    <a:pt x="14050" y="25406"/>
                  </a:cubicBezTo>
                  <a:cubicBezTo>
                    <a:pt x="14097" y="25275"/>
                    <a:pt x="14145" y="25121"/>
                    <a:pt x="14192" y="24990"/>
                  </a:cubicBezTo>
                  <a:cubicBezTo>
                    <a:pt x="14312" y="24668"/>
                    <a:pt x="14407" y="24359"/>
                    <a:pt x="14526" y="24025"/>
                  </a:cubicBezTo>
                  <a:cubicBezTo>
                    <a:pt x="14573" y="23906"/>
                    <a:pt x="14621" y="23775"/>
                    <a:pt x="14645" y="23656"/>
                  </a:cubicBezTo>
                  <a:cubicBezTo>
                    <a:pt x="14693" y="23513"/>
                    <a:pt x="14740" y="23394"/>
                    <a:pt x="14764" y="23263"/>
                  </a:cubicBezTo>
                  <a:cubicBezTo>
                    <a:pt x="14859" y="22942"/>
                    <a:pt x="14966" y="22608"/>
                    <a:pt x="15050" y="22287"/>
                  </a:cubicBezTo>
                  <a:cubicBezTo>
                    <a:pt x="15145" y="21977"/>
                    <a:pt x="15240" y="21644"/>
                    <a:pt x="15347" y="21334"/>
                  </a:cubicBezTo>
                  <a:lnTo>
                    <a:pt x="15347" y="21334"/>
                  </a:lnTo>
                  <a:lnTo>
                    <a:pt x="15264" y="21561"/>
                  </a:lnTo>
                  <a:lnTo>
                    <a:pt x="14907" y="22406"/>
                  </a:lnTo>
                  <a:cubicBezTo>
                    <a:pt x="14788" y="22692"/>
                    <a:pt x="14669" y="22989"/>
                    <a:pt x="14562" y="23263"/>
                  </a:cubicBezTo>
                  <a:lnTo>
                    <a:pt x="14562" y="23251"/>
                  </a:lnTo>
                  <a:cubicBezTo>
                    <a:pt x="14454" y="23501"/>
                    <a:pt x="14347" y="23763"/>
                    <a:pt x="14228" y="24025"/>
                  </a:cubicBezTo>
                  <a:cubicBezTo>
                    <a:pt x="14169" y="24156"/>
                    <a:pt x="14109" y="24275"/>
                    <a:pt x="14073" y="24418"/>
                  </a:cubicBezTo>
                  <a:cubicBezTo>
                    <a:pt x="14014" y="24573"/>
                    <a:pt x="13931" y="24728"/>
                    <a:pt x="13871" y="24894"/>
                  </a:cubicBezTo>
                  <a:lnTo>
                    <a:pt x="13871" y="24906"/>
                  </a:lnTo>
                  <a:cubicBezTo>
                    <a:pt x="13847" y="24978"/>
                    <a:pt x="13811" y="25061"/>
                    <a:pt x="13788" y="25144"/>
                  </a:cubicBezTo>
                  <a:cubicBezTo>
                    <a:pt x="13752" y="25251"/>
                    <a:pt x="13716" y="25347"/>
                    <a:pt x="13681" y="25442"/>
                  </a:cubicBezTo>
                  <a:cubicBezTo>
                    <a:pt x="13657" y="25513"/>
                    <a:pt x="13633" y="25573"/>
                    <a:pt x="13621" y="25644"/>
                  </a:cubicBezTo>
                  <a:cubicBezTo>
                    <a:pt x="13597" y="25752"/>
                    <a:pt x="13561" y="25859"/>
                    <a:pt x="13514" y="25978"/>
                  </a:cubicBezTo>
                  <a:cubicBezTo>
                    <a:pt x="13430" y="26240"/>
                    <a:pt x="13359" y="26514"/>
                    <a:pt x="13264" y="26775"/>
                  </a:cubicBezTo>
                  <a:lnTo>
                    <a:pt x="13133" y="27180"/>
                  </a:lnTo>
                  <a:cubicBezTo>
                    <a:pt x="13073" y="27347"/>
                    <a:pt x="13014" y="27490"/>
                    <a:pt x="12966" y="27657"/>
                  </a:cubicBezTo>
                  <a:cubicBezTo>
                    <a:pt x="12907" y="27788"/>
                    <a:pt x="12859" y="27930"/>
                    <a:pt x="12799" y="28061"/>
                  </a:cubicBezTo>
                  <a:cubicBezTo>
                    <a:pt x="12704" y="28311"/>
                    <a:pt x="12585" y="28561"/>
                    <a:pt x="12466" y="28823"/>
                  </a:cubicBezTo>
                  <a:cubicBezTo>
                    <a:pt x="12418" y="28907"/>
                    <a:pt x="12383" y="29002"/>
                    <a:pt x="12347" y="29073"/>
                  </a:cubicBezTo>
                  <a:cubicBezTo>
                    <a:pt x="12299" y="29002"/>
                    <a:pt x="12347" y="28823"/>
                    <a:pt x="12371" y="28633"/>
                  </a:cubicBezTo>
                  <a:cubicBezTo>
                    <a:pt x="12418" y="28442"/>
                    <a:pt x="12454" y="28264"/>
                    <a:pt x="12490" y="28073"/>
                  </a:cubicBezTo>
                  <a:lnTo>
                    <a:pt x="12514" y="28026"/>
                  </a:lnTo>
                  <a:cubicBezTo>
                    <a:pt x="12549" y="27835"/>
                    <a:pt x="12585" y="27645"/>
                    <a:pt x="12633" y="27442"/>
                  </a:cubicBezTo>
                  <a:lnTo>
                    <a:pt x="12657" y="27299"/>
                  </a:lnTo>
                  <a:cubicBezTo>
                    <a:pt x="12692" y="27180"/>
                    <a:pt x="12716" y="27049"/>
                    <a:pt x="12728" y="26918"/>
                  </a:cubicBezTo>
                  <a:cubicBezTo>
                    <a:pt x="12788" y="26645"/>
                    <a:pt x="12835" y="26359"/>
                    <a:pt x="12883" y="26097"/>
                  </a:cubicBezTo>
                  <a:cubicBezTo>
                    <a:pt x="12895" y="25954"/>
                    <a:pt x="12930" y="25847"/>
                    <a:pt x="12954" y="25704"/>
                  </a:cubicBezTo>
                  <a:cubicBezTo>
                    <a:pt x="12966" y="25609"/>
                    <a:pt x="12990" y="25513"/>
                    <a:pt x="13014" y="25406"/>
                  </a:cubicBezTo>
                  <a:cubicBezTo>
                    <a:pt x="13026" y="25371"/>
                    <a:pt x="13026" y="25323"/>
                    <a:pt x="13049" y="25275"/>
                  </a:cubicBezTo>
                  <a:cubicBezTo>
                    <a:pt x="13061" y="25228"/>
                    <a:pt x="13061" y="25204"/>
                    <a:pt x="13073" y="25156"/>
                  </a:cubicBezTo>
                  <a:cubicBezTo>
                    <a:pt x="13085" y="25085"/>
                    <a:pt x="13109" y="25025"/>
                    <a:pt x="13121" y="24954"/>
                  </a:cubicBezTo>
                  <a:cubicBezTo>
                    <a:pt x="13145" y="24835"/>
                    <a:pt x="13180" y="24716"/>
                    <a:pt x="13204" y="24573"/>
                  </a:cubicBezTo>
                  <a:cubicBezTo>
                    <a:pt x="13252" y="24418"/>
                    <a:pt x="13288" y="24239"/>
                    <a:pt x="13323" y="24073"/>
                  </a:cubicBezTo>
                  <a:cubicBezTo>
                    <a:pt x="13371" y="23870"/>
                    <a:pt x="13419" y="23668"/>
                    <a:pt x="13466" y="23466"/>
                  </a:cubicBezTo>
                  <a:lnTo>
                    <a:pt x="13478" y="23418"/>
                  </a:lnTo>
                  <a:cubicBezTo>
                    <a:pt x="13490" y="23382"/>
                    <a:pt x="13490" y="23346"/>
                    <a:pt x="13502" y="23311"/>
                  </a:cubicBezTo>
                  <a:lnTo>
                    <a:pt x="13538" y="23227"/>
                  </a:lnTo>
                  <a:lnTo>
                    <a:pt x="13550" y="23144"/>
                  </a:lnTo>
                  <a:cubicBezTo>
                    <a:pt x="13585" y="23061"/>
                    <a:pt x="13609" y="22965"/>
                    <a:pt x="13657" y="22882"/>
                  </a:cubicBezTo>
                  <a:lnTo>
                    <a:pt x="13669" y="22835"/>
                  </a:lnTo>
                  <a:cubicBezTo>
                    <a:pt x="13669" y="22823"/>
                    <a:pt x="13681" y="22823"/>
                    <a:pt x="13681" y="22811"/>
                  </a:cubicBezTo>
                  <a:cubicBezTo>
                    <a:pt x="13716" y="22751"/>
                    <a:pt x="13728" y="22692"/>
                    <a:pt x="13764" y="22632"/>
                  </a:cubicBezTo>
                  <a:cubicBezTo>
                    <a:pt x="13835" y="22465"/>
                    <a:pt x="13895" y="22287"/>
                    <a:pt x="13966" y="22108"/>
                  </a:cubicBezTo>
                  <a:cubicBezTo>
                    <a:pt x="14014" y="21977"/>
                    <a:pt x="14062" y="21858"/>
                    <a:pt x="14121" y="21715"/>
                  </a:cubicBezTo>
                  <a:cubicBezTo>
                    <a:pt x="14157" y="21620"/>
                    <a:pt x="14192" y="21501"/>
                    <a:pt x="14240" y="21394"/>
                  </a:cubicBezTo>
                  <a:lnTo>
                    <a:pt x="14264" y="21322"/>
                  </a:lnTo>
                  <a:lnTo>
                    <a:pt x="14276" y="21287"/>
                  </a:lnTo>
                  <a:lnTo>
                    <a:pt x="14300" y="21263"/>
                  </a:lnTo>
                  <a:cubicBezTo>
                    <a:pt x="14312" y="21227"/>
                    <a:pt x="14312" y="21215"/>
                    <a:pt x="14323" y="21180"/>
                  </a:cubicBezTo>
                  <a:lnTo>
                    <a:pt x="14335" y="21156"/>
                  </a:lnTo>
                  <a:cubicBezTo>
                    <a:pt x="14383" y="21049"/>
                    <a:pt x="14431" y="20941"/>
                    <a:pt x="14490" y="20846"/>
                  </a:cubicBezTo>
                  <a:cubicBezTo>
                    <a:pt x="14514" y="20787"/>
                    <a:pt x="14550" y="20739"/>
                    <a:pt x="14573" y="20691"/>
                  </a:cubicBezTo>
                  <a:cubicBezTo>
                    <a:pt x="14609" y="20644"/>
                    <a:pt x="14657" y="20584"/>
                    <a:pt x="14681" y="20525"/>
                  </a:cubicBezTo>
                  <a:lnTo>
                    <a:pt x="14907" y="20263"/>
                  </a:lnTo>
                  <a:cubicBezTo>
                    <a:pt x="14919" y="20251"/>
                    <a:pt x="14931" y="20227"/>
                    <a:pt x="14954" y="20203"/>
                  </a:cubicBezTo>
                  <a:cubicBezTo>
                    <a:pt x="15014" y="20132"/>
                    <a:pt x="15085" y="20048"/>
                    <a:pt x="15145" y="19965"/>
                  </a:cubicBezTo>
                  <a:cubicBezTo>
                    <a:pt x="15205" y="19870"/>
                    <a:pt x="15276" y="19798"/>
                    <a:pt x="15335" y="19691"/>
                  </a:cubicBezTo>
                  <a:cubicBezTo>
                    <a:pt x="15395" y="19608"/>
                    <a:pt x="15455" y="19501"/>
                    <a:pt x="15514" y="19394"/>
                  </a:cubicBezTo>
                  <a:lnTo>
                    <a:pt x="15562" y="19322"/>
                  </a:lnTo>
                  <a:lnTo>
                    <a:pt x="15609" y="19251"/>
                  </a:lnTo>
                  <a:cubicBezTo>
                    <a:pt x="15621" y="19215"/>
                    <a:pt x="15633" y="19191"/>
                    <a:pt x="15645" y="19179"/>
                  </a:cubicBezTo>
                  <a:lnTo>
                    <a:pt x="15669" y="19144"/>
                  </a:lnTo>
                  <a:cubicBezTo>
                    <a:pt x="15705" y="19060"/>
                    <a:pt x="15740" y="18977"/>
                    <a:pt x="15788" y="18905"/>
                  </a:cubicBezTo>
                  <a:cubicBezTo>
                    <a:pt x="15812" y="18822"/>
                    <a:pt x="15859" y="18739"/>
                    <a:pt x="15883" y="18655"/>
                  </a:cubicBezTo>
                  <a:lnTo>
                    <a:pt x="16026" y="18346"/>
                  </a:lnTo>
                  <a:lnTo>
                    <a:pt x="16097" y="18179"/>
                  </a:lnTo>
                  <a:lnTo>
                    <a:pt x="16121" y="18108"/>
                  </a:lnTo>
                  <a:close/>
                  <a:moveTo>
                    <a:pt x="13355" y="33146"/>
                  </a:moveTo>
                  <a:cubicBezTo>
                    <a:pt x="13335" y="33148"/>
                    <a:pt x="13335" y="33169"/>
                    <a:pt x="13335" y="33169"/>
                  </a:cubicBezTo>
                  <a:cubicBezTo>
                    <a:pt x="13343" y="33162"/>
                    <a:pt x="13349" y="33154"/>
                    <a:pt x="13355" y="33146"/>
                  </a:cubicBezTo>
                  <a:close/>
                  <a:moveTo>
                    <a:pt x="7275" y="22596"/>
                  </a:moveTo>
                  <a:cubicBezTo>
                    <a:pt x="7287" y="22644"/>
                    <a:pt x="7299" y="22704"/>
                    <a:pt x="7311" y="22751"/>
                  </a:cubicBezTo>
                  <a:cubicBezTo>
                    <a:pt x="7334" y="22775"/>
                    <a:pt x="7334" y="22811"/>
                    <a:pt x="7346" y="22835"/>
                  </a:cubicBezTo>
                  <a:cubicBezTo>
                    <a:pt x="7382" y="22965"/>
                    <a:pt x="7418" y="23108"/>
                    <a:pt x="7465" y="23239"/>
                  </a:cubicBezTo>
                  <a:cubicBezTo>
                    <a:pt x="7489" y="23346"/>
                    <a:pt x="7525" y="23442"/>
                    <a:pt x="7549" y="23537"/>
                  </a:cubicBezTo>
                  <a:cubicBezTo>
                    <a:pt x="7585" y="23620"/>
                    <a:pt x="7608" y="23704"/>
                    <a:pt x="7644" y="23775"/>
                  </a:cubicBezTo>
                  <a:lnTo>
                    <a:pt x="7668" y="23858"/>
                  </a:lnTo>
                  <a:cubicBezTo>
                    <a:pt x="7727" y="24013"/>
                    <a:pt x="7775" y="24156"/>
                    <a:pt x="7823" y="24311"/>
                  </a:cubicBezTo>
                  <a:cubicBezTo>
                    <a:pt x="7846" y="24394"/>
                    <a:pt x="7882" y="24478"/>
                    <a:pt x="7894" y="24561"/>
                  </a:cubicBezTo>
                  <a:cubicBezTo>
                    <a:pt x="7966" y="24835"/>
                    <a:pt x="8061" y="25097"/>
                    <a:pt x="8144" y="25394"/>
                  </a:cubicBezTo>
                  <a:cubicBezTo>
                    <a:pt x="8192" y="25573"/>
                    <a:pt x="8239" y="25704"/>
                    <a:pt x="8263" y="25847"/>
                  </a:cubicBezTo>
                  <a:cubicBezTo>
                    <a:pt x="8299" y="26002"/>
                    <a:pt x="8347" y="26168"/>
                    <a:pt x="8370" y="26323"/>
                  </a:cubicBezTo>
                  <a:cubicBezTo>
                    <a:pt x="8442" y="26645"/>
                    <a:pt x="8501" y="26942"/>
                    <a:pt x="8549" y="27228"/>
                  </a:cubicBezTo>
                  <a:cubicBezTo>
                    <a:pt x="8597" y="27526"/>
                    <a:pt x="8620" y="27752"/>
                    <a:pt x="8644" y="27954"/>
                  </a:cubicBezTo>
                  <a:cubicBezTo>
                    <a:pt x="8656" y="28133"/>
                    <a:pt x="8668" y="28299"/>
                    <a:pt x="8680" y="28478"/>
                  </a:cubicBezTo>
                  <a:lnTo>
                    <a:pt x="8704" y="28704"/>
                  </a:lnTo>
                  <a:cubicBezTo>
                    <a:pt x="8728" y="29061"/>
                    <a:pt x="8763" y="29442"/>
                    <a:pt x="8775" y="29847"/>
                  </a:cubicBezTo>
                  <a:cubicBezTo>
                    <a:pt x="8787" y="30264"/>
                    <a:pt x="8799" y="30669"/>
                    <a:pt x="8799" y="31038"/>
                  </a:cubicBezTo>
                  <a:lnTo>
                    <a:pt x="8799" y="31157"/>
                  </a:lnTo>
                  <a:lnTo>
                    <a:pt x="8799" y="31205"/>
                  </a:lnTo>
                  <a:lnTo>
                    <a:pt x="8799" y="31693"/>
                  </a:lnTo>
                  <a:cubicBezTo>
                    <a:pt x="8787" y="31919"/>
                    <a:pt x="8775" y="32157"/>
                    <a:pt x="8763" y="32348"/>
                  </a:cubicBezTo>
                  <a:lnTo>
                    <a:pt x="8739" y="32514"/>
                  </a:lnTo>
                  <a:lnTo>
                    <a:pt x="8728" y="32586"/>
                  </a:lnTo>
                  <a:lnTo>
                    <a:pt x="8728" y="32598"/>
                  </a:lnTo>
                  <a:cubicBezTo>
                    <a:pt x="8728" y="32657"/>
                    <a:pt x="8716" y="32717"/>
                    <a:pt x="8704" y="32776"/>
                  </a:cubicBezTo>
                  <a:cubicBezTo>
                    <a:pt x="8680" y="32871"/>
                    <a:pt x="8668" y="32955"/>
                    <a:pt x="8668" y="33026"/>
                  </a:cubicBezTo>
                  <a:lnTo>
                    <a:pt x="8656" y="33145"/>
                  </a:lnTo>
                  <a:lnTo>
                    <a:pt x="8656" y="33181"/>
                  </a:lnTo>
                  <a:lnTo>
                    <a:pt x="8656" y="33193"/>
                  </a:lnTo>
                  <a:lnTo>
                    <a:pt x="8656" y="33241"/>
                  </a:lnTo>
                  <a:cubicBezTo>
                    <a:pt x="8620" y="33443"/>
                    <a:pt x="8608" y="33645"/>
                    <a:pt x="8585" y="33848"/>
                  </a:cubicBezTo>
                  <a:cubicBezTo>
                    <a:pt x="8561" y="33955"/>
                    <a:pt x="8549" y="34074"/>
                    <a:pt x="8537" y="34181"/>
                  </a:cubicBezTo>
                  <a:cubicBezTo>
                    <a:pt x="8501" y="34431"/>
                    <a:pt x="8466" y="34657"/>
                    <a:pt x="8418" y="34896"/>
                  </a:cubicBezTo>
                  <a:lnTo>
                    <a:pt x="8418" y="34693"/>
                  </a:lnTo>
                  <a:cubicBezTo>
                    <a:pt x="8418" y="34574"/>
                    <a:pt x="8418" y="34443"/>
                    <a:pt x="8406" y="34324"/>
                  </a:cubicBezTo>
                  <a:lnTo>
                    <a:pt x="8406" y="34074"/>
                  </a:lnTo>
                  <a:lnTo>
                    <a:pt x="8406" y="33836"/>
                  </a:lnTo>
                  <a:cubicBezTo>
                    <a:pt x="8406" y="33538"/>
                    <a:pt x="8406" y="33241"/>
                    <a:pt x="8382" y="32943"/>
                  </a:cubicBezTo>
                  <a:cubicBezTo>
                    <a:pt x="8370" y="32645"/>
                    <a:pt x="8358" y="32348"/>
                    <a:pt x="8347" y="32062"/>
                  </a:cubicBezTo>
                  <a:cubicBezTo>
                    <a:pt x="8311" y="31764"/>
                    <a:pt x="8299" y="31467"/>
                    <a:pt x="8251" y="31169"/>
                  </a:cubicBezTo>
                  <a:cubicBezTo>
                    <a:pt x="8227" y="30871"/>
                    <a:pt x="8180" y="30585"/>
                    <a:pt x="8144" y="30288"/>
                  </a:cubicBezTo>
                  <a:cubicBezTo>
                    <a:pt x="8120" y="29990"/>
                    <a:pt x="8085" y="29681"/>
                    <a:pt x="8061" y="29383"/>
                  </a:cubicBezTo>
                  <a:cubicBezTo>
                    <a:pt x="8025" y="29085"/>
                    <a:pt x="8013" y="28788"/>
                    <a:pt x="7989" y="28490"/>
                  </a:cubicBezTo>
                  <a:cubicBezTo>
                    <a:pt x="7930" y="27883"/>
                    <a:pt x="7870" y="27252"/>
                    <a:pt x="7787" y="26645"/>
                  </a:cubicBezTo>
                  <a:cubicBezTo>
                    <a:pt x="7727" y="26061"/>
                    <a:pt x="7692" y="25466"/>
                    <a:pt x="7644" y="24894"/>
                  </a:cubicBezTo>
                  <a:cubicBezTo>
                    <a:pt x="7644" y="25013"/>
                    <a:pt x="7632" y="25132"/>
                    <a:pt x="7632" y="25263"/>
                  </a:cubicBezTo>
                  <a:cubicBezTo>
                    <a:pt x="7608" y="25573"/>
                    <a:pt x="7596" y="25871"/>
                    <a:pt x="7585" y="26180"/>
                  </a:cubicBezTo>
                  <a:lnTo>
                    <a:pt x="7585" y="26383"/>
                  </a:lnTo>
                  <a:lnTo>
                    <a:pt x="7585" y="26597"/>
                  </a:lnTo>
                  <a:lnTo>
                    <a:pt x="7585" y="27049"/>
                  </a:lnTo>
                  <a:cubicBezTo>
                    <a:pt x="7596" y="27657"/>
                    <a:pt x="7608" y="28264"/>
                    <a:pt x="7656" y="28883"/>
                  </a:cubicBezTo>
                  <a:cubicBezTo>
                    <a:pt x="7704" y="29454"/>
                    <a:pt x="7763" y="30050"/>
                    <a:pt x="7835" y="30633"/>
                  </a:cubicBezTo>
                  <a:cubicBezTo>
                    <a:pt x="7846" y="30752"/>
                    <a:pt x="7870" y="30871"/>
                    <a:pt x="7894" y="30990"/>
                  </a:cubicBezTo>
                  <a:lnTo>
                    <a:pt x="7894" y="30978"/>
                  </a:lnTo>
                  <a:lnTo>
                    <a:pt x="7894" y="30966"/>
                  </a:lnTo>
                  <a:lnTo>
                    <a:pt x="7942" y="31276"/>
                  </a:lnTo>
                  <a:cubicBezTo>
                    <a:pt x="7954" y="31359"/>
                    <a:pt x="7966" y="31467"/>
                    <a:pt x="7989" y="31562"/>
                  </a:cubicBezTo>
                  <a:cubicBezTo>
                    <a:pt x="8013" y="31740"/>
                    <a:pt x="8025" y="31919"/>
                    <a:pt x="8061" y="32098"/>
                  </a:cubicBezTo>
                  <a:cubicBezTo>
                    <a:pt x="8073" y="32252"/>
                    <a:pt x="8108" y="32419"/>
                    <a:pt x="8120" y="32586"/>
                  </a:cubicBezTo>
                  <a:lnTo>
                    <a:pt x="8204" y="33479"/>
                  </a:lnTo>
                  <a:cubicBezTo>
                    <a:pt x="8227" y="33776"/>
                    <a:pt x="8239" y="34062"/>
                    <a:pt x="8239" y="34360"/>
                  </a:cubicBezTo>
                  <a:lnTo>
                    <a:pt x="8239" y="34729"/>
                  </a:lnTo>
                  <a:cubicBezTo>
                    <a:pt x="8180" y="34419"/>
                    <a:pt x="8108" y="34038"/>
                    <a:pt x="8025" y="33681"/>
                  </a:cubicBezTo>
                  <a:cubicBezTo>
                    <a:pt x="8001" y="33526"/>
                    <a:pt x="7954" y="33348"/>
                    <a:pt x="7906" y="33145"/>
                  </a:cubicBezTo>
                  <a:cubicBezTo>
                    <a:pt x="7870" y="32955"/>
                    <a:pt x="7823" y="32752"/>
                    <a:pt x="7763" y="32526"/>
                  </a:cubicBezTo>
                  <a:cubicBezTo>
                    <a:pt x="7727" y="32371"/>
                    <a:pt x="7692" y="32229"/>
                    <a:pt x="7644" y="32074"/>
                  </a:cubicBezTo>
                  <a:lnTo>
                    <a:pt x="7608" y="31978"/>
                  </a:lnTo>
                  <a:cubicBezTo>
                    <a:pt x="7573" y="31800"/>
                    <a:pt x="7513" y="31597"/>
                    <a:pt x="7465" y="31419"/>
                  </a:cubicBezTo>
                  <a:cubicBezTo>
                    <a:pt x="7370" y="31097"/>
                    <a:pt x="7299" y="30752"/>
                    <a:pt x="7192" y="30288"/>
                  </a:cubicBezTo>
                  <a:cubicBezTo>
                    <a:pt x="7156" y="30109"/>
                    <a:pt x="7120" y="29919"/>
                    <a:pt x="7096" y="29728"/>
                  </a:cubicBezTo>
                  <a:cubicBezTo>
                    <a:pt x="7061" y="29538"/>
                    <a:pt x="7037" y="29359"/>
                    <a:pt x="7001" y="29157"/>
                  </a:cubicBezTo>
                  <a:cubicBezTo>
                    <a:pt x="7001" y="29121"/>
                    <a:pt x="6989" y="29073"/>
                    <a:pt x="6989" y="29026"/>
                  </a:cubicBezTo>
                  <a:lnTo>
                    <a:pt x="6977" y="28942"/>
                  </a:lnTo>
                  <a:cubicBezTo>
                    <a:pt x="6977" y="28919"/>
                    <a:pt x="6977" y="28895"/>
                    <a:pt x="6953" y="28883"/>
                  </a:cubicBezTo>
                  <a:cubicBezTo>
                    <a:pt x="6953" y="28835"/>
                    <a:pt x="6942" y="28800"/>
                    <a:pt x="6942" y="28764"/>
                  </a:cubicBezTo>
                  <a:lnTo>
                    <a:pt x="6942" y="28669"/>
                  </a:lnTo>
                  <a:cubicBezTo>
                    <a:pt x="6942" y="28609"/>
                    <a:pt x="6930" y="28561"/>
                    <a:pt x="6930" y="28502"/>
                  </a:cubicBezTo>
                  <a:lnTo>
                    <a:pt x="6930" y="28442"/>
                  </a:lnTo>
                  <a:cubicBezTo>
                    <a:pt x="6930" y="28407"/>
                    <a:pt x="6930" y="28371"/>
                    <a:pt x="6906" y="28323"/>
                  </a:cubicBezTo>
                  <a:cubicBezTo>
                    <a:pt x="6906" y="28288"/>
                    <a:pt x="6906" y="28228"/>
                    <a:pt x="6894" y="28180"/>
                  </a:cubicBezTo>
                  <a:cubicBezTo>
                    <a:pt x="6894" y="28085"/>
                    <a:pt x="6882" y="28002"/>
                    <a:pt x="6882" y="27895"/>
                  </a:cubicBezTo>
                  <a:lnTo>
                    <a:pt x="6882" y="27823"/>
                  </a:lnTo>
                  <a:cubicBezTo>
                    <a:pt x="6882" y="27704"/>
                    <a:pt x="6882" y="27585"/>
                    <a:pt x="6870" y="27466"/>
                  </a:cubicBezTo>
                  <a:lnTo>
                    <a:pt x="6870" y="27347"/>
                  </a:lnTo>
                  <a:lnTo>
                    <a:pt x="6870" y="26930"/>
                  </a:lnTo>
                  <a:lnTo>
                    <a:pt x="6870" y="26799"/>
                  </a:lnTo>
                  <a:cubicBezTo>
                    <a:pt x="6870" y="26716"/>
                    <a:pt x="6870" y="26645"/>
                    <a:pt x="6882" y="26573"/>
                  </a:cubicBezTo>
                  <a:cubicBezTo>
                    <a:pt x="6882" y="26514"/>
                    <a:pt x="6882" y="26454"/>
                    <a:pt x="6894" y="26383"/>
                  </a:cubicBezTo>
                  <a:lnTo>
                    <a:pt x="6894" y="26287"/>
                  </a:lnTo>
                  <a:cubicBezTo>
                    <a:pt x="6930" y="25906"/>
                    <a:pt x="6953" y="25502"/>
                    <a:pt x="7001" y="25156"/>
                  </a:cubicBezTo>
                  <a:cubicBezTo>
                    <a:pt x="7013" y="25049"/>
                    <a:pt x="7037" y="24954"/>
                    <a:pt x="7037" y="24847"/>
                  </a:cubicBezTo>
                  <a:cubicBezTo>
                    <a:pt x="7037" y="24787"/>
                    <a:pt x="7049" y="24728"/>
                    <a:pt x="7049" y="24656"/>
                  </a:cubicBezTo>
                  <a:cubicBezTo>
                    <a:pt x="7061" y="24549"/>
                    <a:pt x="7073" y="24454"/>
                    <a:pt x="7084" y="24359"/>
                  </a:cubicBezTo>
                  <a:cubicBezTo>
                    <a:pt x="7084" y="24311"/>
                    <a:pt x="7108" y="24251"/>
                    <a:pt x="7108" y="24204"/>
                  </a:cubicBezTo>
                  <a:lnTo>
                    <a:pt x="7144" y="23942"/>
                  </a:lnTo>
                  <a:lnTo>
                    <a:pt x="7168" y="23823"/>
                  </a:lnTo>
                  <a:cubicBezTo>
                    <a:pt x="7192" y="23656"/>
                    <a:pt x="7204" y="23489"/>
                    <a:pt x="7227" y="23323"/>
                  </a:cubicBezTo>
                  <a:lnTo>
                    <a:pt x="7239" y="23204"/>
                  </a:lnTo>
                  <a:cubicBezTo>
                    <a:pt x="7239" y="23144"/>
                    <a:pt x="7251" y="23073"/>
                    <a:pt x="7251" y="23013"/>
                  </a:cubicBezTo>
                  <a:lnTo>
                    <a:pt x="7251" y="22989"/>
                  </a:lnTo>
                  <a:lnTo>
                    <a:pt x="7251" y="22823"/>
                  </a:lnTo>
                  <a:lnTo>
                    <a:pt x="7275" y="22632"/>
                  </a:lnTo>
                  <a:lnTo>
                    <a:pt x="7275" y="22596"/>
                  </a:lnTo>
                  <a:close/>
                  <a:moveTo>
                    <a:pt x="12657" y="34979"/>
                  </a:moveTo>
                  <a:lnTo>
                    <a:pt x="12657" y="34979"/>
                  </a:lnTo>
                  <a:cubicBezTo>
                    <a:pt x="12656" y="34979"/>
                    <a:pt x="12656" y="34979"/>
                    <a:pt x="12655" y="34979"/>
                  </a:cubicBezTo>
                  <a:lnTo>
                    <a:pt x="12655" y="34979"/>
                  </a:lnTo>
                  <a:cubicBezTo>
                    <a:pt x="12652" y="34983"/>
                    <a:pt x="12648" y="34987"/>
                    <a:pt x="12645" y="34991"/>
                  </a:cubicBezTo>
                  <a:lnTo>
                    <a:pt x="12657" y="34979"/>
                  </a:lnTo>
                  <a:close/>
                  <a:moveTo>
                    <a:pt x="8418" y="35205"/>
                  </a:moveTo>
                  <a:lnTo>
                    <a:pt x="8382" y="35336"/>
                  </a:lnTo>
                  <a:cubicBezTo>
                    <a:pt x="8370" y="35288"/>
                    <a:pt x="8370" y="35265"/>
                    <a:pt x="8358" y="35217"/>
                  </a:cubicBezTo>
                  <a:lnTo>
                    <a:pt x="8382" y="35217"/>
                  </a:lnTo>
                  <a:cubicBezTo>
                    <a:pt x="8406" y="35217"/>
                    <a:pt x="8406" y="35217"/>
                    <a:pt x="8418" y="35205"/>
                  </a:cubicBezTo>
                  <a:close/>
                  <a:moveTo>
                    <a:pt x="11624" y="35757"/>
                  </a:moveTo>
                  <a:lnTo>
                    <a:pt x="11624" y="35757"/>
                  </a:lnTo>
                  <a:cubicBezTo>
                    <a:pt x="11596" y="35789"/>
                    <a:pt x="11567" y="35820"/>
                    <a:pt x="11539" y="35851"/>
                  </a:cubicBezTo>
                  <a:lnTo>
                    <a:pt x="11539" y="35851"/>
                  </a:lnTo>
                  <a:cubicBezTo>
                    <a:pt x="11565" y="35818"/>
                    <a:pt x="11594" y="35784"/>
                    <a:pt x="11624" y="35757"/>
                  </a:cubicBezTo>
                  <a:close/>
                  <a:moveTo>
                    <a:pt x="11348" y="36061"/>
                  </a:moveTo>
                  <a:lnTo>
                    <a:pt x="11348" y="36061"/>
                  </a:lnTo>
                  <a:cubicBezTo>
                    <a:pt x="11312" y="36101"/>
                    <a:pt x="11276" y="36141"/>
                    <a:pt x="11240" y="36181"/>
                  </a:cubicBezTo>
                  <a:cubicBezTo>
                    <a:pt x="11221" y="36200"/>
                    <a:pt x="11203" y="36220"/>
                    <a:pt x="11185" y="36240"/>
                  </a:cubicBezTo>
                  <a:lnTo>
                    <a:pt x="11185" y="36240"/>
                  </a:lnTo>
                  <a:cubicBezTo>
                    <a:pt x="11188" y="36236"/>
                    <a:pt x="11190" y="36233"/>
                    <a:pt x="11192" y="36229"/>
                  </a:cubicBezTo>
                  <a:lnTo>
                    <a:pt x="11228" y="36193"/>
                  </a:lnTo>
                  <a:lnTo>
                    <a:pt x="11335" y="36074"/>
                  </a:lnTo>
                  <a:cubicBezTo>
                    <a:pt x="11339" y="36070"/>
                    <a:pt x="11344" y="36065"/>
                    <a:pt x="11348" y="36061"/>
                  </a:cubicBezTo>
                  <a:close/>
                  <a:moveTo>
                    <a:pt x="17633" y="28609"/>
                  </a:moveTo>
                  <a:cubicBezTo>
                    <a:pt x="17610" y="28669"/>
                    <a:pt x="17610" y="28716"/>
                    <a:pt x="17598" y="28740"/>
                  </a:cubicBezTo>
                  <a:cubicBezTo>
                    <a:pt x="17586" y="28788"/>
                    <a:pt x="17586" y="28835"/>
                    <a:pt x="17562" y="28859"/>
                  </a:cubicBezTo>
                  <a:cubicBezTo>
                    <a:pt x="17550" y="28907"/>
                    <a:pt x="17550" y="28954"/>
                    <a:pt x="17538" y="28978"/>
                  </a:cubicBezTo>
                  <a:cubicBezTo>
                    <a:pt x="17526" y="29085"/>
                    <a:pt x="17491" y="29204"/>
                    <a:pt x="17479" y="29323"/>
                  </a:cubicBezTo>
                  <a:cubicBezTo>
                    <a:pt x="17443" y="29442"/>
                    <a:pt x="17431" y="29550"/>
                    <a:pt x="17407" y="29669"/>
                  </a:cubicBezTo>
                  <a:cubicBezTo>
                    <a:pt x="17360" y="29812"/>
                    <a:pt x="17312" y="29966"/>
                    <a:pt x="17252" y="30109"/>
                  </a:cubicBezTo>
                  <a:cubicBezTo>
                    <a:pt x="17229" y="30193"/>
                    <a:pt x="17193" y="30252"/>
                    <a:pt x="17169" y="30312"/>
                  </a:cubicBezTo>
                  <a:cubicBezTo>
                    <a:pt x="17133" y="30371"/>
                    <a:pt x="17110" y="30419"/>
                    <a:pt x="17074" y="30502"/>
                  </a:cubicBezTo>
                  <a:lnTo>
                    <a:pt x="16943" y="30728"/>
                  </a:lnTo>
                  <a:cubicBezTo>
                    <a:pt x="16895" y="30800"/>
                    <a:pt x="16836" y="30871"/>
                    <a:pt x="16788" y="30943"/>
                  </a:cubicBezTo>
                  <a:cubicBezTo>
                    <a:pt x="16693" y="31086"/>
                    <a:pt x="16574" y="31228"/>
                    <a:pt x="16467" y="31359"/>
                  </a:cubicBezTo>
                  <a:lnTo>
                    <a:pt x="16395" y="31467"/>
                  </a:lnTo>
                  <a:cubicBezTo>
                    <a:pt x="16336" y="31538"/>
                    <a:pt x="16276" y="31633"/>
                    <a:pt x="16193" y="31705"/>
                  </a:cubicBezTo>
                  <a:cubicBezTo>
                    <a:pt x="16169" y="31752"/>
                    <a:pt x="16133" y="31788"/>
                    <a:pt x="16097" y="31836"/>
                  </a:cubicBezTo>
                  <a:cubicBezTo>
                    <a:pt x="16038" y="31931"/>
                    <a:pt x="15955" y="32014"/>
                    <a:pt x="15895" y="32098"/>
                  </a:cubicBezTo>
                  <a:lnTo>
                    <a:pt x="15824" y="32181"/>
                  </a:lnTo>
                  <a:lnTo>
                    <a:pt x="15645" y="32407"/>
                  </a:lnTo>
                  <a:lnTo>
                    <a:pt x="15586" y="32479"/>
                  </a:lnTo>
                  <a:lnTo>
                    <a:pt x="15514" y="32562"/>
                  </a:lnTo>
                  <a:lnTo>
                    <a:pt x="15419" y="32669"/>
                  </a:lnTo>
                  <a:cubicBezTo>
                    <a:pt x="15407" y="32705"/>
                    <a:pt x="15383" y="32717"/>
                    <a:pt x="15359" y="32740"/>
                  </a:cubicBezTo>
                  <a:lnTo>
                    <a:pt x="15347" y="32764"/>
                  </a:lnTo>
                  <a:lnTo>
                    <a:pt x="15264" y="32860"/>
                  </a:lnTo>
                  <a:cubicBezTo>
                    <a:pt x="15181" y="32955"/>
                    <a:pt x="15109" y="33026"/>
                    <a:pt x="15038" y="33121"/>
                  </a:cubicBezTo>
                  <a:lnTo>
                    <a:pt x="15026" y="33133"/>
                  </a:lnTo>
                  <a:lnTo>
                    <a:pt x="14990" y="33157"/>
                  </a:lnTo>
                  <a:lnTo>
                    <a:pt x="14978" y="33181"/>
                  </a:lnTo>
                  <a:lnTo>
                    <a:pt x="14847" y="33324"/>
                  </a:lnTo>
                  <a:lnTo>
                    <a:pt x="14824" y="33336"/>
                  </a:lnTo>
                  <a:lnTo>
                    <a:pt x="14788" y="33383"/>
                  </a:lnTo>
                  <a:lnTo>
                    <a:pt x="14764" y="33395"/>
                  </a:lnTo>
                  <a:lnTo>
                    <a:pt x="14752" y="33419"/>
                  </a:lnTo>
                  <a:lnTo>
                    <a:pt x="14740" y="33431"/>
                  </a:lnTo>
                  <a:lnTo>
                    <a:pt x="14728" y="33443"/>
                  </a:lnTo>
                  <a:lnTo>
                    <a:pt x="14693" y="33479"/>
                  </a:lnTo>
                  <a:lnTo>
                    <a:pt x="14681" y="33491"/>
                  </a:lnTo>
                  <a:lnTo>
                    <a:pt x="14669" y="33502"/>
                  </a:lnTo>
                  <a:lnTo>
                    <a:pt x="14645" y="33514"/>
                  </a:lnTo>
                  <a:lnTo>
                    <a:pt x="14621" y="33550"/>
                  </a:lnTo>
                  <a:lnTo>
                    <a:pt x="14609" y="33562"/>
                  </a:lnTo>
                  <a:lnTo>
                    <a:pt x="14573" y="33610"/>
                  </a:lnTo>
                  <a:lnTo>
                    <a:pt x="14562" y="33622"/>
                  </a:lnTo>
                  <a:lnTo>
                    <a:pt x="14514" y="33669"/>
                  </a:lnTo>
                  <a:lnTo>
                    <a:pt x="14490" y="33693"/>
                  </a:lnTo>
                  <a:lnTo>
                    <a:pt x="14454" y="33729"/>
                  </a:lnTo>
                  <a:cubicBezTo>
                    <a:pt x="14431" y="33753"/>
                    <a:pt x="14407" y="33788"/>
                    <a:pt x="14383" y="33800"/>
                  </a:cubicBezTo>
                  <a:lnTo>
                    <a:pt x="14288" y="33895"/>
                  </a:lnTo>
                  <a:lnTo>
                    <a:pt x="14288" y="33907"/>
                  </a:lnTo>
                  <a:lnTo>
                    <a:pt x="14228" y="33967"/>
                  </a:lnTo>
                  <a:cubicBezTo>
                    <a:pt x="14169" y="34026"/>
                    <a:pt x="14133" y="34074"/>
                    <a:pt x="14085" y="34134"/>
                  </a:cubicBezTo>
                  <a:cubicBezTo>
                    <a:pt x="14050" y="34157"/>
                    <a:pt x="14038" y="34193"/>
                    <a:pt x="14014" y="34205"/>
                  </a:cubicBezTo>
                  <a:lnTo>
                    <a:pt x="13847" y="34384"/>
                  </a:lnTo>
                  <a:lnTo>
                    <a:pt x="13800" y="34431"/>
                  </a:lnTo>
                  <a:lnTo>
                    <a:pt x="13788" y="34443"/>
                  </a:lnTo>
                  <a:lnTo>
                    <a:pt x="13788" y="34455"/>
                  </a:lnTo>
                  <a:lnTo>
                    <a:pt x="13728" y="34515"/>
                  </a:lnTo>
                  <a:lnTo>
                    <a:pt x="13669" y="34574"/>
                  </a:lnTo>
                  <a:lnTo>
                    <a:pt x="13538" y="34705"/>
                  </a:lnTo>
                  <a:lnTo>
                    <a:pt x="13454" y="34788"/>
                  </a:lnTo>
                  <a:lnTo>
                    <a:pt x="13371" y="34872"/>
                  </a:lnTo>
                  <a:lnTo>
                    <a:pt x="13276" y="34967"/>
                  </a:lnTo>
                  <a:lnTo>
                    <a:pt x="13026" y="35205"/>
                  </a:lnTo>
                  <a:lnTo>
                    <a:pt x="12883" y="35348"/>
                  </a:lnTo>
                  <a:cubicBezTo>
                    <a:pt x="12823" y="35407"/>
                    <a:pt x="12764" y="35455"/>
                    <a:pt x="12704" y="35515"/>
                  </a:cubicBezTo>
                  <a:cubicBezTo>
                    <a:pt x="12680" y="35527"/>
                    <a:pt x="12657" y="35538"/>
                    <a:pt x="12645" y="35574"/>
                  </a:cubicBezTo>
                  <a:cubicBezTo>
                    <a:pt x="12597" y="35598"/>
                    <a:pt x="12561" y="35646"/>
                    <a:pt x="12526" y="35681"/>
                  </a:cubicBezTo>
                  <a:cubicBezTo>
                    <a:pt x="12442" y="35753"/>
                    <a:pt x="12371" y="35812"/>
                    <a:pt x="12299" y="35884"/>
                  </a:cubicBezTo>
                  <a:cubicBezTo>
                    <a:pt x="12121" y="36015"/>
                    <a:pt x="11990" y="36134"/>
                    <a:pt x="11835" y="36253"/>
                  </a:cubicBezTo>
                  <a:cubicBezTo>
                    <a:pt x="11787" y="36289"/>
                    <a:pt x="11752" y="36336"/>
                    <a:pt x="11692" y="36360"/>
                  </a:cubicBezTo>
                  <a:lnTo>
                    <a:pt x="11609" y="36408"/>
                  </a:lnTo>
                  <a:lnTo>
                    <a:pt x="11549" y="36455"/>
                  </a:lnTo>
                  <a:lnTo>
                    <a:pt x="11347" y="36598"/>
                  </a:lnTo>
                  <a:cubicBezTo>
                    <a:pt x="11275" y="36658"/>
                    <a:pt x="11192" y="36705"/>
                    <a:pt x="11109" y="36765"/>
                  </a:cubicBezTo>
                  <a:cubicBezTo>
                    <a:pt x="11061" y="36789"/>
                    <a:pt x="11037" y="36824"/>
                    <a:pt x="10990" y="36848"/>
                  </a:cubicBezTo>
                  <a:cubicBezTo>
                    <a:pt x="10883" y="36931"/>
                    <a:pt x="10799" y="36991"/>
                    <a:pt x="10692" y="37062"/>
                  </a:cubicBezTo>
                  <a:lnTo>
                    <a:pt x="10690" y="37064"/>
                  </a:lnTo>
                  <a:lnTo>
                    <a:pt x="10690" y="37064"/>
                  </a:lnTo>
                  <a:cubicBezTo>
                    <a:pt x="10708" y="37047"/>
                    <a:pt x="10724" y="37030"/>
                    <a:pt x="10740" y="37015"/>
                  </a:cubicBezTo>
                  <a:cubicBezTo>
                    <a:pt x="10811" y="36943"/>
                    <a:pt x="10894" y="36872"/>
                    <a:pt x="10978" y="36777"/>
                  </a:cubicBezTo>
                  <a:lnTo>
                    <a:pt x="11121" y="36634"/>
                  </a:lnTo>
                  <a:lnTo>
                    <a:pt x="11133" y="36610"/>
                  </a:lnTo>
                  <a:lnTo>
                    <a:pt x="11168" y="36586"/>
                  </a:lnTo>
                  <a:lnTo>
                    <a:pt x="11216" y="36539"/>
                  </a:lnTo>
                  <a:lnTo>
                    <a:pt x="11228" y="36527"/>
                  </a:lnTo>
                  <a:cubicBezTo>
                    <a:pt x="11287" y="36467"/>
                    <a:pt x="11335" y="36408"/>
                    <a:pt x="11395" y="36348"/>
                  </a:cubicBezTo>
                  <a:lnTo>
                    <a:pt x="11395" y="36348"/>
                  </a:lnTo>
                  <a:lnTo>
                    <a:pt x="11371" y="36360"/>
                  </a:lnTo>
                  <a:lnTo>
                    <a:pt x="11430" y="36300"/>
                  </a:lnTo>
                  <a:lnTo>
                    <a:pt x="11454" y="36289"/>
                  </a:lnTo>
                  <a:lnTo>
                    <a:pt x="11490" y="36241"/>
                  </a:lnTo>
                  <a:lnTo>
                    <a:pt x="11990" y="35705"/>
                  </a:lnTo>
                  <a:cubicBezTo>
                    <a:pt x="12049" y="35634"/>
                    <a:pt x="12109" y="35574"/>
                    <a:pt x="12168" y="35503"/>
                  </a:cubicBezTo>
                  <a:cubicBezTo>
                    <a:pt x="12240" y="35407"/>
                    <a:pt x="12323" y="35324"/>
                    <a:pt x="12407" y="35241"/>
                  </a:cubicBezTo>
                  <a:cubicBezTo>
                    <a:pt x="12478" y="35169"/>
                    <a:pt x="12537" y="35098"/>
                    <a:pt x="12609" y="35027"/>
                  </a:cubicBezTo>
                  <a:lnTo>
                    <a:pt x="12609" y="35027"/>
                  </a:lnTo>
                  <a:lnTo>
                    <a:pt x="12597" y="35038"/>
                  </a:lnTo>
                  <a:cubicBezTo>
                    <a:pt x="12609" y="35027"/>
                    <a:pt x="12621" y="34992"/>
                    <a:pt x="12655" y="34979"/>
                  </a:cubicBezTo>
                  <a:lnTo>
                    <a:pt x="12655" y="34979"/>
                  </a:lnTo>
                  <a:cubicBezTo>
                    <a:pt x="12663" y="34970"/>
                    <a:pt x="12668" y="34960"/>
                    <a:pt x="12668" y="34943"/>
                  </a:cubicBezTo>
                  <a:lnTo>
                    <a:pt x="12668" y="34943"/>
                  </a:lnTo>
                  <a:lnTo>
                    <a:pt x="12657" y="34967"/>
                  </a:lnTo>
                  <a:lnTo>
                    <a:pt x="12657" y="34943"/>
                  </a:lnTo>
                  <a:cubicBezTo>
                    <a:pt x="12704" y="34919"/>
                    <a:pt x="12728" y="34872"/>
                    <a:pt x="12764" y="34824"/>
                  </a:cubicBezTo>
                  <a:lnTo>
                    <a:pt x="12907" y="34681"/>
                  </a:lnTo>
                  <a:cubicBezTo>
                    <a:pt x="12978" y="34610"/>
                    <a:pt x="13061" y="34515"/>
                    <a:pt x="13145" y="34443"/>
                  </a:cubicBezTo>
                  <a:cubicBezTo>
                    <a:pt x="13216" y="34372"/>
                    <a:pt x="13276" y="34312"/>
                    <a:pt x="13335" y="34229"/>
                  </a:cubicBezTo>
                  <a:cubicBezTo>
                    <a:pt x="13383" y="34169"/>
                    <a:pt x="13442" y="34110"/>
                    <a:pt x="13490" y="34074"/>
                  </a:cubicBezTo>
                  <a:cubicBezTo>
                    <a:pt x="13502" y="34050"/>
                    <a:pt x="13514" y="34026"/>
                    <a:pt x="13550" y="34014"/>
                  </a:cubicBezTo>
                  <a:cubicBezTo>
                    <a:pt x="13633" y="33907"/>
                    <a:pt x="13728" y="33800"/>
                    <a:pt x="13800" y="33693"/>
                  </a:cubicBezTo>
                  <a:cubicBezTo>
                    <a:pt x="13811" y="33669"/>
                    <a:pt x="13847" y="33633"/>
                    <a:pt x="13859" y="33610"/>
                  </a:cubicBezTo>
                  <a:cubicBezTo>
                    <a:pt x="13907" y="33550"/>
                    <a:pt x="13954" y="33479"/>
                    <a:pt x="13990" y="33419"/>
                  </a:cubicBezTo>
                  <a:cubicBezTo>
                    <a:pt x="14109" y="33252"/>
                    <a:pt x="14216" y="33086"/>
                    <a:pt x="14335" y="32919"/>
                  </a:cubicBezTo>
                  <a:cubicBezTo>
                    <a:pt x="14395" y="32836"/>
                    <a:pt x="14466" y="32729"/>
                    <a:pt x="14526" y="32645"/>
                  </a:cubicBezTo>
                  <a:cubicBezTo>
                    <a:pt x="14609" y="32550"/>
                    <a:pt x="14669" y="32443"/>
                    <a:pt x="14740" y="32359"/>
                  </a:cubicBezTo>
                  <a:cubicBezTo>
                    <a:pt x="14800" y="32288"/>
                    <a:pt x="14859" y="32193"/>
                    <a:pt x="14919" y="32121"/>
                  </a:cubicBezTo>
                  <a:lnTo>
                    <a:pt x="14931" y="32109"/>
                  </a:lnTo>
                  <a:lnTo>
                    <a:pt x="14966" y="32074"/>
                  </a:lnTo>
                  <a:cubicBezTo>
                    <a:pt x="15038" y="31990"/>
                    <a:pt x="15097" y="31895"/>
                    <a:pt x="15169" y="31812"/>
                  </a:cubicBezTo>
                  <a:lnTo>
                    <a:pt x="15169" y="31812"/>
                  </a:lnTo>
                  <a:cubicBezTo>
                    <a:pt x="15002" y="31990"/>
                    <a:pt x="14847" y="32145"/>
                    <a:pt x="14693" y="32324"/>
                  </a:cubicBezTo>
                  <a:lnTo>
                    <a:pt x="14609" y="32419"/>
                  </a:lnTo>
                  <a:cubicBezTo>
                    <a:pt x="14562" y="32467"/>
                    <a:pt x="14514" y="32526"/>
                    <a:pt x="14466" y="32562"/>
                  </a:cubicBezTo>
                  <a:cubicBezTo>
                    <a:pt x="14395" y="32645"/>
                    <a:pt x="14335" y="32729"/>
                    <a:pt x="14264" y="32824"/>
                  </a:cubicBezTo>
                  <a:cubicBezTo>
                    <a:pt x="14204" y="32895"/>
                    <a:pt x="14145" y="32967"/>
                    <a:pt x="14073" y="33062"/>
                  </a:cubicBezTo>
                  <a:cubicBezTo>
                    <a:pt x="14014" y="33133"/>
                    <a:pt x="13954" y="33205"/>
                    <a:pt x="13895" y="33300"/>
                  </a:cubicBezTo>
                  <a:cubicBezTo>
                    <a:pt x="13847" y="33360"/>
                    <a:pt x="13788" y="33419"/>
                    <a:pt x="13740" y="33479"/>
                  </a:cubicBezTo>
                  <a:cubicBezTo>
                    <a:pt x="13716" y="33502"/>
                    <a:pt x="13681" y="33550"/>
                    <a:pt x="13657" y="33574"/>
                  </a:cubicBezTo>
                  <a:cubicBezTo>
                    <a:pt x="13609" y="33633"/>
                    <a:pt x="13550" y="33693"/>
                    <a:pt x="13502" y="33741"/>
                  </a:cubicBezTo>
                  <a:cubicBezTo>
                    <a:pt x="13478" y="33788"/>
                    <a:pt x="13442" y="33812"/>
                    <a:pt x="13395" y="33860"/>
                  </a:cubicBezTo>
                  <a:cubicBezTo>
                    <a:pt x="13383" y="33872"/>
                    <a:pt x="13371" y="33895"/>
                    <a:pt x="13359" y="33919"/>
                  </a:cubicBezTo>
                  <a:cubicBezTo>
                    <a:pt x="13252" y="34026"/>
                    <a:pt x="13157" y="34145"/>
                    <a:pt x="13061" y="34253"/>
                  </a:cubicBezTo>
                  <a:cubicBezTo>
                    <a:pt x="12895" y="34407"/>
                    <a:pt x="12740" y="34574"/>
                    <a:pt x="12585" y="34741"/>
                  </a:cubicBezTo>
                  <a:cubicBezTo>
                    <a:pt x="12442" y="34884"/>
                    <a:pt x="12299" y="35038"/>
                    <a:pt x="12168" y="35169"/>
                  </a:cubicBezTo>
                  <a:cubicBezTo>
                    <a:pt x="11991" y="35360"/>
                    <a:pt x="11820" y="35544"/>
                    <a:pt x="11651" y="35729"/>
                  </a:cubicBezTo>
                  <a:lnTo>
                    <a:pt x="11651" y="35729"/>
                  </a:lnTo>
                  <a:lnTo>
                    <a:pt x="11668" y="35693"/>
                  </a:lnTo>
                  <a:cubicBezTo>
                    <a:pt x="11704" y="35646"/>
                    <a:pt x="11728" y="35622"/>
                    <a:pt x="11764" y="35574"/>
                  </a:cubicBezTo>
                  <a:lnTo>
                    <a:pt x="12026" y="35217"/>
                  </a:lnTo>
                  <a:cubicBezTo>
                    <a:pt x="12049" y="35205"/>
                    <a:pt x="12049" y="35181"/>
                    <a:pt x="12061" y="35169"/>
                  </a:cubicBezTo>
                  <a:cubicBezTo>
                    <a:pt x="12109" y="35110"/>
                    <a:pt x="12145" y="35050"/>
                    <a:pt x="12192" y="34979"/>
                  </a:cubicBezTo>
                  <a:cubicBezTo>
                    <a:pt x="12204" y="34967"/>
                    <a:pt x="12228" y="34931"/>
                    <a:pt x="12240" y="34919"/>
                  </a:cubicBezTo>
                  <a:lnTo>
                    <a:pt x="12287" y="34860"/>
                  </a:lnTo>
                  <a:lnTo>
                    <a:pt x="12359" y="34753"/>
                  </a:lnTo>
                  <a:lnTo>
                    <a:pt x="12407" y="34705"/>
                  </a:lnTo>
                  <a:cubicBezTo>
                    <a:pt x="12478" y="34622"/>
                    <a:pt x="12549" y="34515"/>
                    <a:pt x="12621" y="34431"/>
                  </a:cubicBezTo>
                  <a:cubicBezTo>
                    <a:pt x="12645" y="34407"/>
                    <a:pt x="12657" y="34384"/>
                    <a:pt x="12668" y="34372"/>
                  </a:cubicBezTo>
                  <a:cubicBezTo>
                    <a:pt x="12740" y="34264"/>
                    <a:pt x="12835" y="34157"/>
                    <a:pt x="12907" y="34074"/>
                  </a:cubicBezTo>
                  <a:cubicBezTo>
                    <a:pt x="13002" y="33967"/>
                    <a:pt x="13085" y="33860"/>
                    <a:pt x="13157" y="33753"/>
                  </a:cubicBezTo>
                  <a:cubicBezTo>
                    <a:pt x="13192" y="33729"/>
                    <a:pt x="13216" y="33681"/>
                    <a:pt x="13240" y="33657"/>
                  </a:cubicBezTo>
                  <a:lnTo>
                    <a:pt x="13276" y="33610"/>
                  </a:lnTo>
                  <a:cubicBezTo>
                    <a:pt x="13300" y="33598"/>
                    <a:pt x="13311" y="33574"/>
                    <a:pt x="13323" y="33550"/>
                  </a:cubicBezTo>
                  <a:cubicBezTo>
                    <a:pt x="13359" y="33514"/>
                    <a:pt x="13383" y="33479"/>
                    <a:pt x="13395" y="33443"/>
                  </a:cubicBezTo>
                  <a:cubicBezTo>
                    <a:pt x="13395" y="33431"/>
                    <a:pt x="13419" y="33431"/>
                    <a:pt x="13419" y="33419"/>
                  </a:cubicBezTo>
                  <a:lnTo>
                    <a:pt x="13502" y="33276"/>
                  </a:lnTo>
                  <a:cubicBezTo>
                    <a:pt x="13550" y="33217"/>
                    <a:pt x="13573" y="33181"/>
                    <a:pt x="13621" y="33121"/>
                  </a:cubicBezTo>
                  <a:cubicBezTo>
                    <a:pt x="13681" y="33038"/>
                    <a:pt x="13728" y="32967"/>
                    <a:pt x="13788" y="32895"/>
                  </a:cubicBezTo>
                  <a:lnTo>
                    <a:pt x="13847" y="32800"/>
                  </a:lnTo>
                  <a:lnTo>
                    <a:pt x="13931" y="32669"/>
                  </a:lnTo>
                  <a:cubicBezTo>
                    <a:pt x="13966" y="32610"/>
                    <a:pt x="14014" y="32562"/>
                    <a:pt x="14038" y="32502"/>
                  </a:cubicBezTo>
                  <a:cubicBezTo>
                    <a:pt x="14073" y="32467"/>
                    <a:pt x="14109" y="32407"/>
                    <a:pt x="14145" y="32359"/>
                  </a:cubicBezTo>
                  <a:cubicBezTo>
                    <a:pt x="14169" y="32312"/>
                    <a:pt x="14216" y="32252"/>
                    <a:pt x="14252" y="32205"/>
                  </a:cubicBezTo>
                  <a:cubicBezTo>
                    <a:pt x="14276" y="32169"/>
                    <a:pt x="14312" y="32133"/>
                    <a:pt x="14335" y="32086"/>
                  </a:cubicBezTo>
                  <a:lnTo>
                    <a:pt x="14371" y="32050"/>
                  </a:lnTo>
                  <a:lnTo>
                    <a:pt x="14407" y="31990"/>
                  </a:lnTo>
                  <a:lnTo>
                    <a:pt x="14443" y="31943"/>
                  </a:lnTo>
                  <a:lnTo>
                    <a:pt x="14454" y="31931"/>
                  </a:lnTo>
                  <a:cubicBezTo>
                    <a:pt x="14454" y="31907"/>
                    <a:pt x="14466" y="31907"/>
                    <a:pt x="14466" y="31895"/>
                  </a:cubicBezTo>
                  <a:lnTo>
                    <a:pt x="14585" y="31764"/>
                  </a:lnTo>
                  <a:cubicBezTo>
                    <a:pt x="14633" y="31705"/>
                    <a:pt x="14693" y="31645"/>
                    <a:pt x="14740" y="31597"/>
                  </a:cubicBezTo>
                  <a:cubicBezTo>
                    <a:pt x="14788" y="31550"/>
                    <a:pt x="14824" y="31514"/>
                    <a:pt x="14871" y="31455"/>
                  </a:cubicBezTo>
                  <a:lnTo>
                    <a:pt x="14919" y="31407"/>
                  </a:lnTo>
                  <a:lnTo>
                    <a:pt x="14943" y="31359"/>
                  </a:lnTo>
                  <a:cubicBezTo>
                    <a:pt x="14978" y="31336"/>
                    <a:pt x="15002" y="31288"/>
                    <a:pt x="15050" y="31252"/>
                  </a:cubicBezTo>
                  <a:lnTo>
                    <a:pt x="15121" y="31193"/>
                  </a:lnTo>
                  <a:cubicBezTo>
                    <a:pt x="15228" y="31097"/>
                    <a:pt x="15335" y="31002"/>
                    <a:pt x="15443" y="30895"/>
                  </a:cubicBezTo>
                  <a:lnTo>
                    <a:pt x="15538" y="30812"/>
                  </a:lnTo>
                  <a:lnTo>
                    <a:pt x="15645" y="30716"/>
                  </a:lnTo>
                  <a:cubicBezTo>
                    <a:pt x="15681" y="30693"/>
                    <a:pt x="15705" y="30657"/>
                    <a:pt x="15716" y="30633"/>
                  </a:cubicBezTo>
                  <a:lnTo>
                    <a:pt x="15752" y="30597"/>
                  </a:lnTo>
                  <a:lnTo>
                    <a:pt x="15943" y="30395"/>
                  </a:lnTo>
                  <a:cubicBezTo>
                    <a:pt x="15978" y="30359"/>
                    <a:pt x="15990" y="30335"/>
                    <a:pt x="16014" y="30300"/>
                  </a:cubicBezTo>
                  <a:lnTo>
                    <a:pt x="16038" y="30276"/>
                  </a:lnTo>
                  <a:lnTo>
                    <a:pt x="16097" y="30204"/>
                  </a:lnTo>
                  <a:cubicBezTo>
                    <a:pt x="16169" y="30121"/>
                    <a:pt x="16228" y="30038"/>
                    <a:pt x="16300" y="29966"/>
                  </a:cubicBezTo>
                  <a:lnTo>
                    <a:pt x="16371" y="29871"/>
                  </a:lnTo>
                  <a:cubicBezTo>
                    <a:pt x="16431" y="29800"/>
                    <a:pt x="16514" y="29704"/>
                    <a:pt x="16586" y="29633"/>
                  </a:cubicBezTo>
                  <a:lnTo>
                    <a:pt x="16669" y="29550"/>
                  </a:lnTo>
                  <a:cubicBezTo>
                    <a:pt x="16729" y="29466"/>
                    <a:pt x="16812" y="29395"/>
                    <a:pt x="16883" y="29323"/>
                  </a:cubicBezTo>
                  <a:lnTo>
                    <a:pt x="16955" y="29228"/>
                  </a:lnTo>
                  <a:cubicBezTo>
                    <a:pt x="17026" y="29157"/>
                    <a:pt x="17110" y="29073"/>
                    <a:pt x="17181" y="28990"/>
                  </a:cubicBezTo>
                  <a:lnTo>
                    <a:pt x="17264" y="28907"/>
                  </a:lnTo>
                  <a:lnTo>
                    <a:pt x="17360" y="28811"/>
                  </a:lnTo>
                  <a:cubicBezTo>
                    <a:pt x="17383" y="28776"/>
                    <a:pt x="17431" y="28740"/>
                    <a:pt x="17467" y="28692"/>
                  </a:cubicBezTo>
                  <a:lnTo>
                    <a:pt x="17633" y="28609"/>
                  </a:lnTo>
                  <a:close/>
                  <a:moveTo>
                    <a:pt x="10025" y="37479"/>
                  </a:moveTo>
                  <a:lnTo>
                    <a:pt x="10049" y="37515"/>
                  </a:lnTo>
                  <a:cubicBezTo>
                    <a:pt x="10073" y="37515"/>
                    <a:pt x="10085" y="37515"/>
                    <a:pt x="10085" y="37527"/>
                  </a:cubicBezTo>
                  <a:cubicBezTo>
                    <a:pt x="10049" y="37551"/>
                    <a:pt x="10037" y="37574"/>
                    <a:pt x="10025" y="37574"/>
                  </a:cubicBezTo>
                  <a:lnTo>
                    <a:pt x="9835" y="37693"/>
                  </a:lnTo>
                  <a:lnTo>
                    <a:pt x="9835" y="37693"/>
                  </a:lnTo>
                  <a:lnTo>
                    <a:pt x="9847" y="37670"/>
                  </a:lnTo>
                  <a:lnTo>
                    <a:pt x="9859" y="37658"/>
                  </a:lnTo>
                  <a:cubicBezTo>
                    <a:pt x="9918" y="37598"/>
                    <a:pt x="9978" y="37539"/>
                    <a:pt x="10025" y="37479"/>
                  </a:cubicBezTo>
                  <a:close/>
                  <a:moveTo>
                    <a:pt x="5727" y="29097"/>
                  </a:moveTo>
                  <a:cubicBezTo>
                    <a:pt x="5727" y="29145"/>
                    <a:pt x="5739" y="29169"/>
                    <a:pt x="5739" y="29216"/>
                  </a:cubicBezTo>
                  <a:lnTo>
                    <a:pt x="5751" y="29335"/>
                  </a:lnTo>
                  <a:cubicBezTo>
                    <a:pt x="5787" y="29562"/>
                    <a:pt x="5810" y="29764"/>
                    <a:pt x="5846" y="29990"/>
                  </a:cubicBezTo>
                  <a:cubicBezTo>
                    <a:pt x="5858" y="30097"/>
                    <a:pt x="5870" y="30216"/>
                    <a:pt x="5882" y="30324"/>
                  </a:cubicBezTo>
                  <a:lnTo>
                    <a:pt x="5882" y="30335"/>
                  </a:lnTo>
                  <a:lnTo>
                    <a:pt x="5882" y="30347"/>
                  </a:lnTo>
                  <a:lnTo>
                    <a:pt x="5882" y="30359"/>
                  </a:lnTo>
                  <a:lnTo>
                    <a:pt x="5918" y="30538"/>
                  </a:lnTo>
                  <a:lnTo>
                    <a:pt x="5941" y="30716"/>
                  </a:lnTo>
                  <a:cubicBezTo>
                    <a:pt x="5965" y="30800"/>
                    <a:pt x="5965" y="30871"/>
                    <a:pt x="5977" y="30955"/>
                  </a:cubicBezTo>
                  <a:lnTo>
                    <a:pt x="5977" y="31014"/>
                  </a:lnTo>
                  <a:lnTo>
                    <a:pt x="5977" y="31074"/>
                  </a:lnTo>
                  <a:cubicBezTo>
                    <a:pt x="5989" y="31157"/>
                    <a:pt x="5989" y="31228"/>
                    <a:pt x="5989" y="31300"/>
                  </a:cubicBezTo>
                  <a:lnTo>
                    <a:pt x="5989" y="31407"/>
                  </a:lnTo>
                  <a:cubicBezTo>
                    <a:pt x="5989" y="31478"/>
                    <a:pt x="5989" y="31574"/>
                    <a:pt x="6001" y="31645"/>
                  </a:cubicBezTo>
                  <a:lnTo>
                    <a:pt x="6001" y="31776"/>
                  </a:lnTo>
                  <a:lnTo>
                    <a:pt x="6001" y="32062"/>
                  </a:lnTo>
                  <a:lnTo>
                    <a:pt x="6001" y="32240"/>
                  </a:lnTo>
                  <a:lnTo>
                    <a:pt x="6001" y="32514"/>
                  </a:lnTo>
                  <a:lnTo>
                    <a:pt x="6001" y="32645"/>
                  </a:lnTo>
                  <a:cubicBezTo>
                    <a:pt x="6001" y="32907"/>
                    <a:pt x="5989" y="33193"/>
                    <a:pt x="5989" y="33467"/>
                  </a:cubicBezTo>
                  <a:lnTo>
                    <a:pt x="5989" y="33598"/>
                  </a:lnTo>
                  <a:lnTo>
                    <a:pt x="5989" y="33979"/>
                  </a:lnTo>
                  <a:lnTo>
                    <a:pt x="5989" y="34074"/>
                  </a:lnTo>
                  <a:lnTo>
                    <a:pt x="5989" y="34276"/>
                  </a:lnTo>
                  <a:lnTo>
                    <a:pt x="5977" y="34455"/>
                  </a:lnTo>
                  <a:lnTo>
                    <a:pt x="5977" y="34598"/>
                  </a:lnTo>
                  <a:cubicBezTo>
                    <a:pt x="5977" y="34729"/>
                    <a:pt x="5965" y="34872"/>
                    <a:pt x="5941" y="35015"/>
                  </a:cubicBezTo>
                  <a:lnTo>
                    <a:pt x="5930" y="35157"/>
                  </a:lnTo>
                  <a:cubicBezTo>
                    <a:pt x="5918" y="35312"/>
                    <a:pt x="5906" y="35467"/>
                    <a:pt x="5882" y="35622"/>
                  </a:cubicBezTo>
                  <a:lnTo>
                    <a:pt x="5882" y="35646"/>
                  </a:lnTo>
                  <a:cubicBezTo>
                    <a:pt x="5870" y="35812"/>
                    <a:pt x="5846" y="35967"/>
                    <a:pt x="5822" y="36122"/>
                  </a:cubicBezTo>
                  <a:lnTo>
                    <a:pt x="5810" y="36229"/>
                  </a:lnTo>
                  <a:cubicBezTo>
                    <a:pt x="5799" y="36396"/>
                    <a:pt x="5763" y="36562"/>
                    <a:pt x="5751" y="36717"/>
                  </a:cubicBezTo>
                  <a:cubicBezTo>
                    <a:pt x="5751" y="36765"/>
                    <a:pt x="5739" y="36801"/>
                    <a:pt x="5739" y="36836"/>
                  </a:cubicBezTo>
                  <a:cubicBezTo>
                    <a:pt x="5727" y="36920"/>
                    <a:pt x="5727" y="36991"/>
                    <a:pt x="5703" y="37062"/>
                  </a:cubicBezTo>
                  <a:lnTo>
                    <a:pt x="5668" y="37289"/>
                  </a:lnTo>
                  <a:lnTo>
                    <a:pt x="5644" y="37396"/>
                  </a:lnTo>
                  <a:cubicBezTo>
                    <a:pt x="5584" y="37717"/>
                    <a:pt x="5513" y="38063"/>
                    <a:pt x="5429" y="38384"/>
                  </a:cubicBezTo>
                  <a:lnTo>
                    <a:pt x="5394" y="38491"/>
                  </a:lnTo>
                  <a:cubicBezTo>
                    <a:pt x="5370" y="38622"/>
                    <a:pt x="5322" y="38777"/>
                    <a:pt x="5287" y="38908"/>
                  </a:cubicBezTo>
                  <a:lnTo>
                    <a:pt x="5263" y="39003"/>
                  </a:lnTo>
                  <a:lnTo>
                    <a:pt x="5215" y="39217"/>
                  </a:lnTo>
                  <a:cubicBezTo>
                    <a:pt x="5191" y="39313"/>
                    <a:pt x="5168" y="39420"/>
                    <a:pt x="5144" y="39503"/>
                  </a:cubicBezTo>
                  <a:lnTo>
                    <a:pt x="5108" y="39622"/>
                  </a:lnTo>
                  <a:cubicBezTo>
                    <a:pt x="5084" y="39753"/>
                    <a:pt x="5037" y="39908"/>
                    <a:pt x="5001" y="40039"/>
                  </a:cubicBezTo>
                  <a:lnTo>
                    <a:pt x="4918" y="40349"/>
                  </a:lnTo>
                  <a:cubicBezTo>
                    <a:pt x="4918" y="40372"/>
                    <a:pt x="4906" y="40384"/>
                    <a:pt x="4906" y="40396"/>
                  </a:cubicBezTo>
                  <a:cubicBezTo>
                    <a:pt x="4906" y="40372"/>
                    <a:pt x="4918" y="40325"/>
                    <a:pt x="4918" y="40289"/>
                  </a:cubicBezTo>
                  <a:cubicBezTo>
                    <a:pt x="4929" y="40182"/>
                    <a:pt x="4953" y="40099"/>
                    <a:pt x="4965" y="39991"/>
                  </a:cubicBezTo>
                  <a:cubicBezTo>
                    <a:pt x="4977" y="39872"/>
                    <a:pt x="5001" y="39741"/>
                    <a:pt x="5025" y="39622"/>
                  </a:cubicBezTo>
                  <a:cubicBezTo>
                    <a:pt x="5037" y="39479"/>
                    <a:pt x="5060" y="39325"/>
                    <a:pt x="5084" y="39182"/>
                  </a:cubicBezTo>
                  <a:cubicBezTo>
                    <a:pt x="5108" y="38908"/>
                    <a:pt x="5144" y="38658"/>
                    <a:pt x="5168" y="38384"/>
                  </a:cubicBezTo>
                  <a:cubicBezTo>
                    <a:pt x="5179" y="38301"/>
                    <a:pt x="5179" y="38205"/>
                    <a:pt x="5203" y="38122"/>
                  </a:cubicBezTo>
                  <a:lnTo>
                    <a:pt x="5239" y="37634"/>
                  </a:lnTo>
                  <a:cubicBezTo>
                    <a:pt x="5263" y="37372"/>
                    <a:pt x="5287" y="37122"/>
                    <a:pt x="5299" y="36884"/>
                  </a:cubicBezTo>
                  <a:cubicBezTo>
                    <a:pt x="5322" y="36777"/>
                    <a:pt x="5322" y="36658"/>
                    <a:pt x="5334" y="36562"/>
                  </a:cubicBezTo>
                  <a:cubicBezTo>
                    <a:pt x="5346" y="36420"/>
                    <a:pt x="5358" y="36289"/>
                    <a:pt x="5358" y="36169"/>
                  </a:cubicBezTo>
                  <a:cubicBezTo>
                    <a:pt x="5394" y="35967"/>
                    <a:pt x="5406" y="35753"/>
                    <a:pt x="5441" y="35550"/>
                  </a:cubicBezTo>
                  <a:cubicBezTo>
                    <a:pt x="5441" y="35515"/>
                    <a:pt x="5453" y="35491"/>
                    <a:pt x="5453" y="35455"/>
                  </a:cubicBezTo>
                  <a:lnTo>
                    <a:pt x="5501" y="35193"/>
                  </a:lnTo>
                  <a:cubicBezTo>
                    <a:pt x="5513" y="35146"/>
                    <a:pt x="5513" y="35086"/>
                    <a:pt x="5525" y="35038"/>
                  </a:cubicBezTo>
                  <a:cubicBezTo>
                    <a:pt x="5560" y="34907"/>
                    <a:pt x="5572" y="34788"/>
                    <a:pt x="5596" y="34657"/>
                  </a:cubicBezTo>
                  <a:cubicBezTo>
                    <a:pt x="5656" y="34384"/>
                    <a:pt x="5715" y="34122"/>
                    <a:pt x="5787" y="33860"/>
                  </a:cubicBezTo>
                  <a:lnTo>
                    <a:pt x="5787" y="33860"/>
                  </a:lnTo>
                  <a:cubicBezTo>
                    <a:pt x="5703" y="34122"/>
                    <a:pt x="5620" y="34384"/>
                    <a:pt x="5549" y="34634"/>
                  </a:cubicBezTo>
                  <a:cubicBezTo>
                    <a:pt x="5501" y="34776"/>
                    <a:pt x="5465" y="34896"/>
                    <a:pt x="5441" y="35026"/>
                  </a:cubicBezTo>
                  <a:cubicBezTo>
                    <a:pt x="5418" y="35074"/>
                    <a:pt x="5418" y="35110"/>
                    <a:pt x="5406" y="35157"/>
                  </a:cubicBezTo>
                  <a:cubicBezTo>
                    <a:pt x="5394" y="35253"/>
                    <a:pt x="5358" y="35324"/>
                    <a:pt x="5346" y="35407"/>
                  </a:cubicBezTo>
                  <a:cubicBezTo>
                    <a:pt x="5334" y="35455"/>
                    <a:pt x="5334" y="35491"/>
                    <a:pt x="5322" y="35527"/>
                  </a:cubicBezTo>
                  <a:cubicBezTo>
                    <a:pt x="5299" y="35586"/>
                    <a:pt x="5299" y="35646"/>
                    <a:pt x="5287" y="35693"/>
                  </a:cubicBezTo>
                  <a:lnTo>
                    <a:pt x="5203" y="36146"/>
                  </a:lnTo>
                  <a:cubicBezTo>
                    <a:pt x="5203" y="36169"/>
                    <a:pt x="5179" y="36205"/>
                    <a:pt x="5179" y="36229"/>
                  </a:cubicBezTo>
                  <a:cubicBezTo>
                    <a:pt x="5168" y="36324"/>
                    <a:pt x="5156" y="36396"/>
                    <a:pt x="5156" y="36479"/>
                  </a:cubicBezTo>
                  <a:cubicBezTo>
                    <a:pt x="5144" y="36622"/>
                    <a:pt x="5108" y="36741"/>
                    <a:pt x="5096" y="36872"/>
                  </a:cubicBezTo>
                  <a:cubicBezTo>
                    <a:pt x="5060" y="37098"/>
                    <a:pt x="5048" y="37312"/>
                    <a:pt x="5025" y="37551"/>
                  </a:cubicBezTo>
                  <a:cubicBezTo>
                    <a:pt x="4989" y="37813"/>
                    <a:pt x="4977" y="38063"/>
                    <a:pt x="4941" y="38313"/>
                  </a:cubicBezTo>
                  <a:cubicBezTo>
                    <a:pt x="4929" y="38420"/>
                    <a:pt x="4929" y="38527"/>
                    <a:pt x="4918" y="38610"/>
                  </a:cubicBezTo>
                  <a:lnTo>
                    <a:pt x="4870" y="39015"/>
                  </a:lnTo>
                  <a:lnTo>
                    <a:pt x="4870" y="39003"/>
                  </a:lnTo>
                  <a:lnTo>
                    <a:pt x="4787" y="39670"/>
                  </a:lnTo>
                  <a:cubicBezTo>
                    <a:pt x="4763" y="39837"/>
                    <a:pt x="4739" y="39991"/>
                    <a:pt x="4727" y="40146"/>
                  </a:cubicBezTo>
                  <a:cubicBezTo>
                    <a:pt x="4703" y="40230"/>
                    <a:pt x="4691" y="40337"/>
                    <a:pt x="4679" y="40432"/>
                  </a:cubicBezTo>
                  <a:cubicBezTo>
                    <a:pt x="4679" y="40468"/>
                    <a:pt x="4667" y="40515"/>
                    <a:pt x="4667" y="40563"/>
                  </a:cubicBezTo>
                  <a:lnTo>
                    <a:pt x="4667" y="40289"/>
                  </a:lnTo>
                  <a:cubicBezTo>
                    <a:pt x="4644" y="39991"/>
                    <a:pt x="4632" y="39718"/>
                    <a:pt x="4608" y="39444"/>
                  </a:cubicBezTo>
                  <a:cubicBezTo>
                    <a:pt x="4584" y="39360"/>
                    <a:pt x="4584" y="39265"/>
                    <a:pt x="4572" y="39194"/>
                  </a:cubicBezTo>
                  <a:cubicBezTo>
                    <a:pt x="4525" y="38836"/>
                    <a:pt x="4501" y="38479"/>
                    <a:pt x="4453" y="38122"/>
                  </a:cubicBezTo>
                  <a:lnTo>
                    <a:pt x="4453" y="38063"/>
                  </a:lnTo>
                  <a:cubicBezTo>
                    <a:pt x="4441" y="37872"/>
                    <a:pt x="4406" y="37670"/>
                    <a:pt x="4382" y="37491"/>
                  </a:cubicBezTo>
                  <a:cubicBezTo>
                    <a:pt x="4370" y="37336"/>
                    <a:pt x="4334" y="37182"/>
                    <a:pt x="4322" y="37015"/>
                  </a:cubicBezTo>
                  <a:cubicBezTo>
                    <a:pt x="4263" y="36824"/>
                    <a:pt x="4251" y="36658"/>
                    <a:pt x="4239" y="36503"/>
                  </a:cubicBezTo>
                  <a:cubicBezTo>
                    <a:pt x="4215" y="36408"/>
                    <a:pt x="4215" y="36324"/>
                    <a:pt x="4215" y="36229"/>
                  </a:cubicBezTo>
                  <a:cubicBezTo>
                    <a:pt x="4215" y="36146"/>
                    <a:pt x="4203" y="36039"/>
                    <a:pt x="4203" y="35943"/>
                  </a:cubicBezTo>
                  <a:lnTo>
                    <a:pt x="4203" y="35765"/>
                  </a:lnTo>
                  <a:lnTo>
                    <a:pt x="4203" y="35634"/>
                  </a:lnTo>
                  <a:cubicBezTo>
                    <a:pt x="4203" y="35562"/>
                    <a:pt x="4203" y="35503"/>
                    <a:pt x="4215" y="35419"/>
                  </a:cubicBezTo>
                  <a:lnTo>
                    <a:pt x="4215" y="35384"/>
                  </a:lnTo>
                  <a:lnTo>
                    <a:pt x="4215" y="35336"/>
                  </a:lnTo>
                  <a:cubicBezTo>
                    <a:pt x="4215" y="35277"/>
                    <a:pt x="4239" y="35205"/>
                    <a:pt x="4239" y="35122"/>
                  </a:cubicBezTo>
                  <a:lnTo>
                    <a:pt x="4263" y="34812"/>
                  </a:lnTo>
                  <a:cubicBezTo>
                    <a:pt x="4275" y="34753"/>
                    <a:pt x="4275" y="34693"/>
                    <a:pt x="4298" y="34634"/>
                  </a:cubicBezTo>
                  <a:lnTo>
                    <a:pt x="4298" y="34598"/>
                  </a:lnTo>
                  <a:cubicBezTo>
                    <a:pt x="4310" y="34503"/>
                    <a:pt x="4322" y="34419"/>
                    <a:pt x="4334" y="34312"/>
                  </a:cubicBezTo>
                  <a:cubicBezTo>
                    <a:pt x="4358" y="34217"/>
                    <a:pt x="4370" y="34122"/>
                    <a:pt x="4382" y="34014"/>
                  </a:cubicBezTo>
                  <a:cubicBezTo>
                    <a:pt x="4417" y="33848"/>
                    <a:pt x="4441" y="33705"/>
                    <a:pt x="4477" y="33550"/>
                  </a:cubicBezTo>
                  <a:lnTo>
                    <a:pt x="4489" y="33467"/>
                  </a:lnTo>
                  <a:cubicBezTo>
                    <a:pt x="4513" y="33300"/>
                    <a:pt x="4560" y="33121"/>
                    <a:pt x="4608" y="32943"/>
                  </a:cubicBezTo>
                  <a:cubicBezTo>
                    <a:pt x="4656" y="32764"/>
                    <a:pt x="4691" y="32598"/>
                    <a:pt x="4739" y="32419"/>
                  </a:cubicBezTo>
                  <a:cubicBezTo>
                    <a:pt x="4798" y="32217"/>
                    <a:pt x="4846" y="32002"/>
                    <a:pt x="4906" y="31800"/>
                  </a:cubicBezTo>
                  <a:cubicBezTo>
                    <a:pt x="4977" y="31562"/>
                    <a:pt x="5037" y="31324"/>
                    <a:pt x="5108" y="31097"/>
                  </a:cubicBezTo>
                  <a:cubicBezTo>
                    <a:pt x="5144" y="30990"/>
                    <a:pt x="5168" y="30883"/>
                    <a:pt x="5215" y="30764"/>
                  </a:cubicBezTo>
                  <a:lnTo>
                    <a:pt x="5275" y="30585"/>
                  </a:lnTo>
                  <a:cubicBezTo>
                    <a:pt x="5322" y="30454"/>
                    <a:pt x="5370" y="30300"/>
                    <a:pt x="5394" y="30169"/>
                  </a:cubicBezTo>
                  <a:lnTo>
                    <a:pt x="5406" y="30109"/>
                  </a:lnTo>
                  <a:lnTo>
                    <a:pt x="5441" y="30026"/>
                  </a:lnTo>
                  <a:cubicBezTo>
                    <a:pt x="5489" y="29871"/>
                    <a:pt x="5525" y="29716"/>
                    <a:pt x="5572" y="29562"/>
                  </a:cubicBezTo>
                  <a:lnTo>
                    <a:pt x="5584" y="29490"/>
                  </a:lnTo>
                  <a:cubicBezTo>
                    <a:pt x="5608" y="29431"/>
                    <a:pt x="5620" y="29371"/>
                    <a:pt x="5644" y="29311"/>
                  </a:cubicBezTo>
                  <a:lnTo>
                    <a:pt x="5680" y="29228"/>
                  </a:lnTo>
                  <a:lnTo>
                    <a:pt x="5727" y="29097"/>
                  </a:lnTo>
                  <a:close/>
                  <a:moveTo>
                    <a:pt x="4513" y="42077"/>
                  </a:moveTo>
                  <a:cubicBezTo>
                    <a:pt x="4512" y="42083"/>
                    <a:pt x="4510" y="42099"/>
                    <a:pt x="4501" y="42099"/>
                  </a:cubicBezTo>
                  <a:cubicBezTo>
                    <a:pt x="4505" y="42092"/>
                    <a:pt x="4509" y="42084"/>
                    <a:pt x="4513" y="42077"/>
                  </a:cubicBezTo>
                  <a:close/>
                  <a:moveTo>
                    <a:pt x="123" y="1"/>
                  </a:moveTo>
                  <a:cubicBezTo>
                    <a:pt x="56" y="1"/>
                    <a:pt x="0" y="63"/>
                    <a:pt x="0" y="141"/>
                  </a:cubicBezTo>
                  <a:cubicBezTo>
                    <a:pt x="0" y="225"/>
                    <a:pt x="24" y="320"/>
                    <a:pt x="24" y="403"/>
                  </a:cubicBezTo>
                  <a:cubicBezTo>
                    <a:pt x="24" y="498"/>
                    <a:pt x="36" y="582"/>
                    <a:pt x="36" y="665"/>
                  </a:cubicBezTo>
                  <a:cubicBezTo>
                    <a:pt x="48" y="844"/>
                    <a:pt x="48" y="1022"/>
                    <a:pt x="72" y="1201"/>
                  </a:cubicBezTo>
                  <a:cubicBezTo>
                    <a:pt x="72" y="1284"/>
                    <a:pt x="84" y="1356"/>
                    <a:pt x="84" y="1451"/>
                  </a:cubicBezTo>
                  <a:cubicBezTo>
                    <a:pt x="95" y="1522"/>
                    <a:pt x="95" y="1618"/>
                    <a:pt x="107" y="1689"/>
                  </a:cubicBezTo>
                  <a:cubicBezTo>
                    <a:pt x="131" y="1749"/>
                    <a:pt x="131" y="1808"/>
                    <a:pt x="143" y="1868"/>
                  </a:cubicBezTo>
                  <a:cubicBezTo>
                    <a:pt x="143" y="1891"/>
                    <a:pt x="155" y="1927"/>
                    <a:pt x="155" y="1951"/>
                  </a:cubicBezTo>
                  <a:cubicBezTo>
                    <a:pt x="167" y="2058"/>
                    <a:pt x="203" y="2153"/>
                    <a:pt x="215" y="2249"/>
                  </a:cubicBezTo>
                  <a:cubicBezTo>
                    <a:pt x="226" y="2344"/>
                    <a:pt x="262" y="2427"/>
                    <a:pt x="286" y="2522"/>
                  </a:cubicBezTo>
                  <a:cubicBezTo>
                    <a:pt x="334" y="2701"/>
                    <a:pt x="393" y="2880"/>
                    <a:pt x="453" y="3046"/>
                  </a:cubicBezTo>
                  <a:cubicBezTo>
                    <a:pt x="548" y="3261"/>
                    <a:pt x="667" y="3487"/>
                    <a:pt x="810" y="3677"/>
                  </a:cubicBezTo>
                  <a:lnTo>
                    <a:pt x="988" y="3904"/>
                  </a:lnTo>
                  <a:cubicBezTo>
                    <a:pt x="1108" y="4058"/>
                    <a:pt x="1238" y="4189"/>
                    <a:pt x="1358" y="4332"/>
                  </a:cubicBezTo>
                  <a:cubicBezTo>
                    <a:pt x="1405" y="4392"/>
                    <a:pt x="1465" y="4439"/>
                    <a:pt x="1512" y="4499"/>
                  </a:cubicBezTo>
                  <a:lnTo>
                    <a:pt x="1703" y="4689"/>
                  </a:lnTo>
                  <a:cubicBezTo>
                    <a:pt x="1774" y="4773"/>
                    <a:pt x="1870" y="4844"/>
                    <a:pt x="1941" y="4916"/>
                  </a:cubicBezTo>
                  <a:cubicBezTo>
                    <a:pt x="2000" y="4975"/>
                    <a:pt x="2072" y="5023"/>
                    <a:pt x="2131" y="5082"/>
                  </a:cubicBezTo>
                  <a:cubicBezTo>
                    <a:pt x="2274" y="5189"/>
                    <a:pt x="2393" y="5285"/>
                    <a:pt x="2524" y="5392"/>
                  </a:cubicBezTo>
                  <a:cubicBezTo>
                    <a:pt x="2667" y="5511"/>
                    <a:pt x="2822" y="5630"/>
                    <a:pt x="2953" y="5749"/>
                  </a:cubicBezTo>
                  <a:cubicBezTo>
                    <a:pt x="3084" y="5868"/>
                    <a:pt x="3227" y="5999"/>
                    <a:pt x="3358" y="6118"/>
                  </a:cubicBezTo>
                  <a:cubicBezTo>
                    <a:pt x="3417" y="6178"/>
                    <a:pt x="3477" y="6225"/>
                    <a:pt x="3536" y="6285"/>
                  </a:cubicBezTo>
                  <a:lnTo>
                    <a:pt x="3715" y="6463"/>
                  </a:lnTo>
                  <a:cubicBezTo>
                    <a:pt x="3846" y="6594"/>
                    <a:pt x="3965" y="6737"/>
                    <a:pt x="4096" y="6868"/>
                  </a:cubicBezTo>
                  <a:cubicBezTo>
                    <a:pt x="4215" y="6987"/>
                    <a:pt x="4334" y="7106"/>
                    <a:pt x="4441" y="7237"/>
                  </a:cubicBezTo>
                  <a:cubicBezTo>
                    <a:pt x="4560" y="7368"/>
                    <a:pt x="4679" y="7523"/>
                    <a:pt x="4798" y="7654"/>
                  </a:cubicBezTo>
                  <a:cubicBezTo>
                    <a:pt x="4846" y="7702"/>
                    <a:pt x="4870" y="7749"/>
                    <a:pt x="4918" y="7809"/>
                  </a:cubicBezTo>
                  <a:cubicBezTo>
                    <a:pt x="4929" y="7845"/>
                    <a:pt x="4953" y="7880"/>
                    <a:pt x="4965" y="7904"/>
                  </a:cubicBezTo>
                  <a:cubicBezTo>
                    <a:pt x="4989" y="7999"/>
                    <a:pt x="5048" y="8071"/>
                    <a:pt x="5108" y="8142"/>
                  </a:cubicBezTo>
                  <a:cubicBezTo>
                    <a:pt x="5156" y="8190"/>
                    <a:pt x="5203" y="8226"/>
                    <a:pt x="5263" y="8249"/>
                  </a:cubicBezTo>
                  <a:lnTo>
                    <a:pt x="5263" y="8297"/>
                  </a:lnTo>
                  <a:lnTo>
                    <a:pt x="5346" y="8785"/>
                  </a:lnTo>
                  <a:cubicBezTo>
                    <a:pt x="5429" y="9095"/>
                    <a:pt x="5501" y="9392"/>
                    <a:pt x="5620" y="9690"/>
                  </a:cubicBezTo>
                  <a:cubicBezTo>
                    <a:pt x="5644" y="9785"/>
                    <a:pt x="5691" y="9857"/>
                    <a:pt x="5739" y="9952"/>
                  </a:cubicBezTo>
                  <a:cubicBezTo>
                    <a:pt x="5787" y="10023"/>
                    <a:pt x="5810" y="10095"/>
                    <a:pt x="5858" y="10190"/>
                  </a:cubicBezTo>
                  <a:cubicBezTo>
                    <a:pt x="5930" y="10333"/>
                    <a:pt x="6037" y="10464"/>
                    <a:pt x="6120" y="10619"/>
                  </a:cubicBezTo>
                  <a:cubicBezTo>
                    <a:pt x="6299" y="10881"/>
                    <a:pt x="6513" y="11143"/>
                    <a:pt x="6739" y="11381"/>
                  </a:cubicBezTo>
                  <a:cubicBezTo>
                    <a:pt x="6953" y="11619"/>
                    <a:pt x="7168" y="11857"/>
                    <a:pt x="7370" y="12095"/>
                  </a:cubicBezTo>
                  <a:cubicBezTo>
                    <a:pt x="7406" y="12119"/>
                    <a:pt x="7418" y="12155"/>
                    <a:pt x="7442" y="12178"/>
                  </a:cubicBezTo>
                  <a:cubicBezTo>
                    <a:pt x="7465" y="12214"/>
                    <a:pt x="7489" y="12238"/>
                    <a:pt x="7501" y="12274"/>
                  </a:cubicBezTo>
                  <a:cubicBezTo>
                    <a:pt x="7501" y="12286"/>
                    <a:pt x="7525" y="12298"/>
                    <a:pt x="7525" y="12298"/>
                  </a:cubicBezTo>
                  <a:cubicBezTo>
                    <a:pt x="7537" y="12357"/>
                    <a:pt x="7585" y="12405"/>
                    <a:pt x="7644" y="12405"/>
                  </a:cubicBezTo>
                  <a:cubicBezTo>
                    <a:pt x="7644" y="12417"/>
                    <a:pt x="7656" y="12428"/>
                    <a:pt x="7656" y="12452"/>
                  </a:cubicBezTo>
                  <a:cubicBezTo>
                    <a:pt x="7715" y="12631"/>
                    <a:pt x="7775" y="12809"/>
                    <a:pt x="7846" y="12988"/>
                  </a:cubicBezTo>
                  <a:cubicBezTo>
                    <a:pt x="7918" y="13167"/>
                    <a:pt x="8001" y="13345"/>
                    <a:pt x="8061" y="13536"/>
                  </a:cubicBezTo>
                  <a:cubicBezTo>
                    <a:pt x="8132" y="13714"/>
                    <a:pt x="8192" y="13905"/>
                    <a:pt x="8263" y="14083"/>
                  </a:cubicBezTo>
                  <a:cubicBezTo>
                    <a:pt x="8299" y="14179"/>
                    <a:pt x="8335" y="14262"/>
                    <a:pt x="8370" y="14357"/>
                  </a:cubicBezTo>
                  <a:cubicBezTo>
                    <a:pt x="8382" y="14393"/>
                    <a:pt x="8418" y="14453"/>
                    <a:pt x="8430" y="14500"/>
                  </a:cubicBezTo>
                  <a:cubicBezTo>
                    <a:pt x="8370" y="14429"/>
                    <a:pt x="8311" y="14357"/>
                    <a:pt x="8263" y="14298"/>
                  </a:cubicBezTo>
                  <a:cubicBezTo>
                    <a:pt x="8120" y="14095"/>
                    <a:pt x="7954" y="13917"/>
                    <a:pt x="7787" y="13738"/>
                  </a:cubicBezTo>
                  <a:cubicBezTo>
                    <a:pt x="7715" y="13655"/>
                    <a:pt x="7620" y="13583"/>
                    <a:pt x="7537" y="13488"/>
                  </a:cubicBezTo>
                  <a:cubicBezTo>
                    <a:pt x="7442" y="13405"/>
                    <a:pt x="7358" y="13321"/>
                    <a:pt x="7263" y="13250"/>
                  </a:cubicBezTo>
                  <a:cubicBezTo>
                    <a:pt x="7073" y="13083"/>
                    <a:pt x="6894" y="12929"/>
                    <a:pt x="6692" y="12774"/>
                  </a:cubicBezTo>
                  <a:cubicBezTo>
                    <a:pt x="6657" y="12762"/>
                    <a:pt x="6645" y="12751"/>
                    <a:pt x="6613" y="12719"/>
                  </a:cubicBezTo>
                  <a:lnTo>
                    <a:pt x="6613" y="12719"/>
                  </a:lnTo>
                  <a:cubicBezTo>
                    <a:pt x="6619" y="12721"/>
                    <a:pt x="6625" y="12724"/>
                    <a:pt x="6632" y="12726"/>
                  </a:cubicBezTo>
                  <a:cubicBezTo>
                    <a:pt x="6632" y="12714"/>
                    <a:pt x="6608" y="12714"/>
                    <a:pt x="6608" y="12714"/>
                  </a:cubicBezTo>
                  <a:lnTo>
                    <a:pt x="6608" y="12714"/>
                  </a:lnTo>
                  <a:cubicBezTo>
                    <a:pt x="6610" y="12716"/>
                    <a:pt x="6611" y="12717"/>
                    <a:pt x="6613" y="12719"/>
                  </a:cubicBezTo>
                  <a:lnTo>
                    <a:pt x="6613" y="12719"/>
                  </a:lnTo>
                  <a:cubicBezTo>
                    <a:pt x="6591" y="12709"/>
                    <a:pt x="6577" y="12700"/>
                    <a:pt x="6549" y="12690"/>
                  </a:cubicBezTo>
                  <a:lnTo>
                    <a:pt x="6537" y="12690"/>
                  </a:lnTo>
                  <a:cubicBezTo>
                    <a:pt x="6430" y="12607"/>
                    <a:pt x="6334" y="12536"/>
                    <a:pt x="6215" y="12464"/>
                  </a:cubicBezTo>
                  <a:cubicBezTo>
                    <a:pt x="6096" y="12393"/>
                    <a:pt x="5989" y="12309"/>
                    <a:pt x="5870" y="12238"/>
                  </a:cubicBezTo>
                  <a:cubicBezTo>
                    <a:pt x="5822" y="12214"/>
                    <a:pt x="5763" y="12178"/>
                    <a:pt x="5715" y="12155"/>
                  </a:cubicBezTo>
                  <a:cubicBezTo>
                    <a:pt x="5596" y="12095"/>
                    <a:pt x="5477" y="12036"/>
                    <a:pt x="5346" y="11988"/>
                  </a:cubicBezTo>
                  <a:cubicBezTo>
                    <a:pt x="5287" y="11976"/>
                    <a:pt x="5227" y="11940"/>
                    <a:pt x="5168" y="11928"/>
                  </a:cubicBezTo>
                  <a:cubicBezTo>
                    <a:pt x="5144" y="11917"/>
                    <a:pt x="5096" y="11917"/>
                    <a:pt x="5060" y="11893"/>
                  </a:cubicBezTo>
                  <a:cubicBezTo>
                    <a:pt x="5037" y="11893"/>
                    <a:pt x="5025" y="11881"/>
                    <a:pt x="4989" y="11881"/>
                  </a:cubicBezTo>
                  <a:cubicBezTo>
                    <a:pt x="4870" y="11857"/>
                    <a:pt x="4751" y="11833"/>
                    <a:pt x="4632" y="11821"/>
                  </a:cubicBezTo>
                  <a:lnTo>
                    <a:pt x="4572" y="11821"/>
                  </a:lnTo>
                  <a:cubicBezTo>
                    <a:pt x="4429" y="11809"/>
                    <a:pt x="4286" y="11797"/>
                    <a:pt x="4144" y="11797"/>
                  </a:cubicBezTo>
                  <a:cubicBezTo>
                    <a:pt x="4025" y="11797"/>
                    <a:pt x="3917" y="11774"/>
                    <a:pt x="3798" y="11774"/>
                  </a:cubicBezTo>
                  <a:cubicBezTo>
                    <a:pt x="3667" y="11774"/>
                    <a:pt x="3548" y="11774"/>
                    <a:pt x="3417" y="11797"/>
                  </a:cubicBezTo>
                  <a:cubicBezTo>
                    <a:pt x="3179" y="11809"/>
                    <a:pt x="2941" y="11857"/>
                    <a:pt x="2703" y="11893"/>
                  </a:cubicBezTo>
                  <a:cubicBezTo>
                    <a:pt x="2465" y="11940"/>
                    <a:pt x="2239" y="12012"/>
                    <a:pt x="2000" y="12071"/>
                  </a:cubicBezTo>
                  <a:cubicBezTo>
                    <a:pt x="1881" y="12107"/>
                    <a:pt x="1774" y="12131"/>
                    <a:pt x="1655" y="12167"/>
                  </a:cubicBezTo>
                  <a:cubicBezTo>
                    <a:pt x="1536" y="12190"/>
                    <a:pt x="1429" y="12238"/>
                    <a:pt x="1310" y="12274"/>
                  </a:cubicBezTo>
                  <a:cubicBezTo>
                    <a:pt x="1286" y="12286"/>
                    <a:pt x="1238" y="12286"/>
                    <a:pt x="1215" y="12298"/>
                  </a:cubicBezTo>
                  <a:cubicBezTo>
                    <a:pt x="1155" y="12309"/>
                    <a:pt x="1096" y="12333"/>
                    <a:pt x="1048" y="12369"/>
                  </a:cubicBezTo>
                  <a:cubicBezTo>
                    <a:pt x="1000" y="12428"/>
                    <a:pt x="1000" y="12488"/>
                    <a:pt x="1036" y="12548"/>
                  </a:cubicBezTo>
                  <a:cubicBezTo>
                    <a:pt x="1060" y="12607"/>
                    <a:pt x="1131" y="12655"/>
                    <a:pt x="1191" y="12690"/>
                  </a:cubicBezTo>
                  <a:cubicBezTo>
                    <a:pt x="1238" y="12702"/>
                    <a:pt x="1274" y="12726"/>
                    <a:pt x="1310" y="12750"/>
                  </a:cubicBezTo>
                  <a:lnTo>
                    <a:pt x="1489" y="12833"/>
                  </a:lnTo>
                  <a:lnTo>
                    <a:pt x="1512" y="12833"/>
                  </a:lnTo>
                  <a:lnTo>
                    <a:pt x="2131" y="13190"/>
                  </a:lnTo>
                  <a:cubicBezTo>
                    <a:pt x="2298" y="13286"/>
                    <a:pt x="2441" y="13369"/>
                    <a:pt x="2608" y="13441"/>
                  </a:cubicBezTo>
                  <a:cubicBezTo>
                    <a:pt x="2667" y="13476"/>
                    <a:pt x="2739" y="13500"/>
                    <a:pt x="2798" y="13536"/>
                  </a:cubicBezTo>
                  <a:cubicBezTo>
                    <a:pt x="2858" y="13560"/>
                    <a:pt x="2917" y="13583"/>
                    <a:pt x="2977" y="13607"/>
                  </a:cubicBezTo>
                  <a:cubicBezTo>
                    <a:pt x="3084" y="13655"/>
                    <a:pt x="3203" y="13702"/>
                    <a:pt x="3322" y="13738"/>
                  </a:cubicBezTo>
                  <a:cubicBezTo>
                    <a:pt x="3429" y="13786"/>
                    <a:pt x="3548" y="13822"/>
                    <a:pt x="3667" y="13857"/>
                  </a:cubicBezTo>
                  <a:cubicBezTo>
                    <a:pt x="3798" y="13905"/>
                    <a:pt x="3917" y="13941"/>
                    <a:pt x="4048" y="13964"/>
                  </a:cubicBezTo>
                  <a:cubicBezTo>
                    <a:pt x="4167" y="14000"/>
                    <a:pt x="4286" y="14024"/>
                    <a:pt x="4429" y="14060"/>
                  </a:cubicBezTo>
                  <a:cubicBezTo>
                    <a:pt x="4548" y="14083"/>
                    <a:pt x="4644" y="14095"/>
                    <a:pt x="4763" y="14131"/>
                  </a:cubicBezTo>
                  <a:cubicBezTo>
                    <a:pt x="5001" y="14179"/>
                    <a:pt x="5227" y="14238"/>
                    <a:pt x="5453" y="14298"/>
                  </a:cubicBezTo>
                  <a:cubicBezTo>
                    <a:pt x="5584" y="14322"/>
                    <a:pt x="5715" y="14369"/>
                    <a:pt x="5858" y="14417"/>
                  </a:cubicBezTo>
                  <a:cubicBezTo>
                    <a:pt x="6096" y="14488"/>
                    <a:pt x="6311" y="14548"/>
                    <a:pt x="6549" y="14607"/>
                  </a:cubicBezTo>
                  <a:cubicBezTo>
                    <a:pt x="6787" y="14667"/>
                    <a:pt x="7013" y="14714"/>
                    <a:pt x="7251" y="14774"/>
                  </a:cubicBezTo>
                  <a:cubicBezTo>
                    <a:pt x="7346" y="14798"/>
                    <a:pt x="7418" y="14810"/>
                    <a:pt x="7489" y="14845"/>
                  </a:cubicBezTo>
                  <a:cubicBezTo>
                    <a:pt x="7573" y="14869"/>
                    <a:pt x="7656" y="14893"/>
                    <a:pt x="7751" y="14917"/>
                  </a:cubicBezTo>
                  <a:cubicBezTo>
                    <a:pt x="7835" y="14953"/>
                    <a:pt x="7906" y="14964"/>
                    <a:pt x="8001" y="14988"/>
                  </a:cubicBezTo>
                  <a:cubicBezTo>
                    <a:pt x="8085" y="15024"/>
                    <a:pt x="8168" y="15048"/>
                    <a:pt x="8239" y="15084"/>
                  </a:cubicBezTo>
                  <a:cubicBezTo>
                    <a:pt x="8311" y="15107"/>
                    <a:pt x="8406" y="15155"/>
                    <a:pt x="8477" y="15191"/>
                  </a:cubicBezTo>
                  <a:cubicBezTo>
                    <a:pt x="8525" y="15215"/>
                    <a:pt x="8549" y="15226"/>
                    <a:pt x="8597" y="15262"/>
                  </a:cubicBezTo>
                  <a:cubicBezTo>
                    <a:pt x="8644" y="15310"/>
                    <a:pt x="8704" y="15334"/>
                    <a:pt x="8739" y="15381"/>
                  </a:cubicBezTo>
                  <a:lnTo>
                    <a:pt x="8787" y="15429"/>
                  </a:lnTo>
                  <a:cubicBezTo>
                    <a:pt x="8787" y="15441"/>
                    <a:pt x="8799" y="15453"/>
                    <a:pt x="8823" y="15453"/>
                  </a:cubicBezTo>
                  <a:cubicBezTo>
                    <a:pt x="8858" y="15607"/>
                    <a:pt x="8918" y="15738"/>
                    <a:pt x="8966" y="15881"/>
                  </a:cubicBezTo>
                  <a:cubicBezTo>
                    <a:pt x="9073" y="16179"/>
                    <a:pt x="9180" y="16500"/>
                    <a:pt x="9275" y="16798"/>
                  </a:cubicBezTo>
                  <a:cubicBezTo>
                    <a:pt x="9239" y="16893"/>
                    <a:pt x="9204" y="17012"/>
                    <a:pt x="9156" y="17120"/>
                  </a:cubicBezTo>
                  <a:cubicBezTo>
                    <a:pt x="9097" y="17298"/>
                    <a:pt x="9037" y="17477"/>
                    <a:pt x="9013" y="17667"/>
                  </a:cubicBezTo>
                  <a:cubicBezTo>
                    <a:pt x="8966" y="17846"/>
                    <a:pt x="8942" y="18024"/>
                    <a:pt x="8906" y="18203"/>
                  </a:cubicBezTo>
                  <a:cubicBezTo>
                    <a:pt x="8882" y="18382"/>
                    <a:pt x="8847" y="18584"/>
                    <a:pt x="8823" y="18763"/>
                  </a:cubicBezTo>
                  <a:cubicBezTo>
                    <a:pt x="8823" y="18774"/>
                    <a:pt x="8823" y="18786"/>
                    <a:pt x="8799" y="18798"/>
                  </a:cubicBezTo>
                  <a:lnTo>
                    <a:pt x="8644" y="18644"/>
                  </a:lnTo>
                  <a:cubicBezTo>
                    <a:pt x="8525" y="18501"/>
                    <a:pt x="8406" y="18358"/>
                    <a:pt x="8287" y="18227"/>
                  </a:cubicBezTo>
                  <a:cubicBezTo>
                    <a:pt x="8168" y="18084"/>
                    <a:pt x="8025" y="17953"/>
                    <a:pt x="7906" y="17822"/>
                  </a:cubicBezTo>
                  <a:cubicBezTo>
                    <a:pt x="7846" y="17751"/>
                    <a:pt x="7787" y="17691"/>
                    <a:pt x="7727" y="17608"/>
                  </a:cubicBezTo>
                  <a:cubicBezTo>
                    <a:pt x="7668" y="17536"/>
                    <a:pt x="7608" y="17477"/>
                    <a:pt x="7549" y="17405"/>
                  </a:cubicBezTo>
                  <a:cubicBezTo>
                    <a:pt x="7489" y="17346"/>
                    <a:pt x="7418" y="17274"/>
                    <a:pt x="7346" y="17215"/>
                  </a:cubicBezTo>
                  <a:cubicBezTo>
                    <a:pt x="7275" y="17155"/>
                    <a:pt x="7192" y="17108"/>
                    <a:pt x="7120" y="17048"/>
                  </a:cubicBezTo>
                  <a:cubicBezTo>
                    <a:pt x="6977" y="16929"/>
                    <a:pt x="6823" y="16810"/>
                    <a:pt x="6680" y="16703"/>
                  </a:cubicBezTo>
                  <a:cubicBezTo>
                    <a:pt x="6525" y="16584"/>
                    <a:pt x="6382" y="16500"/>
                    <a:pt x="6215" y="16405"/>
                  </a:cubicBezTo>
                  <a:cubicBezTo>
                    <a:pt x="6049" y="16322"/>
                    <a:pt x="5882" y="16227"/>
                    <a:pt x="5703" y="16155"/>
                  </a:cubicBezTo>
                  <a:cubicBezTo>
                    <a:pt x="5549" y="16084"/>
                    <a:pt x="5370" y="16024"/>
                    <a:pt x="5203" y="15965"/>
                  </a:cubicBezTo>
                  <a:cubicBezTo>
                    <a:pt x="5037" y="15905"/>
                    <a:pt x="4870" y="15846"/>
                    <a:pt x="4691" y="15798"/>
                  </a:cubicBezTo>
                  <a:cubicBezTo>
                    <a:pt x="4608" y="15762"/>
                    <a:pt x="4513" y="15750"/>
                    <a:pt x="4429" y="15738"/>
                  </a:cubicBezTo>
                  <a:cubicBezTo>
                    <a:pt x="4334" y="15726"/>
                    <a:pt x="4263" y="15703"/>
                    <a:pt x="4179" y="15691"/>
                  </a:cubicBezTo>
                  <a:cubicBezTo>
                    <a:pt x="4096" y="15691"/>
                    <a:pt x="4013" y="15691"/>
                    <a:pt x="3941" y="15703"/>
                  </a:cubicBezTo>
                  <a:cubicBezTo>
                    <a:pt x="3905" y="15703"/>
                    <a:pt x="3858" y="15726"/>
                    <a:pt x="3834" y="15726"/>
                  </a:cubicBezTo>
                  <a:cubicBezTo>
                    <a:pt x="3775" y="15738"/>
                    <a:pt x="3715" y="15762"/>
                    <a:pt x="3667" y="15822"/>
                  </a:cubicBezTo>
                  <a:cubicBezTo>
                    <a:pt x="3620" y="15869"/>
                    <a:pt x="3608" y="15941"/>
                    <a:pt x="3620" y="16000"/>
                  </a:cubicBezTo>
                  <a:cubicBezTo>
                    <a:pt x="3655" y="16060"/>
                    <a:pt x="3703" y="16107"/>
                    <a:pt x="3763" y="16119"/>
                  </a:cubicBezTo>
                  <a:lnTo>
                    <a:pt x="3810" y="16119"/>
                  </a:lnTo>
                  <a:cubicBezTo>
                    <a:pt x="3834" y="16143"/>
                    <a:pt x="3846" y="16143"/>
                    <a:pt x="3858" y="16143"/>
                  </a:cubicBezTo>
                  <a:lnTo>
                    <a:pt x="3870" y="16143"/>
                  </a:lnTo>
                  <a:cubicBezTo>
                    <a:pt x="3894" y="16143"/>
                    <a:pt x="3905" y="16143"/>
                    <a:pt x="3929" y="16119"/>
                  </a:cubicBezTo>
                  <a:lnTo>
                    <a:pt x="3953" y="16119"/>
                  </a:lnTo>
                  <a:cubicBezTo>
                    <a:pt x="3977" y="16119"/>
                    <a:pt x="3989" y="16107"/>
                    <a:pt x="4025" y="16107"/>
                  </a:cubicBezTo>
                  <a:lnTo>
                    <a:pt x="4060" y="16107"/>
                  </a:lnTo>
                  <a:cubicBezTo>
                    <a:pt x="4072" y="16119"/>
                    <a:pt x="4072" y="16143"/>
                    <a:pt x="4084" y="16155"/>
                  </a:cubicBezTo>
                  <a:cubicBezTo>
                    <a:pt x="4132" y="16238"/>
                    <a:pt x="4191" y="16322"/>
                    <a:pt x="4275" y="16381"/>
                  </a:cubicBezTo>
                  <a:cubicBezTo>
                    <a:pt x="4358" y="16441"/>
                    <a:pt x="4406" y="16477"/>
                    <a:pt x="4489" y="16536"/>
                  </a:cubicBezTo>
                  <a:cubicBezTo>
                    <a:pt x="4572" y="16619"/>
                    <a:pt x="4667" y="16679"/>
                    <a:pt x="4751" y="16739"/>
                  </a:cubicBezTo>
                  <a:cubicBezTo>
                    <a:pt x="4822" y="16798"/>
                    <a:pt x="4906" y="16834"/>
                    <a:pt x="4977" y="16893"/>
                  </a:cubicBezTo>
                  <a:cubicBezTo>
                    <a:pt x="5001" y="16929"/>
                    <a:pt x="5048" y="16953"/>
                    <a:pt x="5084" y="16977"/>
                  </a:cubicBezTo>
                  <a:cubicBezTo>
                    <a:pt x="5144" y="17012"/>
                    <a:pt x="5191" y="17060"/>
                    <a:pt x="5251" y="17096"/>
                  </a:cubicBezTo>
                  <a:cubicBezTo>
                    <a:pt x="5299" y="17131"/>
                    <a:pt x="5358" y="17191"/>
                    <a:pt x="5429" y="17239"/>
                  </a:cubicBezTo>
                  <a:cubicBezTo>
                    <a:pt x="5525" y="17322"/>
                    <a:pt x="5644" y="17429"/>
                    <a:pt x="5751" y="17524"/>
                  </a:cubicBezTo>
                  <a:cubicBezTo>
                    <a:pt x="5858" y="17608"/>
                    <a:pt x="5977" y="17703"/>
                    <a:pt x="6084" y="17786"/>
                  </a:cubicBezTo>
                  <a:cubicBezTo>
                    <a:pt x="6144" y="17834"/>
                    <a:pt x="6180" y="17882"/>
                    <a:pt x="6239" y="17929"/>
                  </a:cubicBezTo>
                  <a:cubicBezTo>
                    <a:pt x="6299" y="17965"/>
                    <a:pt x="6346" y="18012"/>
                    <a:pt x="6406" y="18072"/>
                  </a:cubicBezTo>
                  <a:lnTo>
                    <a:pt x="6501" y="18167"/>
                  </a:lnTo>
                  <a:cubicBezTo>
                    <a:pt x="6525" y="18191"/>
                    <a:pt x="6561" y="18239"/>
                    <a:pt x="6584" y="18263"/>
                  </a:cubicBezTo>
                  <a:cubicBezTo>
                    <a:pt x="6656" y="18370"/>
                    <a:pt x="6739" y="18465"/>
                    <a:pt x="6811" y="18560"/>
                  </a:cubicBezTo>
                  <a:cubicBezTo>
                    <a:pt x="6882" y="18667"/>
                    <a:pt x="6953" y="18774"/>
                    <a:pt x="7037" y="18894"/>
                  </a:cubicBezTo>
                  <a:cubicBezTo>
                    <a:pt x="7120" y="19013"/>
                    <a:pt x="7192" y="19144"/>
                    <a:pt x="7287" y="19263"/>
                  </a:cubicBezTo>
                  <a:cubicBezTo>
                    <a:pt x="7370" y="19394"/>
                    <a:pt x="7477" y="19513"/>
                    <a:pt x="7573" y="19656"/>
                  </a:cubicBezTo>
                  <a:lnTo>
                    <a:pt x="7835" y="20013"/>
                  </a:lnTo>
                  <a:cubicBezTo>
                    <a:pt x="7930" y="20132"/>
                    <a:pt x="8001" y="20251"/>
                    <a:pt x="8073" y="20370"/>
                  </a:cubicBezTo>
                  <a:cubicBezTo>
                    <a:pt x="8120" y="20453"/>
                    <a:pt x="8180" y="20549"/>
                    <a:pt x="8227" y="20632"/>
                  </a:cubicBezTo>
                  <a:cubicBezTo>
                    <a:pt x="8263" y="20727"/>
                    <a:pt x="8323" y="20810"/>
                    <a:pt x="8370" y="20918"/>
                  </a:cubicBezTo>
                  <a:cubicBezTo>
                    <a:pt x="8430" y="21025"/>
                    <a:pt x="8477" y="21120"/>
                    <a:pt x="8537" y="21227"/>
                  </a:cubicBezTo>
                  <a:lnTo>
                    <a:pt x="8537" y="21465"/>
                  </a:lnTo>
                  <a:cubicBezTo>
                    <a:pt x="8537" y="21834"/>
                    <a:pt x="8549" y="22215"/>
                    <a:pt x="8585" y="22584"/>
                  </a:cubicBezTo>
                  <a:cubicBezTo>
                    <a:pt x="8608" y="22954"/>
                    <a:pt x="8656" y="23323"/>
                    <a:pt x="8728" y="23680"/>
                  </a:cubicBezTo>
                  <a:cubicBezTo>
                    <a:pt x="8799" y="24037"/>
                    <a:pt x="8906" y="24382"/>
                    <a:pt x="9001" y="24728"/>
                  </a:cubicBezTo>
                  <a:cubicBezTo>
                    <a:pt x="9001" y="24748"/>
                    <a:pt x="9010" y="24769"/>
                    <a:pt x="9013" y="24790"/>
                  </a:cubicBezTo>
                  <a:lnTo>
                    <a:pt x="9013" y="24790"/>
                  </a:lnTo>
                  <a:cubicBezTo>
                    <a:pt x="9012" y="24786"/>
                    <a:pt x="9009" y="24783"/>
                    <a:pt x="9001" y="24775"/>
                  </a:cubicBezTo>
                  <a:lnTo>
                    <a:pt x="9001" y="24775"/>
                  </a:lnTo>
                  <a:cubicBezTo>
                    <a:pt x="9001" y="24787"/>
                    <a:pt x="9001" y="24799"/>
                    <a:pt x="9013" y="24799"/>
                  </a:cubicBezTo>
                  <a:lnTo>
                    <a:pt x="9013" y="24811"/>
                  </a:lnTo>
                  <a:cubicBezTo>
                    <a:pt x="9013" y="24835"/>
                    <a:pt x="9025" y="24859"/>
                    <a:pt x="9025" y="24870"/>
                  </a:cubicBezTo>
                  <a:lnTo>
                    <a:pt x="9025" y="24859"/>
                  </a:lnTo>
                  <a:cubicBezTo>
                    <a:pt x="9120" y="25192"/>
                    <a:pt x="9216" y="25513"/>
                    <a:pt x="9335" y="25823"/>
                  </a:cubicBezTo>
                  <a:cubicBezTo>
                    <a:pt x="9478" y="26168"/>
                    <a:pt x="9620" y="26514"/>
                    <a:pt x="9751" y="26859"/>
                  </a:cubicBezTo>
                  <a:cubicBezTo>
                    <a:pt x="9811" y="27014"/>
                    <a:pt x="9894" y="27168"/>
                    <a:pt x="9966" y="27335"/>
                  </a:cubicBezTo>
                  <a:cubicBezTo>
                    <a:pt x="9990" y="27418"/>
                    <a:pt x="10037" y="27514"/>
                    <a:pt x="10073" y="27597"/>
                  </a:cubicBezTo>
                  <a:cubicBezTo>
                    <a:pt x="10097" y="27692"/>
                    <a:pt x="10132" y="27764"/>
                    <a:pt x="10144" y="27847"/>
                  </a:cubicBezTo>
                  <a:lnTo>
                    <a:pt x="10323" y="28609"/>
                  </a:lnTo>
                  <a:cubicBezTo>
                    <a:pt x="10347" y="28728"/>
                    <a:pt x="10371" y="28847"/>
                    <a:pt x="10394" y="28966"/>
                  </a:cubicBezTo>
                  <a:lnTo>
                    <a:pt x="10442" y="29145"/>
                  </a:lnTo>
                  <a:cubicBezTo>
                    <a:pt x="10454" y="29181"/>
                    <a:pt x="10454" y="29216"/>
                    <a:pt x="10466" y="29252"/>
                  </a:cubicBezTo>
                  <a:cubicBezTo>
                    <a:pt x="10454" y="29359"/>
                    <a:pt x="10442" y="29454"/>
                    <a:pt x="10442" y="29562"/>
                  </a:cubicBezTo>
                  <a:cubicBezTo>
                    <a:pt x="10406" y="29800"/>
                    <a:pt x="10382" y="30050"/>
                    <a:pt x="10371" y="30288"/>
                  </a:cubicBezTo>
                  <a:cubicBezTo>
                    <a:pt x="10275" y="30931"/>
                    <a:pt x="10156" y="31562"/>
                    <a:pt x="10013" y="32181"/>
                  </a:cubicBezTo>
                  <a:cubicBezTo>
                    <a:pt x="9966" y="32359"/>
                    <a:pt x="9906" y="32538"/>
                    <a:pt x="9847" y="32717"/>
                  </a:cubicBezTo>
                  <a:cubicBezTo>
                    <a:pt x="9728" y="33086"/>
                    <a:pt x="9632" y="33479"/>
                    <a:pt x="9537" y="33860"/>
                  </a:cubicBezTo>
                  <a:cubicBezTo>
                    <a:pt x="9478" y="34074"/>
                    <a:pt x="9430" y="34264"/>
                    <a:pt x="9370" y="34479"/>
                  </a:cubicBezTo>
                  <a:cubicBezTo>
                    <a:pt x="9311" y="34669"/>
                    <a:pt x="9251" y="34860"/>
                    <a:pt x="9192" y="35074"/>
                  </a:cubicBezTo>
                  <a:cubicBezTo>
                    <a:pt x="9132" y="35277"/>
                    <a:pt x="9061" y="35491"/>
                    <a:pt x="9001" y="35681"/>
                  </a:cubicBezTo>
                  <a:cubicBezTo>
                    <a:pt x="8942" y="35848"/>
                    <a:pt x="8882" y="36027"/>
                    <a:pt x="8823" y="36181"/>
                  </a:cubicBezTo>
                  <a:cubicBezTo>
                    <a:pt x="8823" y="36205"/>
                    <a:pt x="8799" y="36217"/>
                    <a:pt x="8799" y="36229"/>
                  </a:cubicBezTo>
                  <a:cubicBezTo>
                    <a:pt x="8704" y="36467"/>
                    <a:pt x="8597" y="36717"/>
                    <a:pt x="8501" y="36979"/>
                  </a:cubicBezTo>
                  <a:cubicBezTo>
                    <a:pt x="8501" y="36955"/>
                    <a:pt x="8489" y="36943"/>
                    <a:pt x="8477" y="36931"/>
                  </a:cubicBezTo>
                  <a:lnTo>
                    <a:pt x="8477" y="36777"/>
                  </a:lnTo>
                  <a:cubicBezTo>
                    <a:pt x="8477" y="36646"/>
                    <a:pt x="8466" y="36515"/>
                    <a:pt x="8466" y="36384"/>
                  </a:cubicBezTo>
                  <a:cubicBezTo>
                    <a:pt x="8477" y="36265"/>
                    <a:pt x="8501" y="36146"/>
                    <a:pt x="8525" y="36003"/>
                  </a:cubicBezTo>
                  <a:cubicBezTo>
                    <a:pt x="8549" y="35824"/>
                    <a:pt x="8597" y="35646"/>
                    <a:pt x="8620" y="35491"/>
                  </a:cubicBezTo>
                  <a:cubicBezTo>
                    <a:pt x="8668" y="35288"/>
                    <a:pt x="8716" y="35110"/>
                    <a:pt x="8763" y="34919"/>
                  </a:cubicBezTo>
                  <a:cubicBezTo>
                    <a:pt x="8835" y="34538"/>
                    <a:pt x="8870" y="34145"/>
                    <a:pt x="8918" y="33764"/>
                  </a:cubicBezTo>
                  <a:cubicBezTo>
                    <a:pt x="8954" y="33550"/>
                    <a:pt x="8966" y="33360"/>
                    <a:pt x="9001" y="33145"/>
                  </a:cubicBezTo>
                  <a:cubicBezTo>
                    <a:pt x="9025" y="32967"/>
                    <a:pt x="9037" y="32788"/>
                    <a:pt x="9073" y="32633"/>
                  </a:cubicBezTo>
                  <a:cubicBezTo>
                    <a:pt x="9097" y="32419"/>
                    <a:pt x="9120" y="32229"/>
                    <a:pt x="9132" y="32014"/>
                  </a:cubicBezTo>
                  <a:cubicBezTo>
                    <a:pt x="9144" y="31824"/>
                    <a:pt x="9144" y="31621"/>
                    <a:pt x="9156" y="31419"/>
                  </a:cubicBezTo>
                  <a:cubicBezTo>
                    <a:pt x="9156" y="31038"/>
                    <a:pt x="9156" y="30645"/>
                    <a:pt x="9144" y="30264"/>
                  </a:cubicBezTo>
                  <a:cubicBezTo>
                    <a:pt x="9144" y="30050"/>
                    <a:pt x="9132" y="29859"/>
                    <a:pt x="9120" y="29657"/>
                  </a:cubicBezTo>
                  <a:cubicBezTo>
                    <a:pt x="9097" y="29454"/>
                    <a:pt x="9085" y="29252"/>
                    <a:pt x="9073" y="29061"/>
                  </a:cubicBezTo>
                  <a:cubicBezTo>
                    <a:pt x="9061" y="28883"/>
                    <a:pt x="9037" y="28680"/>
                    <a:pt x="9025" y="28502"/>
                  </a:cubicBezTo>
                  <a:cubicBezTo>
                    <a:pt x="9013" y="28311"/>
                    <a:pt x="9001" y="28133"/>
                    <a:pt x="8978" y="27942"/>
                  </a:cubicBezTo>
                  <a:cubicBezTo>
                    <a:pt x="8966" y="27764"/>
                    <a:pt x="8942" y="27573"/>
                    <a:pt x="8906" y="27395"/>
                  </a:cubicBezTo>
                  <a:cubicBezTo>
                    <a:pt x="8882" y="27192"/>
                    <a:pt x="8847" y="26990"/>
                    <a:pt x="8823" y="26799"/>
                  </a:cubicBezTo>
                  <a:cubicBezTo>
                    <a:pt x="8787" y="26621"/>
                    <a:pt x="8739" y="26442"/>
                    <a:pt x="8704" y="26240"/>
                  </a:cubicBezTo>
                  <a:cubicBezTo>
                    <a:pt x="8656" y="26049"/>
                    <a:pt x="8620" y="25859"/>
                    <a:pt x="8585" y="25680"/>
                  </a:cubicBezTo>
                  <a:cubicBezTo>
                    <a:pt x="8489" y="25287"/>
                    <a:pt x="8370" y="24918"/>
                    <a:pt x="8251" y="24537"/>
                  </a:cubicBezTo>
                  <a:cubicBezTo>
                    <a:pt x="8204" y="24359"/>
                    <a:pt x="8144" y="24180"/>
                    <a:pt x="8085" y="24013"/>
                  </a:cubicBezTo>
                  <a:cubicBezTo>
                    <a:pt x="8025" y="23835"/>
                    <a:pt x="7954" y="23656"/>
                    <a:pt x="7894" y="23477"/>
                  </a:cubicBezTo>
                  <a:cubicBezTo>
                    <a:pt x="7763" y="23120"/>
                    <a:pt x="7644" y="22751"/>
                    <a:pt x="7537" y="22394"/>
                  </a:cubicBezTo>
                  <a:cubicBezTo>
                    <a:pt x="7477" y="22215"/>
                    <a:pt x="7430" y="22037"/>
                    <a:pt x="7370" y="21858"/>
                  </a:cubicBezTo>
                  <a:cubicBezTo>
                    <a:pt x="7311" y="21703"/>
                    <a:pt x="7275" y="21537"/>
                    <a:pt x="7180" y="21406"/>
                  </a:cubicBezTo>
                  <a:cubicBezTo>
                    <a:pt x="7156" y="21358"/>
                    <a:pt x="7108" y="21334"/>
                    <a:pt x="7049" y="21334"/>
                  </a:cubicBezTo>
                  <a:cubicBezTo>
                    <a:pt x="6989" y="21334"/>
                    <a:pt x="6942" y="21382"/>
                    <a:pt x="6930" y="21418"/>
                  </a:cubicBezTo>
                  <a:cubicBezTo>
                    <a:pt x="6918" y="21465"/>
                    <a:pt x="6930" y="21501"/>
                    <a:pt x="6930" y="21537"/>
                  </a:cubicBezTo>
                  <a:cubicBezTo>
                    <a:pt x="6930" y="21572"/>
                    <a:pt x="6942" y="21584"/>
                    <a:pt x="6942" y="21620"/>
                  </a:cubicBezTo>
                  <a:cubicBezTo>
                    <a:pt x="6953" y="21692"/>
                    <a:pt x="6953" y="21763"/>
                    <a:pt x="6977" y="21834"/>
                  </a:cubicBezTo>
                  <a:cubicBezTo>
                    <a:pt x="6977" y="21942"/>
                    <a:pt x="6989" y="22037"/>
                    <a:pt x="6989" y="22132"/>
                  </a:cubicBezTo>
                  <a:lnTo>
                    <a:pt x="6989" y="22358"/>
                  </a:lnTo>
                  <a:lnTo>
                    <a:pt x="6989" y="22608"/>
                  </a:lnTo>
                  <a:lnTo>
                    <a:pt x="6989" y="22668"/>
                  </a:lnTo>
                  <a:lnTo>
                    <a:pt x="6989" y="22846"/>
                  </a:lnTo>
                  <a:cubicBezTo>
                    <a:pt x="6989" y="22942"/>
                    <a:pt x="6989" y="23025"/>
                    <a:pt x="6977" y="23132"/>
                  </a:cubicBezTo>
                  <a:cubicBezTo>
                    <a:pt x="6977" y="23168"/>
                    <a:pt x="6977" y="23180"/>
                    <a:pt x="6953" y="23204"/>
                  </a:cubicBezTo>
                  <a:cubicBezTo>
                    <a:pt x="6953" y="23263"/>
                    <a:pt x="6942" y="23323"/>
                    <a:pt x="6942" y="23382"/>
                  </a:cubicBezTo>
                  <a:cubicBezTo>
                    <a:pt x="6930" y="23477"/>
                    <a:pt x="6930" y="23549"/>
                    <a:pt x="6918" y="23644"/>
                  </a:cubicBezTo>
                  <a:cubicBezTo>
                    <a:pt x="6882" y="23799"/>
                    <a:pt x="6870" y="23966"/>
                    <a:pt x="6834" y="24132"/>
                  </a:cubicBezTo>
                  <a:cubicBezTo>
                    <a:pt x="6811" y="24311"/>
                    <a:pt x="6775" y="24478"/>
                    <a:pt x="6763" y="24656"/>
                  </a:cubicBezTo>
                  <a:cubicBezTo>
                    <a:pt x="6739" y="24847"/>
                    <a:pt x="6715" y="25037"/>
                    <a:pt x="6692" y="25228"/>
                  </a:cubicBezTo>
                  <a:cubicBezTo>
                    <a:pt x="6656" y="25442"/>
                    <a:pt x="6644" y="25668"/>
                    <a:pt x="6620" y="25871"/>
                  </a:cubicBezTo>
                  <a:cubicBezTo>
                    <a:pt x="6584" y="26085"/>
                    <a:pt x="6572" y="26287"/>
                    <a:pt x="6561" y="26502"/>
                  </a:cubicBezTo>
                  <a:cubicBezTo>
                    <a:pt x="6561" y="26573"/>
                    <a:pt x="6537" y="26645"/>
                    <a:pt x="6537" y="26716"/>
                  </a:cubicBezTo>
                  <a:cubicBezTo>
                    <a:pt x="6537" y="26823"/>
                    <a:pt x="6525" y="26930"/>
                    <a:pt x="6525" y="27014"/>
                  </a:cubicBezTo>
                  <a:cubicBezTo>
                    <a:pt x="6525" y="27216"/>
                    <a:pt x="6513" y="27407"/>
                    <a:pt x="6513" y="27609"/>
                  </a:cubicBezTo>
                  <a:lnTo>
                    <a:pt x="6513" y="27930"/>
                  </a:lnTo>
                  <a:cubicBezTo>
                    <a:pt x="6513" y="28049"/>
                    <a:pt x="6525" y="28145"/>
                    <a:pt x="6525" y="28264"/>
                  </a:cubicBezTo>
                  <a:cubicBezTo>
                    <a:pt x="6525" y="28347"/>
                    <a:pt x="6537" y="28419"/>
                    <a:pt x="6537" y="28502"/>
                  </a:cubicBezTo>
                  <a:cubicBezTo>
                    <a:pt x="6537" y="28597"/>
                    <a:pt x="6561" y="28704"/>
                    <a:pt x="6561" y="28788"/>
                  </a:cubicBezTo>
                  <a:lnTo>
                    <a:pt x="6596" y="29145"/>
                  </a:lnTo>
                  <a:lnTo>
                    <a:pt x="6644" y="29419"/>
                  </a:lnTo>
                  <a:cubicBezTo>
                    <a:pt x="6680" y="29609"/>
                    <a:pt x="6703" y="29800"/>
                    <a:pt x="6751" y="29990"/>
                  </a:cubicBezTo>
                  <a:cubicBezTo>
                    <a:pt x="6799" y="30193"/>
                    <a:pt x="6823" y="30383"/>
                    <a:pt x="6870" y="30574"/>
                  </a:cubicBezTo>
                  <a:cubicBezTo>
                    <a:pt x="6918" y="30752"/>
                    <a:pt x="6942" y="30931"/>
                    <a:pt x="6989" y="31097"/>
                  </a:cubicBezTo>
                  <a:cubicBezTo>
                    <a:pt x="7049" y="31300"/>
                    <a:pt x="7096" y="31514"/>
                    <a:pt x="7156" y="31705"/>
                  </a:cubicBezTo>
                  <a:cubicBezTo>
                    <a:pt x="7192" y="31895"/>
                    <a:pt x="7251" y="32074"/>
                    <a:pt x="7311" y="32276"/>
                  </a:cubicBezTo>
                  <a:cubicBezTo>
                    <a:pt x="7418" y="32645"/>
                    <a:pt x="7513" y="33014"/>
                    <a:pt x="7596" y="33383"/>
                  </a:cubicBezTo>
                  <a:cubicBezTo>
                    <a:pt x="7692" y="33764"/>
                    <a:pt x="7763" y="34122"/>
                    <a:pt x="7846" y="34491"/>
                  </a:cubicBezTo>
                  <a:cubicBezTo>
                    <a:pt x="7930" y="34860"/>
                    <a:pt x="8013" y="35217"/>
                    <a:pt x="8073" y="35586"/>
                  </a:cubicBezTo>
                  <a:cubicBezTo>
                    <a:pt x="8085" y="35693"/>
                    <a:pt x="8108" y="35812"/>
                    <a:pt x="8120" y="35919"/>
                  </a:cubicBezTo>
                  <a:cubicBezTo>
                    <a:pt x="8132" y="36027"/>
                    <a:pt x="8132" y="36122"/>
                    <a:pt x="8132" y="36229"/>
                  </a:cubicBezTo>
                  <a:lnTo>
                    <a:pt x="8132" y="36396"/>
                  </a:lnTo>
                  <a:cubicBezTo>
                    <a:pt x="8120" y="36503"/>
                    <a:pt x="8108" y="36622"/>
                    <a:pt x="8085" y="36717"/>
                  </a:cubicBezTo>
                  <a:cubicBezTo>
                    <a:pt x="8061" y="36896"/>
                    <a:pt x="8013" y="37074"/>
                    <a:pt x="7966" y="37277"/>
                  </a:cubicBezTo>
                  <a:cubicBezTo>
                    <a:pt x="7906" y="37479"/>
                    <a:pt x="7870" y="37670"/>
                    <a:pt x="7811" y="37884"/>
                  </a:cubicBezTo>
                  <a:cubicBezTo>
                    <a:pt x="7775" y="37967"/>
                    <a:pt x="7727" y="38063"/>
                    <a:pt x="7704" y="38146"/>
                  </a:cubicBezTo>
                  <a:cubicBezTo>
                    <a:pt x="7692" y="38182"/>
                    <a:pt x="7692" y="38205"/>
                    <a:pt x="7668" y="38241"/>
                  </a:cubicBezTo>
                  <a:cubicBezTo>
                    <a:pt x="7656" y="38301"/>
                    <a:pt x="7632" y="38348"/>
                    <a:pt x="7608" y="38408"/>
                  </a:cubicBezTo>
                  <a:cubicBezTo>
                    <a:pt x="7585" y="38479"/>
                    <a:pt x="7549" y="38551"/>
                    <a:pt x="7525" y="38646"/>
                  </a:cubicBezTo>
                  <a:cubicBezTo>
                    <a:pt x="7489" y="38729"/>
                    <a:pt x="7454" y="38836"/>
                    <a:pt x="7418" y="38920"/>
                  </a:cubicBezTo>
                  <a:cubicBezTo>
                    <a:pt x="7370" y="39039"/>
                    <a:pt x="7334" y="39182"/>
                    <a:pt x="7299" y="39313"/>
                  </a:cubicBezTo>
                  <a:cubicBezTo>
                    <a:pt x="7251" y="39372"/>
                    <a:pt x="7215" y="39432"/>
                    <a:pt x="7168" y="39479"/>
                  </a:cubicBezTo>
                  <a:lnTo>
                    <a:pt x="6894" y="39837"/>
                  </a:lnTo>
                  <a:cubicBezTo>
                    <a:pt x="6834" y="39872"/>
                    <a:pt x="6763" y="39920"/>
                    <a:pt x="6703" y="39968"/>
                  </a:cubicBezTo>
                  <a:cubicBezTo>
                    <a:pt x="6620" y="40027"/>
                    <a:pt x="6537" y="40099"/>
                    <a:pt x="6465" y="40170"/>
                  </a:cubicBezTo>
                  <a:cubicBezTo>
                    <a:pt x="6394" y="40253"/>
                    <a:pt x="6322" y="40337"/>
                    <a:pt x="6239" y="40432"/>
                  </a:cubicBezTo>
                  <a:cubicBezTo>
                    <a:pt x="6168" y="40515"/>
                    <a:pt x="6108" y="40622"/>
                    <a:pt x="6049" y="40706"/>
                  </a:cubicBezTo>
                  <a:lnTo>
                    <a:pt x="5870" y="40980"/>
                  </a:lnTo>
                  <a:cubicBezTo>
                    <a:pt x="5810" y="41051"/>
                    <a:pt x="5763" y="41146"/>
                    <a:pt x="5703" y="41218"/>
                  </a:cubicBezTo>
                  <a:cubicBezTo>
                    <a:pt x="5370" y="41563"/>
                    <a:pt x="5025" y="41896"/>
                    <a:pt x="4667" y="42230"/>
                  </a:cubicBezTo>
                  <a:cubicBezTo>
                    <a:pt x="4560" y="42313"/>
                    <a:pt x="4453" y="42408"/>
                    <a:pt x="4370" y="42492"/>
                  </a:cubicBezTo>
                  <a:cubicBezTo>
                    <a:pt x="4394" y="42408"/>
                    <a:pt x="4429" y="42313"/>
                    <a:pt x="4441" y="42230"/>
                  </a:cubicBezTo>
                  <a:cubicBezTo>
                    <a:pt x="4453" y="42182"/>
                    <a:pt x="4489" y="42158"/>
                    <a:pt x="4501" y="42111"/>
                  </a:cubicBezTo>
                  <a:cubicBezTo>
                    <a:pt x="4501" y="42099"/>
                    <a:pt x="4512" y="42099"/>
                    <a:pt x="4513" y="42077"/>
                  </a:cubicBezTo>
                  <a:lnTo>
                    <a:pt x="4513" y="42077"/>
                  </a:lnTo>
                  <a:cubicBezTo>
                    <a:pt x="4553" y="42001"/>
                    <a:pt x="4576" y="41926"/>
                    <a:pt x="4620" y="41861"/>
                  </a:cubicBezTo>
                  <a:lnTo>
                    <a:pt x="4715" y="41682"/>
                  </a:lnTo>
                  <a:cubicBezTo>
                    <a:pt x="4751" y="41587"/>
                    <a:pt x="4787" y="41503"/>
                    <a:pt x="4810" y="41420"/>
                  </a:cubicBezTo>
                  <a:cubicBezTo>
                    <a:pt x="4846" y="41337"/>
                    <a:pt x="4894" y="41242"/>
                    <a:pt x="4918" y="41146"/>
                  </a:cubicBezTo>
                  <a:cubicBezTo>
                    <a:pt x="4953" y="41039"/>
                    <a:pt x="4989" y="40944"/>
                    <a:pt x="5025" y="40861"/>
                  </a:cubicBezTo>
                  <a:cubicBezTo>
                    <a:pt x="5048" y="40789"/>
                    <a:pt x="5084" y="40694"/>
                    <a:pt x="5096" y="40611"/>
                  </a:cubicBezTo>
                  <a:cubicBezTo>
                    <a:pt x="5156" y="40432"/>
                    <a:pt x="5203" y="40253"/>
                    <a:pt x="5263" y="40075"/>
                  </a:cubicBezTo>
                  <a:cubicBezTo>
                    <a:pt x="5287" y="39991"/>
                    <a:pt x="5310" y="39908"/>
                    <a:pt x="5322" y="39837"/>
                  </a:cubicBezTo>
                  <a:cubicBezTo>
                    <a:pt x="5346" y="39741"/>
                    <a:pt x="5370" y="39658"/>
                    <a:pt x="5394" y="39563"/>
                  </a:cubicBezTo>
                  <a:lnTo>
                    <a:pt x="5394" y="39575"/>
                  </a:lnTo>
                  <a:cubicBezTo>
                    <a:pt x="5429" y="39432"/>
                    <a:pt x="5465" y="39301"/>
                    <a:pt x="5501" y="39146"/>
                  </a:cubicBezTo>
                  <a:cubicBezTo>
                    <a:pt x="5501" y="39134"/>
                    <a:pt x="5513" y="39122"/>
                    <a:pt x="5513" y="39087"/>
                  </a:cubicBezTo>
                  <a:cubicBezTo>
                    <a:pt x="5608" y="38765"/>
                    <a:pt x="5680" y="38432"/>
                    <a:pt x="5763" y="38110"/>
                  </a:cubicBezTo>
                  <a:cubicBezTo>
                    <a:pt x="5787" y="38027"/>
                    <a:pt x="5799" y="37955"/>
                    <a:pt x="5822" y="37884"/>
                  </a:cubicBezTo>
                  <a:cubicBezTo>
                    <a:pt x="5846" y="37789"/>
                    <a:pt x="5870" y="37705"/>
                    <a:pt x="5882" y="37610"/>
                  </a:cubicBezTo>
                  <a:cubicBezTo>
                    <a:pt x="5906" y="37539"/>
                    <a:pt x="5918" y="37467"/>
                    <a:pt x="5930" y="37408"/>
                  </a:cubicBezTo>
                  <a:cubicBezTo>
                    <a:pt x="5941" y="37312"/>
                    <a:pt x="5965" y="37217"/>
                    <a:pt x="5977" y="37122"/>
                  </a:cubicBezTo>
                  <a:cubicBezTo>
                    <a:pt x="5989" y="37051"/>
                    <a:pt x="5989" y="36979"/>
                    <a:pt x="6001" y="36896"/>
                  </a:cubicBezTo>
                  <a:lnTo>
                    <a:pt x="6049" y="36634"/>
                  </a:lnTo>
                  <a:cubicBezTo>
                    <a:pt x="6061" y="36562"/>
                    <a:pt x="6061" y="36467"/>
                    <a:pt x="6084" y="36396"/>
                  </a:cubicBezTo>
                  <a:cubicBezTo>
                    <a:pt x="6096" y="36324"/>
                    <a:pt x="6096" y="36241"/>
                    <a:pt x="6108" y="36169"/>
                  </a:cubicBezTo>
                  <a:cubicBezTo>
                    <a:pt x="6120" y="36003"/>
                    <a:pt x="6156" y="35860"/>
                    <a:pt x="6168" y="35693"/>
                  </a:cubicBezTo>
                  <a:lnTo>
                    <a:pt x="6168" y="35681"/>
                  </a:lnTo>
                  <a:cubicBezTo>
                    <a:pt x="6203" y="35324"/>
                    <a:pt x="6239" y="34955"/>
                    <a:pt x="6263" y="34598"/>
                  </a:cubicBezTo>
                  <a:cubicBezTo>
                    <a:pt x="6263" y="34491"/>
                    <a:pt x="6275" y="34395"/>
                    <a:pt x="6275" y="34300"/>
                  </a:cubicBezTo>
                  <a:lnTo>
                    <a:pt x="6275" y="33967"/>
                  </a:lnTo>
                  <a:cubicBezTo>
                    <a:pt x="6275" y="33800"/>
                    <a:pt x="6275" y="33622"/>
                    <a:pt x="6263" y="33467"/>
                  </a:cubicBezTo>
                  <a:lnTo>
                    <a:pt x="6263" y="33431"/>
                  </a:lnTo>
                  <a:lnTo>
                    <a:pt x="6263" y="33348"/>
                  </a:lnTo>
                  <a:lnTo>
                    <a:pt x="6263" y="33145"/>
                  </a:lnTo>
                  <a:lnTo>
                    <a:pt x="6263" y="33026"/>
                  </a:lnTo>
                  <a:lnTo>
                    <a:pt x="6263" y="33002"/>
                  </a:lnTo>
                  <a:lnTo>
                    <a:pt x="6263" y="32991"/>
                  </a:lnTo>
                  <a:lnTo>
                    <a:pt x="6263" y="32490"/>
                  </a:lnTo>
                  <a:cubicBezTo>
                    <a:pt x="6263" y="32240"/>
                    <a:pt x="6239" y="31978"/>
                    <a:pt x="6239" y="31717"/>
                  </a:cubicBezTo>
                  <a:cubicBezTo>
                    <a:pt x="6239" y="31597"/>
                    <a:pt x="6227" y="31478"/>
                    <a:pt x="6215" y="31359"/>
                  </a:cubicBezTo>
                  <a:cubicBezTo>
                    <a:pt x="6215" y="31300"/>
                    <a:pt x="6215" y="31240"/>
                    <a:pt x="6203" y="31181"/>
                  </a:cubicBezTo>
                  <a:cubicBezTo>
                    <a:pt x="6203" y="31145"/>
                    <a:pt x="6180" y="31086"/>
                    <a:pt x="6180" y="31038"/>
                  </a:cubicBezTo>
                  <a:cubicBezTo>
                    <a:pt x="6168" y="30931"/>
                    <a:pt x="6156" y="30847"/>
                    <a:pt x="6144" y="30740"/>
                  </a:cubicBezTo>
                  <a:cubicBezTo>
                    <a:pt x="6120" y="30633"/>
                    <a:pt x="6108" y="30550"/>
                    <a:pt x="6084" y="30443"/>
                  </a:cubicBezTo>
                  <a:lnTo>
                    <a:pt x="5989" y="29954"/>
                  </a:lnTo>
                  <a:cubicBezTo>
                    <a:pt x="5930" y="29597"/>
                    <a:pt x="5858" y="29240"/>
                    <a:pt x="5799" y="28883"/>
                  </a:cubicBezTo>
                  <a:cubicBezTo>
                    <a:pt x="5799" y="28847"/>
                    <a:pt x="5787" y="28823"/>
                    <a:pt x="5787" y="28788"/>
                  </a:cubicBezTo>
                  <a:cubicBezTo>
                    <a:pt x="5763" y="28776"/>
                    <a:pt x="5763" y="28764"/>
                    <a:pt x="5751" y="28740"/>
                  </a:cubicBezTo>
                  <a:cubicBezTo>
                    <a:pt x="5727" y="28722"/>
                    <a:pt x="5697" y="28713"/>
                    <a:pt x="5671" y="28713"/>
                  </a:cubicBezTo>
                  <a:cubicBezTo>
                    <a:pt x="5644" y="28713"/>
                    <a:pt x="5620" y="28722"/>
                    <a:pt x="5608" y="28740"/>
                  </a:cubicBezTo>
                  <a:cubicBezTo>
                    <a:pt x="5572" y="28788"/>
                    <a:pt x="5549" y="28823"/>
                    <a:pt x="5525" y="28883"/>
                  </a:cubicBezTo>
                  <a:cubicBezTo>
                    <a:pt x="5513" y="28919"/>
                    <a:pt x="5489" y="28978"/>
                    <a:pt x="5465" y="29026"/>
                  </a:cubicBezTo>
                  <a:cubicBezTo>
                    <a:pt x="5453" y="29073"/>
                    <a:pt x="5441" y="29097"/>
                    <a:pt x="5429" y="29145"/>
                  </a:cubicBezTo>
                  <a:cubicBezTo>
                    <a:pt x="5394" y="29216"/>
                    <a:pt x="5370" y="29311"/>
                    <a:pt x="5346" y="29383"/>
                  </a:cubicBezTo>
                  <a:lnTo>
                    <a:pt x="5168" y="29966"/>
                  </a:lnTo>
                  <a:lnTo>
                    <a:pt x="4858" y="30990"/>
                  </a:lnTo>
                  <a:cubicBezTo>
                    <a:pt x="4810" y="31157"/>
                    <a:pt x="4751" y="31324"/>
                    <a:pt x="4715" y="31478"/>
                  </a:cubicBezTo>
                  <a:cubicBezTo>
                    <a:pt x="4667" y="31657"/>
                    <a:pt x="4608" y="31836"/>
                    <a:pt x="4560" y="32002"/>
                  </a:cubicBezTo>
                  <a:cubicBezTo>
                    <a:pt x="4453" y="32371"/>
                    <a:pt x="4370" y="32764"/>
                    <a:pt x="4275" y="33133"/>
                  </a:cubicBezTo>
                  <a:cubicBezTo>
                    <a:pt x="4239" y="33312"/>
                    <a:pt x="4203" y="33502"/>
                    <a:pt x="4156" y="33681"/>
                  </a:cubicBezTo>
                  <a:cubicBezTo>
                    <a:pt x="4132" y="33860"/>
                    <a:pt x="4084" y="34062"/>
                    <a:pt x="4060" y="34241"/>
                  </a:cubicBezTo>
                  <a:cubicBezTo>
                    <a:pt x="4025" y="34419"/>
                    <a:pt x="4001" y="34574"/>
                    <a:pt x="3977" y="34753"/>
                  </a:cubicBezTo>
                  <a:cubicBezTo>
                    <a:pt x="3965" y="34860"/>
                    <a:pt x="3953" y="34955"/>
                    <a:pt x="3953" y="35050"/>
                  </a:cubicBezTo>
                  <a:cubicBezTo>
                    <a:pt x="3941" y="35134"/>
                    <a:pt x="3941" y="35205"/>
                    <a:pt x="3941" y="35277"/>
                  </a:cubicBezTo>
                  <a:cubicBezTo>
                    <a:pt x="3941" y="35372"/>
                    <a:pt x="3917" y="35455"/>
                    <a:pt x="3917" y="35550"/>
                  </a:cubicBezTo>
                  <a:lnTo>
                    <a:pt x="3917" y="35884"/>
                  </a:lnTo>
                  <a:cubicBezTo>
                    <a:pt x="3917" y="35979"/>
                    <a:pt x="3917" y="36050"/>
                    <a:pt x="3941" y="36146"/>
                  </a:cubicBezTo>
                  <a:cubicBezTo>
                    <a:pt x="3941" y="36229"/>
                    <a:pt x="3941" y="36300"/>
                    <a:pt x="3953" y="36396"/>
                  </a:cubicBezTo>
                  <a:cubicBezTo>
                    <a:pt x="3977" y="36765"/>
                    <a:pt x="4013" y="37134"/>
                    <a:pt x="4060" y="37515"/>
                  </a:cubicBezTo>
                  <a:lnTo>
                    <a:pt x="4144" y="38586"/>
                  </a:lnTo>
                  <a:cubicBezTo>
                    <a:pt x="4179" y="38956"/>
                    <a:pt x="4191" y="39325"/>
                    <a:pt x="4203" y="39694"/>
                  </a:cubicBezTo>
                  <a:lnTo>
                    <a:pt x="4203" y="39956"/>
                  </a:lnTo>
                  <a:cubicBezTo>
                    <a:pt x="4203" y="40206"/>
                    <a:pt x="4203" y="40456"/>
                    <a:pt x="4191" y="40706"/>
                  </a:cubicBezTo>
                  <a:cubicBezTo>
                    <a:pt x="4191" y="40825"/>
                    <a:pt x="4191" y="40968"/>
                    <a:pt x="4179" y="41087"/>
                  </a:cubicBezTo>
                  <a:cubicBezTo>
                    <a:pt x="4179" y="41218"/>
                    <a:pt x="4156" y="41337"/>
                    <a:pt x="4144" y="41468"/>
                  </a:cubicBezTo>
                  <a:cubicBezTo>
                    <a:pt x="4132" y="41575"/>
                    <a:pt x="4120" y="41658"/>
                    <a:pt x="4096" y="41754"/>
                  </a:cubicBezTo>
                  <a:cubicBezTo>
                    <a:pt x="4084" y="41801"/>
                    <a:pt x="4084" y="41861"/>
                    <a:pt x="4072" y="41896"/>
                  </a:cubicBezTo>
                  <a:cubicBezTo>
                    <a:pt x="4060" y="41956"/>
                    <a:pt x="4036" y="42004"/>
                    <a:pt x="4025" y="42063"/>
                  </a:cubicBezTo>
                  <a:cubicBezTo>
                    <a:pt x="4013" y="42135"/>
                    <a:pt x="3977" y="42218"/>
                    <a:pt x="3965" y="42289"/>
                  </a:cubicBezTo>
                  <a:lnTo>
                    <a:pt x="3882" y="42551"/>
                  </a:lnTo>
                  <a:cubicBezTo>
                    <a:pt x="3846" y="42658"/>
                    <a:pt x="3822" y="42777"/>
                    <a:pt x="3786" y="42885"/>
                  </a:cubicBezTo>
                  <a:cubicBezTo>
                    <a:pt x="3775" y="42908"/>
                    <a:pt x="3763" y="42956"/>
                    <a:pt x="3727" y="42992"/>
                  </a:cubicBezTo>
                  <a:cubicBezTo>
                    <a:pt x="3667" y="43016"/>
                    <a:pt x="3608" y="43051"/>
                    <a:pt x="3548" y="43087"/>
                  </a:cubicBezTo>
                  <a:cubicBezTo>
                    <a:pt x="3405" y="43182"/>
                    <a:pt x="3263" y="43301"/>
                    <a:pt x="3143" y="43420"/>
                  </a:cubicBezTo>
                  <a:cubicBezTo>
                    <a:pt x="3024" y="43539"/>
                    <a:pt x="2929" y="43659"/>
                    <a:pt x="2822" y="43778"/>
                  </a:cubicBezTo>
                  <a:cubicBezTo>
                    <a:pt x="2786" y="43801"/>
                    <a:pt x="2762" y="43837"/>
                    <a:pt x="2715" y="43861"/>
                  </a:cubicBezTo>
                  <a:cubicBezTo>
                    <a:pt x="2703" y="43885"/>
                    <a:pt x="2691" y="43885"/>
                    <a:pt x="2691" y="43897"/>
                  </a:cubicBezTo>
                  <a:cubicBezTo>
                    <a:pt x="2465" y="44063"/>
                    <a:pt x="2227" y="44218"/>
                    <a:pt x="1977" y="44373"/>
                  </a:cubicBezTo>
                  <a:cubicBezTo>
                    <a:pt x="1822" y="44456"/>
                    <a:pt x="1679" y="44551"/>
                    <a:pt x="1524" y="44659"/>
                  </a:cubicBezTo>
                  <a:cubicBezTo>
                    <a:pt x="1381" y="44742"/>
                    <a:pt x="1238" y="44849"/>
                    <a:pt x="1096" y="44932"/>
                  </a:cubicBezTo>
                  <a:cubicBezTo>
                    <a:pt x="881" y="45075"/>
                    <a:pt x="667" y="45206"/>
                    <a:pt x="488" y="45385"/>
                  </a:cubicBezTo>
                  <a:cubicBezTo>
                    <a:pt x="334" y="45516"/>
                    <a:pt x="262" y="45706"/>
                    <a:pt x="310" y="45921"/>
                  </a:cubicBezTo>
                  <a:cubicBezTo>
                    <a:pt x="346" y="46111"/>
                    <a:pt x="488" y="46266"/>
                    <a:pt x="667" y="46325"/>
                  </a:cubicBezTo>
                  <a:cubicBezTo>
                    <a:pt x="727" y="46337"/>
                    <a:pt x="798" y="46349"/>
                    <a:pt x="869" y="46349"/>
                  </a:cubicBezTo>
                  <a:cubicBezTo>
                    <a:pt x="965" y="46349"/>
                    <a:pt x="1036" y="46349"/>
                    <a:pt x="1119" y="46325"/>
                  </a:cubicBezTo>
                  <a:cubicBezTo>
                    <a:pt x="1155" y="46325"/>
                    <a:pt x="1179" y="46302"/>
                    <a:pt x="1215" y="46290"/>
                  </a:cubicBezTo>
                  <a:cubicBezTo>
                    <a:pt x="1334" y="46242"/>
                    <a:pt x="1453" y="46171"/>
                    <a:pt x="1536" y="46087"/>
                  </a:cubicBezTo>
                  <a:cubicBezTo>
                    <a:pt x="1596" y="46087"/>
                    <a:pt x="1655" y="46087"/>
                    <a:pt x="1715" y="46064"/>
                  </a:cubicBezTo>
                  <a:cubicBezTo>
                    <a:pt x="1774" y="46052"/>
                    <a:pt x="1822" y="46040"/>
                    <a:pt x="1881" y="46004"/>
                  </a:cubicBezTo>
                  <a:cubicBezTo>
                    <a:pt x="1893" y="45992"/>
                    <a:pt x="1929" y="45980"/>
                    <a:pt x="1941" y="45980"/>
                  </a:cubicBezTo>
                  <a:lnTo>
                    <a:pt x="2167" y="45849"/>
                  </a:lnTo>
                  <a:cubicBezTo>
                    <a:pt x="2215" y="45814"/>
                    <a:pt x="2251" y="45790"/>
                    <a:pt x="2286" y="45754"/>
                  </a:cubicBezTo>
                  <a:cubicBezTo>
                    <a:pt x="2393" y="45683"/>
                    <a:pt x="2489" y="45611"/>
                    <a:pt x="2584" y="45528"/>
                  </a:cubicBezTo>
                  <a:cubicBezTo>
                    <a:pt x="2762" y="45385"/>
                    <a:pt x="2929" y="45254"/>
                    <a:pt x="3084" y="45087"/>
                  </a:cubicBezTo>
                  <a:lnTo>
                    <a:pt x="3203" y="44968"/>
                  </a:lnTo>
                  <a:lnTo>
                    <a:pt x="3298" y="44873"/>
                  </a:lnTo>
                  <a:cubicBezTo>
                    <a:pt x="3306" y="44866"/>
                    <a:pt x="3314" y="44857"/>
                    <a:pt x="3323" y="44848"/>
                  </a:cubicBezTo>
                  <a:lnTo>
                    <a:pt x="3323" y="44848"/>
                  </a:lnTo>
                  <a:cubicBezTo>
                    <a:pt x="3323" y="44848"/>
                    <a:pt x="3322" y="44849"/>
                    <a:pt x="3322" y="44849"/>
                  </a:cubicBezTo>
                  <a:cubicBezTo>
                    <a:pt x="3477" y="44694"/>
                    <a:pt x="3608" y="44551"/>
                    <a:pt x="3739" y="44385"/>
                  </a:cubicBezTo>
                  <a:cubicBezTo>
                    <a:pt x="3822" y="44301"/>
                    <a:pt x="3882" y="44218"/>
                    <a:pt x="3941" y="44135"/>
                  </a:cubicBezTo>
                  <a:cubicBezTo>
                    <a:pt x="4001" y="44039"/>
                    <a:pt x="4060" y="43944"/>
                    <a:pt x="4096" y="43837"/>
                  </a:cubicBezTo>
                  <a:cubicBezTo>
                    <a:pt x="4156" y="43682"/>
                    <a:pt x="4203" y="43539"/>
                    <a:pt x="4251" y="43385"/>
                  </a:cubicBezTo>
                  <a:cubicBezTo>
                    <a:pt x="4417" y="43242"/>
                    <a:pt x="4560" y="43087"/>
                    <a:pt x="4727" y="42944"/>
                  </a:cubicBezTo>
                  <a:cubicBezTo>
                    <a:pt x="5025" y="42658"/>
                    <a:pt x="5287" y="42361"/>
                    <a:pt x="5560" y="42063"/>
                  </a:cubicBezTo>
                  <a:cubicBezTo>
                    <a:pt x="5858" y="41754"/>
                    <a:pt x="6144" y="41444"/>
                    <a:pt x="6442" y="41122"/>
                  </a:cubicBezTo>
                  <a:cubicBezTo>
                    <a:pt x="6584" y="40968"/>
                    <a:pt x="6715" y="40801"/>
                    <a:pt x="6858" y="40634"/>
                  </a:cubicBezTo>
                  <a:cubicBezTo>
                    <a:pt x="6918" y="40563"/>
                    <a:pt x="6953" y="40491"/>
                    <a:pt x="7013" y="40408"/>
                  </a:cubicBezTo>
                  <a:cubicBezTo>
                    <a:pt x="7073" y="40325"/>
                    <a:pt x="7132" y="40253"/>
                    <a:pt x="7215" y="40158"/>
                  </a:cubicBezTo>
                  <a:cubicBezTo>
                    <a:pt x="7311" y="40027"/>
                    <a:pt x="7418" y="39872"/>
                    <a:pt x="7513" y="39741"/>
                  </a:cubicBezTo>
                  <a:cubicBezTo>
                    <a:pt x="7596" y="39610"/>
                    <a:pt x="7704" y="39491"/>
                    <a:pt x="7811" y="39360"/>
                  </a:cubicBezTo>
                  <a:cubicBezTo>
                    <a:pt x="7870" y="39265"/>
                    <a:pt x="7942" y="39194"/>
                    <a:pt x="8001" y="39098"/>
                  </a:cubicBezTo>
                  <a:cubicBezTo>
                    <a:pt x="8013" y="39075"/>
                    <a:pt x="8025" y="39039"/>
                    <a:pt x="8061" y="39027"/>
                  </a:cubicBezTo>
                  <a:cubicBezTo>
                    <a:pt x="8120" y="39003"/>
                    <a:pt x="8192" y="38967"/>
                    <a:pt x="8251" y="38944"/>
                  </a:cubicBezTo>
                  <a:cubicBezTo>
                    <a:pt x="8311" y="38908"/>
                    <a:pt x="8382" y="38884"/>
                    <a:pt x="8442" y="38848"/>
                  </a:cubicBezTo>
                  <a:cubicBezTo>
                    <a:pt x="8501" y="38825"/>
                    <a:pt x="8561" y="38777"/>
                    <a:pt x="8620" y="38741"/>
                  </a:cubicBezTo>
                  <a:cubicBezTo>
                    <a:pt x="8739" y="38670"/>
                    <a:pt x="8858" y="38586"/>
                    <a:pt x="8966" y="38491"/>
                  </a:cubicBezTo>
                  <a:cubicBezTo>
                    <a:pt x="9013" y="38444"/>
                    <a:pt x="9073" y="38408"/>
                    <a:pt x="9109" y="38360"/>
                  </a:cubicBezTo>
                  <a:lnTo>
                    <a:pt x="9216" y="38253"/>
                  </a:lnTo>
                  <a:cubicBezTo>
                    <a:pt x="9251" y="38241"/>
                    <a:pt x="9287" y="38205"/>
                    <a:pt x="9323" y="38194"/>
                  </a:cubicBezTo>
                  <a:cubicBezTo>
                    <a:pt x="9442" y="38134"/>
                    <a:pt x="9561" y="38074"/>
                    <a:pt x="9680" y="38003"/>
                  </a:cubicBezTo>
                  <a:cubicBezTo>
                    <a:pt x="9763" y="37955"/>
                    <a:pt x="9847" y="37908"/>
                    <a:pt x="9930" y="37872"/>
                  </a:cubicBezTo>
                  <a:cubicBezTo>
                    <a:pt x="9986" y="37839"/>
                    <a:pt x="10031" y="37816"/>
                    <a:pt x="10086" y="37783"/>
                  </a:cubicBezTo>
                  <a:lnTo>
                    <a:pt x="10086" y="37783"/>
                  </a:lnTo>
                  <a:cubicBezTo>
                    <a:pt x="10085" y="37785"/>
                    <a:pt x="10085" y="37787"/>
                    <a:pt x="10085" y="37789"/>
                  </a:cubicBezTo>
                  <a:cubicBezTo>
                    <a:pt x="10228" y="37705"/>
                    <a:pt x="10359" y="37610"/>
                    <a:pt x="10513" y="37539"/>
                  </a:cubicBezTo>
                  <a:cubicBezTo>
                    <a:pt x="10561" y="37515"/>
                    <a:pt x="10585" y="37491"/>
                    <a:pt x="10633" y="37467"/>
                  </a:cubicBezTo>
                  <a:cubicBezTo>
                    <a:pt x="10716" y="37408"/>
                    <a:pt x="10799" y="37360"/>
                    <a:pt x="10883" y="37301"/>
                  </a:cubicBezTo>
                  <a:cubicBezTo>
                    <a:pt x="10990" y="37241"/>
                    <a:pt x="11097" y="37170"/>
                    <a:pt x="11180" y="37110"/>
                  </a:cubicBezTo>
                  <a:cubicBezTo>
                    <a:pt x="11287" y="37039"/>
                    <a:pt x="11406" y="36955"/>
                    <a:pt x="11514" y="36884"/>
                  </a:cubicBezTo>
                  <a:lnTo>
                    <a:pt x="11954" y="36574"/>
                  </a:lnTo>
                  <a:cubicBezTo>
                    <a:pt x="12061" y="36503"/>
                    <a:pt x="12168" y="36420"/>
                    <a:pt x="12252" y="36336"/>
                  </a:cubicBezTo>
                  <a:cubicBezTo>
                    <a:pt x="12347" y="36265"/>
                    <a:pt x="12442" y="36181"/>
                    <a:pt x="12538" y="36110"/>
                  </a:cubicBezTo>
                  <a:cubicBezTo>
                    <a:pt x="12668" y="35991"/>
                    <a:pt x="12823" y="35872"/>
                    <a:pt x="12954" y="35741"/>
                  </a:cubicBezTo>
                  <a:cubicBezTo>
                    <a:pt x="13038" y="35669"/>
                    <a:pt x="13121" y="35574"/>
                    <a:pt x="13204" y="35503"/>
                  </a:cubicBezTo>
                  <a:cubicBezTo>
                    <a:pt x="13288" y="35431"/>
                    <a:pt x="13359" y="35372"/>
                    <a:pt x="13430" y="35288"/>
                  </a:cubicBezTo>
                  <a:lnTo>
                    <a:pt x="13526" y="35205"/>
                  </a:lnTo>
                  <a:lnTo>
                    <a:pt x="13883" y="34848"/>
                  </a:lnTo>
                  <a:cubicBezTo>
                    <a:pt x="14073" y="34657"/>
                    <a:pt x="14252" y="34443"/>
                    <a:pt x="14443" y="34253"/>
                  </a:cubicBezTo>
                  <a:lnTo>
                    <a:pt x="14454" y="34241"/>
                  </a:lnTo>
                  <a:cubicBezTo>
                    <a:pt x="14716" y="33967"/>
                    <a:pt x="14966" y="33717"/>
                    <a:pt x="15216" y="33443"/>
                  </a:cubicBezTo>
                  <a:cubicBezTo>
                    <a:pt x="15312" y="33360"/>
                    <a:pt x="15395" y="33252"/>
                    <a:pt x="15478" y="33169"/>
                  </a:cubicBezTo>
                  <a:cubicBezTo>
                    <a:pt x="15538" y="33110"/>
                    <a:pt x="15597" y="33026"/>
                    <a:pt x="15645" y="32967"/>
                  </a:cubicBezTo>
                  <a:cubicBezTo>
                    <a:pt x="15681" y="32943"/>
                    <a:pt x="15693" y="32907"/>
                    <a:pt x="15716" y="32883"/>
                  </a:cubicBezTo>
                  <a:cubicBezTo>
                    <a:pt x="15776" y="32812"/>
                    <a:pt x="15836" y="32717"/>
                    <a:pt x="15919" y="32645"/>
                  </a:cubicBezTo>
                  <a:cubicBezTo>
                    <a:pt x="15943" y="32598"/>
                    <a:pt x="15990" y="32550"/>
                    <a:pt x="16014" y="32514"/>
                  </a:cubicBezTo>
                  <a:cubicBezTo>
                    <a:pt x="16121" y="32371"/>
                    <a:pt x="16217" y="32252"/>
                    <a:pt x="16312" y="32121"/>
                  </a:cubicBezTo>
                  <a:cubicBezTo>
                    <a:pt x="16502" y="31895"/>
                    <a:pt x="16657" y="31681"/>
                    <a:pt x="16836" y="31455"/>
                  </a:cubicBezTo>
                  <a:cubicBezTo>
                    <a:pt x="17026" y="31205"/>
                    <a:pt x="17205" y="30943"/>
                    <a:pt x="17360" y="30669"/>
                  </a:cubicBezTo>
                  <a:cubicBezTo>
                    <a:pt x="17455" y="30490"/>
                    <a:pt x="17526" y="30312"/>
                    <a:pt x="17586" y="30109"/>
                  </a:cubicBezTo>
                  <a:cubicBezTo>
                    <a:pt x="17645" y="29954"/>
                    <a:pt x="17693" y="29776"/>
                    <a:pt x="17717" y="29597"/>
                  </a:cubicBezTo>
                  <a:cubicBezTo>
                    <a:pt x="17764" y="29311"/>
                    <a:pt x="17800" y="29026"/>
                    <a:pt x="17848" y="28728"/>
                  </a:cubicBezTo>
                  <a:cubicBezTo>
                    <a:pt x="17883" y="28585"/>
                    <a:pt x="17895" y="28442"/>
                    <a:pt x="17919" y="28299"/>
                  </a:cubicBezTo>
                  <a:cubicBezTo>
                    <a:pt x="17943" y="28240"/>
                    <a:pt x="17943" y="28180"/>
                    <a:pt x="17955" y="28121"/>
                  </a:cubicBezTo>
                  <a:lnTo>
                    <a:pt x="18002" y="27895"/>
                  </a:lnTo>
                  <a:lnTo>
                    <a:pt x="18002" y="27883"/>
                  </a:lnTo>
                  <a:cubicBezTo>
                    <a:pt x="18086" y="27835"/>
                    <a:pt x="18050" y="27764"/>
                    <a:pt x="17967" y="27728"/>
                  </a:cubicBezTo>
                  <a:cubicBezTo>
                    <a:pt x="17952" y="27723"/>
                    <a:pt x="17938" y="27721"/>
                    <a:pt x="17923" y="27721"/>
                  </a:cubicBezTo>
                  <a:cubicBezTo>
                    <a:pt x="17868" y="27721"/>
                    <a:pt x="17817" y="27757"/>
                    <a:pt x="17788" y="27823"/>
                  </a:cubicBezTo>
                  <a:lnTo>
                    <a:pt x="17788" y="27835"/>
                  </a:lnTo>
                  <a:lnTo>
                    <a:pt x="17788" y="27847"/>
                  </a:lnTo>
                  <a:cubicBezTo>
                    <a:pt x="17776" y="27895"/>
                    <a:pt x="17752" y="27942"/>
                    <a:pt x="17729" y="27978"/>
                  </a:cubicBezTo>
                  <a:cubicBezTo>
                    <a:pt x="17693" y="28061"/>
                    <a:pt x="17645" y="28133"/>
                    <a:pt x="17586" y="28204"/>
                  </a:cubicBezTo>
                  <a:cubicBezTo>
                    <a:pt x="17455" y="28383"/>
                    <a:pt x="17288" y="28561"/>
                    <a:pt x="17133" y="28728"/>
                  </a:cubicBezTo>
                  <a:cubicBezTo>
                    <a:pt x="17074" y="28788"/>
                    <a:pt x="17038" y="28847"/>
                    <a:pt x="16979" y="28907"/>
                  </a:cubicBezTo>
                  <a:cubicBezTo>
                    <a:pt x="16919" y="28978"/>
                    <a:pt x="16836" y="29038"/>
                    <a:pt x="16776" y="29121"/>
                  </a:cubicBezTo>
                  <a:cubicBezTo>
                    <a:pt x="16717" y="29181"/>
                    <a:pt x="16657" y="29252"/>
                    <a:pt x="16598" y="29311"/>
                  </a:cubicBezTo>
                  <a:cubicBezTo>
                    <a:pt x="16574" y="29347"/>
                    <a:pt x="16526" y="29383"/>
                    <a:pt x="16502" y="29431"/>
                  </a:cubicBezTo>
                  <a:cubicBezTo>
                    <a:pt x="16407" y="29550"/>
                    <a:pt x="16300" y="29645"/>
                    <a:pt x="16217" y="29764"/>
                  </a:cubicBezTo>
                  <a:cubicBezTo>
                    <a:pt x="16169" y="29823"/>
                    <a:pt x="16109" y="29883"/>
                    <a:pt x="16062" y="29943"/>
                  </a:cubicBezTo>
                  <a:cubicBezTo>
                    <a:pt x="16038" y="29990"/>
                    <a:pt x="16002" y="30026"/>
                    <a:pt x="15978" y="30062"/>
                  </a:cubicBezTo>
                  <a:lnTo>
                    <a:pt x="15931" y="30109"/>
                  </a:lnTo>
                  <a:cubicBezTo>
                    <a:pt x="15847" y="30216"/>
                    <a:pt x="15752" y="30324"/>
                    <a:pt x="15645" y="30407"/>
                  </a:cubicBezTo>
                  <a:cubicBezTo>
                    <a:pt x="15455" y="30585"/>
                    <a:pt x="15276" y="30776"/>
                    <a:pt x="15085" y="30955"/>
                  </a:cubicBezTo>
                  <a:lnTo>
                    <a:pt x="14812" y="31228"/>
                  </a:lnTo>
                  <a:lnTo>
                    <a:pt x="14716" y="31336"/>
                  </a:lnTo>
                  <a:cubicBezTo>
                    <a:pt x="14669" y="31395"/>
                    <a:pt x="14621" y="31455"/>
                    <a:pt x="14562" y="31490"/>
                  </a:cubicBezTo>
                  <a:cubicBezTo>
                    <a:pt x="14538" y="31526"/>
                    <a:pt x="14502" y="31574"/>
                    <a:pt x="14478" y="31597"/>
                  </a:cubicBezTo>
                  <a:cubicBezTo>
                    <a:pt x="14454" y="31609"/>
                    <a:pt x="14454" y="31633"/>
                    <a:pt x="14443" y="31633"/>
                  </a:cubicBezTo>
                  <a:cubicBezTo>
                    <a:pt x="14395" y="31693"/>
                    <a:pt x="14335" y="31764"/>
                    <a:pt x="14300" y="31824"/>
                  </a:cubicBezTo>
                  <a:cubicBezTo>
                    <a:pt x="14264" y="31871"/>
                    <a:pt x="14216" y="31907"/>
                    <a:pt x="14192" y="31955"/>
                  </a:cubicBezTo>
                  <a:cubicBezTo>
                    <a:pt x="14133" y="32038"/>
                    <a:pt x="14085" y="32109"/>
                    <a:pt x="14026" y="32181"/>
                  </a:cubicBezTo>
                  <a:cubicBezTo>
                    <a:pt x="13954" y="32300"/>
                    <a:pt x="13859" y="32419"/>
                    <a:pt x="13788" y="32526"/>
                  </a:cubicBezTo>
                  <a:cubicBezTo>
                    <a:pt x="13752" y="32562"/>
                    <a:pt x="13716" y="32633"/>
                    <a:pt x="13681" y="32669"/>
                  </a:cubicBezTo>
                  <a:cubicBezTo>
                    <a:pt x="13633" y="32729"/>
                    <a:pt x="13609" y="32788"/>
                    <a:pt x="13561" y="32848"/>
                  </a:cubicBezTo>
                  <a:cubicBezTo>
                    <a:pt x="13550" y="32848"/>
                    <a:pt x="13550" y="32860"/>
                    <a:pt x="13550" y="32860"/>
                  </a:cubicBezTo>
                  <a:lnTo>
                    <a:pt x="13561" y="32848"/>
                  </a:lnTo>
                  <a:lnTo>
                    <a:pt x="13561" y="32848"/>
                  </a:lnTo>
                  <a:cubicBezTo>
                    <a:pt x="13526" y="32931"/>
                    <a:pt x="13454" y="32991"/>
                    <a:pt x="13419" y="33062"/>
                  </a:cubicBezTo>
                  <a:cubicBezTo>
                    <a:pt x="13390" y="33081"/>
                    <a:pt x="13377" y="33115"/>
                    <a:pt x="13355" y="33146"/>
                  </a:cubicBezTo>
                  <a:lnTo>
                    <a:pt x="13355" y="33146"/>
                  </a:lnTo>
                  <a:cubicBezTo>
                    <a:pt x="13356" y="33145"/>
                    <a:pt x="13358" y="33145"/>
                    <a:pt x="13359" y="33145"/>
                  </a:cubicBezTo>
                  <a:cubicBezTo>
                    <a:pt x="13359" y="33169"/>
                    <a:pt x="13335" y="33169"/>
                    <a:pt x="13335" y="33181"/>
                  </a:cubicBezTo>
                  <a:lnTo>
                    <a:pt x="13335" y="33181"/>
                  </a:lnTo>
                  <a:cubicBezTo>
                    <a:pt x="13335" y="33181"/>
                    <a:pt x="13335" y="33169"/>
                    <a:pt x="13359" y="33169"/>
                  </a:cubicBezTo>
                  <a:cubicBezTo>
                    <a:pt x="13026" y="33598"/>
                    <a:pt x="12668" y="34014"/>
                    <a:pt x="12347" y="34443"/>
                  </a:cubicBezTo>
                  <a:cubicBezTo>
                    <a:pt x="12168" y="34669"/>
                    <a:pt x="12002" y="34896"/>
                    <a:pt x="11835" y="35110"/>
                  </a:cubicBezTo>
                  <a:cubicBezTo>
                    <a:pt x="11752" y="35217"/>
                    <a:pt x="11656" y="35336"/>
                    <a:pt x="11573" y="35443"/>
                  </a:cubicBezTo>
                  <a:cubicBezTo>
                    <a:pt x="11478" y="35550"/>
                    <a:pt x="11395" y="35634"/>
                    <a:pt x="11299" y="35741"/>
                  </a:cubicBezTo>
                  <a:lnTo>
                    <a:pt x="11168" y="35872"/>
                  </a:lnTo>
                  <a:cubicBezTo>
                    <a:pt x="11121" y="35919"/>
                    <a:pt x="11085" y="35967"/>
                    <a:pt x="11049" y="36003"/>
                  </a:cubicBezTo>
                  <a:cubicBezTo>
                    <a:pt x="10966" y="36098"/>
                    <a:pt x="10883" y="36181"/>
                    <a:pt x="10799" y="36265"/>
                  </a:cubicBezTo>
                  <a:cubicBezTo>
                    <a:pt x="10704" y="36348"/>
                    <a:pt x="10609" y="36443"/>
                    <a:pt x="10513" y="36527"/>
                  </a:cubicBezTo>
                  <a:cubicBezTo>
                    <a:pt x="10311" y="36705"/>
                    <a:pt x="10109" y="36896"/>
                    <a:pt x="9918" y="37074"/>
                  </a:cubicBezTo>
                  <a:cubicBezTo>
                    <a:pt x="9728" y="37277"/>
                    <a:pt x="9513" y="37467"/>
                    <a:pt x="9323" y="37658"/>
                  </a:cubicBezTo>
                  <a:cubicBezTo>
                    <a:pt x="9239" y="37753"/>
                    <a:pt x="9144" y="37848"/>
                    <a:pt x="9037" y="37944"/>
                  </a:cubicBezTo>
                  <a:lnTo>
                    <a:pt x="8728" y="38253"/>
                  </a:lnTo>
                  <a:lnTo>
                    <a:pt x="8620" y="38360"/>
                  </a:lnTo>
                  <a:lnTo>
                    <a:pt x="8561" y="38420"/>
                  </a:lnTo>
                  <a:cubicBezTo>
                    <a:pt x="8525" y="38444"/>
                    <a:pt x="8477" y="38479"/>
                    <a:pt x="8418" y="38503"/>
                  </a:cubicBezTo>
                  <a:lnTo>
                    <a:pt x="8406" y="38527"/>
                  </a:lnTo>
                  <a:cubicBezTo>
                    <a:pt x="8477" y="38372"/>
                    <a:pt x="8537" y="38241"/>
                    <a:pt x="8608" y="38086"/>
                  </a:cubicBezTo>
                  <a:cubicBezTo>
                    <a:pt x="8680" y="37896"/>
                    <a:pt x="8775" y="37705"/>
                    <a:pt x="8847" y="37515"/>
                  </a:cubicBezTo>
                  <a:cubicBezTo>
                    <a:pt x="9001" y="37122"/>
                    <a:pt x="9156" y="36741"/>
                    <a:pt x="9299" y="36336"/>
                  </a:cubicBezTo>
                  <a:cubicBezTo>
                    <a:pt x="9442" y="35919"/>
                    <a:pt x="9597" y="35503"/>
                    <a:pt x="9728" y="35074"/>
                  </a:cubicBezTo>
                  <a:cubicBezTo>
                    <a:pt x="9740" y="35026"/>
                    <a:pt x="9751" y="34979"/>
                    <a:pt x="9775" y="34955"/>
                  </a:cubicBezTo>
                  <a:cubicBezTo>
                    <a:pt x="9799" y="34896"/>
                    <a:pt x="9847" y="34848"/>
                    <a:pt x="9871" y="34788"/>
                  </a:cubicBezTo>
                  <a:cubicBezTo>
                    <a:pt x="9930" y="34693"/>
                    <a:pt x="9978" y="34622"/>
                    <a:pt x="10037" y="34538"/>
                  </a:cubicBezTo>
                  <a:cubicBezTo>
                    <a:pt x="10049" y="34503"/>
                    <a:pt x="10085" y="34455"/>
                    <a:pt x="10097" y="34431"/>
                  </a:cubicBezTo>
                  <a:cubicBezTo>
                    <a:pt x="10132" y="34384"/>
                    <a:pt x="10144" y="34336"/>
                    <a:pt x="10168" y="34312"/>
                  </a:cubicBezTo>
                  <a:cubicBezTo>
                    <a:pt x="10216" y="34241"/>
                    <a:pt x="10263" y="34145"/>
                    <a:pt x="10311" y="34074"/>
                  </a:cubicBezTo>
                  <a:cubicBezTo>
                    <a:pt x="10394" y="33895"/>
                    <a:pt x="10490" y="33705"/>
                    <a:pt x="10573" y="33526"/>
                  </a:cubicBezTo>
                  <a:cubicBezTo>
                    <a:pt x="10621" y="33431"/>
                    <a:pt x="10668" y="33324"/>
                    <a:pt x="10704" y="33241"/>
                  </a:cubicBezTo>
                  <a:cubicBezTo>
                    <a:pt x="10752" y="33169"/>
                    <a:pt x="10787" y="33086"/>
                    <a:pt x="10823" y="33014"/>
                  </a:cubicBezTo>
                  <a:cubicBezTo>
                    <a:pt x="10823" y="33014"/>
                    <a:pt x="10823" y="33002"/>
                    <a:pt x="10847" y="33002"/>
                  </a:cubicBezTo>
                  <a:lnTo>
                    <a:pt x="10847" y="33074"/>
                  </a:lnTo>
                  <a:cubicBezTo>
                    <a:pt x="10930" y="33002"/>
                    <a:pt x="11025" y="32931"/>
                    <a:pt x="11097" y="32824"/>
                  </a:cubicBezTo>
                  <a:lnTo>
                    <a:pt x="11180" y="32693"/>
                  </a:lnTo>
                  <a:cubicBezTo>
                    <a:pt x="11216" y="32645"/>
                    <a:pt x="11240" y="32586"/>
                    <a:pt x="11264" y="32526"/>
                  </a:cubicBezTo>
                  <a:cubicBezTo>
                    <a:pt x="11323" y="32395"/>
                    <a:pt x="11383" y="32252"/>
                    <a:pt x="11418" y="32109"/>
                  </a:cubicBezTo>
                  <a:cubicBezTo>
                    <a:pt x="11442" y="32098"/>
                    <a:pt x="11442" y="32074"/>
                    <a:pt x="11454" y="32062"/>
                  </a:cubicBezTo>
                  <a:lnTo>
                    <a:pt x="11764" y="31574"/>
                  </a:lnTo>
                  <a:cubicBezTo>
                    <a:pt x="11859" y="31407"/>
                    <a:pt x="11942" y="31228"/>
                    <a:pt x="12037" y="31062"/>
                  </a:cubicBezTo>
                  <a:cubicBezTo>
                    <a:pt x="12121" y="30883"/>
                    <a:pt x="12216" y="30705"/>
                    <a:pt x="12311" y="30514"/>
                  </a:cubicBezTo>
                  <a:cubicBezTo>
                    <a:pt x="12395" y="30383"/>
                    <a:pt x="12466" y="30252"/>
                    <a:pt x="12549" y="30109"/>
                  </a:cubicBezTo>
                  <a:cubicBezTo>
                    <a:pt x="12645" y="29978"/>
                    <a:pt x="12728" y="29847"/>
                    <a:pt x="12835" y="29716"/>
                  </a:cubicBezTo>
                  <a:cubicBezTo>
                    <a:pt x="12895" y="29633"/>
                    <a:pt x="12942" y="29573"/>
                    <a:pt x="13002" y="29502"/>
                  </a:cubicBezTo>
                  <a:cubicBezTo>
                    <a:pt x="13049" y="29442"/>
                    <a:pt x="13085" y="29383"/>
                    <a:pt x="13121" y="29323"/>
                  </a:cubicBezTo>
                  <a:lnTo>
                    <a:pt x="13300" y="29014"/>
                  </a:lnTo>
                  <a:cubicBezTo>
                    <a:pt x="13419" y="28776"/>
                    <a:pt x="13538" y="28538"/>
                    <a:pt x="13645" y="28299"/>
                  </a:cubicBezTo>
                  <a:cubicBezTo>
                    <a:pt x="13716" y="28133"/>
                    <a:pt x="13788" y="27990"/>
                    <a:pt x="13859" y="27823"/>
                  </a:cubicBezTo>
                  <a:lnTo>
                    <a:pt x="14085" y="27371"/>
                  </a:lnTo>
                  <a:cubicBezTo>
                    <a:pt x="14133" y="27311"/>
                    <a:pt x="14157" y="27240"/>
                    <a:pt x="14204" y="27180"/>
                  </a:cubicBezTo>
                  <a:cubicBezTo>
                    <a:pt x="14252" y="27121"/>
                    <a:pt x="14276" y="27049"/>
                    <a:pt x="14323" y="26990"/>
                  </a:cubicBezTo>
                  <a:cubicBezTo>
                    <a:pt x="14371" y="26918"/>
                    <a:pt x="14419" y="26835"/>
                    <a:pt x="14454" y="26775"/>
                  </a:cubicBezTo>
                  <a:cubicBezTo>
                    <a:pt x="14514" y="26692"/>
                    <a:pt x="14562" y="26597"/>
                    <a:pt x="14621" y="26514"/>
                  </a:cubicBezTo>
                  <a:cubicBezTo>
                    <a:pt x="14657" y="26466"/>
                    <a:pt x="14669" y="26418"/>
                    <a:pt x="14693" y="26383"/>
                  </a:cubicBezTo>
                  <a:cubicBezTo>
                    <a:pt x="14728" y="26335"/>
                    <a:pt x="14752" y="26275"/>
                    <a:pt x="14776" y="26228"/>
                  </a:cubicBezTo>
                  <a:cubicBezTo>
                    <a:pt x="14812" y="26156"/>
                    <a:pt x="14847" y="26061"/>
                    <a:pt x="14871" y="25990"/>
                  </a:cubicBezTo>
                  <a:cubicBezTo>
                    <a:pt x="14919" y="25906"/>
                    <a:pt x="14954" y="25799"/>
                    <a:pt x="14990" y="25704"/>
                  </a:cubicBezTo>
                  <a:cubicBezTo>
                    <a:pt x="15038" y="25609"/>
                    <a:pt x="15074" y="25502"/>
                    <a:pt x="15109" y="25406"/>
                  </a:cubicBezTo>
                  <a:cubicBezTo>
                    <a:pt x="15181" y="25228"/>
                    <a:pt x="15240" y="25037"/>
                    <a:pt x="15324" y="24859"/>
                  </a:cubicBezTo>
                  <a:cubicBezTo>
                    <a:pt x="15383" y="24680"/>
                    <a:pt x="15455" y="24513"/>
                    <a:pt x="15514" y="24335"/>
                  </a:cubicBezTo>
                  <a:cubicBezTo>
                    <a:pt x="15574" y="24144"/>
                    <a:pt x="15633" y="23954"/>
                    <a:pt x="15693" y="23775"/>
                  </a:cubicBezTo>
                  <a:cubicBezTo>
                    <a:pt x="15800" y="23382"/>
                    <a:pt x="15895" y="23001"/>
                    <a:pt x="15978" y="22608"/>
                  </a:cubicBezTo>
                  <a:cubicBezTo>
                    <a:pt x="15990" y="22513"/>
                    <a:pt x="16014" y="22418"/>
                    <a:pt x="16038" y="22311"/>
                  </a:cubicBezTo>
                  <a:cubicBezTo>
                    <a:pt x="16050" y="22215"/>
                    <a:pt x="16062" y="22120"/>
                    <a:pt x="16074" y="22013"/>
                  </a:cubicBezTo>
                  <a:cubicBezTo>
                    <a:pt x="16097" y="21918"/>
                    <a:pt x="16097" y="21822"/>
                    <a:pt x="16109" y="21715"/>
                  </a:cubicBezTo>
                  <a:cubicBezTo>
                    <a:pt x="16121" y="21620"/>
                    <a:pt x="16121" y="21525"/>
                    <a:pt x="16121" y="21418"/>
                  </a:cubicBezTo>
                  <a:cubicBezTo>
                    <a:pt x="16133" y="21227"/>
                    <a:pt x="16121" y="21037"/>
                    <a:pt x="16121" y="20846"/>
                  </a:cubicBezTo>
                  <a:cubicBezTo>
                    <a:pt x="16121" y="20644"/>
                    <a:pt x="16109" y="20465"/>
                    <a:pt x="16109" y="20275"/>
                  </a:cubicBezTo>
                  <a:lnTo>
                    <a:pt x="16109" y="19989"/>
                  </a:lnTo>
                  <a:lnTo>
                    <a:pt x="16109" y="19834"/>
                  </a:lnTo>
                  <a:cubicBezTo>
                    <a:pt x="16109" y="19775"/>
                    <a:pt x="16121" y="19727"/>
                    <a:pt x="16121" y="19667"/>
                  </a:cubicBezTo>
                  <a:cubicBezTo>
                    <a:pt x="16133" y="19489"/>
                    <a:pt x="16157" y="19298"/>
                    <a:pt x="16169" y="19120"/>
                  </a:cubicBezTo>
                  <a:cubicBezTo>
                    <a:pt x="16181" y="18905"/>
                    <a:pt x="16193" y="18715"/>
                    <a:pt x="16217" y="18501"/>
                  </a:cubicBezTo>
                  <a:cubicBezTo>
                    <a:pt x="16228" y="18310"/>
                    <a:pt x="16228" y="18132"/>
                    <a:pt x="16240" y="17941"/>
                  </a:cubicBezTo>
                  <a:cubicBezTo>
                    <a:pt x="16252" y="17882"/>
                    <a:pt x="16252" y="17810"/>
                    <a:pt x="16276" y="17751"/>
                  </a:cubicBezTo>
                  <a:cubicBezTo>
                    <a:pt x="16300" y="17667"/>
                    <a:pt x="16336" y="17596"/>
                    <a:pt x="16348" y="17512"/>
                  </a:cubicBezTo>
                  <a:cubicBezTo>
                    <a:pt x="16359" y="17429"/>
                    <a:pt x="16395" y="17358"/>
                    <a:pt x="16395" y="17286"/>
                  </a:cubicBezTo>
                  <a:lnTo>
                    <a:pt x="16395" y="17179"/>
                  </a:lnTo>
                  <a:cubicBezTo>
                    <a:pt x="16395" y="17167"/>
                    <a:pt x="16371" y="17155"/>
                    <a:pt x="16371" y="17131"/>
                  </a:cubicBezTo>
                  <a:cubicBezTo>
                    <a:pt x="16365" y="17125"/>
                    <a:pt x="16356" y="17123"/>
                    <a:pt x="16346" y="17123"/>
                  </a:cubicBezTo>
                  <a:cubicBezTo>
                    <a:pt x="16336" y="17123"/>
                    <a:pt x="16324" y="17125"/>
                    <a:pt x="16312" y="17131"/>
                  </a:cubicBezTo>
                  <a:cubicBezTo>
                    <a:pt x="16288" y="17155"/>
                    <a:pt x="16300" y="17191"/>
                    <a:pt x="16288" y="17239"/>
                  </a:cubicBezTo>
                  <a:cubicBezTo>
                    <a:pt x="16276" y="17370"/>
                    <a:pt x="16240" y="17512"/>
                    <a:pt x="16217" y="17643"/>
                  </a:cubicBezTo>
                  <a:cubicBezTo>
                    <a:pt x="16157" y="17762"/>
                    <a:pt x="16097" y="17893"/>
                    <a:pt x="16038" y="18012"/>
                  </a:cubicBezTo>
                  <a:lnTo>
                    <a:pt x="15859" y="18370"/>
                  </a:lnTo>
                  <a:cubicBezTo>
                    <a:pt x="15800" y="18501"/>
                    <a:pt x="15716" y="18644"/>
                    <a:pt x="15657" y="18774"/>
                  </a:cubicBezTo>
                  <a:lnTo>
                    <a:pt x="15478" y="19132"/>
                  </a:lnTo>
                  <a:cubicBezTo>
                    <a:pt x="15443" y="19215"/>
                    <a:pt x="15383" y="19298"/>
                    <a:pt x="15335" y="19382"/>
                  </a:cubicBezTo>
                  <a:cubicBezTo>
                    <a:pt x="15300" y="19429"/>
                    <a:pt x="15288" y="19453"/>
                    <a:pt x="15264" y="19501"/>
                  </a:cubicBezTo>
                  <a:cubicBezTo>
                    <a:pt x="15228" y="19548"/>
                    <a:pt x="15205" y="19596"/>
                    <a:pt x="15169" y="19620"/>
                  </a:cubicBezTo>
                  <a:cubicBezTo>
                    <a:pt x="15109" y="19715"/>
                    <a:pt x="15038" y="19787"/>
                    <a:pt x="14978" y="19858"/>
                  </a:cubicBezTo>
                  <a:cubicBezTo>
                    <a:pt x="14859" y="20013"/>
                    <a:pt x="14728" y="20156"/>
                    <a:pt x="14609" y="20310"/>
                  </a:cubicBezTo>
                  <a:cubicBezTo>
                    <a:pt x="14526" y="20394"/>
                    <a:pt x="14454" y="20489"/>
                    <a:pt x="14395" y="20584"/>
                  </a:cubicBezTo>
                  <a:cubicBezTo>
                    <a:pt x="14312" y="20727"/>
                    <a:pt x="14228" y="20870"/>
                    <a:pt x="14157" y="21037"/>
                  </a:cubicBezTo>
                  <a:cubicBezTo>
                    <a:pt x="14145" y="21084"/>
                    <a:pt x="14133" y="21108"/>
                    <a:pt x="14109" y="21156"/>
                  </a:cubicBezTo>
                  <a:cubicBezTo>
                    <a:pt x="14097" y="21203"/>
                    <a:pt x="14073" y="21239"/>
                    <a:pt x="14050" y="21287"/>
                  </a:cubicBezTo>
                  <a:cubicBezTo>
                    <a:pt x="14026" y="21382"/>
                    <a:pt x="13990" y="21453"/>
                    <a:pt x="13954" y="21537"/>
                  </a:cubicBezTo>
                  <a:cubicBezTo>
                    <a:pt x="13871" y="21739"/>
                    <a:pt x="13800" y="21930"/>
                    <a:pt x="13740" y="22108"/>
                  </a:cubicBezTo>
                  <a:cubicBezTo>
                    <a:pt x="13728" y="22156"/>
                    <a:pt x="13692" y="22192"/>
                    <a:pt x="13681" y="22251"/>
                  </a:cubicBezTo>
                  <a:cubicBezTo>
                    <a:pt x="13609" y="22430"/>
                    <a:pt x="13538" y="22596"/>
                    <a:pt x="13454" y="22775"/>
                  </a:cubicBezTo>
                  <a:cubicBezTo>
                    <a:pt x="13430" y="22870"/>
                    <a:pt x="13383" y="22954"/>
                    <a:pt x="13359" y="23049"/>
                  </a:cubicBezTo>
                  <a:cubicBezTo>
                    <a:pt x="13323" y="23144"/>
                    <a:pt x="13300" y="23239"/>
                    <a:pt x="13264" y="23346"/>
                  </a:cubicBezTo>
                  <a:cubicBezTo>
                    <a:pt x="13204" y="23537"/>
                    <a:pt x="13157" y="23727"/>
                    <a:pt x="13121" y="23918"/>
                  </a:cubicBezTo>
                  <a:cubicBezTo>
                    <a:pt x="13073" y="24097"/>
                    <a:pt x="13038" y="24275"/>
                    <a:pt x="13002" y="24454"/>
                  </a:cubicBezTo>
                  <a:lnTo>
                    <a:pt x="12859" y="24954"/>
                  </a:lnTo>
                  <a:cubicBezTo>
                    <a:pt x="12823" y="25132"/>
                    <a:pt x="12776" y="25287"/>
                    <a:pt x="12740" y="25466"/>
                  </a:cubicBezTo>
                  <a:cubicBezTo>
                    <a:pt x="12668" y="25811"/>
                    <a:pt x="12609" y="26156"/>
                    <a:pt x="12549" y="26478"/>
                  </a:cubicBezTo>
                  <a:cubicBezTo>
                    <a:pt x="12478" y="26859"/>
                    <a:pt x="12371" y="27228"/>
                    <a:pt x="12287" y="27609"/>
                  </a:cubicBezTo>
                  <a:lnTo>
                    <a:pt x="12145" y="28192"/>
                  </a:lnTo>
                  <a:cubicBezTo>
                    <a:pt x="12109" y="28407"/>
                    <a:pt x="12049" y="28609"/>
                    <a:pt x="12002" y="28835"/>
                  </a:cubicBezTo>
                  <a:cubicBezTo>
                    <a:pt x="11954" y="29014"/>
                    <a:pt x="11895" y="29181"/>
                    <a:pt x="11847" y="29359"/>
                  </a:cubicBezTo>
                  <a:cubicBezTo>
                    <a:pt x="11811" y="29514"/>
                    <a:pt x="11752" y="29681"/>
                    <a:pt x="11692" y="29847"/>
                  </a:cubicBezTo>
                  <a:cubicBezTo>
                    <a:pt x="11585" y="30193"/>
                    <a:pt x="11466" y="30526"/>
                    <a:pt x="11371" y="30871"/>
                  </a:cubicBezTo>
                  <a:cubicBezTo>
                    <a:pt x="11371" y="30883"/>
                    <a:pt x="11359" y="30919"/>
                    <a:pt x="11359" y="30931"/>
                  </a:cubicBezTo>
                  <a:cubicBezTo>
                    <a:pt x="11359" y="30943"/>
                    <a:pt x="11359" y="30966"/>
                    <a:pt x="11347" y="30978"/>
                  </a:cubicBezTo>
                  <a:cubicBezTo>
                    <a:pt x="11275" y="31264"/>
                    <a:pt x="11216" y="31538"/>
                    <a:pt x="11133" y="31824"/>
                  </a:cubicBezTo>
                  <a:cubicBezTo>
                    <a:pt x="11109" y="31931"/>
                    <a:pt x="11073" y="32050"/>
                    <a:pt x="11049" y="32157"/>
                  </a:cubicBezTo>
                  <a:cubicBezTo>
                    <a:pt x="11037" y="32181"/>
                    <a:pt x="11037" y="32217"/>
                    <a:pt x="11014" y="32229"/>
                  </a:cubicBezTo>
                  <a:lnTo>
                    <a:pt x="10930" y="32359"/>
                  </a:lnTo>
                  <a:cubicBezTo>
                    <a:pt x="10871" y="32431"/>
                    <a:pt x="10823" y="32526"/>
                    <a:pt x="10763" y="32598"/>
                  </a:cubicBezTo>
                  <a:cubicBezTo>
                    <a:pt x="10704" y="32693"/>
                    <a:pt x="10656" y="32776"/>
                    <a:pt x="10597" y="32871"/>
                  </a:cubicBezTo>
                  <a:cubicBezTo>
                    <a:pt x="10573" y="32907"/>
                    <a:pt x="10561" y="32943"/>
                    <a:pt x="10537" y="32991"/>
                  </a:cubicBezTo>
                  <a:cubicBezTo>
                    <a:pt x="10525" y="33026"/>
                    <a:pt x="10502" y="33062"/>
                    <a:pt x="10478" y="33110"/>
                  </a:cubicBezTo>
                  <a:cubicBezTo>
                    <a:pt x="10442" y="33193"/>
                    <a:pt x="10394" y="33288"/>
                    <a:pt x="10359" y="33372"/>
                  </a:cubicBezTo>
                  <a:cubicBezTo>
                    <a:pt x="10275" y="33562"/>
                    <a:pt x="10180" y="33764"/>
                    <a:pt x="10097" y="33943"/>
                  </a:cubicBezTo>
                  <a:cubicBezTo>
                    <a:pt x="10085" y="33955"/>
                    <a:pt x="10085" y="33967"/>
                    <a:pt x="10061" y="34003"/>
                  </a:cubicBezTo>
                  <a:cubicBezTo>
                    <a:pt x="10085" y="33955"/>
                    <a:pt x="10097" y="33907"/>
                    <a:pt x="10109" y="33848"/>
                  </a:cubicBezTo>
                  <a:cubicBezTo>
                    <a:pt x="10156" y="33657"/>
                    <a:pt x="10204" y="33479"/>
                    <a:pt x="10263" y="33288"/>
                  </a:cubicBezTo>
                  <a:cubicBezTo>
                    <a:pt x="10323" y="33074"/>
                    <a:pt x="10382" y="32871"/>
                    <a:pt x="10442" y="32669"/>
                  </a:cubicBezTo>
                  <a:cubicBezTo>
                    <a:pt x="10561" y="32288"/>
                    <a:pt x="10633" y="31883"/>
                    <a:pt x="10704" y="31478"/>
                  </a:cubicBezTo>
                  <a:cubicBezTo>
                    <a:pt x="10775" y="31086"/>
                    <a:pt x="10835" y="30693"/>
                    <a:pt x="10883" y="30288"/>
                  </a:cubicBezTo>
                  <a:cubicBezTo>
                    <a:pt x="10930" y="29859"/>
                    <a:pt x="10978" y="29442"/>
                    <a:pt x="11014" y="29014"/>
                  </a:cubicBezTo>
                  <a:lnTo>
                    <a:pt x="11014" y="28978"/>
                  </a:lnTo>
                  <a:cubicBezTo>
                    <a:pt x="11061" y="28966"/>
                    <a:pt x="11097" y="28919"/>
                    <a:pt x="11073" y="28883"/>
                  </a:cubicBezTo>
                  <a:cubicBezTo>
                    <a:pt x="11061" y="28835"/>
                    <a:pt x="11061" y="28776"/>
                    <a:pt x="11049" y="28728"/>
                  </a:cubicBezTo>
                  <a:lnTo>
                    <a:pt x="11133" y="28061"/>
                  </a:lnTo>
                  <a:cubicBezTo>
                    <a:pt x="11180" y="27704"/>
                    <a:pt x="11228" y="27335"/>
                    <a:pt x="11252" y="26978"/>
                  </a:cubicBezTo>
                  <a:cubicBezTo>
                    <a:pt x="11287" y="26656"/>
                    <a:pt x="11311" y="26335"/>
                    <a:pt x="11335" y="26002"/>
                  </a:cubicBezTo>
                  <a:cubicBezTo>
                    <a:pt x="11347" y="25680"/>
                    <a:pt x="11359" y="25335"/>
                    <a:pt x="11347" y="25013"/>
                  </a:cubicBezTo>
                  <a:lnTo>
                    <a:pt x="11347" y="25013"/>
                  </a:lnTo>
                  <a:lnTo>
                    <a:pt x="11347" y="24811"/>
                  </a:lnTo>
                  <a:cubicBezTo>
                    <a:pt x="11359" y="24740"/>
                    <a:pt x="11371" y="24680"/>
                    <a:pt x="11395" y="24609"/>
                  </a:cubicBezTo>
                  <a:cubicBezTo>
                    <a:pt x="11466" y="24239"/>
                    <a:pt x="11537" y="23882"/>
                    <a:pt x="11597" y="23501"/>
                  </a:cubicBezTo>
                  <a:cubicBezTo>
                    <a:pt x="11633" y="23323"/>
                    <a:pt x="11645" y="23132"/>
                    <a:pt x="11668" y="22954"/>
                  </a:cubicBezTo>
                  <a:cubicBezTo>
                    <a:pt x="11692" y="22870"/>
                    <a:pt x="11692" y="22787"/>
                    <a:pt x="11692" y="22704"/>
                  </a:cubicBezTo>
                  <a:cubicBezTo>
                    <a:pt x="11692" y="22608"/>
                    <a:pt x="11704" y="22525"/>
                    <a:pt x="11704" y="22430"/>
                  </a:cubicBezTo>
                  <a:cubicBezTo>
                    <a:pt x="11716" y="22073"/>
                    <a:pt x="11728" y="21703"/>
                    <a:pt x="11728" y="21346"/>
                  </a:cubicBezTo>
                  <a:cubicBezTo>
                    <a:pt x="11728" y="21156"/>
                    <a:pt x="11728" y="20965"/>
                    <a:pt x="11716" y="20763"/>
                  </a:cubicBezTo>
                  <a:cubicBezTo>
                    <a:pt x="11716" y="20608"/>
                    <a:pt x="11704" y="20429"/>
                    <a:pt x="11692" y="20263"/>
                  </a:cubicBezTo>
                  <a:cubicBezTo>
                    <a:pt x="11716" y="20191"/>
                    <a:pt x="11764" y="20096"/>
                    <a:pt x="11787" y="20025"/>
                  </a:cubicBezTo>
                  <a:cubicBezTo>
                    <a:pt x="11847" y="19894"/>
                    <a:pt x="11930" y="19751"/>
                    <a:pt x="12002" y="19632"/>
                  </a:cubicBezTo>
                  <a:cubicBezTo>
                    <a:pt x="12026" y="19572"/>
                    <a:pt x="12061" y="19536"/>
                    <a:pt x="12109" y="19477"/>
                  </a:cubicBezTo>
                  <a:cubicBezTo>
                    <a:pt x="12133" y="19429"/>
                    <a:pt x="12168" y="19382"/>
                    <a:pt x="12192" y="19322"/>
                  </a:cubicBezTo>
                  <a:cubicBezTo>
                    <a:pt x="12252" y="19239"/>
                    <a:pt x="12311" y="19144"/>
                    <a:pt x="12383" y="19060"/>
                  </a:cubicBezTo>
                  <a:cubicBezTo>
                    <a:pt x="12442" y="18977"/>
                    <a:pt x="12502" y="18917"/>
                    <a:pt x="12549" y="18846"/>
                  </a:cubicBezTo>
                  <a:cubicBezTo>
                    <a:pt x="12609" y="18774"/>
                    <a:pt x="12668" y="18715"/>
                    <a:pt x="12728" y="18644"/>
                  </a:cubicBezTo>
                  <a:cubicBezTo>
                    <a:pt x="12788" y="18584"/>
                    <a:pt x="12847" y="18501"/>
                    <a:pt x="12907" y="18441"/>
                  </a:cubicBezTo>
                  <a:cubicBezTo>
                    <a:pt x="12966" y="18382"/>
                    <a:pt x="13014" y="18322"/>
                    <a:pt x="13073" y="18263"/>
                  </a:cubicBezTo>
                  <a:cubicBezTo>
                    <a:pt x="13121" y="18227"/>
                    <a:pt x="13157" y="18167"/>
                    <a:pt x="13204" y="18120"/>
                  </a:cubicBezTo>
                  <a:cubicBezTo>
                    <a:pt x="13252" y="18060"/>
                    <a:pt x="13311" y="18001"/>
                    <a:pt x="13359" y="17929"/>
                  </a:cubicBezTo>
                  <a:cubicBezTo>
                    <a:pt x="13395" y="17846"/>
                    <a:pt x="13454" y="17774"/>
                    <a:pt x="13502" y="17715"/>
                  </a:cubicBezTo>
                  <a:cubicBezTo>
                    <a:pt x="13550" y="17655"/>
                    <a:pt x="13597" y="17584"/>
                    <a:pt x="13633" y="17524"/>
                  </a:cubicBezTo>
                  <a:lnTo>
                    <a:pt x="14133" y="16762"/>
                  </a:lnTo>
                  <a:cubicBezTo>
                    <a:pt x="14204" y="16643"/>
                    <a:pt x="14288" y="16512"/>
                    <a:pt x="14371" y="16381"/>
                  </a:cubicBezTo>
                  <a:cubicBezTo>
                    <a:pt x="14395" y="16322"/>
                    <a:pt x="14443" y="16262"/>
                    <a:pt x="14466" y="16203"/>
                  </a:cubicBezTo>
                  <a:lnTo>
                    <a:pt x="14609" y="15977"/>
                  </a:lnTo>
                  <a:cubicBezTo>
                    <a:pt x="14645" y="15905"/>
                    <a:pt x="14693" y="15822"/>
                    <a:pt x="14728" y="15738"/>
                  </a:cubicBezTo>
                  <a:lnTo>
                    <a:pt x="14812" y="15560"/>
                  </a:lnTo>
                  <a:lnTo>
                    <a:pt x="14907" y="15381"/>
                  </a:lnTo>
                  <a:cubicBezTo>
                    <a:pt x="14919" y="15322"/>
                    <a:pt x="14943" y="15274"/>
                    <a:pt x="14966" y="15215"/>
                  </a:cubicBezTo>
                  <a:cubicBezTo>
                    <a:pt x="14978" y="15191"/>
                    <a:pt x="14978" y="15167"/>
                    <a:pt x="14990" y="15143"/>
                  </a:cubicBezTo>
                  <a:cubicBezTo>
                    <a:pt x="15026" y="15048"/>
                    <a:pt x="15050" y="14964"/>
                    <a:pt x="15085" y="14893"/>
                  </a:cubicBezTo>
                  <a:cubicBezTo>
                    <a:pt x="15109" y="14810"/>
                    <a:pt x="15121" y="14738"/>
                    <a:pt x="15145" y="14667"/>
                  </a:cubicBezTo>
                  <a:cubicBezTo>
                    <a:pt x="15181" y="14536"/>
                    <a:pt x="15216" y="14393"/>
                    <a:pt x="15240" y="14262"/>
                  </a:cubicBezTo>
                  <a:cubicBezTo>
                    <a:pt x="15335" y="13952"/>
                    <a:pt x="15407" y="13643"/>
                    <a:pt x="15502" y="13321"/>
                  </a:cubicBezTo>
                  <a:cubicBezTo>
                    <a:pt x="15538" y="13179"/>
                    <a:pt x="15586" y="13024"/>
                    <a:pt x="15621" y="12881"/>
                  </a:cubicBezTo>
                  <a:cubicBezTo>
                    <a:pt x="15633" y="12821"/>
                    <a:pt x="15645" y="12750"/>
                    <a:pt x="15657" y="12690"/>
                  </a:cubicBezTo>
                  <a:cubicBezTo>
                    <a:pt x="15681" y="12631"/>
                    <a:pt x="15693" y="12548"/>
                    <a:pt x="15705" y="12488"/>
                  </a:cubicBezTo>
                  <a:cubicBezTo>
                    <a:pt x="15716" y="12405"/>
                    <a:pt x="15740" y="12298"/>
                    <a:pt x="15752" y="12214"/>
                  </a:cubicBezTo>
                  <a:cubicBezTo>
                    <a:pt x="15764" y="12155"/>
                    <a:pt x="15764" y="12071"/>
                    <a:pt x="15776" y="12012"/>
                  </a:cubicBezTo>
                  <a:cubicBezTo>
                    <a:pt x="15800" y="11869"/>
                    <a:pt x="15824" y="11738"/>
                    <a:pt x="15836" y="11583"/>
                  </a:cubicBezTo>
                  <a:lnTo>
                    <a:pt x="15836" y="11571"/>
                  </a:lnTo>
                  <a:lnTo>
                    <a:pt x="15836" y="11559"/>
                  </a:lnTo>
                  <a:cubicBezTo>
                    <a:pt x="15836" y="11500"/>
                    <a:pt x="15859" y="11440"/>
                    <a:pt x="15859" y="11393"/>
                  </a:cubicBezTo>
                  <a:lnTo>
                    <a:pt x="15859" y="11381"/>
                  </a:lnTo>
                  <a:cubicBezTo>
                    <a:pt x="15859" y="11333"/>
                    <a:pt x="15871" y="11297"/>
                    <a:pt x="15871" y="11262"/>
                  </a:cubicBezTo>
                  <a:cubicBezTo>
                    <a:pt x="15871" y="11214"/>
                    <a:pt x="15883" y="11155"/>
                    <a:pt x="15883" y="11107"/>
                  </a:cubicBezTo>
                  <a:lnTo>
                    <a:pt x="15883" y="10988"/>
                  </a:lnTo>
                  <a:cubicBezTo>
                    <a:pt x="15883" y="10964"/>
                    <a:pt x="15871" y="10928"/>
                    <a:pt x="15859" y="10916"/>
                  </a:cubicBezTo>
                  <a:cubicBezTo>
                    <a:pt x="15836" y="10904"/>
                    <a:pt x="15824" y="10881"/>
                    <a:pt x="15800" y="10869"/>
                  </a:cubicBezTo>
                  <a:cubicBezTo>
                    <a:pt x="15764" y="10869"/>
                    <a:pt x="15740" y="10869"/>
                    <a:pt x="15716" y="10881"/>
                  </a:cubicBezTo>
                  <a:cubicBezTo>
                    <a:pt x="15693" y="10904"/>
                    <a:pt x="15681" y="10928"/>
                    <a:pt x="15645" y="10940"/>
                  </a:cubicBezTo>
                  <a:cubicBezTo>
                    <a:pt x="15633" y="10976"/>
                    <a:pt x="15621" y="10988"/>
                    <a:pt x="15597" y="11024"/>
                  </a:cubicBezTo>
                  <a:cubicBezTo>
                    <a:pt x="15586" y="11047"/>
                    <a:pt x="15574" y="11059"/>
                    <a:pt x="15562" y="11095"/>
                  </a:cubicBezTo>
                  <a:cubicBezTo>
                    <a:pt x="15514" y="11155"/>
                    <a:pt x="15478" y="11214"/>
                    <a:pt x="15443" y="11274"/>
                  </a:cubicBezTo>
                  <a:cubicBezTo>
                    <a:pt x="15347" y="11405"/>
                    <a:pt x="15264" y="11536"/>
                    <a:pt x="15169" y="11690"/>
                  </a:cubicBezTo>
                  <a:cubicBezTo>
                    <a:pt x="15097" y="11821"/>
                    <a:pt x="15026" y="11940"/>
                    <a:pt x="14954" y="12071"/>
                  </a:cubicBezTo>
                  <a:cubicBezTo>
                    <a:pt x="14800" y="12333"/>
                    <a:pt x="14669" y="12595"/>
                    <a:pt x="14538" y="12869"/>
                  </a:cubicBezTo>
                  <a:cubicBezTo>
                    <a:pt x="14490" y="12940"/>
                    <a:pt x="14454" y="13012"/>
                    <a:pt x="14419" y="13071"/>
                  </a:cubicBezTo>
                  <a:cubicBezTo>
                    <a:pt x="14383" y="13131"/>
                    <a:pt x="14335" y="13190"/>
                    <a:pt x="14312" y="13250"/>
                  </a:cubicBezTo>
                  <a:cubicBezTo>
                    <a:pt x="14240" y="13381"/>
                    <a:pt x="14157" y="13500"/>
                    <a:pt x="14073" y="13619"/>
                  </a:cubicBezTo>
                  <a:lnTo>
                    <a:pt x="13800" y="14024"/>
                  </a:lnTo>
                  <a:cubicBezTo>
                    <a:pt x="13728" y="14143"/>
                    <a:pt x="13645" y="14250"/>
                    <a:pt x="13561" y="14369"/>
                  </a:cubicBezTo>
                  <a:cubicBezTo>
                    <a:pt x="13526" y="14441"/>
                    <a:pt x="13466" y="14536"/>
                    <a:pt x="13419" y="14607"/>
                  </a:cubicBezTo>
                  <a:cubicBezTo>
                    <a:pt x="13383" y="14667"/>
                    <a:pt x="13347" y="14726"/>
                    <a:pt x="13311" y="14786"/>
                  </a:cubicBezTo>
                  <a:cubicBezTo>
                    <a:pt x="13288" y="14845"/>
                    <a:pt x="13240" y="14905"/>
                    <a:pt x="13204" y="14964"/>
                  </a:cubicBezTo>
                  <a:cubicBezTo>
                    <a:pt x="13169" y="15048"/>
                    <a:pt x="13121" y="15143"/>
                    <a:pt x="13073" y="15215"/>
                  </a:cubicBezTo>
                  <a:cubicBezTo>
                    <a:pt x="13002" y="15345"/>
                    <a:pt x="12942" y="15500"/>
                    <a:pt x="12871" y="15631"/>
                  </a:cubicBezTo>
                  <a:cubicBezTo>
                    <a:pt x="12811" y="15750"/>
                    <a:pt x="12728" y="15881"/>
                    <a:pt x="12668" y="16000"/>
                  </a:cubicBezTo>
                  <a:cubicBezTo>
                    <a:pt x="12609" y="16107"/>
                    <a:pt x="12549" y="16227"/>
                    <a:pt x="12478" y="16334"/>
                  </a:cubicBezTo>
                  <a:cubicBezTo>
                    <a:pt x="12407" y="16453"/>
                    <a:pt x="12335" y="16572"/>
                    <a:pt x="12276" y="16703"/>
                  </a:cubicBezTo>
                  <a:cubicBezTo>
                    <a:pt x="12192" y="16822"/>
                    <a:pt x="12133" y="16953"/>
                    <a:pt x="12061" y="17072"/>
                  </a:cubicBezTo>
                  <a:cubicBezTo>
                    <a:pt x="12014" y="17155"/>
                    <a:pt x="11990" y="17227"/>
                    <a:pt x="11942" y="17298"/>
                  </a:cubicBezTo>
                  <a:cubicBezTo>
                    <a:pt x="11895" y="17393"/>
                    <a:pt x="11859" y="17477"/>
                    <a:pt x="11811" y="17584"/>
                  </a:cubicBezTo>
                  <a:cubicBezTo>
                    <a:pt x="11764" y="17655"/>
                    <a:pt x="11740" y="17727"/>
                    <a:pt x="11704" y="17822"/>
                  </a:cubicBezTo>
                  <a:cubicBezTo>
                    <a:pt x="11656" y="17905"/>
                    <a:pt x="11621" y="18001"/>
                    <a:pt x="11585" y="18108"/>
                  </a:cubicBezTo>
                  <a:cubicBezTo>
                    <a:pt x="11585" y="18120"/>
                    <a:pt x="11573" y="18132"/>
                    <a:pt x="11573" y="18143"/>
                  </a:cubicBezTo>
                  <a:cubicBezTo>
                    <a:pt x="11573" y="18108"/>
                    <a:pt x="11573" y="18072"/>
                    <a:pt x="11561" y="18024"/>
                  </a:cubicBezTo>
                  <a:cubicBezTo>
                    <a:pt x="11537" y="17846"/>
                    <a:pt x="11514" y="17655"/>
                    <a:pt x="11502" y="17477"/>
                  </a:cubicBezTo>
                  <a:cubicBezTo>
                    <a:pt x="11478" y="17298"/>
                    <a:pt x="11466" y="17108"/>
                    <a:pt x="11454" y="16929"/>
                  </a:cubicBezTo>
                  <a:cubicBezTo>
                    <a:pt x="11418" y="16572"/>
                    <a:pt x="11406" y="16203"/>
                    <a:pt x="11383" y="15846"/>
                  </a:cubicBezTo>
                  <a:cubicBezTo>
                    <a:pt x="11347" y="15488"/>
                    <a:pt x="11287" y="15131"/>
                    <a:pt x="11204" y="14786"/>
                  </a:cubicBezTo>
                  <a:cubicBezTo>
                    <a:pt x="11156" y="14595"/>
                    <a:pt x="11109" y="14417"/>
                    <a:pt x="11061" y="14214"/>
                  </a:cubicBezTo>
                  <a:cubicBezTo>
                    <a:pt x="11025" y="14060"/>
                    <a:pt x="10978" y="13881"/>
                    <a:pt x="10930" y="13714"/>
                  </a:cubicBezTo>
                  <a:cubicBezTo>
                    <a:pt x="10883" y="13536"/>
                    <a:pt x="10847" y="13369"/>
                    <a:pt x="10811" y="13190"/>
                  </a:cubicBezTo>
                  <a:cubicBezTo>
                    <a:pt x="10799" y="13107"/>
                    <a:pt x="10763" y="13000"/>
                    <a:pt x="10752" y="12905"/>
                  </a:cubicBezTo>
                  <a:cubicBezTo>
                    <a:pt x="10740" y="12869"/>
                    <a:pt x="10740" y="12821"/>
                    <a:pt x="10728" y="12774"/>
                  </a:cubicBezTo>
                  <a:cubicBezTo>
                    <a:pt x="10704" y="12726"/>
                    <a:pt x="10704" y="12690"/>
                    <a:pt x="10692" y="12643"/>
                  </a:cubicBezTo>
                  <a:cubicBezTo>
                    <a:pt x="10668" y="12583"/>
                    <a:pt x="10621" y="12536"/>
                    <a:pt x="10561" y="12524"/>
                  </a:cubicBezTo>
                  <a:cubicBezTo>
                    <a:pt x="10551" y="12522"/>
                    <a:pt x="10541" y="12521"/>
                    <a:pt x="10530" y="12521"/>
                  </a:cubicBezTo>
                  <a:cubicBezTo>
                    <a:pt x="10481" y="12521"/>
                    <a:pt x="10434" y="12544"/>
                    <a:pt x="10394" y="12583"/>
                  </a:cubicBezTo>
                  <a:cubicBezTo>
                    <a:pt x="10347" y="12643"/>
                    <a:pt x="10347" y="12702"/>
                    <a:pt x="10347" y="12774"/>
                  </a:cubicBezTo>
                  <a:cubicBezTo>
                    <a:pt x="10347" y="12893"/>
                    <a:pt x="10335" y="13000"/>
                    <a:pt x="10323" y="13119"/>
                  </a:cubicBezTo>
                  <a:cubicBezTo>
                    <a:pt x="10275" y="13441"/>
                    <a:pt x="10216" y="13774"/>
                    <a:pt x="10132" y="14083"/>
                  </a:cubicBezTo>
                  <a:lnTo>
                    <a:pt x="9859" y="15072"/>
                  </a:lnTo>
                  <a:cubicBezTo>
                    <a:pt x="9775" y="15429"/>
                    <a:pt x="9668" y="15762"/>
                    <a:pt x="9561" y="16107"/>
                  </a:cubicBezTo>
                  <a:cubicBezTo>
                    <a:pt x="9549" y="16155"/>
                    <a:pt x="9537" y="16203"/>
                    <a:pt x="9513" y="16262"/>
                  </a:cubicBezTo>
                  <a:cubicBezTo>
                    <a:pt x="9501" y="16203"/>
                    <a:pt x="9478" y="16155"/>
                    <a:pt x="9454" y="16096"/>
                  </a:cubicBezTo>
                  <a:cubicBezTo>
                    <a:pt x="9454" y="16084"/>
                    <a:pt x="9442" y="16060"/>
                    <a:pt x="9430" y="16048"/>
                  </a:cubicBezTo>
                  <a:cubicBezTo>
                    <a:pt x="9418" y="16036"/>
                    <a:pt x="9418" y="16000"/>
                    <a:pt x="9394" y="15988"/>
                  </a:cubicBezTo>
                  <a:cubicBezTo>
                    <a:pt x="9299" y="15703"/>
                    <a:pt x="9192" y="15429"/>
                    <a:pt x="9097" y="15155"/>
                  </a:cubicBezTo>
                  <a:cubicBezTo>
                    <a:pt x="9144" y="15084"/>
                    <a:pt x="9120" y="14988"/>
                    <a:pt x="9061" y="14953"/>
                  </a:cubicBezTo>
                  <a:cubicBezTo>
                    <a:pt x="9037" y="14953"/>
                    <a:pt x="9037" y="14929"/>
                    <a:pt x="9025" y="14929"/>
                  </a:cubicBezTo>
                  <a:cubicBezTo>
                    <a:pt x="9001" y="14834"/>
                    <a:pt x="8978" y="14726"/>
                    <a:pt x="8954" y="14619"/>
                  </a:cubicBezTo>
                  <a:cubicBezTo>
                    <a:pt x="8954" y="14572"/>
                    <a:pt x="8942" y="14536"/>
                    <a:pt x="8942" y="14488"/>
                  </a:cubicBezTo>
                  <a:lnTo>
                    <a:pt x="8942" y="14369"/>
                  </a:lnTo>
                  <a:lnTo>
                    <a:pt x="8942" y="14322"/>
                  </a:lnTo>
                  <a:cubicBezTo>
                    <a:pt x="8942" y="14322"/>
                    <a:pt x="8942" y="14310"/>
                    <a:pt x="8954" y="14310"/>
                  </a:cubicBezTo>
                  <a:cubicBezTo>
                    <a:pt x="8966" y="14262"/>
                    <a:pt x="8966" y="14238"/>
                    <a:pt x="8966" y="14191"/>
                  </a:cubicBezTo>
                  <a:cubicBezTo>
                    <a:pt x="8966" y="14155"/>
                    <a:pt x="8978" y="14119"/>
                    <a:pt x="8978" y="14083"/>
                  </a:cubicBezTo>
                  <a:cubicBezTo>
                    <a:pt x="9001" y="13952"/>
                    <a:pt x="9025" y="13798"/>
                    <a:pt x="9061" y="13667"/>
                  </a:cubicBezTo>
                  <a:cubicBezTo>
                    <a:pt x="9061" y="13655"/>
                    <a:pt x="9073" y="13619"/>
                    <a:pt x="9073" y="13607"/>
                  </a:cubicBezTo>
                  <a:lnTo>
                    <a:pt x="9073" y="13595"/>
                  </a:lnTo>
                  <a:cubicBezTo>
                    <a:pt x="9085" y="13536"/>
                    <a:pt x="9097" y="13476"/>
                    <a:pt x="9132" y="13405"/>
                  </a:cubicBezTo>
                  <a:cubicBezTo>
                    <a:pt x="9144" y="13345"/>
                    <a:pt x="9156" y="13298"/>
                    <a:pt x="9192" y="13238"/>
                  </a:cubicBezTo>
                  <a:cubicBezTo>
                    <a:pt x="9204" y="13190"/>
                    <a:pt x="9216" y="13167"/>
                    <a:pt x="9239" y="13119"/>
                  </a:cubicBezTo>
                  <a:cubicBezTo>
                    <a:pt x="9251" y="13071"/>
                    <a:pt x="9275" y="13024"/>
                    <a:pt x="9299" y="13000"/>
                  </a:cubicBezTo>
                  <a:cubicBezTo>
                    <a:pt x="9323" y="12929"/>
                    <a:pt x="9370" y="12845"/>
                    <a:pt x="9418" y="12786"/>
                  </a:cubicBezTo>
                  <a:cubicBezTo>
                    <a:pt x="9442" y="12726"/>
                    <a:pt x="9478" y="12690"/>
                    <a:pt x="9501" y="12631"/>
                  </a:cubicBezTo>
                  <a:cubicBezTo>
                    <a:pt x="9537" y="12583"/>
                    <a:pt x="9549" y="12536"/>
                    <a:pt x="9573" y="12512"/>
                  </a:cubicBezTo>
                  <a:cubicBezTo>
                    <a:pt x="9632" y="12405"/>
                    <a:pt x="9716" y="12298"/>
                    <a:pt x="9775" y="12214"/>
                  </a:cubicBezTo>
                  <a:cubicBezTo>
                    <a:pt x="9906" y="12012"/>
                    <a:pt x="10025" y="11821"/>
                    <a:pt x="10144" y="11631"/>
                  </a:cubicBezTo>
                  <a:cubicBezTo>
                    <a:pt x="10204" y="11524"/>
                    <a:pt x="10275" y="11416"/>
                    <a:pt x="10347" y="11321"/>
                  </a:cubicBezTo>
                  <a:cubicBezTo>
                    <a:pt x="10405" y="11228"/>
                    <a:pt x="10485" y="11147"/>
                    <a:pt x="10544" y="11055"/>
                  </a:cubicBezTo>
                  <a:lnTo>
                    <a:pt x="10544" y="11055"/>
                  </a:lnTo>
                  <a:cubicBezTo>
                    <a:pt x="10541" y="11057"/>
                    <a:pt x="10535" y="11059"/>
                    <a:pt x="10525" y="11059"/>
                  </a:cubicBezTo>
                  <a:lnTo>
                    <a:pt x="10883" y="10619"/>
                  </a:lnTo>
                  <a:cubicBezTo>
                    <a:pt x="11002" y="10464"/>
                    <a:pt x="11121" y="10321"/>
                    <a:pt x="11264" y="10166"/>
                  </a:cubicBezTo>
                  <a:cubicBezTo>
                    <a:pt x="11418" y="9976"/>
                    <a:pt x="11573" y="9785"/>
                    <a:pt x="11740" y="9571"/>
                  </a:cubicBezTo>
                  <a:cubicBezTo>
                    <a:pt x="11871" y="9392"/>
                    <a:pt x="12014" y="9214"/>
                    <a:pt x="12157" y="9035"/>
                  </a:cubicBezTo>
                  <a:cubicBezTo>
                    <a:pt x="12287" y="8857"/>
                    <a:pt x="12430" y="8666"/>
                    <a:pt x="12573" y="8488"/>
                  </a:cubicBezTo>
                  <a:cubicBezTo>
                    <a:pt x="12716" y="8297"/>
                    <a:pt x="12871" y="8107"/>
                    <a:pt x="13014" y="7892"/>
                  </a:cubicBezTo>
                  <a:cubicBezTo>
                    <a:pt x="13145" y="7702"/>
                    <a:pt x="13300" y="7523"/>
                    <a:pt x="13442" y="7345"/>
                  </a:cubicBezTo>
                  <a:cubicBezTo>
                    <a:pt x="13526" y="7249"/>
                    <a:pt x="13597" y="7166"/>
                    <a:pt x="13669" y="7094"/>
                  </a:cubicBezTo>
                  <a:cubicBezTo>
                    <a:pt x="13716" y="7047"/>
                    <a:pt x="13740" y="6999"/>
                    <a:pt x="13788" y="6952"/>
                  </a:cubicBezTo>
                  <a:cubicBezTo>
                    <a:pt x="13835" y="6916"/>
                    <a:pt x="13883" y="6868"/>
                    <a:pt x="13919" y="6809"/>
                  </a:cubicBezTo>
                  <a:cubicBezTo>
                    <a:pt x="13966" y="6749"/>
                    <a:pt x="13954" y="6642"/>
                    <a:pt x="13895" y="6594"/>
                  </a:cubicBezTo>
                  <a:cubicBezTo>
                    <a:pt x="13859" y="6571"/>
                    <a:pt x="13811" y="6559"/>
                    <a:pt x="13776" y="6559"/>
                  </a:cubicBezTo>
                  <a:cubicBezTo>
                    <a:pt x="13752" y="6559"/>
                    <a:pt x="13740" y="6559"/>
                    <a:pt x="13728" y="6571"/>
                  </a:cubicBezTo>
                  <a:cubicBezTo>
                    <a:pt x="13692" y="6571"/>
                    <a:pt x="13669" y="6583"/>
                    <a:pt x="13633" y="6583"/>
                  </a:cubicBezTo>
                  <a:cubicBezTo>
                    <a:pt x="13585" y="6594"/>
                    <a:pt x="13526" y="6618"/>
                    <a:pt x="13442" y="6630"/>
                  </a:cubicBezTo>
                  <a:cubicBezTo>
                    <a:pt x="13311" y="6654"/>
                    <a:pt x="13180" y="6702"/>
                    <a:pt x="13061" y="6761"/>
                  </a:cubicBezTo>
                  <a:cubicBezTo>
                    <a:pt x="12835" y="6856"/>
                    <a:pt x="12633" y="6975"/>
                    <a:pt x="12418" y="7071"/>
                  </a:cubicBezTo>
                  <a:cubicBezTo>
                    <a:pt x="12192" y="7178"/>
                    <a:pt x="11990" y="7297"/>
                    <a:pt x="11764" y="7404"/>
                  </a:cubicBezTo>
                  <a:cubicBezTo>
                    <a:pt x="11561" y="7511"/>
                    <a:pt x="11347" y="7606"/>
                    <a:pt x="11156" y="7726"/>
                  </a:cubicBezTo>
                  <a:cubicBezTo>
                    <a:pt x="11097" y="7761"/>
                    <a:pt x="11049" y="7785"/>
                    <a:pt x="10990" y="7833"/>
                  </a:cubicBezTo>
                  <a:cubicBezTo>
                    <a:pt x="10954" y="7845"/>
                    <a:pt x="10930" y="7868"/>
                    <a:pt x="10918" y="7892"/>
                  </a:cubicBezTo>
                  <a:cubicBezTo>
                    <a:pt x="10906" y="7904"/>
                    <a:pt x="10871" y="7928"/>
                    <a:pt x="10859" y="7940"/>
                  </a:cubicBezTo>
                  <a:cubicBezTo>
                    <a:pt x="10811" y="7964"/>
                    <a:pt x="10763" y="8011"/>
                    <a:pt x="10728" y="8047"/>
                  </a:cubicBezTo>
                  <a:cubicBezTo>
                    <a:pt x="10680" y="8071"/>
                    <a:pt x="10633" y="8118"/>
                    <a:pt x="10609" y="8142"/>
                  </a:cubicBezTo>
                  <a:cubicBezTo>
                    <a:pt x="10561" y="8190"/>
                    <a:pt x="10513" y="8237"/>
                    <a:pt x="10454" y="8285"/>
                  </a:cubicBezTo>
                  <a:cubicBezTo>
                    <a:pt x="10406" y="8321"/>
                    <a:pt x="10371" y="8380"/>
                    <a:pt x="10311" y="8428"/>
                  </a:cubicBezTo>
                  <a:cubicBezTo>
                    <a:pt x="10275" y="8464"/>
                    <a:pt x="10252" y="8499"/>
                    <a:pt x="10204" y="8547"/>
                  </a:cubicBezTo>
                  <a:cubicBezTo>
                    <a:pt x="10168" y="8595"/>
                    <a:pt x="10132" y="8642"/>
                    <a:pt x="10097" y="8666"/>
                  </a:cubicBezTo>
                  <a:lnTo>
                    <a:pt x="9966" y="8845"/>
                  </a:lnTo>
                  <a:cubicBezTo>
                    <a:pt x="9930" y="8892"/>
                    <a:pt x="9906" y="8940"/>
                    <a:pt x="9859" y="8976"/>
                  </a:cubicBezTo>
                  <a:cubicBezTo>
                    <a:pt x="9823" y="9023"/>
                    <a:pt x="9799" y="9071"/>
                    <a:pt x="9763" y="9095"/>
                  </a:cubicBezTo>
                  <a:cubicBezTo>
                    <a:pt x="9740" y="9130"/>
                    <a:pt x="9728" y="9178"/>
                    <a:pt x="9692" y="9202"/>
                  </a:cubicBezTo>
                  <a:cubicBezTo>
                    <a:pt x="9680" y="9214"/>
                    <a:pt x="9668" y="9238"/>
                    <a:pt x="9668" y="9261"/>
                  </a:cubicBezTo>
                  <a:lnTo>
                    <a:pt x="9668" y="9250"/>
                  </a:lnTo>
                  <a:cubicBezTo>
                    <a:pt x="9632" y="9309"/>
                    <a:pt x="9609" y="9369"/>
                    <a:pt x="9561" y="9428"/>
                  </a:cubicBezTo>
                  <a:cubicBezTo>
                    <a:pt x="9525" y="9476"/>
                    <a:pt x="9513" y="9535"/>
                    <a:pt x="9490" y="9571"/>
                  </a:cubicBezTo>
                  <a:cubicBezTo>
                    <a:pt x="9466" y="9619"/>
                    <a:pt x="9442" y="9666"/>
                    <a:pt x="9430" y="9714"/>
                  </a:cubicBezTo>
                  <a:cubicBezTo>
                    <a:pt x="9406" y="9773"/>
                    <a:pt x="9382" y="9809"/>
                    <a:pt x="9370" y="9869"/>
                  </a:cubicBezTo>
                  <a:cubicBezTo>
                    <a:pt x="9335" y="9928"/>
                    <a:pt x="9323" y="10012"/>
                    <a:pt x="9287" y="10071"/>
                  </a:cubicBezTo>
                  <a:cubicBezTo>
                    <a:pt x="9275" y="10131"/>
                    <a:pt x="9263" y="10166"/>
                    <a:pt x="9228" y="10226"/>
                  </a:cubicBezTo>
                  <a:lnTo>
                    <a:pt x="9192" y="10369"/>
                  </a:lnTo>
                  <a:cubicBezTo>
                    <a:pt x="9168" y="10428"/>
                    <a:pt x="9156" y="10488"/>
                    <a:pt x="9132" y="10547"/>
                  </a:cubicBezTo>
                  <a:lnTo>
                    <a:pt x="9132" y="10523"/>
                  </a:lnTo>
                  <a:cubicBezTo>
                    <a:pt x="9120" y="10619"/>
                    <a:pt x="9085" y="10690"/>
                    <a:pt x="9073" y="10785"/>
                  </a:cubicBezTo>
                  <a:cubicBezTo>
                    <a:pt x="9061" y="10869"/>
                    <a:pt x="9025" y="10940"/>
                    <a:pt x="9013" y="11035"/>
                  </a:cubicBezTo>
                  <a:cubicBezTo>
                    <a:pt x="9001" y="11119"/>
                    <a:pt x="8978" y="11214"/>
                    <a:pt x="8954" y="11285"/>
                  </a:cubicBezTo>
                  <a:cubicBezTo>
                    <a:pt x="8918" y="11452"/>
                    <a:pt x="8894" y="11619"/>
                    <a:pt x="8847" y="11774"/>
                  </a:cubicBezTo>
                  <a:cubicBezTo>
                    <a:pt x="8799" y="12012"/>
                    <a:pt x="8763" y="12250"/>
                    <a:pt x="8728" y="12488"/>
                  </a:cubicBezTo>
                  <a:cubicBezTo>
                    <a:pt x="8716" y="12548"/>
                    <a:pt x="8716" y="12595"/>
                    <a:pt x="8716" y="12655"/>
                  </a:cubicBezTo>
                  <a:cubicBezTo>
                    <a:pt x="8716" y="12702"/>
                    <a:pt x="8704" y="12762"/>
                    <a:pt x="8704" y="12809"/>
                  </a:cubicBezTo>
                  <a:cubicBezTo>
                    <a:pt x="8704" y="12881"/>
                    <a:pt x="8680" y="12952"/>
                    <a:pt x="8680" y="13024"/>
                  </a:cubicBezTo>
                  <a:cubicBezTo>
                    <a:pt x="8680" y="13083"/>
                    <a:pt x="8680" y="13143"/>
                    <a:pt x="8668" y="13202"/>
                  </a:cubicBezTo>
                  <a:cubicBezTo>
                    <a:pt x="8656" y="13441"/>
                    <a:pt x="8656" y="13667"/>
                    <a:pt x="8656" y="13905"/>
                  </a:cubicBezTo>
                  <a:lnTo>
                    <a:pt x="8656" y="14000"/>
                  </a:lnTo>
                  <a:lnTo>
                    <a:pt x="8525" y="13643"/>
                  </a:lnTo>
                  <a:cubicBezTo>
                    <a:pt x="8370" y="13250"/>
                    <a:pt x="8227" y="12869"/>
                    <a:pt x="8085" y="12488"/>
                  </a:cubicBezTo>
                  <a:cubicBezTo>
                    <a:pt x="8049" y="12369"/>
                    <a:pt x="8001" y="12250"/>
                    <a:pt x="7942" y="12131"/>
                  </a:cubicBezTo>
                  <a:cubicBezTo>
                    <a:pt x="7882" y="11940"/>
                    <a:pt x="7823" y="11750"/>
                    <a:pt x="7751" y="11536"/>
                  </a:cubicBezTo>
                  <a:cubicBezTo>
                    <a:pt x="7751" y="11524"/>
                    <a:pt x="7727" y="11512"/>
                    <a:pt x="7727" y="11476"/>
                  </a:cubicBezTo>
                  <a:cubicBezTo>
                    <a:pt x="7704" y="11333"/>
                    <a:pt x="7668" y="11202"/>
                    <a:pt x="7656" y="11047"/>
                  </a:cubicBezTo>
                  <a:cubicBezTo>
                    <a:pt x="7644" y="10940"/>
                    <a:pt x="7632" y="10821"/>
                    <a:pt x="7608" y="10726"/>
                  </a:cubicBezTo>
                  <a:cubicBezTo>
                    <a:pt x="7573" y="10404"/>
                    <a:pt x="7525" y="10083"/>
                    <a:pt x="7489" y="9773"/>
                  </a:cubicBezTo>
                  <a:cubicBezTo>
                    <a:pt x="7477" y="9619"/>
                    <a:pt x="7477" y="9452"/>
                    <a:pt x="7465" y="9309"/>
                  </a:cubicBezTo>
                  <a:cubicBezTo>
                    <a:pt x="7454" y="9154"/>
                    <a:pt x="7454" y="8999"/>
                    <a:pt x="7430" y="8845"/>
                  </a:cubicBezTo>
                  <a:cubicBezTo>
                    <a:pt x="7430" y="8678"/>
                    <a:pt x="7418" y="8523"/>
                    <a:pt x="7406" y="8368"/>
                  </a:cubicBezTo>
                  <a:cubicBezTo>
                    <a:pt x="7382" y="8226"/>
                    <a:pt x="7370" y="8059"/>
                    <a:pt x="7346" y="7904"/>
                  </a:cubicBezTo>
                  <a:cubicBezTo>
                    <a:pt x="7287" y="7595"/>
                    <a:pt x="7215" y="7285"/>
                    <a:pt x="7132" y="6952"/>
                  </a:cubicBezTo>
                  <a:cubicBezTo>
                    <a:pt x="7061" y="6630"/>
                    <a:pt x="6977" y="6321"/>
                    <a:pt x="6882" y="5987"/>
                  </a:cubicBezTo>
                  <a:cubicBezTo>
                    <a:pt x="6834" y="5844"/>
                    <a:pt x="6787" y="5690"/>
                    <a:pt x="6739" y="5523"/>
                  </a:cubicBezTo>
                  <a:cubicBezTo>
                    <a:pt x="6680" y="5380"/>
                    <a:pt x="6620" y="5225"/>
                    <a:pt x="6537" y="5082"/>
                  </a:cubicBezTo>
                  <a:cubicBezTo>
                    <a:pt x="6453" y="4892"/>
                    <a:pt x="6358" y="4689"/>
                    <a:pt x="6263" y="4499"/>
                  </a:cubicBezTo>
                  <a:cubicBezTo>
                    <a:pt x="6120" y="4213"/>
                    <a:pt x="5989" y="3951"/>
                    <a:pt x="5858" y="3665"/>
                  </a:cubicBezTo>
                  <a:cubicBezTo>
                    <a:pt x="5787" y="3523"/>
                    <a:pt x="5691" y="3356"/>
                    <a:pt x="5620" y="3201"/>
                  </a:cubicBezTo>
                  <a:cubicBezTo>
                    <a:pt x="5584" y="3142"/>
                    <a:pt x="5549" y="3070"/>
                    <a:pt x="5513" y="3011"/>
                  </a:cubicBezTo>
                  <a:cubicBezTo>
                    <a:pt x="5501" y="2963"/>
                    <a:pt x="5465" y="2939"/>
                    <a:pt x="5453" y="2892"/>
                  </a:cubicBezTo>
                  <a:cubicBezTo>
                    <a:pt x="5441" y="2844"/>
                    <a:pt x="5418" y="2820"/>
                    <a:pt x="5394" y="2773"/>
                  </a:cubicBezTo>
                  <a:cubicBezTo>
                    <a:pt x="5363" y="2752"/>
                    <a:pt x="5332" y="2723"/>
                    <a:pt x="5294" y="2723"/>
                  </a:cubicBezTo>
                  <a:cubicBezTo>
                    <a:pt x="5287" y="2723"/>
                    <a:pt x="5281" y="2723"/>
                    <a:pt x="5275" y="2725"/>
                  </a:cubicBezTo>
                  <a:cubicBezTo>
                    <a:pt x="5251" y="2749"/>
                    <a:pt x="5203" y="2761"/>
                    <a:pt x="5203" y="2808"/>
                  </a:cubicBezTo>
                  <a:cubicBezTo>
                    <a:pt x="5191" y="2832"/>
                    <a:pt x="5203" y="2868"/>
                    <a:pt x="5203" y="2880"/>
                  </a:cubicBezTo>
                  <a:cubicBezTo>
                    <a:pt x="5215" y="2939"/>
                    <a:pt x="5215" y="2999"/>
                    <a:pt x="5215" y="3058"/>
                  </a:cubicBezTo>
                  <a:cubicBezTo>
                    <a:pt x="5215" y="3165"/>
                    <a:pt x="5215" y="3261"/>
                    <a:pt x="5203" y="3368"/>
                  </a:cubicBezTo>
                  <a:cubicBezTo>
                    <a:pt x="5191" y="3701"/>
                    <a:pt x="5156" y="4023"/>
                    <a:pt x="5132" y="4368"/>
                  </a:cubicBezTo>
                  <a:lnTo>
                    <a:pt x="5084" y="4856"/>
                  </a:lnTo>
                  <a:cubicBezTo>
                    <a:pt x="5072" y="5023"/>
                    <a:pt x="5072" y="5201"/>
                    <a:pt x="5084" y="5368"/>
                  </a:cubicBezTo>
                  <a:cubicBezTo>
                    <a:pt x="5084" y="5606"/>
                    <a:pt x="5096" y="5856"/>
                    <a:pt x="5108" y="6094"/>
                  </a:cubicBezTo>
                  <a:cubicBezTo>
                    <a:pt x="5132" y="6356"/>
                    <a:pt x="5132" y="6618"/>
                    <a:pt x="5144" y="6880"/>
                  </a:cubicBezTo>
                  <a:cubicBezTo>
                    <a:pt x="5144" y="7035"/>
                    <a:pt x="5156" y="7190"/>
                    <a:pt x="5191" y="7345"/>
                  </a:cubicBezTo>
                  <a:cubicBezTo>
                    <a:pt x="5191" y="7416"/>
                    <a:pt x="5203" y="7475"/>
                    <a:pt x="5203" y="7547"/>
                  </a:cubicBezTo>
                  <a:cubicBezTo>
                    <a:pt x="5191" y="7523"/>
                    <a:pt x="5191" y="7511"/>
                    <a:pt x="5168" y="7475"/>
                  </a:cubicBezTo>
                  <a:cubicBezTo>
                    <a:pt x="5108" y="7309"/>
                    <a:pt x="5048" y="7130"/>
                    <a:pt x="4989" y="6975"/>
                  </a:cubicBezTo>
                  <a:cubicBezTo>
                    <a:pt x="4870" y="6642"/>
                    <a:pt x="4751" y="6321"/>
                    <a:pt x="4620" y="5999"/>
                  </a:cubicBezTo>
                  <a:lnTo>
                    <a:pt x="4620" y="5987"/>
                  </a:lnTo>
                  <a:cubicBezTo>
                    <a:pt x="4620" y="5975"/>
                    <a:pt x="4620" y="5975"/>
                    <a:pt x="4608" y="5963"/>
                  </a:cubicBezTo>
                  <a:cubicBezTo>
                    <a:pt x="4596" y="5940"/>
                    <a:pt x="4596" y="5928"/>
                    <a:pt x="4572" y="5904"/>
                  </a:cubicBezTo>
                  <a:cubicBezTo>
                    <a:pt x="4572" y="5880"/>
                    <a:pt x="4560" y="5880"/>
                    <a:pt x="4560" y="5868"/>
                  </a:cubicBezTo>
                  <a:lnTo>
                    <a:pt x="4560" y="5856"/>
                  </a:lnTo>
                  <a:lnTo>
                    <a:pt x="4560" y="5844"/>
                  </a:lnTo>
                  <a:cubicBezTo>
                    <a:pt x="4560" y="5821"/>
                    <a:pt x="4560" y="5821"/>
                    <a:pt x="4548" y="5809"/>
                  </a:cubicBezTo>
                  <a:lnTo>
                    <a:pt x="4370" y="5451"/>
                  </a:lnTo>
                  <a:cubicBezTo>
                    <a:pt x="4203" y="5142"/>
                    <a:pt x="4036" y="4808"/>
                    <a:pt x="3870" y="4499"/>
                  </a:cubicBezTo>
                  <a:cubicBezTo>
                    <a:pt x="3798" y="4356"/>
                    <a:pt x="3715" y="4201"/>
                    <a:pt x="3632" y="4070"/>
                  </a:cubicBezTo>
                  <a:cubicBezTo>
                    <a:pt x="3560" y="3904"/>
                    <a:pt x="3477" y="3737"/>
                    <a:pt x="3394" y="3594"/>
                  </a:cubicBezTo>
                  <a:cubicBezTo>
                    <a:pt x="3358" y="3523"/>
                    <a:pt x="3322" y="3439"/>
                    <a:pt x="3274" y="3356"/>
                  </a:cubicBezTo>
                  <a:cubicBezTo>
                    <a:pt x="3239" y="3284"/>
                    <a:pt x="3191" y="3189"/>
                    <a:pt x="3143" y="3118"/>
                  </a:cubicBezTo>
                  <a:cubicBezTo>
                    <a:pt x="3108" y="3023"/>
                    <a:pt x="3036" y="2951"/>
                    <a:pt x="3001" y="2868"/>
                  </a:cubicBezTo>
                  <a:cubicBezTo>
                    <a:pt x="2953" y="2773"/>
                    <a:pt x="2893" y="2701"/>
                    <a:pt x="2834" y="2606"/>
                  </a:cubicBezTo>
                  <a:cubicBezTo>
                    <a:pt x="2786" y="2534"/>
                    <a:pt x="2727" y="2463"/>
                    <a:pt x="2667" y="2392"/>
                  </a:cubicBezTo>
                  <a:cubicBezTo>
                    <a:pt x="2608" y="2308"/>
                    <a:pt x="2548" y="2249"/>
                    <a:pt x="2501" y="2177"/>
                  </a:cubicBezTo>
                  <a:cubicBezTo>
                    <a:pt x="2381" y="2046"/>
                    <a:pt x="2262" y="1927"/>
                    <a:pt x="2143" y="1808"/>
                  </a:cubicBezTo>
                  <a:cubicBezTo>
                    <a:pt x="1893" y="1558"/>
                    <a:pt x="1608" y="1320"/>
                    <a:pt x="1346" y="1082"/>
                  </a:cubicBezTo>
                  <a:cubicBezTo>
                    <a:pt x="1191" y="963"/>
                    <a:pt x="1060" y="820"/>
                    <a:pt x="917" y="701"/>
                  </a:cubicBezTo>
                  <a:cubicBezTo>
                    <a:pt x="834" y="641"/>
                    <a:pt x="786" y="582"/>
                    <a:pt x="703" y="522"/>
                  </a:cubicBezTo>
                  <a:cubicBezTo>
                    <a:pt x="643" y="487"/>
                    <a:pt x="584" y="427"/>
                    <a:pt x="524" y="367"/>
                  </a:cubicBezTo>
                  <a:lnTo>
                    <a:pt x="393" y="225"/>
                  </a:lnTo>
                  <a:cubicBezTo>
                    <a:pt x="357" y="201"/>
                    <a:pt x="322" y="153"/>
                    <a:pt x="286" y="106"/>
                  </a:cubicBezTo>
                  <a:cubicBezTo>
                    <a:pt x="262" y="70"/>
                    <a:pt x="226" y="22"/>
                    <a:pt x="167" y="10"/>
                  </a:cubicBezTo>
                  <a:cubicBezTo>
                    <a:pt x="152" y="4"/>
                    <a:pt x="137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7"/>
            <p:cNvSpPr/>
            <p:nvPr/>
          </p:nvSpPr>
          <p:spPr>
            <a:xfrm>
              <a:off x="3485850" y="58547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7"/>
            <p:cNvSpPr/>
            <p:nvPr/>
          </p:nvSpPr>
          <p:spPr>
            <a:xfrm>
              <a:off x="3612350" y="5735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7"/>
            <p:cNvSpPr/>
            <p:nvPr/>
          </p:nvSpPr>
          <p:spPr>
            <a:xfrm>
              <a:off x="3432850" y="536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7"/>
            <p:cNvSpPr/>
            <p:nvPr/>
          </p:nvSpPr>
          <p:spPr>
            <a:xfrm>
              <a:off x="3479000" y="538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7"/>
            <p:cNvSpPr/>
            <p:nvPr/>
          </p:nvSpPr>
          <p:spPr>
            <a:xfrm>
              <a:off x="3446550" y="5258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7"/>
            <p:cNvSpPr/>
            <p:nvPr/>
          </p:nvSpPr>
          <p:spPr>
            <a:xfrm>
              <a:off x="3444775" y="525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7"/>
            <p:cNvSpPr/>
            <p:nvPr/>
          </p:nvSpPr>
          <p:spPr>
            <a:xfrm>
              <a:off x="3497750" y="5282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24" y="0"/>
                    <a:pt x="24" y="12"/>
                    <a:pt x="24" y="12"/>
                  </a:cubicBez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7"/>
            <p:cNvSpPr/>
            <p:nvPr/>
          </p:nvSpPr>
          <p:spPr>
            <a:xfrm>
              <a:off x="3457275" y="509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7"/>
            <p:cNvSpPr/>
            <p:nvPr/>
          </p:nvSpPr>
          <p:spPr>
            <a:xfrm>
              <a:off x="3526625" y="5729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7"/>
            <p:cNvSpPr/>
            <p:nvPr/>
          </p:nvSpPr>
          <p:spPr>
            <a:xfrm>
              <a:off x="3456075" y="58839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7"/>
            <p:cNvSpPr/>
            <p:nvPr/>
          </p:nvSpPr>
          <p:spPr>
            <a:xfrm>
              <a:off x="3632875" y="5419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oogle Shape;1118;p64">
            <a:extLst>
              <a:ext uri="{FF2B5EF4-FFF2-40B4-BE49-F238E27FC236}">
                <a16:creationId xmlns:a16="http://schemas.microsoft.com/office/drawing/2014/main" id="{E89E9AB0-26D2-EF8E-0FE1-3F68919243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475314">
            <a:off x="1260062" y="1638271"/>
            <a:ext cx="736724" cy="973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80;p57">
            <a:extLst>
              <a:ext uri="{FF2B5EF4-FFF2-40B4-BE49-F238E27FC236}">
                <a16:creationId xmlns:a16="http://schemas.microsoft.com/office/drawing/2014/main" id="{BCB06EE6-C0E3-F390-9DCE-0B918251848B}"/>
              </a:ext>
            </a:extLst>
          </p:cNvPr>
          <p:cNvSpPr txBox="1">
            <a:spLocks/>
          </p:cNvSpPr>
          <p:nvPr/>
        </p:nvSpPr>
        <p:spPr>
          <a:xfrm>
            <a:off x="314652" y="2776321"/>
            <a:ext cx="2955900" cy="11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000" b="1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“Soi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8"/>
          <p:cNvSpPr/>
          <p:nvPr/>
        </p:nvSpPr>
        <p:spPr>
          <a:xfrm>
            <a:off x="1381125" y="1679736"/>
            <a:ext cx="2962200" cy="20788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8"/>
          <p:cNvSpPr/>
          <p:nvPr/>
        </p:nvSpPr>
        <p:spPr>
          <a:xfrm>
            <a:off x="5024875" y="1679736"/>
            <a:ext cx="3135048" cy="1964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8"/>
          <p:cNvSpPr txBox="1">
            <a:spLocks noGrp="1"/>
          </p:cNvSpPr>
          <p:nvPr>
            <p:ph type="subTitle" idx="1"/>
          </p:nvPr>
        </p:nvSpPr>
        <p:spPr>
          <a:xfrm>
            <a:off x="1605375" y="2947919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Tìm hiểu về bài hát Xôn xao màu hè của nhạc sĩ Trần Bảo Lân</a:t>
            </a:r>
            <a:endParaRPr dirty="0"/>
          </a:p>
        </p:txBody>
      </p:sp>
      <p:sp>
        <p:nvSpPr>
          <p:cNvPr id="709" name="Google Shape;709;p58"/>
          <p:cNvSpPr txBox="1">
            <a:spLocks noGrp="1"/>
          </p:cNvSpPr>
          <p:nvPr>
            <p:ph type="subTitle" idx="3"/>
          </p:nvPr>
        </p:nvSpPr>
        <p:spPr>
          <a:xfrm>
            <a:off x="5335549" y="3184588"/>
            <a:ext cx="2513700" cy="4002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Tìm hiểu về nhạc sĩ Frederic Chopin và tác phẩm Khúc tuỳ hứng giọng Đô thăng thứ </a:t>
            </a:r>
            <a:endParaRPr dirty="0"/>
          </a:p>
        </p:txBody>
      </p:sp>
      <p:sp>
        <p:nvSpPr>
          <p:cNvPr id="713" name="Google Shape;713;p58"/>
          <p:cNvSpPr txBox="1">
            <a:spLocks noGrp="1"/>
          </p:cNvSpPr>
          <p:nvPr>
            <p:ph type="title"/>
          </p:nvPr>
        </p:nvSpPr>
        <p:spPr>
          <a:xfrm>
            <a:off x="1085850" y="452325"/>
            <a:ext cx="6242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CHO TIẾT SAU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EFDC8B-B453-79B6-7515-0CFFEC99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485900"/>
            <a:ext cx="8605158" cy="2024743"/>
          </a:xfrm>
          <a:noFill/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605158"/>
                      <a:gd name="connsiteY0" fmla="*/ 0 h 1861457"/>
                      <a:gd name="connsiteX1" fmla="*/ 487626 w 8605158"/>
                      <a:gd name="connsiteY1" fmla="*/ 0 h 1861457"/>
                      <a:gd name="connsiteX2" fmla="*/ 803148 w 8605158"/>
                      <a:gd name="connsiteY2" fmla="*/ 0 h 1861457"/>
                      <a:gd name="connsiteX3" fmla="*/ 1548928 w 8605158"/>
                      <a:gd name="connsiteY3" fmla="*/ 0 h 1861457"/>
                      <a:gd name="connsiteX4" fmla="*/ 2036554 w 8605158"/>
                      <a:gd name="connsiteY4" fmla="*/ 0 h 1861457"/>
                      <a:gd name="connsiteX5" fmla="*/ 2524180 w 8605158"/>
                      <a:gd name="connsiteY5" fmla="*/ 0 h 1861457"/>
                      <a:gd name="connsiteX6" fmla="*/ 3269960 w 8605158"/>
                      <a:gd name="connsiteY6" fmla="*/ 0 h 1861457"/>
                      <a:gd name="connsiteX7" fmla="*/ 3671534 w 8605158"/>
                      <a:gd name="connsiteY7" fmla="*/ 0 h 1861457"/>
                      <a:gd name="connsiteX8" fmla="*/ 4417314 w 8605158"/>
                      <a:gd name="connsiteY8" fmla="*/ 0 h 1861457"/>
                      <a:gd name="connsiteX9" fmla="*/ 5163095 w 8605158"/>
                      <a:gd name="connsiteY9" fmla="*/ 0 h 1861457"/>
                      <a:gd name="connsiteX10" fmla="*/ 5736772 w 8605158"/>
                      <a:gd name="connsiteY10" fmla="*/ 0 h 1861457"/>
                      <a:gd name="connsiteX11" fmla="*/ 6482552 w 8605158"/>
                      <a:gd name="connsiteY11" fmla="*/ 0 h 1861457"/>
                      <a:gd name="connsiteX12" fmla="*/ 6970178 w 8605158"/>
                      <a:gd name="connsiteY12" fmla="*/ 0 h 1861457"/>
                      <a:gd name="connsiteX13" fmla="*/ 7457804 w 8605158"/>
                      <a:gd name="connsiteY13" fmla="*/ 0 h 1861457"/>
                      <a:gd name="connsiteX14" fmla="*/ 8117532 w 8605158"/>
                      <a:gd name="connsiteY14" fmla="*/ 0 h 1861457"/>
                      <a:gd name="connsiteX15" fmla="*/ 8605158 w 8605158"/>
                      <a:gd name="connsiteY15" fmla="*/ 0 h 1861457"/>
                      <a:gd name="connsiteX16" fmla="*/ 8605158 w 8605158"/>
                      <a:gd name="connsiteY16" fmla="*/ 502593 h 1861457"/>
                      <a:gd name="connsiteX17" fmla="*/ 8605158 w 8605158"/>
                      <a:gd name="connsiteY17" fmla="*/ 986572 h 1861457"/>
                      <a:gd name="connsiteX18" fmla="*/ 8605158 w 8605158"/>
                      <a:gd name="connsiteY18" fmla="*/ 1861457 h 1861457"/>
                      <a:gd name="connsiteX19" fmla="*/ 7945429 w 8605158"/>
                      <a:gd name="connsiteY19" fmla="*/ 1861457 h 1861457"/>
                      <a:gd name="connsiteX20" fmla="*/ 7543855 w 8605158"/>
                      <a:gd name="connsiteY20" fmla="*/ 1861457 h 1861457"/>
                      <a:gd name="connsiteX21" fmla="*/ 6798075 w 8605158"/>
                      <a:gd name="connsiteY21" fmla="*/ 1861457 h 1861457"/>
                      <a:gd name="connsiteX22" fmla="*/ 6224398 w 8605158"/>
                      <a:gd name="connsiteY22" fmla="*/ 1861457 h 1861457"/>
                      <a:gd name="connsiteX23" fmla="*/ 5822824 w 8605158"/>
                      <a:gd name="connsiteY23" fmla="*/ 1861457 h 1861457"/>
                      <a:gd name="connsiteX24" fmla="*/ 5249146 w 8605158"/>
                      <a:gd name="connsiteY24" fmla="*/ 1861457 h 1861457"/>
                      <a:gd name="connsiteX25" fmla="*/ 4933624 w 8605158"/>
                      <a:gd name="connsiteY25" fmla="*/ 1861457 h 1861457"/>
                      <a:gd name="connsiteX26" fmla="*/ 4618101 w 8605158"/>
                      <a:gd name="connsiteY26" fmla="*/ 1861457 h 1861457"/>
                      <a:gd name="connsiteX27" fmla="*/ 4044424 w 8605158"/>
                      <a:gd name="connsiteY27" fmla="*/ 1861457 h 1861457"/>
                      <a:gd name="connsiteX28" fmla="*/ 3642850 w 8605158"/>
                      <a:gd name="connsiteY28" fmla="*/ 1861457 h 1861457"/>
                      <a:gd name="connsiteX29" fmla="*/ 2983121 w 8605158"/>
                      <a:gd name="connsiteY29" fmla="*/ 1861457 h 1861457"/>
                      <a:gd name="connsiteX30" fmla="*/ 2581547 w 8605158"/>
                      <a:gd name="connsiteY30" fmla="*/ 1861457 h 1861457"/>
                      <a:gd name="connsiteX31" fmla="*/ 1921819 w 8605158"/>
                      <a:gd name="connsiteY31" fmla="*/ 1861457 h 1861457"/>
                      <a:gd name="connsiteX32" fmla="*/ 1606296 w 8605158"/>
                      <a:gd name="connsiteY32" fmla="*/ 1861457 h 1861457"/>
                      <a:gd name="connsiteX33" fmla="*/ 946567 w 8605158"/>
                      <a:gd name="connsiteY33" fmla="*/ 1861457 h 1861457"/>
                      <a:gd name="connsiteX34" fmla="*/ 544993 w 8605158"/>
                      <a:gd name="connsiteY34" fmla="*/ 1861457 h 1861457"/>
                      <a:gd name="connsiteX35" fmla="*/ 0 w 8605158"/>
                      <a:gd name="connsiteY35" fmla="*/ 1861457 h 1861457"/>
                      <a:gd name="connsiteX36" fmla="*/ 0 w 8605158"/>
                      <a:gd name="connsiteY36" fmla="*/ 1433322 h 1861457"/>
                      <a:gd name="connsiteX37" fmla="*/ 0 w 8605158"/>
                      <a:gd name="connsiteY37" fmla="*/ 930729 h 1861457"/>
                      <a:gd name="connsiteX38" fmla="*/ 0 w 8605158"/>
                      <a:gd name="connsiteY38" fmla="*/ 502593 h 1861457"/>
                      <a:gd name="connsiteX39" fmla="*/ 0 w 8605158"/>
                      <a:gd name="connsiteY39" fmla="*/ 0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605158" h="1861457" extrusionOk="0">
                        <a:moveTo>
                          <a:pt x="0" y="0"/>
                        </a:moveTo>
                        <a:cubicBezTo>
                          <a:pt x="148995" y="-41956"/>
                          <a:pt x="343119" y="46913"/>
                          <a:pt x="487626" y="0"/>
                        </a:cubicBezTo>
                        <a:cubicBezTo>
                          <a:pt x="632133" y="-46913"/>
                          <a:pt x="662186" y="31704"/>
                          <a:pt x="803148" y="0"/>
                        </a:cubicBezTo>
                        <a:cubicBezTo>
                          <a:pt x="944110" y="-31704"/>
                          <a:pt x="1320303" y="20705"/>
                          <a:pt x="1548928" y="0"/>
                        </a:cubicBezTo>
                        <a:cubicBezTo>
                          <a:pt x="1777553" y="-20705"/>
                          <a:pt x="1797459" y="40061"/>
                          <a:pt x="2036554" y="0"/>
                        </a:cubicBezTo>
                        <a:cubicBezTo>
                          <a:pt x="2275649" y="-40061"/>
                          <a:pt x="2415774" y="8693"/>
                          <a:pt x="2524180" y="0"/>
                        </a:cubicBezTo>
                        <a:cubicBezTo>
                          <a:pt x="2632586" y="-8693"/>
                          <a:pt x="2906628" y="40548"/>
                          <a:pt x="3269960" y="0"/>
                        </a:cubicBezTo>
                        <a:cubicBezTo>
                          <a:pt x="3633292" y="-40548"/>
                          <a:pt x="3551127" y="28513"/>
                          <a:pt x="3671534" y="0"/>
                        </a:cubicBezTo>
                        <a:cubicBezTo>
                          <a:pt x="3791941" y="-28513"/>
                          <a:pt x="4145013" y="48893"/>
                          <a:pt x="4417314" y="0"/>
                        </a:cubicBezTo>
                        <a:cubicBezTo>
                          <a:pt x="4689615" y="-48893"/>
                          <a:pt x="4995921" y="65483"/>
                          <a:pt x="5163095" y="0"/>
                        </a:cubicBezTo>
                        <a:cubicBezTo>
                          <a:pt x="5330269" y="-65483"/>
                          <a:pt x="5594121" y="12654"/>
                          <a:pt x="5736772" y="0"/>
                        </a:cubicBezTo>
                        <a:cubicBezTo>
                          <a:pt x="5879423" y="-12654"/>
                          <a:pt x="6223400" y="81856"/>
                          <a:pt x="6482552" y="0"/>
                        </a:cubicBezTo>
                        <a:cubicBezTo>
                          <a:pt x="6741704" y="-81856"/>
                          <a:pt x="6778442" y="4803"/>
                          <a:pt x="6970178" y="0"/>
                        </a:cubicBezTo>
                        <a:cubicBezTo>
                          <a:pt x="7161914" y="-4803"/>
                          <a:pt x="7237474" y="29922"/>
                          <a:pt x="7457804" y="0"/>
                        </a:cubicBezTo>
                        <a:cubicBezTo>
                          <a:pt x="7678134" y="-29922"/>
                          <a:pt x="7940042" y="27264"/>
                          <a:pt x="8117532" y="0"/>
                        </a:cubicBezTo>
                        <a:cubicBezTo>
                          <a:pt x="8295022" y="-27264"/>
                          <a:pt x="8500848" y="46312"/>
                          <a:pt x="8605158" y="0"/>
                        </a:cubicBezTo>
                        <a:cubicBezTo>
                          <a:pt x="8624816" y="100959"/>
                          <a:pt x="8577420" y="360004"/>
                          <a:pt x="8605158" y="502593"/>
                        </a:cubicBezTo>
                        <a:cubicBezTo>
                          <a:pt x="8632896" y="645182"/>
                          <a:pt x="8574263" y="806363"/>
                          <a:pt x="8605158" y="986572"/>
                        </a:cubicBezTo>
                        <a:cubicBezTo>
                          <a:pt x="8636053" y="1166781"/>
                          <a:pt x="8509471" y="1536001"/>
                          <a:pt x="8605158" y="1861457"/>
                        </a:cubicBezTo>
                        <a:cubicBezTo>
                          <a:pt x="8284788" y="1935656"/>
                          <a:pt x="8088985" y="1845429"/>
                          <a:pt x="7945429" y="1861457"/>
                        </a:cubicBezTo>
                        <a:cubicBezTo>
                          <a:pt x="7801873" y="1877485"/>
                          <a:pt x="7719736" y="1855009"/>
                          <a:pt x="7543855" y="1861457"/>
                        </a:cubicBezTo>
                        <a:cubicBezTo>
                          <a:pt x="7367974" y="1867905"/>
                          <a:pt x="6999904" y="1823479"/>
                          <a:pt x="6798075" y="1861457"/>
                        </a:cubicBezTo>
                        <a:cubicBezTo>
                          <a:pt x="6596246" y="1899435"/>
                          <a:pt x="6370773" y="1845137"/>
                          <a:pt x="6224398" y="1861457"/>
                        </a:cubicBezTo>
                        <a:cubicBezTo>
                          <a:pt x="6078023" y="1877777"/>
                          <a:pt x="5983461" y="1852696"/>
                          <a:pt x="5822824" y="1861457"/>
                        </a:cubicBezTo>
                        <a:cubicBezTo>
                          <a:pt x="5662187" y="1870218"/>
                          <a:pt x="5455599" y="1848085"/>
                          <a:pt x="5249146" y="1861457"/>
                        </a:cubicBezTo>
                        <a:cubicBezTo>
                          <a:pt x="5042693" y="1874829"/>
                          <a:pt x="5026316" y="1858291"/>
                          <a:pt x="4933624" y="1861457"/>
                        </a:cubicBezTo>
                        <a:cubicBezTo>
                          <a:pt x="4840932" y="1864623"/>
                          <a:pt x="4765146" y="1852900"/>
                          <a:pt x="4618101" y="1861457"/>
                        </a:cubicBezTo>
                        <a:cubicBezTo>
                          <a:pt x="4471056" y="1870014"/>
                          <a:pt x="4314449" y="1816270"/>
                          <a:pt x="4044424" y="1861457"/>
                        </a:cubicBezTo>
                        <a:cubicBezTo>
                          <a:pt x="3774399" y="1906644"/>
                          <a:pt x="3815398" y="1817496"/>
                          <a:pt x="3642850" y="1861457"/>
                        </a:cubicBezTo>
                        <a:cubicBezTo>
                          <a:pt x="3470302" y="1905418"/>
                          <a:pt x="3299715" y="1808114"/>
                          <a:pt x="2983121" y="1861457"/>
                        </a:cubicBezTo>
                        <a:cubicBezTo>
                          <a:pt x="2666527" y="1914800"/>
                          <a:pt x="2695017" y="1825975"/>
                          <a:pt x="2581547" y="1861457"/>
                        </a:cubicBezTo>
                        <a:cubicBezTo>
                          <a:pt x="2468077" y="1896939"/>
                          <a:pt x="2072808" y="1788131"/>
                          <a:pt x="1921819" y="1861457"/>
                        </a:cubicBezTo>
                        <a:cubicBezTo>
                          <a:pt x="1770830" y="1934783"/>
                          <a:pt x="1674534" y="1838439"/>
                          <a:pt x="1606296" y="1861457"/>
                        </a:cubicBezTo>
                        <a:cubicBezTo>
                          <a:pt x="1538058" y="1884475"/>
                          <a:pt x="1108389" y="1802566"/>
                          <a:pt x="946567" y="1861457"/>
                        </a:cubicBezTo>
                        <a:cubicBezTo>
                          <a:pt x="784745" y="1920348"/>
                          <a:pt x="655273" y="1837180"/>
                          <a:pt x="544993" y="1861457"/>
                        </a:cubicBezTo>
                        <a:cubicBezTo>
                          <a:pt x="434713" y="1885734"/>
                          <a:pt x="223232" y="1848693"/>
                          <a:pt x="0" y="1861457"/>
                        </a:cubicBezTo>
                        <a:cubicBezTo>
                          <a:pt x="-6866" y="1722333"/>
                          <a:pt x="31200" y="1601279"/>
                          <a:pt x="0" y="1433322"/>
                        </a:cubicBezTo>
                        <a:cubicBezTo>
                          <a:pt x="-31200" y="1265365"/>
                          <a:pt x="12849" y="1081218"/>
                          <a:pt x="0" y="930729"/>
                        </a:cubicBezTo>
                        <a:cubicBezTo>
                          <a:pt x="-12849" y="780240"/>
                          <a:pt x="14831" y="715505"/>
                          <a:pt x="0" y="502593"/>
                        </a:cubicBezTo>
                        <a:cubicBezTo>
                          <a:pt x="-14831" y="289681"/>
                          <a:pt x="18535" y="248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VN" sz="4000" b="1" i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tồn và phát huy những giá trị văn hoá âm nhạc truyền thống là trách nhiệm của mỗi chúng ta.</a:t>
            </a:r>
          </a:p>
        </p:txBody>
      </p:sp>
    </p:spTree>
    <p:extLst>
      <p:ext uri="{BB962C8B-B14F-4D97-AF65-F5344CB8AC3E}">
        <p14:creationId xmlns:p14="http://schemas.microsoft.com/office/powerpoint/2010/main" val="168938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9"/>
          <p:cNvSpPr txBox="1">
            <a:spLocks noGrp="1"/>
          </p:cNvSpPr>
          <p:nvPr>
            <p:ph type="title"/>
          </p:nvPr>
        </p:nvSpPr>
        <p:spPr>
          <a:xfrm>
            <a:off x="720300" y="452324"/>
            <a:ext cx="7703400" cy="10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  <a:br>
              <a:rPr lang="en-US" sz="4000" b="1" dirty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" name="Google Shape;7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72927">
            <a:off x="6681479" y="2053877"/>
            <a:ext cx="871688" cy="2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95722">
            <a:off x="6064452" y="3382703"/>
            <a:ext cx="871691" cy="2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29">
            <a:off x="6914754" y="415802"/>
            <a:ext cx="871688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010864">
            <a:off x="6146628" y="-46120"/>
            <a:ext cx="1645945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48597E-750D-192C-F556-50069448A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65" b="71242" l="1144" r="97386">
                        <a14:foregroundMark x1="60948" y1="32843" x2="60948" y2="32843"/>
                        <a14:foregroundMark x1="61438" y1="71405" x2="61438" y2="71405"/>
                        <a14:foregroundMark x1="50654" y1="68137" x2="50654" y2="68137"/>
                        <a14:foregroundMark x1="65033" y1="70425" x2="65033" y2="70425"/>
                        <a14:foregroundMark x1="88235" y1="50000" x2="88235" y2="50000"/>
                        <a14:foregroundMark x1="92647" y1="54248" x2="92647" y2="54248"/>
                        <a14:foregroundMark x1="92647" y1="54248" x2="92647" y2="54248"/>
                        <a14:foregroundMark x1="92647" y1="54248" x2="92647" y2="54248"/>
                        <a14:foregroundMark x1="90850" y1="57353" x2="90850" y2="57353"/>
                        <a14:foregroundMark x1="90850" y1="57353" x2="90850" y2="57353"/>
                        <a14:foregroundMark x1="90850" y1="55556" x2="90850" y2="55556"/>
                        <a14:foregroundMark x1="84150" y1="57843" x2="84150" y2="57843"/>
                        <a14:foregroundMark x1="83170" y1="61765" x2="83170" y2="61765"/>
                        <a14:foregroundMark x1="90033" y1="62255" x2="90033" y2="62255"/>
                        <a14:foregroundMark x1="90359" y1="60131" x2="90359" y2="60131"/>
                        <a14:foregroundMark x1="93137" y1="65850" x2="93137" y2="65850"/>
                        <a14:foregroundMark x1="97386" y1="67157" x2="97386" y2="67157"/>
                        <a14:foregroundMark x1="95915" y1="70588" x2="95915" y2="70588"/>
                        <a14:foregroundMark x1="77451" y1="64869" x2="77451" y2="64869"/>
                        <a14:foregroundMark x1="79248" y1="38725" x2="79248" y2="38725"/>
                        <a14:foregroundMark x1="92647" y1="45915" x2="92647" y2="45915"/>
                        <a14:foregroundMark x1="92647" y1="45915" x2="92647" y2="45915"/>
                        <a14:foregroundMark x1="66013" y1="31863" x2="66013" y2="31863"/>
                        <a14:foregroundMark x1="61438" y1="49020" x2="61438" y2="49020"/>
                        <a14:foregroundMark x1="60948" y1="47712" x2="60948" y2="47712"/>
                        <a14:foregroundMark x1="54739" y1="47712" x2="54739" y2="47712"/>
                        <a14:foregroundMark x1="62745" y1="59641" x2="62745" y2="59641"/>
                        <a14:foregroundMark x1="59967" y1="62418" x2="59967" y2="62418"/>
                        <a14:foregroundMark x1="61765" y1="66340" x2="61765" y2="66340"/>
                        <a14:foregroundMark x1="62418" y1="68627" x2="62418" y2="68627"/>
                        <a14:foregroundMark x1="60621" y1="65523" x2="60621" y2="65523"/>
                        <a14:foregroundMark x1="63725" y1="63562" x2="63725" y2="63562"/>
                        <a14:foregroundMark x1="60621" y1="62255" x2="60621" y2="62255"/>
                        <a14:foregroundMark x1="52288" y1="68301" x2="52288" y2="68301"/>
                        <a14:foregroundMark x1="54085" y1="68137" x2="54085" y2="68137"/>
                        <a14:foregroundMark x1="56046" y1="67647" x2="56046" y2="67647"/>
                        <a14:foregroundMark x1="58170" y1="62745" x2="58170" y2="62745"/>
                        <a14:foregroundMark x1="34641" y1="57190" x2="34641" y2="57190"/>
                        <a14:foregroundMark x1="38235" y1="60458" x2="38235" y2="60458"/>
                        <a14:foregroundMark x1="33333" y1="56699" x2="33333" y2="56699"/>
                        <a14:foregroundMark x1="32026" y1="30392" x2="32026" y2="30392"/>
                        <a14:foregroundMark x1="10948" y1="30556" x2="10948" y2="30556"/>
                        <a14:foregroundMark x1="10621" y1="34967" x2="10621" y2="34967"/>
                        <a14:foregroundMark x1="5719" y1="33333" x2="5719" y2="33333"/>
                        <a14:foregroundMark x1="1144" y1="39706" x2="1144" y2="39706"/>
                        <a14:foregroundMark x1="7026" y1="44608" x2="7026" y2="44608"/>
                        <a14:foregroundMark x1="16176" y1="69935" x2="16176" y2="69935"/>
                        <a14:foregroundMark x1="5719" y1="71405" x2="5719" y2="71405"/>
                        <a14:foregroundMark x1="6209" y1="70588" x2="6209" y2="70588"/>
                        <a14:foregroundMark x1="33660" y1="50980" x2="33660" y2="50980"/>
                        <a14:foregroundMark x1="35131" y1="45425" x2="35131" y2="45425"/>
                        <a14:foregroundMark x1="35621" y1="51471" x2="35621" y2="51471"/>
                        <a14:foregroundMark x1="37745" y1="54085" x2="37745" y2="54085"/>
                        <a14:foregroundMark x1="32026" y1="41830" x2="32026" y2="41830"/>
                        <a14:foregroundMark x1="32353" y1="43301" x2="32353" y2="43301"/>
                        <a14:foregroundMark x1="32843" y1="44118" x2="32843" y2="44118"/>
                        <a14:foregroundMark x1="30556" y1="45098" x2="30556" y2="45098"/>
                        <a14:foregroundMark x1="23693" y1="49020" x2="23693" y2="49020"/>
                        <a14:foregroundMark x1="40196" y1="42320" x2="40196" y2="42320"/>
                        <a14:foregroundMark x1="46895" y1="37908" x2="46895" y2="37908"/>
                        <a14:foregroundMark x1="39052" y1="52778" x2="39052" y2="52778"/>
                        <a14:foregroundMark x1="37908" y1="61765" x2="37908" y2="61765"/>
                        <a14:foregroundMark x1="30229" y1="61438" x2="30229" y2="61438"/>
                        <a14:foregroundMark x1="32843" y1="60948" x2="32843" y2="60948"/>
                        <a14:foregroundMark x1="29739" y1="69935" x2="29739" y2="69935"/>
                        <a14:foregroundMark x1="39052" y1="69935" x2="39052" y2="69935"/>
                        <a14:foregroundMark x1="78595" y1="40033" x2="78595" y2="40033"/>
                        <a14:foregroundMark x1="79248" y1="39706" x2="79248" y2="39706"/>
                        <a14:foregroundMark x1="81373" y1="40359" x2="81373" y2="40359"/>
                        <a14:foregroundMark x1="63562" y1="30065" x2="63562" y2="30065"/>
                        <a14:foregroundMark x1="76961" y1="64542" x2="76961" y2="64542"/>
                        <a14:foregroundMark x1="16013" y1="45915" x2="16013" y2="45915"/>
                        <a14:foregroundMark x1="6863" y1="69118" x2="6863" y2="69118"/>
                        <a14:backgroundMark x1="21895" y1="28105" x2="21895" y2="28105"/>
                        <a14:backgroundMark x1="6863" y1="25163" x2="6863" y2="25163"/>
                        <a14:backgroundMark x1="2941" y1="27451" x2="2941" y2="27451"/>
                      </a14:backgroundRemoval>
                    </a14:imgEffect>
                  </a14:imgLayer>
                </a14:imgProps>
              </a:ext>
            </a:extLst>
          </a:blip>
          <a:srcRect t="26332" b="23831"/>
          <a:stretch/>
        </p:blipFill>
        <p:spPr>
          <a:xfrm>
            <a:off x="868386" y="2770938"/>
            <a:ext cx="5190034" cy="2586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Comparing Texts XL by Slidesgo">
  <a:themeElements>
    <a:clrScheme name="Simple Light">
      <a:dk1>
        <a:srgbClr val="306115"/>
      </a:dk1>
      <a:lt1>
        <a:srgbClr val="FFFFFF"/>
      </a:lt1>
      <a:dk2>
        <a:srgbClr val="306115"/>
      </a:dk2>
      <a:lt2>
        <a:srgbClr val="FFFFFF"/>
      </a:lt2>
      <a:accent1>
        <a:srgbClr val="E8FEDE"/>
      </a:accent1>
      <a:accent2>
        <a:srgbClr val="D1F7C4"/>
      </a:accent2>
      <a:accent3>
        <a:srgbClr val="519B1E"/>
      </a:accent3>
      <a:accent4>
        <a:srgbClr val="E8FEDE"/>
      </a:accent4>
      <a:accent5>
        <a:srgbClr val="DEFED3"/>
      </a:accent5>
      <a:accent6>
        <a:srgbClr val="7CCE4F"/>
      </a:accent6>
      <a:hlink>
        <a:srgbClr val="7CCE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219</Words>
  <Application>Microsoft Office PowerPoint</Application>
  <PresentationFormat>On-screen Show (16:9)</PresentationFormat>
  <Paragraphs>28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Rochester</vt:lpstr>
      <vt:lpstr>Open Sans</vt:lpstr>
      <vt:lpstr>Arial</vt:lpstr>
      <vt:lpstr>Times New Roman</vt:lpstr>
      <vt:lpstr>Karla</vt:lpstr>
      <vt:lpstr>Language Arts Subject for High School - 9th Grade: Comparing Texts XL by Slidesgo</vt:lpstr>
      <vt:lpstr>PowerPoint Presentation</vt:lpstr>
      <vt:lpstr>CHỦ ĐỀ 7</vt:lpstr>
      <vt:lpstr>Tiết 31 Vận dụng sáng tạo</vt:lpstr>
      <vt:lpstr>KHỞI ĐỘNG</vt:lpstr>
      <vt:lpstr>LUYỆN TẬP – VẬN DỤNG – SÁNG TẠO</vt:lpstr>
      <vt:lpstr>CHUẨN BỊ BÀI CHO TIẾT SAU</vt:lpstr>
      <vt:lpstr>Bảo tồn và phát huy những giá trị văn hoá âm nhạc truyền thống là trách nhiệm của mỗi chúng ta.</vt:lpstr>
      <vt:lpstr>TẠM BIỆT  HẸN GẶP LẠI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17</cp:revision>
  <dcterms:modified xsi:type="dcterms:W3CDTF">2025-05-20T14:57:41Z</dcterms:modified>
</cp:coreProperties>
</file>