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19"/>
  </p:notesMasterIdLst>
  <p:sldIdLst>
    <p:sldId id="346" r:id="rId2"/>
    <p:sldId id="258" r:id="rId3"/>
    <p:sldId id="261" r:id="rId4"/>
    <p:sldId id="256" r:id="rId5"/>
    <p:sldId id="7186" r:id="rId6"/>
    <p:sldId id="7197" r:id="rId7"/>
    <p:sldId id="7187" r:id="rId8"/>
    <p:sldId id="7188" r:id="rId9"/>
    <p:sldId id="349" r:id="rId10"/>
    <p:sldId id="7189" r:id="rId11"/>
    <p:sldId id="7190" r:id="rId12"/>
    <p:sldId id="7199" r:id="rId13"/>
    <p:sldId id="7198" r:id="rId14"/>
    <p:sldId id="7191" r:id="rId15"/>
    <p:sldId id="7192" r:id="rId16"/>
    <p:sldId id="7193" r:id="rId17"/>
    <p:sldId id="519" r:id="rId18"/>
  </p:sldIdLst>
  <p:sldSz cx="9144000" cy="5143500" type="screen16x9"/>
  <p:notesSz cx="6858000" cy="9144000"/>
  <p:embeddedFontLst>
    <p:embeddedFont>
      <p:font typeface="Karla" panose="020B0604020202020204" charset="0"/>
      <p:regular r:id="rId20"/>
      <p:bold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Rochester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7FE1DE-6B19-45F3-ADF2-A92B69E0E47B}">
  <a:tblStyle styleId="{AA7FE1DE-6B19-45F3-ADF2-A92B69E0E4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96"/>
    <p:restoredTop sz="94660"/>
  </p:normalViewPr>
  <p:slideViewPr>
    <p:cSldViewPr snapToGrid="0">
      <p:cViewPr varScale="1">
        <p:scale>
          <a:sx n="110" d="100"/>
          <a:sy n="110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8fb8d6ea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8fb8d6ea6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2846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119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a81bce59aa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a81bce59aa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872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3" name="Google Shape;26203;g1108b96fddc_0_43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04" name="Google Shape;26204;g1108b96fddc_0_43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41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4324" y="2539975"/>
            <a:ext cx="1184750" cy="1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01870">
            <a:off x="467649" y="1213498"/>
            <a:ext cx="1419755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030825" y="3562100"/>
            <a:ext cx="6399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30825" y="965475"/>
            <a:ext cx="63999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065820">
            <a:off x="1802577" y="-593946"/>
            <a:ext cx="1167272" cy="1368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75509" y="-1131675"/>
            <a:ext cx="3641590" cy="3060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392348">
            <a:off x="-938027" y="929395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04750">
            <a:off x="7728997" y="2967165"/>
            <a:ext cx="2386256" cy="27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 hasCustomPrompt="1"/>
          </p:nvPr>
        </p:nvSpPr>
        <p:spPr>
          <a:xfrm>
            <a:off x="1753000" y="1573500"/>
            <a:ext cx="2012400" cy="199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5355950" y="3035238"/>
            <a:ext cx="2733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/>
          </p:nvPr>
        </p:nvSpPr>
        <p:spPr>
          <a:xfrm>
            <a:off x="5355950" y="1440738"/>
            <a:ext cx="27339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265486" flipH="1">
            <a:off x="7143703" y="-923801"/>
            <a:ext cx="2890299" cy="242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>
            <a:spLocks noGrp="1"/>
          </p:cNvSpPr>
          <p:nvPr>
            <p:ph type="subTitle" idx="1"/>
          </p:nvPr>
        </p:nvSpPr>
        <p:spPr>
          <a:xfrm>
            <a:off x="1894798" y="1857388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hasCustomPrompt="1"/>
          </p:nvPr>
        </p:nvSpPr>
        <p:spPr>
          <a:xfrm>
            <a:off x="972489" y="2088088"/>
            <a:ext cx="6231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2"/>
          </p:nvPr>
        </p:nvSpPr>
        <p:spPr>
          <a:xfrm>
            <a:off x="1894798" y="216628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3" hasCustomPrompt="1"/>
          </p:nvPr>
        </p:nvSpPr>
        <p:spPr>
          <a:xfrm>
            <a:off x="4939864" y="2088088"/>
            <a:ext cx="6231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4" hasCustomPrompt="1"/>
          </p:nvPr>
        </p:nvSpPr>
        <p:spPr>
          <a:xfrm>
            <a:off x="972488" y="3514913"/>
            <a:ext cx="6231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5" hasCustomPrompt="1"/>
          </p:nvPr>
        </p:nvSpPr>
        <p:spPr>
          <a:xfrm>
            <a:off x="4939864" y="3514913"/>
            <a:ext cx="6231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6"/>
          </p:nvPr>
        </p:nvSpPr>
        <p:spPr>
          <a:xfrm>
            <a:off x="5868000" y="1857388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5868000" y="2166283"/>
            <a:ext cx="243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8"/>
          </p:nvPr>
        </p:nvSpPr>
        <p:spPr>
          <a:xfrm>
            <a:off x="1894788" y="3297742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9"/>
          </p:nvPr>
        </p:nvSpPr>
        <p:spPr>
          <a:xfrm>
            <a:off x="1896945" y="3606638"/>
            <a:ext cx="243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3"/>
          </p:nvPr>
        </p:nvSpPr>
        <p:spPr>
          <a:xfrm>
            <a:off x="5868000" y="3293766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5868000" y="360266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15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57600" y="-1039025"/>
            <a:ext cx="3356050" cy="28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77127" flipH="1">
            <a:off x="-311731" y="4042534"/>
            <a:ext cx="1386958" cy="159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221289">
            <a:off x="6238953" y="-605753"/>
            <a:ext cx="1018033" cy="1433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2086725" y="3142375"/>
            <a:ext cx="49713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subTitle" idx="1"/>
          </p:nvPr>
        </p:nvSpPr>
        <p:spPr>
          <a:xfrm>
            <a:off x="2085975" y="1354638"/>
            <a:ext cx="49719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15"/>
          <p:cNvGrpSpPr/>
          <p:nvPr/>
        </p:nvGrpSpPr>
        <p:grpSpPr>
          <a:xfrm>
            <a:off x="6668323" y="2583819"/>
            <a:ext cx="3029216" cy="3004406"/>
            <a:chOff x="5325298" y="1774194"/>
            <a:chExt cx="3029216" cy="3004406"/>
          </a:xfrm>
        </p:grpSpPr>
        <p:pic>
          <p:nvPicPr>
            <p:cNvPr id="167" name="Google Shape;167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3834659">
              <a:off x="6636448" y="2167222"/>
              <a:ext cx="1097961" cy="357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244271">
              <a:off x="6186098" y="2182273"/>
              <a:ext cx="1097958" cy="357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172484" flipH="1">
              <a:off x="7130170" y="2170760"/>
              <a:ext cx="990785" cy="1395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25298" y="2329184"/>
              <a:ext cx="2914801" cy="2449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1" name="Google Shape;171;p15"/>
          <p:cNvGrpSpPr/>
          <p:nvPr/>
        </p:nvGrpSpPr>
        <p:grpSpPr>
          <a:xfrm flipH="1">
            <a:off x="-1614224" y="-1024634"/>
            <a:ext cx="3777681" cy="3731916"/>
            <a:chOff x="395551" y="-262634"/>
            <a:chExt cx="3777681" cy="3731916"/>
          </a:xfrm>
        </p:grpSpPr>
        <p:pic>
          <p:nvPicPr>
            <p:cNvPr id="172" name="Google Shape;172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4265453" flipH="1">
              <a:off x="1663234" y="2545547"/>
              <a:ext cx="1097963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 flipH="1">
              <a:off x="2047059" y="2741772"/>
              <a:ext cx="1097964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867234" flipH="1">
              <a:off x="665176" y="-4947"/>
              <a:ext cx="1167270" cy="1368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6306671" flipH="1">
              <a:off x="1371644" y="1704035"/>
              <a:ext cx="990786" cy="1395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392348">
              <a:off x="1080136" y="176558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7" name="Google Shape;17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823372" flipH="1">
            <a:off x="7492641" y="248220"/>
            <a:ext cx="1380599" cy="44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063656">
            <a:off x="-377830" y="4555372"/>
            <a:ext cx="944213" cy="307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"/>
          <p:cNvSpPr txBox="1">
            <a:spLocks noGrp="1"/>
          </p:cNvSpPr>
          <p:nvPr>
            <p:ph type="body" idx="1"/>
          </p:nvPr>
        </p:nvSpPr>
        <p:spPr>
          <a:xfrm>
            <a:off x="1687050" y="1759501"/>
            <a:ext cx="5769900" cy="23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title"/>
          </p:nvPr>
        </p:nvSpPr>
        <p:spPr>
          <a:xfrm>
            <a:off x="1687050" y="1065000"/>
            <a:ext cx="576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62" name="Google Shape;26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9100" y="774575"/>
            <a:ext cx="1044925" cy="14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1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Google Shape;2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7318" flipH="1">
            <a:off x="8405604" y="3946618"/>
            <a:ext cx="849397" cy="9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1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407652" flipH="1">
            <a:off x="-1328552" y="-985583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47278">
            <a:off x="1242905" y="331925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21009">
            <a:off x="7539081" y="4408626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427564">
            <a:off x="8681931" y="4772402"/>
            <a:ext cx="871682" cy="28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2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3" name="Google Shape;51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87318" flipH="1">
            <a:off x="8405604" y="3946618"/>
            <a:ext cx="849397" cy="9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42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5" name="Google Shape;51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07652" flipH="1">
            <a:off x="-1328552" y="-985583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1009">
            <a:off x="7539081" y="4408626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27564">
            <a:off x="8681931" y="4772402"/>
            <a:ext cx="871682" cy="28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3"/>
          <p:cNvSpPr/>
          <p:nvPr/>
        </p:nvSpPr>
        <p:spPr>
          <a:xfrm>
            <a:off x="50" y="4781551"/>
            <a:ext cx="9144142" cy="3619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0" name="Google Shape;520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96921">
            <a:off x="8129043" y="3967095"/>
            <a:ext cx="1523039" cy="175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3" flipH="1">
            <a:off x="-419424" y="328152"/>
            <a:ext cx="847557" cy="119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87320" flipH="1">
            <a:off x="-26230" y="-223612"/>
            <a:ext cx="782837" cy="91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1" r:id="rId5"/>
    <p:sldLayoutId id="2147483667" r:id="rId6"/>
    <p:sldLayoutId id="2147483688" r:id="rId7"/>
    <p:sldLayoutId id="214748368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zcEZfBWk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dXRIrbvs3k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ody of water with trees and mountains&#10;&#10;Description automatically generated">
            <a:extLst>
              <a:ext uri="{FF2B5EF4-FFF2-40B4-BE49-F238E27FC236}">
                <a16:creationId xmlns:a16="http://schemas.microsoft.com/office/drawing/2014/main" id="{3DEEE376-166E-B60E-FD47-38C2DF167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2658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607FE5-1302-EE95-383F-74545AC79DE9}"/>
              </a:ext>
            </a:extLst>
          </p:cNvPr>
          <p:cNvSpPr txBox="1"/>
          <p:nvPr/>
        </p:nvSpPr>
        <p:spPr>
          <a:xfrm>
            <a:off x="985120" y="3310807"/>
            <a:ext cx="7173759" cy="1569660"/>
          </a:xfrm>
          <a:prstGeom prst="rect">
            <a:avLst/>
          </a:prstGeom>
          <a:solidFill>
            <a:schemeClr val="tx2">
              <a:alpha val="52871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VN" sz="48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CHỦ ĐỀ 7</a:t>
            </a:r>
          </a:p>
          <a:p>
            <a:pPr algn="ctr"/>
            <a:r>
              <a:rPr lang="en-VN" sz="48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GIAI ĐIỆU QUÊ HƯƠNG</a:t>
            </a:r>
          </a:p>
        </p:txBody>
      </p:sp>
    </p:spTree>
    <p:extLst>
      <p:ext uri="{BB962C8B-B14F-4D97-AF65-F5344CB8AC3E}">
        <p14:creationId xmlns:p14="http://schemas.microsoft.com/office/powerpoint/2010/main" val="179499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637;p54">
            <a:extLst>
              <a:ext uri="{FF2B5EF4-FFF2-40B4-BE49-F238E27FC236}">
                <a16:creationId xmlns:a16="http://schemas.microsoft.com/office/drawing/2014/main" id="{2DB78E51-EE2B-A5D8-9458-F3C7B27F7157}"/>
              </a:ext>
            </a:extLst>
          </p:cNvPr>
          <p:cNvGrpSpPr/>
          <p:nvPr/>
        </p:nvGrpSpPr>
        <p:grpSpPr>
          <a:xfrm rot="10800000" flipH="1">
            <a:off x="-1438124" y="477638"/>
            <a:ext cx="4545173" cy="5340275"/>
            <a:chOff x="-1304773" y="-1131675"/>
            <a:chExt cx="4545173" cy="5340275"/>
          </a:xfrm>
        </p:grpSpPr>
        <p:pic>
          <p:nvPicPr>
            <p:cNvPr id="6" name="Google Shape;638;p54">
              <a:extLst>
                <a:ext uri="{FF2B5EF4-FFF2-40B4-BE49-F238E27FC236}">
                  <a16:creationId xmlns:a16="http://schemas.microsoft.com/office/drawing/2014/main" id="{8381DC4F-9A0E-630E-31B0-C049AA4D2574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-54324" y="2539975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39;p54">
              <a:extLst>
                <a:ext uri="{FF2B5EF4-FFF2-40B4-BE49-F238E27FC236}">
                  <a16:creationId xmlns:a16="http://schemas.microsoft.com/office/drawing/2014/main" id="{F2306EC8-080F-D38A-B9E3-EBE18A35C804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4065820">
              <a:off x="1802577" y="-593946"/>
              <a:ext cx="1167272" cy="1368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640;p54">
              <a:extLst>
                <a:ext uri="{FF2B5EF4-FFF2-40B4-BE49-F238E27FC236}">
                  <a16:creationId xmlns:a16="http://schemas.microsoft.com/office/drawing/2014/main" id="{F6AD8E39-5C91-9AFF-9776-3F9CD8F1520D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075509" y="-1131675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641;p54">
              <a:extLst>
                <a:ext uri="{FF2B5EF4-FFF2-40B4-BE49-F238E27FC236}">
                  <a16:creationId xmlns:a16="http://schemas.microsoft.com/office/drawing/2014/main" id="{DCCED3C3-5B84-82A7-FFD7-2A8F01D737D8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392348">
              <a:off x="-938027" y="929395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072661-D6BB-FC78-46F8-B12785A5D413}"/>
              </a:ext>
            </a:extLst>
          </p:cNvPr>
          <p:cNvGrpSpPr/>
          <p:nvPr/>
        </p:nvGrpSpPr>
        <p:grpSpPr>
          <a:xfrm>
            <a:off x="6508164" y="3796819"/>
            <a:ext cx="2635836" cy="1346681"/>
            <a:chOff x="1466697" y="2321428"/>
            <a:chExt cx="5697296" cy="2679965"/>
          </a:xfrm>
        </p:grpSpPr>
        <p:grpSp>
          <p:nvGrpSpPr>
            <p:cNvPr id="13" name="Google Shape;5950;p62">
              <a:extLst>
                <a:ext uri="{FF2B5EF4-FFF2-40B4-BE49-F238E27FC236}">
                  <a16:creationId xmlns:a16="http://schemas.microsoft.com/office/drawing/2014/main" id="{ACA4F1E1-313A-5A18-E0D1-E2F9F3095C6C}"/>
                </a:ext>
              </a:extLst>
            </p:cNvPr>
            <p:cNvGrpSpPr/>
            <p:nvPr/>
          </p:nvGrpSpPr>
          <p:grpSpPr>
            <a:xfrm>
              <a:off x="1466697" y="2693356"/>
              <a:ext cx="1091904" cy="2308037"/>
              <a:chOff x="3407561" y="1811690"/>
              <a:chExt cx="1028882" cy="2311309"/>
            </a:xfrm>
          </p:grpSpPr>
          <p:sp>
            <p:nvSpPr>
              <p:cNvPr id="178" name="Google Shape;5951;p62">
                <a:extLst>
                  <a:ext uri="{FF2B5EF4-FFF2-40B4-BE49-F238E27FC236}">
                    <a16:creationId xmlns:a16="http://schemas.microsoft.com/office/drawing/2014/main" id="{2013ECE8-6C7C-39FE-828D-A8F73C7450E7}"/>
                  </a:ext>
                </a:extLst>
              </p:cNvPr>
              <p:cNvSpPr/>
              <p:nvPr/>
            </p:nvSpPr>
            <p:spPr>
              <a:xfrm>
                <a:off x="3407561" y="4004401"/>
                <a:ext cx="1028882" cy="118598"/>
              </a:xfrm>
              <a:custGeom>
                <a:avLst/>
                <a:gdLst/>
                <a:ahLst/>
                <a:cxnLst/>
                <a:rect l="l" t="t" r="r" b="b"/>
                <a:pathLst>
                  <a:path w="20873" h="2406" extrusionOk="0">
                    <a:moveTo>
                      <a:pt x="10443" y="0"/>
                    </a:moveTo>
                    <a:cubicBezTo>
                      <a:pt x="4680" y="0"/>
                      <a:pt x="1" y="536"/>
                      <a:pt x="1" y="1203"/>
                    </a:cubicBezTo>
                    <a:cubicBezTo>
                      <a:pt x="1" y="1869"/>
                      <a:pt x="4680" y="2405"/>
                      <a:pt x="10443" y="2405"/>
                    </a:cubicBezTo>
                    <a:cubicBezTo>
                      <a:pt x="16205" y="2405"/>
                      <a:pt x="20872" y="1869"/>
                      <a:pt x="20872" y="1203"/>
                    </a:cubicBezTo>
                    <a:cubicBezTo>
                      <a:pt x="20872" y="536"/>
                      <a:pt x="16205" y="0"/>
                      <a:pt x="10443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5956;p62">
                <a:extLst>
                  <a:ext uri="{FF2B5EF4-FFF2-40B4-BE49-F238E27FC236}">
                    <a16:creationId xmlns:a16="http://schemas.microsoft.com/office/drawing/2014/main" id="{93F9D454-3DC5-8031-DFAA-E1777864E55C}"/>
                  </a:ext>
                </a:extLst>
              </p:cNvPr>
              <p:cNvSpPr/>
              <p:nvPr/>
            </p:nvSpPr>
            <p:spPr>
              <a:xfrm>
                <a:off x="4195334" y="3354085"/>
                <a:ext cx="204968" cy="128643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2631" extrusionOk="0">
                    <a:moveTo>
                      <a:pt x="3313" y="0"/>
                    </a:moveTo>
                    <a:cubicBezTo>
                      <a:pt x="2912" y="0"/>
                      <a:pt x="2402" y="129"/>
                      <a:pt x="1893" y="239"/>
                    </a:cubicBezTo>
                    <a:cubicBezTo>
                      <a:pt x="1215" y="370"/>
                      <a:pt x="464" y="549"/>
                      <a:pt x="226" y="834"/>
                    </a:cubicBezTo>
                    <a:cubicBezTo>
                      <a:pt x="0" y="1108"/>
                      <a:pt x="226" y="2525"/>
                      <a:pt x="322" y="2573"/>
                    </a:cubicBezTo>
                    <a:cubicBezTo>
                      <a:pt x="391" y="2612"/>
                      <a:pt x="498" y="2631"/>
                      <a:pt x="611" y="2631"/>
                    </a:cubicBezTo>
                    <a:cubicBezTo>
                      <a:pt x="805" y="2631"/>
                      <a:pt x="1016" y="2576"/>
                      <a:pt x="1084" y="2478"/>
                    </a:cubicBezTo>
                    <a:cubicBezTo>
                      <a:pt x="1143" y="2394"/>
                      <a:pt x="881" y="1513"/>
                      <a:pt x="1000" y="1346"/>
                    </a:cubicBezTo>
                    <a:cubicBezTo>
                      <a:pt x="1119" y="1192"/>
                      <a:pt x="1798" y="989"/>
                      <a:pt x="2072" y="930"/>
                    </a:cubicBezTo>
                    <a:cubicBezTo>
                      <a:pt x="2287" y="885"/>
                      <a:pt x="2773" y="766"/>
                      <a:pt x="3035" y="766"/>
                    </a:cubicBezTo>
                    <a:cubicBezTo>
                      <a:pt x="3121" y="766"/>
                      <a:pt x="3182" y="778"/>
                      <a:pt x="3203" y="811"/>
                    </a:cubicBezTo>
                    <a:cubicBezTo>
                      <a:pt x="3298" y="954"/>
                      <a:pt x="3298" y="1620"/>
                      <a:pt x="3322" y="1704"/>
                    </a:cubicBezTo>
                    <a:cubicBezTo>
                      <a:pt x="3346" y="1768"/>
                      <a:pt x="3518" y="1871"/>
                      <a:pt x="3738" y="1871"/>
                    </a:cubicBezTo>
                    <a:cubicBezTo>
                      <a:pt x="3842" y="1871"/>
                      <a:pt x="3957" y="1848"/>
                      <a:pt x="4072" y="1787"/>
                    </a:cubicBezTo>
                    <a:cubicBezTo>
                      <a:pt x="4191" y="1727"/>
                      <a:pt x="4036" y="203"/>
                      <a:pt x="3739" y="73"/>
                    </a:cubicBezTo>
                    <a:cubicBezTo>
                      <a:pt x="3619" y="21"/>
                      <a:pt x="3475" y="0"/>
                      <a:pt x="3313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5957;p62">
                <a:extLst>
                  <a:ext uri="{FF2B5EF4-FFF2-40B4-BE49-F238E27FC236}">
                    <a16:creationId xmlns:a16="http://schemas.microsoft.com/office/drawing/2014/main" id="{1521C8B5-9131-7100-8755-570B3E119361}"/>
                  </a:ext>
                </a:extLst>
              </p:cNvPr>
              <p:cNvSpPr/>
              <p:nvPr/>
            </p:nvSpPr>
            <p:spPr>
              <a:xfrm>
                <a:off x="4188929" y="3217325"/>
                <a:ext cx="179347" cy="232594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4757" extrusionOk="0">
                    <a:moveTo>
                      <a:pt x="2584" y="0"/>
                    </a:moveTo>
                    <a:lnTo>
                      <a:pt x="453" y="786"/>
                    </a:lnTo>
                    <a:cubicBezTo>
                      <a:pt x="941" y="1941"/>
                      <a:pt x="0" y="2989"/>
                      <a:pt x="619" y="3548"/>
                    </a:cubicBezTo>
                    <a:cubicBezTo>
                      <a:pt x="876" y="3384"/>
                      <a:pt x="958" y="3310"/>
                      <a:pt x="987" y="3310"/>
                    </a:cubicBezTo>
                    <a:cubicBezTo>
                      <a:pt x="1006" y="3310"/>
                      <a:pt x="1003" y="3343"/>
                      <a:pt x="1012" y="3405"/>
                    </a:cubicBezTo>
                    <a:cubicBezTo>
                      <a:pt x="1045" y="3537"/>
                      <a:pt x="1289" y="4756"/>
                      <a:pt x="1866" y="4756"/>
                    </a:cubicBezTo>
                    <a:cubicBezTo>
                      <a:pt x="1916" y="4756"/>
                      <a:pt x="1969" y="4747"/>
                      <a:pt x="2024" y="4727"/>
                    </a:cubicBezTo>
                    <a:cubicBezTo>
                      <a:pt x="2108" y="4691"/>
                      <a:pt x="2191" y="4667"/>
                      <a:pt x="2286" y="4608"/>
                    </a:cubicBezTo>
                    <a:cubicBezTo>
                      <a:pt x="2369" y="4536"/>
                      <a:pt x="2441" y="4465"/>
                      <a:pt x="2524" y="4370"/>
                    </a:cubicBezTo>
                    <a:cubicBezTo>
                      <a:pt x="2619" y="4239"/>
                      <a:pt x="2703" y="4108"/>
                      <a:pt x="2834" y="4001"/>
                    </a:cubicBezTo>
                    <a:cubicBezTo>
                      <a:pt x="2953" y="3929"/>
                      <a:pt x="3072" y="3893"/>
                      <a:pt x="3120" y="3751"/>
                    </a:cubicBezTo>
                    <a:cubicBezTo>
                      <a:pt x="3155" y="3631"/>
                      <a:pt x="3191" y="3501"/>
                      <a:pt x="3274" y="3405"/>
                    </a:cubicBezTo>
                    <a:cubicBezTo>
                      <a:pt x="3393" y="3286"/>
                      <a:pt x="3536" y="3227"/>
                      <a:pt x="3620" y="3072"/>
                    </a:cubicBezTo>
                    <a:cubicBezTo>
                      <a:pt x="3632" y="3048"/>
                      <a:pt x="3655" y="3036"/>
                      <a:pt x="3667" y="3000"/>
                    </a:cubicBezTo>
                    <a:lnTo>
                      <a:pt x="3667" y="2989"/>
                    </a:lnTo>
                    <a:cubicBezTo>
                      <a:pt x="3655" y="2941"/>
                      <a:pt x="3655" y="2893"/>
                      <a:pt x="3632" y="2858"/>
                    </a:cubicBezTo>
                    <a:cubicBezTo>
                      <a:pt x="3548" y="2453"/>
                      <a:pt x="3298" y="2108"/>
                      <a:pt x="3131" y="1750"/>
                    </a:cubicBezTo>
                    <a:cubicBezTo>
                      <a:pt x="2881" y="1191"/>
                      <a:pt x="2715" y="595"/>
                      <a:pt x="2584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5958;p62">
                <a:extLst>
                  <a:ext uri="{FF2B5EF4-FFF2-40B4-BE49-F238E27FC236}">
                    <a16:creationId xmlns:a16="http://schemas.microsoft.com/office/drawing/2014/main" id="{C2E256C0-B46F-4C15-2EAA-891328D64641}"/>
                  </a:ext>
                </a:extLst>
              </p:cNvPr>
              <p:cNvSpPr/>
              <p:nvPr/>
            </p:nvSpPr>
            <p:spPr>
              <a:xfrm>
                <a:off x="4065273" y="2657232"/>
                <a:ext cx="293566" cy="682379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13956" extrusionOk="0">
                    <a:moveTo>
                      <a:pt x="1194" y="1"/>
                    </a:moveTo>
                    <a:cubicBezTo>
                      <a:pt x="501" y="1"/>
                      <a:pt x="1" y="1486"/>
                      <a:pt x="29" y="2644"/>
                    </a:cubicBezTo>
                    <a:cubicBezTo>
                      <a:pt x="76" y="4097"/>
                      <a:pt x="981" y="4966"/>
                      <a:pt x="1719" y="8133"/>
                    </a:cubicBezTo>
                    <a:cubicBezTo>
                      <a:pt x="2196" y="10205"/>
                      <a:pt x="2589" y="12062"/>
                      <a:pt x="2815" y="13086"/>
                    </a:cubicBezTo>
                    <a:cubicBezTo>
                      <a:pt x="2815" y="13122"/>
                      <a:pt x="2827" y="13134"/>
                      <a:pt x="2827" y="13158"/>
                    </a:cubicBezTo>
                    <a:cubicBezTo>
                      <a:pt x="2934" y="13670"/>
                      <a:pt x="2993" y="13955"/>
                      <a:pt x="2993" y="13955"/>
                    </a:cubicBezTo>
                    <a:cubicBezTo>
                      <a:pt x="3013" y="13956"/>
                      <a:pt x="3034" y="13956"/>
                      <a:pt x="3055" y="13956"/>
                    </a:cubicBezTo>
                    <a:cubicBezTo>
                      <a:pt x="3970" y="13956"/>
                      <a:pt x="6004" y="13706"/>
                      <a:pt x="5922" y="13217"/>
                    </a:cubicBezTo>
                    <a:lnTo>
                      <a:pt x="5839" y="12646"/>
                    </a:lnTo>
                    <a:cubicBezTo>
                      <a:pt x="5839" y="12610"/>
                      <a:pt x="5827" y="12562"/>
                      <a:pt x="5827" y="12539"/>
                    </a:cubicBezTo>
                    <a:cubicBezTo>
                      <a:pt x="4827" y="6645"/>
                      <a:pt x="2565" y="1299"/>
                      <a:pt x="1779" y="347"/>
                    </a:cubicBezTo>
                    <a:cubicBezTo>
                      <a:pt x="1575" y="105"/>
                      <a:pt x="1378" y="1"/>
                      <a:pt x="1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5959;p62">
                <a:extLst>
                  <a:ext uri="{FF2B5EF4-FFF2-40B4-BE49-F238E27FC236}">
                    <a16:creationId xmlns:a16="http://schemas.microsoft.com/office/drawing/2014/main" id="{E2B7FDBF-46D2-DA49-70E6-A25ECA24E79C}"/>
                  </a:ext>
                </a:extLst>
              </p:cNvPr>
              <p:cNvSpPr/>
              <p:nvPr/>
            </p:nvSpPr>
            <p:spPr>
              <a:xfrm>
                <a:off x="4202277" y="3270866"/>
                <a:ext cx="148543" cy="29728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608" extrusionOk="0">
                    <a:moveTo>
                      <a:pt x="3001" y="0"/>
                    </a:moveTo>
                    <a:cubicBezTo>
                      <a:pt x="2787" y="72"/>
                      <a:pt x="2561" y="131"/>
                      <a:pt x="2335" y="191"/>
                    </a:cubicBezTo>
                    <a:cubicBezTo>
                      <a:pt x="1739" y="346"/>
                      <a:pt x="1132" y="453"/>
                      <a:pt x="525" y="512"/>
                    </a:cubicBezTo>
                    <a:cubicBezTo>
                      <a:pt x="358" y="524"/>
                      <a:pt x="180" y="524"/>
                      <a:pt x="1" y="536"/>
                    </a:cubicBezTo>
                    <a:cubicBezTo>
                      <a:pt x="1" y="572"/>
                      <a:pt x="13" y="584"/>
                      <a:pt x="13" y="608"/>
                    </a:cubicBezTo>
                    <a:cubicBezTo>
                      <a:pt x="1037" y="596"/>
                      <a:pt x="2073" y="405"/>
                      <a:pt x="3037" y="108"/>
                    </a:cubicBezTo>
                    <a:cubicBezTo>
                      <a:pt x="3037" y="60"/>
                      <a:pt x="3025" y="36"/>
                      <a:pt x="3001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5962;p62">
                <a:extLst>
                  <a:ext uri="{FF2B5EF4-FFF2-40B4-BE49-F238E27FC236}">
                    <a16:creationId xmlns:a16="http://schemas.microsoft.com/office/drawing/2014/main" id="{9EF0F3B6-73F2-0386-3455-AAD56ED0F708}"/>
                  </a:ext>
                </a:extLst>
              </p:cNvPr>
              <p:cNvSpPr/>
              <p:nvPr/>
            </p:nvSpPr>
            <p:spPr>
              <a:xfrm>
                <a:off x="3607322" y="3203341"/>
                <a:ext cx="577548" cy="757432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5491" extrusionOk="0">
                    <a:moveTo>
                      <a:pt x="11812" y="0"/>
                    </a:moveTo>
                    <a:lnTo>
                      <a:pt x="11812" y="0"/>
                    </a:lnTo>
                    <a:cubicBezTo>
                      <a:pt x="10681" y="298"/>
                      <a:pt x="9490" y="417"/>
                      <a:pt x="8323" y="477"/>
                    </a:cubicBezTo>
                    <a:cubicBezTo>
                      <a:pt x="7619" y="515"/>
                      <a:pt x="6912" y="535"/>
                      <a:pt x="6204" y="535"/>
                    </a:cubicBezTo>
                    <a:cubicBezTo>
                      <a:pt x="4913" y="535"/>
                      <a:pt x="3619" y="468"/>
                      <a:pt x="2334" y="322"/>
                    </a:cubicBezTo>
                    <a:cubicBezTo>
                      <a:pt x="2267" y="313"/>
                      <a:pt x="2206" y="305"/>
                      <a:pt x="2129" y="305"/>
                    </a:cubicBezTo>
                    <a:cubicBezTo>
                      <a:pt x="2097" y="305"/>
                      <a:pt x="2063" y="306"/>
                      <a:pt x="2025" y="310"/>
                    </a:cubicBezTo>
                    <a:cubicBezTo>
                      <a:pt x="1644" y="3322"/>
                      <a:pt x="310" y="12502"/>
                      <a:pt x="1" y="15490"/>
                    </a:cubicBezTo>
                    <a:lnTo>
                      <a:pt x="3418" y="15490"/>
                    </a:lnTo>
                    <a:cubicBezTo>
                      <a:pt x="3418" y="15490"/>
                      <a:pt x="5597" y="2894"/>
                      <a:pt x="6228" y="2560"/>
                    </a:cubicBezTo>
                    <a:cubicBezTo>
                      <a:pt x="6574" y="2361"/>
                      <a:pt x="6819" y="2300"/>
                      <a:pt x="7015" y="2300"/>
                    </a:cubicBezTo>
                    <a:cubicBezTo>
                      <a:pt x="7088" y="2300"/>
                      <a:pt x="7154" y="2309"/>
                      <a:pt x="7216" y="2322"/>
                    </a:cubicBezTo>
                    <a:cubicBezTo>
                      <a:pt x="7442" y="2358"/>
                      <a:pt x="6966" y="12752"/>
                      <a:pt x="6942" y="15490"/>
                    </a:cubicBezTo>
                    <a:lnTo>
                      <a:pt x="10395" y="15490"/>
                    </a:lnTo>
                    <a:cubicBezTo>
                      <a:pt x="10395" y="15490"/>
                      <a:pt x="11062" y="9049"/>
                      <a:pt x="11490" y="6096"/>
                    </a:cubicBezTo>
                    <a:cubicBezTo>
                      <a:pt x="11645" y="4977"/>
                      <a:pt x="11788" y="2620"/>
                      <a:pt x="11812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5963;p62">
                <a:extLst>
                  <a:ext uri="{FF2B5EF4-FFF2-40B4-BE49-F238E27FC236}">
                    <a16:creationId xmlns:a16="http://schemas.microsoft.com/office/drawing/2014/main" id="{B7B5EA31-F7FE-D380-0821-AC3A14AEAEAF}"/>
                  </a:ext>
                </a:extLst>
              </p:cNvPr>
              <p:cNvSpPr/>
              <p:nvPr/>
            </p:nvSpPr>
            <p:spPr>
              <a:xfrm>
                <a:off x="3666729" y="3201581"/>
                <a:ext cx="518727" cy="334442"/>
              </a:xfrm>
              <a:custGeom>
                <a:avLst/>
                <a:gdLst/>
                <a:ahLst/>
                <a:cxnLst/>
                <a:rect l="l" t="t" r="r" b="b"/>
                <a:pathLst>
                  <a:path w="10609" h="6840" extrusionOk="0">
                    <a:moveTo>
                      <a:pt x="10609" y="1"/>
                    </a:moveTo>
                    <a:cubicBezTo>
                      <a:pt x="9478" y="298"/>
                      <a:pt x="8287" y="417"/>
                      <a:pt x="7132" y="477"/>
                    </a:cubicBezTo>
                    <a:cubicBezTo>
                      <a:pt x="6364" y="518"/>
                      <a:pt x="5593" y="542"/>
                      <a:pt x="4823" y="542"/>
                    </a:cubicBezTo>
                    <a:cubicBezTo>
                      <a:pt x="3585" y="542"/>
                      <a:pt x="2349" y="481"/>
                      <a:pt x="1131" y="334"/>
                    </a:cubicBezTo>
                    <a:cubicBezTo>
                      <a:pt x="1036" y="322"/>
                      <a:pt x="953" y="322"/>
                      <a:pt x="846" y="298"/>
                    </a:cubicBezTo>
                    <a:cubicBezTo>
                      <a:pt x="679" y="1572"/>
                      <a:pt x="357" y="3930"/>
                      <a:pt x="0" y="6466"/>
                    </a:cubicBezTo>
                    <a:lnTo>
                      <a:pt x="179" y="6513"/>
                    </a:lnTo>
                    <a:cubicBezTo>
                      <a:pt x="977" y="6692"/>
                      <a:pt x="1810" y="6811"/>
                      <a:pt x="2631" y="6835"/>
                    </a:cubicBezTo>
                    <a:cubicBezTo>
                      <a:pt x="2743" y="6838"/>
                      <a:pt x="2854" y="6839"/>
                      <a:pt x="2964" y="6839"/>
                    </a:cubicBezTo>
                    <a:cubicBezTo>
                      <a:pt x="3266" y="6839"/>
                      <a:pt x="3565" y="6828"/>
                      <a:pt x="3870" y="6811"/>
                    </a:cubicBezTo>
                    <a:cubicBezTo>
                      <a:pt x="4346" y="4549"/>
                      <a:pt x="4787" y="2703"/>
                      <a:pt x="5025" y="2560"/>
                    </a:cubicBezTo>
                    <a:cubicBezTo>
                      <a:pt x="5384" y="2381"/>
                      <a:pt x="5627" y="2324"/>
                      <a:pt x="5819" y="2324"/>
                    </a:cubicBezTo>
                    <a:cubicBezTo>
                      <a:pt x="5894" y="2324"/>
                      <a:pt x="5961" y="2333"/>
                      <a:pt x="6025" y="2346"/>
                    </a:cubicBezTo>
                    <a:cubicBezTo>
                      <a:pt x="6120" y="2358"/>
                      <a:pt x="6084" y="4287"/>
                      <a:pt x="6013" y="6692"/>
                    </a:cubicBezTo>
                    <a:cubicBezTo>
                      <a:pt x="6453" y="6692"/>
                      <a:pt x="6894" y="6668"/>
                      <a:pt x="7334" y="6668"/>
                    </a:cubicBezTo>
                    <a:cubicBezTo>
                      <a:pt x="8299" y="6656"/>
                      <a:pt x="9287" y="6609"/>
                      <a:pt x="10240" y="6478"/>
                    </a:cubicBezTo>
                    <a:cubicBezTo>
                      <a:pt x="10251" y="6347"/>
                      <a:pt x="10263" y="6228"/>
                      <a:pt x="10287" y="6109"/>
                    </a:cubicBezTo>
                    <a:cubicBezTo>
                      <a:pt x="10442" y="5001"/>
                      <a:pt x="10573" y="2644"/>
                      <a:pt x="10609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5964;p62">
                <a:extLst>
                  <a:ext uri="{FF2B5EF4-FFF2-40B4-BE49-F238E27FC236}">
                    <a16:creationId xmlns:a16="http://schemas.microsoft.com/office/drawing/2014/main" id="{D6B431B7-9253-0011-4DDC-35CA3847C312}"/>
                  </a:ext>
                </a:extLst>
              </p:cNvPr>
              <p:cNvSpPr/>
              <p:nvPr/>
            </p:nvSpPr>
            <p:spPr>
              <a:xfrm>
                <a:off x="3922842" y="3950752"/>
                <a:ext cx="303931" cy="9588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3232" y="1"/>
                    </a:moveTo>
                    <a:cubicBezTo>
                      <a:pt x="2226" y="1"/>
                      <a:pt x="598" y="40"/>
                      <a:pt x="489" y="73"/>
                    </a:cubicBezTo>
                    <a:cubicBezTo>
                      <a:pt x="322" y="109"/>
                      <a:pt x="1" y="1514"/>
                      <a:pt x="180" y="1824"/>
                    </a:cubicBezTo>
                    <a:cubicBezTo>
                      <a:pt x="234" y="1927"/>
                      <a:pt x="919" y="1961"/>
                      <a:pt x="1812" y="1961"/>
                    </a:cubicBezTo>
                    <a:cubicBezTo>
                      <a:pt x="3279" y="1961"/>
                      <a:pt x="5306" y="1870"/>
                      <a:pt x="6002" y="1847"/>
                    </a:cubicBezTo>
                    <a:cubicBezTo>
                      <a:pt x="6133" y="1847"/>
                      <a:pt x="6216" y="1693"/>
                      <a:pt x="6156" y="1574"/>
                    </a:cubicBezTo>
                    <a:cubicBezTo>
                      <a:pt x="6037" y="1335"/>
                      <a:pt x="5764" y="990"/>
                      <a:pt x="5204" y="633"/>
                    </a:cubicBezTo>
                    <a:cubicBezTo>
                      <a:pt x="4311" y="61"/>
                      <a:pt x="4013" y="26"/>
                      <a:pt x="4013" y="26"/>
                    </a:cubicBezTo>
                    <a:cubicBezTo>
                      <a:pt x="3978" y="8"/>
                      <a:pt x="3662" y="1"/>
                      <a:pt x="3232" y="1"/>
                    </a:cubicBezTo>
                    <a:close/>
                  </a:path>
                </a:pathLst>
              </a:custGeom>
              <a:solidFill>
                <a:srgbClr val="C8D9A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5965;p62">
                <a:extLst>
                  <a:ext uri="{FF2B5EF4-FFF2-40B4-BE49-F238E27FC236}">
                    <a16:creationId xmlns:a16="http://schemas.microsoft.com/office/drawing/2014/main" id="{462716D2-2382-3190-C71C-93E6734B0BB7}"/>
                  </a:ext>
                </a:extLst>
              </p:cNvPr>
              <p:cNvSpPr/>
              <p:nvPr/>
            </p:nvSpPr>
            <p:spPr>
              <a:xfrm>
                <a:off x="3581701" y="3950752"/>
                <a:ext cx="303931" cy="9588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3232" y="1"/>
                    </a:moveTo>
                    <a:cubicBezTo>
                      <a:pt x="2226" y="1"/>
                      <a:pt x="598" y="40"/>
                      <a:pt x="489" y="73"/>
                    </a:cubicBezTo>
                    <a:cubicBezTo>
                      <a:pt x="322" y="109"/>
                      <a:pt x="1" y="1514"/>
                      <a:pt x="179" y="1824"/>
                    </a:cubicBezTo>
                    <a:cubicBezTo>
                      <a:pt x="234" y="1927"/>
                      <a:pt x="919" y="1961"/>
                      <a:pt x="1812" y="1961"/>
                    </a:cubicBezTo>
                    <a:cubicBezTo>
                      <a:pt x="3279" y="1961"/>
                      <a:pt x="5306" y="1870"/>
                      <a:pt x="6002" y="1847"/>
                    </a:cubicBezTo>
                    <a:cubicBezTo>
                      <a:pt x="6133" y="1847"/>
                      <a:pt x="6216" y="1693"/>
                      <a:pt x="6156" y="1574"/>
                    </a:cubicBezTo>
                    <a:cubicBezTo>
                      <a:pt x="6037" y="1335"/>
                      <a:pt x="5764" y="990"/>
                      <a:pt x="5204" y="633"/>
                    </a:cubicBezTo>
                    <a:cubicBezTo>
                      <a:pt x="4299" y="61"/>
                      <a:pt x="4013" y="26"/>
                      <a:pt x="4013" y="26"/>
                    </a:cubicBezTo>
                    <a:cubicBezTo>
                      <a:pt x="3978" y="8"/>
                      <a:pt x="3662" y="1"/>
                      <a:pt x="3232" y="1"/>
                    </a:cubicBezTo>
                    <a:close/>
                  </a:path>
                </a:pathLst>
              </a:custGeom>
              <a:solidFill>
                <a:srgbClr val="C8D9A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5966;p62">
                <a:extLst>
                  <a:ext uri="{FF2B5EF4-FFF2-40B4-BE49-F238E27FC236}">
                    <a16:creationId xmlns:a16="http://schemas.microsoft.com/office/drawing/2014/main" id="{72131177-0D1F-0EA6-AB16-CDCE01DAD67B}"/>
                  </a:ext>
                </a:extLst>
              </p:cNvPr>
              <p:cNvSpPr/>
              <p:nvPr/>
            </p:nvSpPr>
            <p:spPr>
              <a:xfrm>
                <a:off x="3625364" y="3121833"/>
                <a:ext cx="608400" cy="393703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8052" extrusionOk="0">
                    <a:moveTo>
                      <a:pt x="12050" y="0"/>
                    </a:moveTo>
                    <a:cubicBezTo>
                      <a:pt x="12026" y="0"/>
                      <a:pt x="11752" y="0"/>
                      <a:pt x="11336" y="12"/>
                    </a:cubicBezTo>
                    <a:lnTo>
                      <a:pt x="11240" y="12"/>
                    </a:lnTo>
                    <a:cubicBezTo>
                      <a:pt x="10490" y="24"/>
                      <a:pt x="9335" y="60"/>
                      <a:pt x="8049" y="108"/>
                    </a:cubicBezTo>
                    <a:lnTo>
                      <a:pt x="7978" y="108"/>
                    </a:lnTo>
                    <a:cubicBezTo>
                      <a:pt x="7859" y="108"/>
                      <a:pt x="7740" y="108"/>
                      <a:pt x="7621" y="120"/>
                    </a:cubicBezTo>
                    <a:lnTo>
                      <a:pt x="7526" y="120"/>
                    </a:lnTo>
                    <a:cubicBezTo>
                      <a:pt x="6478" y="143"/>
                      <a:pt x="5371" y="179"/>
                      <a:pt x="4406" y="203"/>
                    </a:cubicBezTo>
                    <a:lnTo>
                      <a:pt x="4299" y="203"/>
                    </a:lnTo>
                    <a:cubicBezTo>
                      <a:pt x="3323" y="239"/>
                      <a:pt x="2489" y="251"/>
                      <a:pt x="1989" y="262"/>
                    </a:cubicBezTo>
                    <a:lnTo>
                      <a:pt x="1858" y="262"/>
                    </a:lnTo>
                    <a:cubicBezTo>
                      <a:pt x="1632" y="262"/>
                      <a:pt x="1501" y="286"/>
                      <a:pt x="1501" y="286"/>
                    </a:cubicBezTo>
                    <a:cubicBezTo>
                      <a:pt x="1227" y="1060"/>
                      <a:pt x="1" y="7204"/>
                      <a:pt x="1" y="7204"/>
                    </a:cubicBezTo>
                    <a:cubicBezTo>
                      <a:pt x="1" y="7204"/>
                      <a:pt x="191" y="7501"/>
                      <a:pt x="787" y="7740"/>
                    </a:cubicBezTo>
                    <a:cubicBezTo>
                      <a:pt x="810" y="7751"/>
                      <a:pt x="846" y="7763"/>
                      <a:pt x="870" y="7763"/>
                    </a:cubicBezTo>
                    <a:cubicBezTo>
                      <a:pt x="1275" y="7918"/>
                      <a:pt x="1834" y="8037"/>
                      <a:pt x="2620" y="8049"/>
                    </a:cubicBezTo>
                    <a:cubicBezTo>
                      <a:pt x="2723" y="8051"/>
                      <a:pt x="2824" y="8052"/>
                      <a:pt x="2923" y="8052"/>
                    </a:cubicBezTo>
                    <a:cubicBezTo>
                      <a:pt x="4829" y="8052"/>
                      <a:pt x="5894" y="7740"/>
                      <a:pt x="5894" y="7740"/>
                    </a:cubicBezTo>
                    <a:cubicBezTo>
                      <a:pt x="5894" y="7740"/>
                      <a:pt x="6323" y="5680"/>
                      <a:pt x="6609" y="5311"/>
                    </a:cubicBezTo>
                    <a:cubicBezTo>
                      <a:pt x="6633" y="5287"/>
                      <a:pt x="6668" y="5251"/>
                      <a:pt x="6680" y="5251"/>
                    </a:cubicBezTo>
                    <a:cubicBezTo>
                      <a:pt x="6692" y="5251"/>
                      <a:pt x="6692" y="5251"/>
                      <a:pt x="6704" y="5263"/>
                    </a:cubicBezTo>
                    <a:cubicBezTo>
                      <a:pt x="6906" y="5477"/>
                      <a:pt x="6311" y="7787"/>
                      <a:pt x="6311" y="7787"/>
                    </a:cubicBezTo>
                    <a:cubicBezTo>
                      <a:pt x="6311" y="7787"/>
                      <a:pt x="6982" y="7898"/>
                      <a:pt x="7970" y="7898"/>
                    </a:cubicBezTo>
                    <a:cubicBezTo>
                      <a:pt x="8278" y="7898"/>
                      <a:pt x="8618" y="7887"/>
                      <a:pt x="8978" y="7859"/>
                    </a:cubicBezTo>
                    <a:cubicBezTo>
                      <a:pt x="10478" y="7740"/>
                      <a:pt x="12217" y="7442"/>
                      <a:pt x="12217" y="7442"/>
                    </a:cubicBezTo>
                    <a:cubicBezTo>
                      <a:pt x="12217" y="7442"/>
                      <a:pt x="12312" y="6989"/>
                      <a:pt x="12395" y="5311"/>
                    </a:cubicBezTo>
                    <a:cubicBezTo>
                      <a:pt x="12443" y="4453"/>
                      <a:pt x="12395" y="3084"/>
                      <a:pt x="12336" y="1929"/>
                    </a:cubicBezTo>
                    <a:lnTo>
                      <a:pt x="12336" y="1810"/>
                    </a:lnTo>
                    <a:cubicBezTo>
                      <a:pt x="12288" y="798"/>
                      <a:pt x="12229" y="0"/>
                      <a:pt x="12229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5967;p62">
                <a:extLst>
                  <a:ext uri="{FF2B5EF4-FFF2-40B4-BE49-F238E27FC236}">
                    <a16:creationId xmlns:a16="http://schemas.microsoft.com/office/drawing/2014/main" id="{80773071-7762-6C7A-81CF-2A99F798A68B}"/>
                  </a:ext>
                </a:extLst>
              </p:cNvPr>
              <p:cNvSpPr/>
              <p:nvPr/>
            </p:nvSpPr>
            <p:spPr>
              <a:xfrm>
                <a:off x="3663796" y="3131710"/>
                <a:ext cx="177049" cy="369744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7562" extrusionOk="0">
                    <a:moveTo>
                      <a:pt x="3513" y="1"/>
                    </a:moveTo>
                    <a:cubicBezTo>
                      <a:pt x="3382" y="691"/>
                      <a:pt x="3061" y="1346"/>
                      <a:pt x="2584" y="1882"/>
                    </a:cubicBezTo>
                    <a:cubicBezTo>
                      <a:pt x="2108" y="2418"/>
                      <a:pt x="1489" y="2823"/>
                      <a:pt x="798" y="3097"/>
                    </a:cubicBezTo>
                    <a:cubicBezTo>
                      <a:pt x="822" y="2966"/>
                      <a:pt x="846" y="2835"/>
                      <a:pt x="858" y="2680"/>
                    </a:cubicBezTo>
                    <a:cubicBezTo>
                      <a:pt x="941" y="2108"/>
                      <a:pt x="1025" y="1525"/>
                      <a:pt x="1096" y="941"/>
                    </a:cubicBezTo>
                    <a:cubicBezTo>
                      <a:pt x="1144" y="644"/>
                      <a:pt x="1179" y="358"/>
                      <a:pt x="1203" y="60"/>
                    </a:cubicBezTo>
                    <a:lnTo>
                      <a:pt x="1203" y="49"/>
                    </a:lnTo>
                    <a:lnTo>
                      <a:pt x="1072" y="49"/>
                    </a:lnTo>
                    <a:cubicBezTo>
                      <a:pt x="1072" y="84"/>
                      <a:pt x="1060" y="120"/>
                      <a:pt x="1060" y="156"/>
                    </a:cubicBezTo>
                    <a:cubicBezTo>
                      <a:pt x="1013" y="477"/>
                      <a:pt x="977" y="799"/>
                      <a:pt x="941" y="1120"/>
                    </a:cubicBezTo>
                    <a:cubicBezTo>
                      <a:pt x="786" y="2287"/>
                      <a:pt x="620" y="3454"/>
                      <a:pt x="441" y="4621"/>
                    </a:cubicBezTo>
                    <a:lnTo>
                      <a:pt x="179" y="6359"/>
                    </a:lnTo>
                    <a:cubicBezTo>
                      <a:pt x="132" y="6645"/>
                      <a:pt x="84" y="6942"/>
                      <a:pt x="48" y="7228"/>
                    </a:cubicBezTo>
                    <a:cubicBezTo>
                      <a:pt x="24" y="7347"/>
                      <a:pt x="13" y="7442"/>
                      <a:pt x="1" y="7538"/>
                    </a:cubicBezTo>
                    <a:cubicBezTo>
                      <a:pt x="24" y="7549"/>
                      <a:pt x="60" y="7561"/>
                      <a:pt x="84" y="7561"/>
                    </a:cubicBezTo>
                    <a:cubicBezTo>
                      <a:pt x="120" y="7418"/>
                      <a:pt x="132" y="7264"/>
                      <a:pt x="167" y="7121"/>
                    </a:cubicBezTo>
                    <a:cubicBezTo>
                      <a:pt x="227" y="6787"/>
                      <a:pt x="286" y="6478"/>
                      <a:pt x="322" y="6156"/>
                    </a:cubicBezTo>
                    <a:cubicBezTo>
                      <a:pt x="489" y="5156"/>
                      <a:pt x="656" y="4156"/>
                      <a:pt x="786" y="3156"/>
                    </a:cubicBezTo>
                    <a:cubicBezTo>
                      <a:pt x="1203" y="3025"/>
                      <a:pt x="1596" y="2835"/>
                      <a:pt x="1929" y="2596"/>
                    </a:cubicBezTo>
                    <a:cubicBezTo>
                      <a:pt x="2822" y="1965"/>
                      <a:pt x="3442" y="1013"/>
                      <a:pt x="3620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5968;p62">
                <a:extLst>
                  <a:ext uri="{FF2B5EF4-FFF2-40B4-BE49-F238E27FC236}">
                    <a16:creationId xmlns:a16="http://schemas.microsoft.com/office/drawing/2014/main" id="{C6217D72-3D47-37D1-DEBF-B966EB8B8B5F}"/>
                  </a:ext>
                </a:extLst>
              </p:cNvPr>
              <p:cNvSpPr/>
              <p:nvPr/>
            </p:nvSpPr>
            <p:spPr>
              <a:xfrm>
                <a:off x="3993300" y="3127065"/>
                <a:ext cx="33249" cy="15724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3216" extrusionOk="0">
                    <a:moveTo>
                      <a:pt x="1" y="1"/>
                    </a:moveTo>
                    <a:cubicBezTo>
                      <a:pt x="179" y="1048"/>
                      <a:pt x="191" y="2096"/>
                      <a:pt x="60" y="3120"/>
                    </a:cubicBezTo>
                    <a:cubicBezTo>
                      <a:pt x="60" y="3156"/>
                      <a:pt x="96" y="3168"/>
                      <a:pt x="108" y="3168"/>
                    </a:cubicBezTo>
                    <a:cubicBezTo>
                      <a:pt x="239" y="3180"/>
                      <a:pt x="394" y="3192"/>
                      <a:pt x="524" y="3215"/>
                    </a:cubicBezTo>
                    <a:cubicBezTo>
                      <a:pt x="560" y="3215"/>
                      <a:pt x="572" y="3192"/>
                      <a:pt x="572" y="3168"/>
                    </a:cubicBezTo>
                    <a:cubicBezTo>
                      <a:pt x="644" y="2560"/>
                      <a:pt x="679" y="1929"/>
                      <a:pt x="655" y="1310"/>
                    </a:cubicBezTo>
                    <a:cubicBezTo>
                      <a:pt x="644" y="870"/>
                      <a:pt x="620" y="429"/>
                      <a:pt x="536" y="1"/>
                    </a:cubicBezTo>
                    <a:lnTo>
                      <a:pt x="465" y="1"/>
                    </a:lnTo>
                    <a:cubicBezTo>
                      <a:pt x="524" y="441"/>
                      <a:pt x="572" y="894"/>
                      <a:pt x="584" y="1334"/>
                    </a:cubicBezTo>
                    <a:cubicBezTo>
                      <a:pt x="596" y="1929"/>
                      <a:pt x="572" y="2525"/>
                      <a:pt x="501" y="3120"/>
                    </a:cubicBezTo>
                    <a:cubicBezTo>
                      <a:pt x="394" y="3108"/>
                      <a:pt x="274" y="3096"/>
                      <a:pt x="167" y="3072"/>
                    </a:cubicBezTo>
                    <a:cubicBezTo>
                      <a:pt x="215" y="2763"/>
                      <a:pt x="227" y="2441"/>
                      <a:pt x="239" y="2108"/>
                    </a:cubicBezTo>
                    <a:cubicBezTo>
                      <a:pt x="263" y="1525"/>
                      <a:pt x="227" y="929"/>
                      <a:pt x="155" y="358"/>
                    </a:cubicBezTo>
                    <a:cubicBezTo>
                      <a:pt x="143" y="239"/>
                      <a:pt x="120" y="120"/>
                      <a:pt x="96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5969;p62">
                <a:extLst>
                  <a:ext uri="{FF2B5EF4-FFF2-40B4-BE49-F238E27FC236}">
                    <a16:creationId xmlns:a16="http://schemas.microsoft.com/office/drawing/2014/main" id="{555C7C85-C887-1B7C-A411-001CDE86D00F}"/>
                  </a:ext>
                </a:extLst>
              </p:cNvPr>
              <p:cNvSpPr/>
              <p:nvPr/>
            </p:nvSpPr>
            <p:spPr>
              <a:xfrm>
                <a:off x="4175531" y="3123007"/>
                <a:ext cx="53589" cy="94367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930" extrusionOk="0">
                    <a:moveTo>
                      <a:pt x="0" y="0"/>
                    </a:moveTo>
                    <a:cubicBezTo>
                      <a:pt x="191" y="715"/>
                      <a:pt x="560" y="1393"/>
                      <a:pt x="1096" y="1929"/>
                    </a:cubicBezTo>
                    <a:lnTo>
                      <a:pt x="1096" y="1810"/>
                    </a:lnTo>
                    <a:cubicBezTo>
                      <a:pt x="1048" y="1751"/>
                      <a:pt x="1000" y="1703"/>
                      <a:pt x="953" y="1643"/>
                    </a:cubicBezTo>
                    <a:cubicBezTo>
                      <a:pt x="560" y="1179"/>
                      <a:pt x="274" y="643"/>
                      <a:pt x="119" y="84"/>
                    </a:cubicBezTo>
                    <a:cubicBezTo>
                      <a:pt x="119" y="60"/>
                      <a:pt x="107" y="36"/>
                      <a:pt x="107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5970;p62">
                <a:extLst>
                  <a:ext uri="{FF2B5EF4-FFF2-40B4-BE49-F238E27FC236}">
                    <a16:creationId xmlns:a16="http://schemas.microsoft.com/office/drawing/2014/main" id="{114D6F8B-3D67-EC1C-C532-637F1B1124FD}"/>
                  </a:ext>
                </a:extLst>
              </p:cNvPr>
              <p:cNvSpPr/>
              <p:nvPr/>
            </p:nvSpPr>
            <p:spPr>
              <a:xfrm>
                <a:off x="3941080" y="3354134"/>
                <a:ext cx="99404" cy="29826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610" extrusionOk="0">
                    <a:moveTo>
                      <a:pt x="1997" y="0"/>
                    </a:moveTo>
                    <a:cubicBezTo>
                      <a:pt x="1307" y="83"/>
                      <a:pt x="640" y="274"/>
                      <a:pt x="33" y="560"/>
                    </a:cubicBezTo>
                    <a:cubicBezTo>
                      <a:pt x="1" y="570"/>
                      <a:pt x="7" y="609"/>
                      <a:pt x="42" y="609"/>
                    </a:cubicBezTo>
                    <a:cubicBezTo>
                      <a:pt x="47" y="609"/>
                      <a:pt x="51" y="609"/>
                      <a:pt x="57" y="607"/>
                    </a:cubicBezTo>
                    <a:cubicBezTo>
                      <a:pt x="688" y="369"/>
                      <a:pt x="1342" y="179"/>
                      <a:pt x="2009" y="36"/>
                    </a:cubicBezTo>
                    <a:cubicBezTo>
                      <a:pt x="2033" y="24"/>
                      <a:pt x="2021" y="0"/>
                      <a:pt x="1997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5971;p62">
                <a:extLst>
                  <a:ext uri="{FF2B5EF4-FFF2-40B4-BE49-F238E27FC236}">
                    <a16:creationId xmlns:a16="http://schemas.microsoft.com/office/drawing/2014/main" id="{AF8A04DD-58FD-50EC-9A79-751FFD71637D}"/>
                  </a:ext>
                </a:extLst>
              </p:cNvPr>
              <p:cNvSpPr/>
              <p:nvPr/>
            </p:nvSpPr>
            <p:spPr>
              <a:xfrm>
                <a:off x="3646340" y="2610635"/>
                <a:ext cx="606054" cy="570605"/>
              </a:xfrm>
              <a:custGeom>
                <a:avLst/>
                <a:gdLst/>
                <a:ahLst/>
                <a:cxnLst/>
                <a:rect l="l" t="t" r="r" b="b"/>
                <a:pathLst>
                  <a:path w="12395" h="11670" extrusionOk="0">
                    <a:moveTo>
                      <a:pt x="4835" y="0"/>
                    </a:moveTo>
                    <a:cubicBezTo>
                      <a:pt x="4774" y="0"/>
                      <a:pt x="4715" y="1"/>
                      <a:pt x="4656" y="2"/>
                    </a:cubicBezTo>
                    <a:cubicBezTo>
                      <a:pt x="4239" y="26"/>
                      <a:pt x="3858" y="49"/>
                      <a:pt x="3501" y="109"/>
                    </a:cubicBezTo>
                    <a:cubicBezTo>
                      <a:pt x="3453" y="109"/>
                      <a:pt x="3406" y="121"/>
                      <a:pt x="3358" y="145"/>
                    </a:cubicBezTo>
                    <a:cubicBezTo>
                      <a:pt x="1977" y="359"/>
                      <a:pt x="1060" y="883"/>
                      <a:pt x="893" y="1240"/>
                    </a:cubicBezTo>
                    <a:cubicBezTo>
                      <a:pt x="762" y="1526"/>
                      <a:pt x="143" y="6348"/>
                      <a:pt x="0" y="9491"/>
                    </a:cubicBezTo>
                    <a:cubicBezTo>
                      <a:pt x="0" y="9634"/>
                      <a:pt x="143" y="9801"/>
                      <a:pt x="239" y="9920"/>
                    </a:cubicBezTo>
                    <a:cubicBezTo>
                      <a:pt x="358" y="10086"/>
                      <a:pt x="465" y="10229"/>
                      <a:pt x="596" y="10384"/>
                    </a:cubicBezTo>
                    <a:cubicBezTo>
                      <a:pt x="822" y="10586"/>
                      <a:pt x="1060" y="10765"/>
                      <a:pt x="1310" y="10896"/>
                    </a:cubicBezTo>
                    <a:cubicBezTo>
                      <a:pt x="1382" y="10944"/>
                      <a:pt x="1453" y="10979"/>
                      <a:pt x="1548" y="11003"/>
                    </a:cubicBezTo>
                    <a:cubicBezTo>
                      <a:pt x="2263" y="11301"/>
                      <a:pt x="3048" y="11348"/>
                      <a:pt x="3822" y="11408"/>
                    </a:cubicBezTo>
                    <a:cubicBezTo>
                      <a:pt x="4656" y="11468"/>
                      <a:pt x="5489" y="11575"/>
                      <a:pt x="6323" y="11610"/>
                    </a:cubicBezTo>
                    <a:cubicBezTo>
                      <a:pt x="6763" y="11634"/>
                      <a:pt x="7418" y="11670"/>
                      <a:pt x="8070" y="11670"/>
                    </a:cubicBezTo>
                    <a:cubicBezTo>
                      <a:pt x="8722" y="11670"/>
                      <a:pt x="9371" y="11634"/>
                      <a:pt x="9799" y="11515"/>
                    </a:cubicBezTo>
                    <a:cubicBezTo>
                      <a:pt x="10359" y="11360"/>
                      <a:pt x="10942" y="11170"/>
                      <a:pt x="11419" y="10825"/>
                    </a:cubicBezTo>
                    <a:cubicBezTo>
                      <a:pt x="11740" y="10598"/>
                      <a:pt x="12014" y="10289"/>
                      <a:pt x="12157" y="9920"/>
                    </a:cubicBezTo>
                    <a:cubicBezTo>
                      <a:pt x="12395" y="9277"/>
                      <a:pt x="12192" y="8670"/>
                      <a:pt x="12062" y="8039"/>
                    </a:cubicBezTo>
                    <a:cubicBezTo>
                      <a:pt x="11954" y="7538"/>
                      <a:pt x="11823" y="7015"/>
                      <a:pt x="11716" y="6491"/>
                    </a:cubicBezTo>
                    <a:cubicBezTo>
                      <a:pt x="11609" y="5931"/>
                      <a:pt x="11526" y="5360"/>
                      <a:pt x="11383" y="4800"/>
                    </a:cubicBezTo>
                    <a:cubicBezTo>
                      <a:pt x="11192" y="3919"/>
                      <a:pt x="10990" y="3038"/>
                      <a:pt x="10668" y="2204"/>
                    </a:cubicBezTo>
                    <a:cubicBezTo>
                      <a:pt x="10526" y="1823"/>
                      <a:pt x="10371" y="1395"/>
                      <a:pt x="10097" y="1073"/>
                    </a:cubicBezTo>
                    <a:cubicBezTo>
                      <a:pt x="9954" y="919"/>
                      <a:pt x="9299" y="692"/>
                      <a:pt x="8454" y="478"/>
                    </a:cubicBezTo>
                    <a:cubicBezTo>
                      <a:pt x="8430" y="466"/>
                      <a:pt x="8382" y="466"/>
                      <a:pt x="8347" y="454"/>
                    </a:cubicBezTo>
                    <a:cubicBezTo>
                      <a:pt x="7296" y="206"/>
                      <a:pt x="5956" y="0"/>
                      <a:pt x="4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5972;p62">
                <a:extLst>
                  <a:ext uri="{FF2B5EF4-FFF2-40B4-BE49-F238E27FC236}">
                    <a16:creationId xmlns:a16="http://schemas.microsoft.com/office/drawing/2014/main" id="{B9E86D3C-38FB-E8C1-11B9-DE863822B9FE}"/>
                  </a:ext>
                </a:extLst>
              </p:cNvPr>
              <p:cNvSpPr/>
              <p:nvPr/>
            </p:nvSpPr>
            <p:spPr>
              <a:xfrm>
                <a:off x="3853020" y="2548979"/>
                <a:ext cx="207266" cy="134021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2741" extrusionOk="0">
                    <a:moveTo>
                      <a:pt x="548" y="1"/>
                    </a:moveTo>
                    <a:lnTo>
                      <a:pt x="167" y="1310"/>
                    </a:lnTo>
                    <a:cubicBezTo>
                      <a:pt x="167" y="1310"/>
                      <a:pt x="0" y="2120"/>
                      <a:pt x="1667" y="2561"/>
                    </a:cubicBezTo>
                    <a:cubicBezTo>
                      <a:pt x="2165" y="2693"/>
                      <a:pt x="2551" y="2740"/>
                      <a:pt x="2847" y="2740"/>
                    </a:cubicBezTo>
                    <a:cubicBezTo>
                      <a:pt x="3592" y="2740"/>
                      <a:pt x="3774" y="2442"/>
                      <a:pt x="3774" y="2442"/>
                    </a:cubicBezTo>
                    <a:lnTo>
                      <a:pt x="4239" y="787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5973;p62">
                <a:extLst>
                  <a:ext uri="{FF2B5EF4-FFF2-40B4-BE49-F238E27FC236}">
                    <a16:creationId xmlns:a16="http://schemas.microsoft.com/office/drawing/2014/main" id="{AE419C0C-018D-564D-3D12-2B051EEC37AC}"/>
                  </a:ext>
                </a:extLst>
              </p:cNvPr>
              <p:cNvSpPr/>
              <p:nvPr/>
            </p:nvSpPr>
            <p:spPr>
              <a:xfrm>
                <a:off x="3859425" y="2522575"/>
                <a:ext cx="199604" cy="1057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164" extrusionOk="0">
                    <a:moveTo>
                      <a:pt x="982" y="0"/>
                    </a:moveTo>
                    <a:cubicBezTo>
                      <a:pt x="821" y="0"/>
                      <a:pt x="663" y="9"/>
                      <a:pt x="512" y="29"/>
                    </a:cubicBezTo>
                    <a:cubicBezTo>
                      <a:pt x="357" y="65"/>
                      <a:pt x="191" y="112"/>
                      <a:pt x="107" y="207"/>
                    </a:cubicBezTo>
                    <a:cubicBezTo>
                      <a:pt x="0" y="315"/>
                      <a:pt x="0" y="481"/>
                      <a:pt x="48" y="612"/>
                    </a:cubicBezTo>
                    <a:cubicBezTo>
                      <a:pt x="167" y="1029"/>
                      <a:pt x="488" y="1374"/>
                      <a:pt x="905" y="1612"/>
                    </a:cubicBezTo>
                    <a:cubicBezTo>
                      <a:pt x="1322" y="1850"/>
                      <a:pt x="1822" y="1981"/>
                      <a:pt x="2310" y="2077"/>
                    </a:cubicBezTo>
                    <a:cubicBezTo>
                      <a:pt x="2587" y="2125"/>
                      <a:pt x="2869" y="2163"/>
                      <a:pt x="3145" y="2163"/>
                    </a:cubicBezTo>
                    <a:cubicBezTo>
                      <a:pt x="3273" y="2163"/>
                      <a:pt x="3400" y="2155"/>
                      <a:pt x="3524" y="2136"/>
                    </a:cubicBezTo>
                    <a:cubicBezTo>
                      <a:pt x="3870" y="2077"/>
                      <a:pt x="4334" y="1922"/>
                      <a:pt x="4501" y="1684"/>
                    </a:cubicBezTo>
                    <a:cubicBezTo>
                      <a:pt x="4632" y="1481"/>
                      <a:pt x="4596" y="1065"/>
                      <a:pt x="4465" y="862"/>
                    </a:cubicBezTo>
                    <a:cubicBezTo>
                      <a:pt x="4358" y="707"/>
                      <a:pt x="4155" y="624"/>
                      <a:pt x="3941" y="565"/>
                    </a:cubicBezTo>
                    <a:cubicBezTo>
                      <a:pt x="3108" y="315"/>
                      <a:pt x="2262" y="88"/>
                      <a:pt x="1381" y="17"/>
                    </a:cubicBezTo>
                    <a:cubicBezTo>
                      <a:pt x="1248" y="6"/>
                      <a:pt x="1114" y="0"/>
                      <a:pt x="982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5974;p62">
                <a:extLst>
                  <a:ext uri="{FF2B5EF4-FFF2-40B4-BE49-F238E27FC236}">
                    <a16:creationId xmlns:a16="http://schemas.microsoft.com/office/drawing/2014/main" id="{61D0F30C-81E8-A78B-D10A-B1C828E89432}"/>
                  </a:ext>
                </a:extLst>
              </p:cNvPr>
              <p:cNvSpPr/>
              <p:nvPr/>
            </p:nvSpPr>
            <p:spPr>
              <a:xfrm>
                <a:off x="3655630" y="2611858"/>
                <a:ext cx="227117" cy="527968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10798" extrusionOk="0">
                    <a:moveTo>
                      <a:pt x="3740" y="1"/>
                    </a:moveTo>
                    <a:cubicBezTo>
                      <a:pt x="3382" y="24"/>
                      <a:pt x="2680" y="179"/>
                      <a:pt x="2335" y="358"/>
                    </a:cubicBezTo>
                    <a:cubicBezTo>
                      <a:pt x="2275" y="382"/>
                      <a:pt x="2275" y="441"/>
                      <a:pt x="2299" y="501"/>
                    </a:cubicBezTo>
                    <a:cubicBezTo>
                      <a:pt x="2668" y="1489"/>
                      <a:pt x="3204" y="3191"/>
                      <a:pt x="2656" y="5311"/>
                    </a:cubicBezTo>
                    <a:cubicBezTo>
                      <a:pt x="2096" y="7418"/>
                      <a:pt x="834" y="9133"/>
                      <a:pt x="358" y="9776"/>
                    </a:cubicBezTo>
                    <a:cubicBezTo>
                      <a:pt x="180" y="10014"/>
                      <a:pt x="1" y="10335"/>
                      <a:pt x="108" y="10597"/>
                    </a:cubicBezTo>
                    <a:cubicBezTo>
                      <a:pt x="161" y="10727"/>
                      <a:pt x="288" y="10798"/>
                      <a:pt x="422" y="10798"/>
                    </a:cubicBezTo>
                    <a:cubicBezTo>
                      <a:pt x="498" y="10798"/>
                      <a:pt x="575" y="10775"/>
                      <a:pt x="644" y="10728"/>
                    </a:cubicBezTo>
                    <a:cubicBezTo>
                      <a:pt x="2275" y="9657"/>
                      <a:pt x="3573" y="7847"/>
                      <a:pt x="4109" y="5858"/>
                    </a:cubicBezTo>
                    <a:cubicBezTo>
                      <a:pt x="4644" y="3906"/>
                      <a:pt x="4644" y="1715"/>
                      <a:pt x="3811" y="36"/>
                    </a:cubicBezTo>
                    <a:cubicBezTo>
                      <a:pt x="3799" y="13"/>
                      <a:pt x="3763" y="1"/>
                      <a:pt x="3740" y="1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5975;p62">
                <a:extLst>
                  <a:ext uri="{FF2B5EF4-FFF2-40B4-BE49-F238E27FC236}">
                    <a16:creationId xmlns:a16="http://schemas.microsoft.com/office/drawing/2014/main" id="{597475FA-B303-626A-3788-4781E052E8EC}"/>
                  </a:ext>
                </a:extLst>
              </p:cNvPr>
              <p:cNvSpPr/>
              <p:nvPr/>
            </p:nvSpPr>
            <p:spPr>
              <a:xfrm>
                <a:off x="4071336" y="2632394"/>
                <a:ext cx="215431" cy="440299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9005" extrusionOk="0">
                    <a:moveTo>
                      <a:pt x="127" y="0"/>
                    </a:moveTo>
                    <a:cubicBezTo>
                      <a:pt x="51" y="0"/>
                      <a:pt x="0" y="19"/>
                      <a:pt x="0" y="69"/>
                    </a:cubicBezTo>
                    <a:cubicBezTo>
                      <a:pt x="0" y="152"/>
                      <a:pt x="143" y="271"/>
                      <a:pt x="191" y="331"/>
                    </a:cubicBezTo>
                    <a:cubicBezTo>
                      <a:pt x="357" y="509"/>
                      <a:pt x="524" y="688"/>
                      <a:pt x="679" y="890"/>
                    </a:cubicBezTo>
                    <a:cubicBezTo>
                      <a:pt x="1000" y="1259"/>
                      <a:pt x="1262" y="1676"/>
                      <a:pt x="1512" y="2105"/>
                    </a:cubicBezTo>
                    <a:cubicBezTo>
                      <a:pt x="2072" y="3069"/>
                      <a:pt x="2858" y="5022"/>
                      <a:pt x="3477" y="8606"/>
                    </a:cubicBezTo>
                    <a:cubicBezTo>
                      <a:pt x="3497" y="8675"/>
                      <a:pt x="3642" y="9004"/>
                      <a:pt x="3765" y="9004"/>
                    </a:cubicBezTo>
                    <a:cubicBezTo>
                      <a:pt x="3789" y="9004"/>
                      <a:pt x="3813" y="8992"/>
                      <a:pt x="3834" y="8963"/>
                    </a:cubicBezTo>
                    <a:cubicBezTo>
                      <a:pt x="3941" y="8820"/>
                      <a:pt x="4405" y="5141"/>
                      <a:pt x="2346" y="1450"/>
                    </a:cubicBezTo>
                    <a:cubicBezTo>
                      <a:pt x="2036" y="866"/>
                      <a:pt x="1548" y="486"/>
                      <a:pt x="976" y="235"/>
                    </a:cubicBezTo>
                    <a:cubicBezTo>
                      <a:pt x="917" y="200"/>
                      <a:pt x="857" y="188"/>
                      <a:pt x="833" y="176"/>
                    </a:cubicBezTo>
                    <a:cubicBezTo>
                      <a:pt x="763" y="150"/>
                      <a:pt x="343" y="0"/>
                      <a:pt x="127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5976;p62">
                <a:extLst>
                  <a:ext uri="{FF2B5EF4-FFF2-40B4-BE49-F238E27FC236}">
                    <a16:creationId xmlns:a16="http://schemas.microsoft.com/office/drawing/2014/main" id="{A6CE3F23-9690-82FB-4952-07404C07E319}"/>
                  </a:ext>
                </a:extLst>
              </p:cNvPr>
              <p:cNvSpPr/>
              <p:nvPr/>
            </p:nvSpPr>
            <p:spPr>
              <a:xfrm>
                <a:off x="3448413" y="3235954"/>
                <a:ext cx="198563" cy="28246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5777" extrusionOk="0">
                    <a:moveTo>
                      <a:pt x="1560" y="0"/>
                    </a:moveTo>
                    <a:cubicBezTo>
                      <a:pt x="1560" y="12"/>
                      <a:pt x="1203" y="1476"/>
                      <a:pt x="977" y="2072"/>
                    </a:cubicBezTo>
                    <a:cubicBezTo>
                      <a:pt x="762" y="2667"/>
                      <a:pt x="0" y="4167"/>
                      <a:pt x="179" y="4263"/>
                    </a:cubicBezTo>
                    <a:cubicBezTo>
                      <a:pt x="187" y="4266"/>
                      <a:pt x="195" y="4268"/>
                      <a:pt x="204" y="4268"/>
                    </a:cubicBezTo>
                    <a:cubicBezTo>
                      <a:pt x="408" y="4268"/>
                      <a:pt x="964" y="3406"/>
                      <a:pt x="965" y="3405"/>
                    </a:cubicBezTo>
                    <a:lnTo>
                      <a:pt x="965" y="3405"/>
                    </a:lnTo>
                    <a:cubicBezTo>
                      <a:pt x="965" y="3406"/>
                      <a:pt x="322" y="5120"/>
                      <a:pt x="584" y="5215"/>
                    </a:cubicBezTo>
                    <a:cubicBezTo>
                      <a:pt x="591" y="5217"/>
                      <a:pt x="598" y="5218"/>
                      <a:pt x="605" y="5218"/>
                    </a:cubicBezTo>
                    <a:cubicBezTo>
                      <a:pt x="876" y="5218"/>
                      <a:pt x="1619" y="3811"/>
                      <a:pt x="1620" y="3810"/>
                    </a:cubicBezTo>
                    <a:lnTo>
                      <a:pt x="1620" y="3810"/>
                    </a:lnTo>
                    <a:cubicBezTo>
                      <a:pt x="1619" y="3811"/>
                      <a:pt x="1132" y="5703"/>
                      <a:pt x="1489" y="5775"/>
                    </a:cubicBezTo>
                    <a:cubicBezTo>
                      <a:pt x="1495" y="5776"/>
                      <a:pt x="1502" y="5777"/>
                      <a:pt x="1509" y="5777"/>
                    </a:cubicBezTo>
                    <a:cubicBezTo>
                      <a:pt x="1863" y="5777"/>
                      <a:pt x="2310" y="3978"/>
                      <a:pt x="2310" y="3977"/>
                    </a:cubicBezTo>
                    <a:lnTo>
                      <a:pt x="2310" y="3977"/>
                    </a:lnTo>
                    <a:cubicBezTo>
                      <a:pt x="2310" y="3978"/>
                      <a:pt x="2144" y="5477"/>
                      <a:pt x="2453" y="5477"/>
                    </a:cubicBezTo>
                    <a:cubicBezTo>
                      <a:pt x="2763" y="5477"/>
                      <a:pt x="3203" y="3453"/>
                      <a:pt x="3203" y="3453"/>
                    </a:cubicBezTo>
                    <a:cubicBezTo>
                      <a:pt x="3203" y="3453"/>
                      <a:pt x="3504" y="4445"/>
                      <a:pt x="3772" y="4445"/>
                    </a:cubicBezTo>
                    <a:cubicBezTo>
                      <a:pt x="3781" y="4445"/>
                      <a:pt x="3790" y="4443"/>
                      <a:pt x="3798" y="4441"/>
                    </a:cubicBezTo>
                    <a:cubicBezTo>
                      <a:pt x="4060" y="4358"/>
                      <a:pt x="3572" y="2191"/>
                      <a:pt x="3560" y="1762"/>
                    </a:cubicBezTo>
                    <a:cubicBezTo>
                      <a:pt x="3537" y="1322"/>
                      <a:pt x="3739" y="298"/>
                      <a:pt x="3739" y="29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5977;p62">
                <a:extLst>
                  <a:ext uri="{FF2B5EF4-FFF2-40B4-BE49-F238E27FC236}">
                    <a16:creationId xmlns:a16="http://schemas.microsoft.com/office/drawing/2014/main" id="{E25F42E6-44EE-54A3-8ED6-5B6FAA38B035}"/>
                  </a:ext>
                </a:extLst>
              </p:cNvPr>
              <p:cNvSpPr/>
              <p:nvPr/>
            </p:nvSpPr>
            <p:spPr>
              <a:xfrm>
                <a:off x="3478826" y="2661535"/>
                <a:ext cx="300851" cy="725944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14847" extrusionOk="0">
                    <a:moveTo>
                      <a:pt x="4769" y="1"/>
                    </a:moveTo>
                    <a:cubicBezTo>
                      <a:pt x="4564" y="1"/>
                      <a:pt x="4347" y="114"/>
                      <a:pt x="4129" y="378"/>
                    </a:cubicBezTo>
                    <a:cubicBezTo>
                      <a:pt x="3296" y="1390"/>
                      <a:pt x="1010" y="7057"/>
                      <a:pt x="152" y="13332"/>
                    </a:cubicBezTo>
                    <a:cubicBezTo>
                      <a:pt x="152" y="13379"/>
                      <a:pt x="152" y="13427"/>
                      <a:pt x="140" y="13475"/>
                    </a:cubicBezTo>
                    <a:cubicBezTo>
                      <a:pt x="105" y="13665"/>
                      <a:pt x="93" y="13879"/>
                      <a:pt x="57" y="14082"/>
                    </a:cubicBezTo>
                    <a:cubicBezTo>
                      <a:pt x="1" y="14575"/>
                      <a:pt x="2090" y="14847"/>
                      <a:pt x="3138" y="14847"/>
                    </a:cubicBezTo>
                    <a:cubicBezTo>
                      <a:pt x="3203" y="14847"/>
                      <a:pt x="3263" y="14846"/>
                      <a:pt x="3319" y="14844"/>
                    </a:cubicBezTo>
                    <a:cubicBezTo>
                      <a:pt x="3319" y="14844"/>
                      <a:pt x="3367" y="14594"/>
                      <a:pt x="3438" y="14165"/>
                    </a:cubicBezTo>
                    <a:cubicBezTo>
                      <a:pt x="3438" y="14129"/>
                      <a:pt x="3450" y="14106"/>
                      <a:pt x="3450" y="14070"/>
                    </a:cubicBezTo>
                    <a:cubicBezTo>
                      <a:pt x="3665" y="13010"/>
                      <a:pt x="4034" y="10962"/>
                      <a:pt x="4510" y="8652"/>
                    </a:cubicBezTo>
                    <a:cubicBezTo>
                      <a:pt x="5201" y="5295"/>
                      <a:pt x="6153" y="4354"/>
                      <a:pt x="6153" y="2807"/>
                    </a:cubicBezTo>
                    <a:cubicBezTo>
                      <a:pt x="6153" y="1585"/>
                      <a:pt x="5538" y="1"/>
                      <a:pt x="47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5978;p62">
                <a:extLst>
                  <a:ext uri="{FF2B5EF4-FFF2-40B4-BE49-F238E27FC236}">
                    <a16:creationId xmlns:a16="http://schemas.microsoft.com/office/drawing/2014/main" id="{FD81CFFB-B363-A7EE-9DA9-6378EF27BDA9}"/>
                  </a:ext>
                </a:extLst>
              </p:cNvPr>
              <p:cNvSpPr/>
              <p:nvPr/>
            </p:nvSpPr>
            <p:spPr>
              <a:xfrm>
                <a:off x="3485671" y="3311595"/>
                <a:ext cx="161891" cy="42588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871" extrusionOk="0">
                    <a:moveTo>
                      <a:pt x="12" y="1"/>
                    </a:moveTo>
                    <a:cubicBezTo>
                      <a:pt x="12" y="60"/>
                      <a:pt x="12" y="108"/>
                      <a:pt x="0" y="156"/>
                    </a:cubicBezTo>
                    <a:cubicBezTo>
                      <a:pt x="84" y="191"/>
                      <a:pt x="179" y="227"/>
                      <a:pt x="262" y="251"/>
                    </a:cubicBezTo>
                    <a:cubicBezTo>
                      <a:pt x="977" y="525"/>
                      <a:pt x="1715" y="703"/>
                      <a:pt x="2453" y="787"/>
                    </a:cubicBezTo>
                    <a:cubicBezTo>
                      <a:pt x="2739" y="834"/>
                      <a:pt x="3013" y="870"/>
                      <a:pt x="3298" y="870"/>
                    </a:cubicBezTo>
                    <a:cubicBezTo>
                      <a:pt x="3298" y="834"/>
                      <a:pt x="3310" y="811"/>
                      <a:pt x="3310" y="775"/>
                    </a:cubicBezTo>
                    <a:cubicBezTo>
                      <a:pt x="2715" y="715"/>
                      <a:pt x="2108" y="644"/>
                      <a:pt x="1501" y="477"/>
                    </a:cubicBezTo>
                    <a:cubicBezTo>
                      <a:pt x="989" y="358"/>
                      <a:pt x="489" y="191"/>
                      <a:pt x="12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5979;p62">
                <a:extLst>
                  <a:ext uri="{FF2B5EF4-FFF2-40B4-BE49-F238E27FC236}">
                    <a16:creationId xmlns:a16="http://schemas.microsoft.com/office/drawing/2014/main" id="{4677A1F9-6FC9-34AA-32C5-F226A6528D3F}"/>
                  </a:ext>
                </a:extLst>
              </p:cNvPr>
              <p:cNvSpPr/>
              <p:nvPr/>
            </p:nvSpPr>
            <p:spPr>
              <a:xfrm>
                <a:off x="3663209" y="2865672"/>
                <a:ext cx="104831" cy="40465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8276" extrusionOk="0">
                    <a:moveTo>
                      <a:pt x="2144" y="1"/>
                    </a:moveTo>
                    <a:cubicBezTo>
                      <a:pt x="2025" y="322"/>
                      <a:pt x="1882" y="667"/>
                      <a:pt x="1751" y="1001"/>
                    </a:cubicBezTo>
                    <a:cubicBezTo>
                      <a:pt x="1620" y="1322"/>
                      <a:pt x="1501" y="1668"/>
                      <a:pt x="1382" y="1989"/>
                    </a:cubicBezTo>
                    <a:cubicBezTo>
                      <a:pt x="1144" y="2668"/>
                      <a:pt x="953" y="3358"/>
                      <a:pt x="798" y="4061"/>
                    </a:cubicBezTo>
                    <a:cubicBezTo>
                      <a:pt x="727" y="4418"/>
                      <a:pt x="668" y="4763"/>
                      <a:pt x="596" y="5120"/>
                    </a:cubicBezTo>
                    <a:cubicBezTo>
                      <a:pt x="537" y="5478"/>
                      <a:pt x="453" y="5823"/>
                      <a:pt x="394" y="6180"/>
                    </a:cubicBezTo>
                    <a:cubicBezTo>
                      <a:pt x="239" y="6871"/>
                      <a:pt x="96" y="7573"/>
                      <a:pt x="1" y="8276"/>
                    </a:cubicBezTo>
                    <a:cubicBezTo>
                      <a:pt x="156" y="7573"/>
                      <a:pt x="310" y="6871"/>
                      <a:pt x="453" y="6180"/>
                    </a:cubicBezTo>
                    <a:cubicBezTo>
                      <a:pt x="608" y="5478"/>
                      <a:pt x="739" y="4775"/>
                      <a:pt x="894" y="4073"/>
                    </a:cubicBezTo>
                    <a:cubicBezTo>
                      <a:pt x="1037" y="3370"/>
                      <a:pt x="1227" y="2692"/>
                      <a:pt x="1453" y="2025"/>
                    </a:cubicBezTo>
                    <a:cubicBezTo>
                      <a:pt x="1668" y="1334"/>
                      <a:pt x="1953" y="679"/>
                      <a:pt x="2144" y="1"/>
                    </a:cubicBezTo>
                    <a:close/>
                  </a:path>
                </a:pathLst>
              </a:custGeom>
              <a:solidFill>
                <a:srgbClr val="ACC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5980;p62">
                <a:extLst>
                  <a:ext uri="{FF2B5EF4-FFF2-40B4-BE49-F238E27FC236}">
                    <a16:creationId xmlns:a16="http://schemas.microsoft.com/office/drawing/2014/main" id="{0C46588F-1913-B4AC-48B3-57BAFA2C60A3}"/>
                  </a:ext>
                </a:extLst>
              </p:cNvPr>
              <p:cNvSpPr/>
              <p:nvPr/>
            </p:nvSpPr>
            <p:spPr>
              <a:xfrm>
                <a:off x="4100429" y="1918379"/>
                <a:ext cx="183405" cy="285547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5840" extrusionOk="0">
                    <a:moveTo>
                      <a:pt x="823" y="1"/>
                    </a:moveTo>
                    <a:cubicBezTo>
                      <a:pt x="621" y="1"/>
                      <a:pt x="439" y="73"/>
                      <a:pt x="322" y="265"/>
                    </a:cubicBezTo>
                    <a:cubicBezTo>
                      <a:pt x="0" y="825"/>
                      <a:pt x="179" y="1873"/>
                      <a:pt x="310" y="2480"/>
                    </a:cubicBezTo>
                    <a:cubicBezTo>
                      <a:pt x="500" y="3313"/>
                      <a:pt x="846" y="4087"/>
                      <a:pt x="1203" y="4849"/>
                    </a:cubicBezTo>
                    <a:cubicBezTo>
                      <a:pt x="1417" y="5290"/>
                      <a:pt x="1715" y="5802"/>
                      <a:pt x="2203" y="5837"/>
                    </a:cubicBezTo>
                    <a:cubicBezTo>
                      <a:pt x="2222" y="5839"/>
                      <a:pt x="2241" y="5840"/>
                      <a:pt x="2261" y="5840"/>
                    </a:cubicBezTo>
                    <a:cubicBezTo>
                      <a:pt x="2505" y="5840"/>
                      <a:pt x="2752" y="5703"/>
                      <a:pt x="2917" y="5516"/>
                    </a:cubicBezTo>
                    <a:cubicBezTo>
                      <a:pt x="3108" y="5302"/>
                      <a:pt x="3215" y="5052"/>
                      <a:pt x="3286" y="4790"/>
                    </a:cubicBezTo>
                    <a:cubicBezTo>
                      <a:pt x="3751" y="3218"/>
                      <a:pt x="3167" y="1408"/>
                      <a:pt x="1870" y="432"/>
                    </a:cubicBezTo>
                    <a:cubicBezTo>
                      <a:pt x="1638" y="247"/>
                      <a:pt x="1196" y="1"/>
                      <a:pt x="823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5981;p62">
                <a:extLst>
                  <a:ext uri="{FF2B5EF4-FFF2-40B4-BE49-F238E27FC236}">
                    <a16:creationId xmlns:a16="http://schemas.microsoft.com/office/drawing/2014/main" id="{31356F05-9263-67A3-2AF6-4E4AB38331EA}"/>
                  </a:ext>
                </a:extLst>
              </p:cNvPr>
              <p:cNvSpPr/>
              <p:nvPr/>
            </p:nvSpPr>
            <p:spPr>
              <a:xfrm>
                <a:off x="3686532" y="1927865"/>
                <a:ext cx="594417" cy="678809"/>
              </a:xfrm>
              <a:custGeom>
                <a:avLst/>
                <a:gdLst/>
                <a:ahLst/>
                <a:cxnLst/>
                <a:rect l="l" t="t" r="r" b="b"/>
                <a:pathLst>
                  <a:path w="12157" h="13883" extrusionOk="0">
                    <a:moveTo>
                      <a:pt x="6280" y="0"/>
                    </a:moveTo>
                    <a:cubicBezTo>
                      <a:pt x="6157" y="0"/>
                      <a:pt x="6032" y="4"/>
                      <a:pt x="5906" y="12"/>
                    </a:cubicBezTo>
                    <a:cubicBezTo>
                      <a:pt x="2405" y="238"/>
                      <a:pt x="0" y="3846"/>
                      <a:pt x="417" y="7763"/>
                    </a:cubicBezTo>
                    <a:cubicBezTo>
                      <a:pt x="512" y="8715"/>
                      <a:pt x="774" y="9584"/>
                      <a:pt x="1143" y="10358"/>
                    </a:cubicBezTo>
                    <a:cubicBezTo>
                      <a:pt x="1214" y="10513"/>
                      <a:pt x="1286" y="10656"/>
                      <a:pt x="1381" y="10799"/>
                    </a:cubicBezTo>
                    <a:cubicBezTo>
                      <a:pt x="1393" y="10811"/>
                      <a:pt x="1393" y="10834"/>
                      <a:pt x="1405" y="10846"/>
                    </a:cubicBezTo>
                    <a:cubicBezTo>
                      <a:pt x="2441" y="12585"/>
                      <a:pt x="4120" y="13728"/>
                      <a:pt x="6013" y="13871"/>
                    </a:cubicBezTo>
                    <a:cubicBezTo>
                      <a:pt x="6167" y="13882"/>
                      <a:pt x="6322" y="13882"/>
                      <a:pt x="6465" y="13882"/>
                    </a:cubicBezTo>
                    <a:lnTo>
                      <a:pt x="6858" y="13882"/>
                    </a:lnTo>
                    <a:cubicBezTo>
                      <a:pt x="8180" y="13811"/>
                      <a:pt x="9192" y="13490"/>
                      <a:pt x="9954" y="13001"/>
                    </a:cubicBezTo>
                    <a:cubicBezTo>
                      <a:pt x="10132" y="12882"/>
                      <a:pt x="10311" y="12751"/>
                      <a:pt x="10454" y="12620"/>
                    </a:cubicBezTo>
                    <a:lnTo>
                      <a:pt x="10478" y="12597"/>
                    </a:lnTo>
                    <a:cubicBezTo>
                      <a:pt x="11347" y="11811"/>
                      <a:pt x="11811" y="10680"/>
                      <a:pt x="12025" y="9358"/>
                    </a:cubicBezTo>
                    <a:cubicBezTo>
                      <a:pt x="12037" y="9191"/>
                      <a:pt x="12061" y="9049"/>
                      <a:pt x="12085" y="8882"/>
                    </a:cubicBezTo>
                    <a:lnTo>
                      <a:pt x="12085" y="8846"/>
                    </a:lnTo>
                    <a:cubicBezTo>
                      <a:pt x="12144" y="8334"/>
                      <a:pt x="12156" y="7798"/>
                      <a:pt x="12156" y="7227"/>
                    </a:cubicBezTo>
                    <a:cubicBezTo>
                      <a:pt x="12110" y="2794"/>
                      <a:pt x="9649" y="0"/>
                      <a:pt x="6280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5982;p62">
                <a:extLst>
                  <a:ext uri="{FF2B5EF4-FFF2-40B4-BE49-F238E27FC236}">
                    <a16:creationId xmlns:a16="http://schemas.microsoft.com/office/drawing/2014/main" id="{5BE4E63B-1511-57D9-142D-FB957CA692AA}"/>
                  </a:ext>
                </a:extLst>
              </p:cNvPr>
              <p:cNvSpPr/>
              <p:nvPr/>
            </p:nvSpPr>
            <p:spPr>
              <a:xfrm>
                <a:off x="3588106" y="1811690"/>
                <a:ext cx="776648" cy="509730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10425" extrusionOk="0">
                    <a:moveTo>
                      <a:pt x="11593" y="0"/>
                    </a:moveTo>
                    <a:cubicBezTo>
                      <a:pt x="11534" y="0"/>
                      <a:pt x="11476" y="2"/>
                      <a:pt x="11419" y="6"/>
                    </a:cubicBezTo>
                    <a:cubicBezTo>
                      <a:pt x="10847" y="54"/>
                      <a:pt x="10300" y="173"/>
                      <a:pt x="9776" y="376"/>
                    </a:cubicBezTo>
                    <a:cubicBezTo>
                      <a:pt x="9478" y="495"/>
                      <a:pt x="9192" y="626"/>
                      <a:pt x="8942" y="804"/>
                    </a:cubicBezTo>
                    <a:cubicBezTo>
                      <a:pt x="8811" y="888"/>
                      <a:pt x="8692" y="971"/>
                      <a:pt x="8561" y="1078"/>
                    </a:cubicBezTo>
                    <a:cubicBezTo>
                      <a:pt x="8526" y="1102"/>
                      <a:pt x="8478" y="1138"/>
                      <a:pt x="8454" y="1161"/>
                    </a:cubicBezTo>
                    <a:cubicBezTo>
                      <a:pt x="8124" y="1155"/>
                      <a:pt x="7775" y="1148"/>
                      <a:pt x="7409" y="1148"/>
                    </a:cubicBezTo>
                    <a:cubicBezTo>
                      <a:pt x="7142" y="1148"/>
                      <a:pt x="6867" y="1151"/>
                      <a:pt x="6585" y="1161"/>
                    </a:cubicBezTo>
                    <a:cubicBezTo>
                      <a:pt x="6002" y="1197"/>
                      <a:pt x="5394" y="1245"/>
                      <a:pt x="4775" y="1328"/>
                    </a:cubicBezTo>
                    <a:cubicBezTo>
                      <a:pt x="3966" y="1459"/>
                      <a:pt x="3168" y="1661"/>
                      <a:pt x="2489" y="1971"/>
                    </a:cubicBezTo>
                    <a:lnTo>
                      <a:pt x="2394" y="2019"/>
                    </a:lnTo>
                    <a:cubicBezTo>
                      <a:pt x="2358" y="1959"/>
                      <a:pt x="2323" y="1900"/>
                      <a:pt x="2275" y="1840"/>
                    </a:cubicBezTo>
                    <a:cubicBezTo>
                      <a:pt x="2132" y="1638"/>
                      <a:pt x="1965" y="1399"/>
                      <a:pt x="1739" y="1304"/>
                    </a:cubicBezTo>
                    <a:cubicBezTo>
                      <a:pt x="1668" y="1266"/>
                      <a:pt x="1585" y="1245"/>
                      <a:pt x="1503" y="1245"/>
                    </a:cubicBezTo>
                    <a:cubicBezTo>
                      <a:pt x="1380" y="1245"/>
                      <a:pt x="1258" y="1292"/>
                      <a:pt x="1180" y="1399"/>
                    </a:cubicBezTo>
                    <a:cubicBezTo>
                      <a:pt x="1037" y="1614"/>
                      <a:pt x="1168" y="1900"/>
                      <a:pt x="1263" y="2090"/>
                    </a:cubicBezTo>
                    <a:cubicBezTo>
                      <a:pt x="1322" y="2209"/>
                      <a:pt x="1406" y="2316"/>
                      <a:pt x="1477" y="2412"/>
                    </a:cubicBezTo>
                    <a:cubicBezTo>
                      <a:pt x="1299" y="2352"/>
                      <a:pt x="1120" y="2316"/>
                      <a:pt x="941" y="2316"/>
                    </a:cubicBezTo>
                    <a:cubicBezTo>
                      <a:pt x="727" y="2316"/>
                      <a:pt x="191" y="2388"/>
                      <a:pt x="418" y="2697"/>
                    </a:cubicBezTo>
                    <a:cubicBezTo>
                      <a:pt x="572" y="2888"/>
                      <a:pt x="775" y="3043"/>
                      <a:pt x="1013" y="3102"/>
                    </a:cubicBezTo>
                    <a:cubicBezTo>
                      <a:pt x="418" y="3840"/>
                      <a:pt x="168" y="4769"/>
                      <a:pt x="96" y="5674"/>
                    </a:cubicBezTo>
                    <a:cubicBezTo>
                      <a:pt x="1" y="6781"/>
                      <a:pt x="179" y="7829"/>
                      <a:pt x="394" y="8519"/>
                    </a:cubicBezTo>
                    <a:cubicBezTo>
                      <a:pt x="465" y="8817"/>
                      <a:pt x="608" y="9055"/>
                      <a:pt x="775" y="9281"/>
                    </a:cubicBezTo>
                    <a:cubicBezTo>
                      <a:pt x="846" y="9341"/>
                      <a:pt x="930" y="9377"/>
                      <a:pt x="1013" y="9424"/>
                    </a:cubicBezTo>
                    <a:cubicBezTo>
                      <a:pt x="1382" y="9603"/>
                      <a:pt x="1787" y="9651"/>
                      <a:pt x="2192" y="9651"/>
                    </a:cubicBezTo>
                    <a:cubicBezTo>
                      <a:pt x="2358" y="9651"/>
                      <a:pt x="2537" y="9651"/>
                      <a:pt x="2680" y="9722"/>
                    </a:cubicBezTo>
                    <a:cubicBezTo>
                      <a:pt x="2954" y="9853"/>
                      <a:pt x="3049" y="10174"/>
                      <a:pt x="3287" y="10353"/>
                    </a:cubicBezTo>
                    <a:cubicBezTo>
                      <a:pt x="3323" y="10377"/>
                      <a:pt x="3370" y="10389"/>
                      <a:pt x="3394" y="10413"/>
                    </a:cubicBezTo>
                    <a:cubicBezTo>
                      <a:pt x="3418" y="10424"/>
                      <a:pt x="3454" y="10424"/>
                      <a:pt x="3489" y="10424"/>
                    </a:cubicBezTo>
                    <a:cubicBezTo>
                      <a:pt x="3739" y="10424"/>
                      <a:pt x="3954" y="10293"/>
                      <a:pt x="4085" y="10079"/>
                    </a:cubicBezTo>
                    <a:cubicBezTo>
                      <a:pt x="4228" y="9817"/>
                      <a:pt x="4251" y="9472"/>
                      <a:pt x="4228" y="9186"/>
                    </a:cubicBezTo>
                    <a:cubicBezTo>
                      <a:pt x="4216" y="8996"/>
                      <a:pt x="4168" y="8805"/>
                      <a:pt x="4109" y="8603"/>
                    </a:cubicBezTo>
                    <a:lnTo>
                      <a:pt x="4109" y="8591"/>
                    </a:lnTo>
                    <a:cubicBezTo>
                      <a:pt x="4239" y="8591"/>
                      <a:pt x="4394" y="8531"/>
                      <a:pt x="4525" y="8472"/>
                    </a:cubicBezTo>
                    <a:cubicBezTo>
                      <a:pt x="4716" y="8388"/>
                      <a:pt x="4906" y="8281"/>
                      <a:pt x="5049" y="8127"/>
                    </a:cubicBezTo>
                    <a:cubicBezTo>
                      <a:pt x="5287" y="7865"/>
                      <a:pt x="5371" y="7507"/>
                      <a:pt x="5371" y="7150"/>
                    </a:cubicBezTo>
                    <a:cubicBezTo>
                      <a:pt x="5371" y="6698"/>
                      <a:pt x="5240" y="6281"/>
                      <a:pt x="5252" y="5841"/>
                    </a:cubicBezTo>
                    <a:cubicBezTo>
                      <a:pt x="5263" y="5436"/>
                      <a:pt x="5430" y="5079"/>
                      <a:pt x="5656" y="4757"/>
                    </a:cubicBezTo>
                    <a:cubicBezTo>
                      <a:pt x="5716" y="4662"/>
                      <a:pt x="5787" y="4555"/>
                      <a:pt x="5859" y="4471"/>
                    </a:cubicBezTo>
                    <a:cubicBezTo>
                      <a:pt x="5918" y="4531"/>
                      <a:pt x="6002" y="4590"/>
                      <a:pt x="6061" y="4638"/>
                    </a:cubicBezTo>
                    <a:cubicBezTo>
                      <a:pt x="6335" y="4840"/>
                      <a:pt x="6680" y="4971"/>
                      <a:pt x="7026" y="5031"/>
                    </a:cubicBezTo>
                    <a:cubicBezTo>
                      <a:pt x="7119" y="5045"/>
                      <a:pt x="7215" y="5053"/>
                      <a:pt x="7310" y="5053"/>
                    </a:cubicBezTo>
                    <a:cubicBezTo>
                      <a:pt x="7544" y="5053"/>
                      <a:pt x="7779" y="5006"/>
                      <a:pt x="7990" y="4888"/>
                    </a:cubicBezTo>
                    <a:cubicBezTo>
                      <a:pt x="8204" y="4769"/>
                      <a:pt x="8359" y="4578"/>
                      <a:pt x="8442" y="4364"/>
                    </a:cubicBezTo>
                    <a:cubicBezTo>
                      <a:pt x="8692" y="4555"/>
                      <a:pt x="8978" y="4674"/>
                      <a:pt x="9288" y="4721"/>
                    </a:cubicBezTo>
                    <a:cubicBezTo>
                      <a:pt x="9343" y="4729"/>
                      <a:pt x="9401" y="4732"/>
                      <a:pt x="9460" y="4732"/>
                    </a:cubicBezTo>
                    <a:cubicBezTo>
                      <a:pt x="9784" y="4732"/>
                      <a:pt x="10150" y="4623"/>
                      <a:pt x="10371" y="4412"/>
                    </a:cubicBezTo>
                    <a:cubicBezTo>
                      <a:pt x="10490" y="4531"/>
                      <a:pt x="10609" y="4650"/>
                      <a:pt x="10740" y="4757"/>
                    </a:cubicBezTo>
                    <a:cubicBezTo>
                      <a:pt x="11145" y="5055"/>
                      <a:pt x="11633" y="5233"/>
                      <a:pt x="12133" y="5257"/>
                    </a:cubicBezTo>
                    <a:cubicBezTo>
                      <a:pt x="12169" y="5258"/>
                      <a:pt x="12207" y="5259"/>
                      <a:pt x="12245" y="5259"/>
                    </a:cubicBezTo>
                    <a:cubicBezTo>
                      <a:pt x="12547" y="5259"/>
                      <a:pt x="12906" y="5213"/>
                      <a:pt x="13181" y="5055"/>
                    </a:cubicBezTo>
                    <a:cubicBezTo>
                      <a:pt x="13253" y="5061"/>
                      <a:pt x="13321" y="5064"/>
                      <a:pt x="13388" y="5064"/>
                    </a:cubicBezTo>
                    <a:cubicBezTo>
                      <a:pt x="13455" y="5064"/>
                      <a:pt x="13520" y="5061"/>
                      <a:pt x="13586" y="5055"/>
                    </a:cubicBezTo>
                    <a:cubicBezTo>
                      <a:pt x="13919" y="5019"/>
                      <a:pt x="14241" y="4912"/>
                      <a:pt x="14479" y="4674"/>
                    </a:cubicBezTo>
                    <a:cubicBezTo>
                      <a:pt x="14657" y="4495"/>
                      <a:pt x="14753" y="4281"/>
                      <a:pt x="14753" y="4043"/>
                    </a:cubicBezTo>
                    <a:cubicBezTo>
                      <a:pt x="14872" y="3959"/>
                      <a:pt x="14967" y="3888"/>
                      <a:pt x="15074" y="3805"/>
                    </a:cubicBezTo>
                    <a:cubicBezTo>
                      <a:pt x="15598" y="3400"/>
                      <a:pt x="15884" y="2697"/>
                      <a:pt x="15658" y="2054"/>
                    </a:cubicBezTo>
                    <a:cubicBezTo>
                      <a:pt x="15550" y="1757"/>
                      <a:pt x="15348" y="1519"/>
                      <a:pt x="15086" y="1340"/>
                    </a:cubicBezTo>
                    <a:cubicBezTo>
                      <a:pt x="14788" y="1149"/>
                      <a:pt x="14431" y="1090"/>
                      <a:pt x="14098" y="1078"/>
                    </a:cubicBezTo>
                    <a:cubicBezTo>
                      <a:pt x="14046" y="1076"/>
                      <a:pt x="13993" y="1076"/>
                      <a:pt x="13940" y="1076"/>
                    </a:cubicBezTo>
                    <a:cubicBezTo>
                      <a:pt x="13586" y="1076"/>
                      <a:pt x="13224" y="1110"/>
                      <a:pt x="12872" y="1161"/>
                    </a:cubicBezTo>
                    <a:cubicBezTo>
                      <a:pt x="12907" y="971"/>
                      <a:pt x="12883" y="780"/>
                      <a:pt x="12800" y="590"/>
                    </a:cubicBezTo>
                    <a:cubicBezTo>
                      <a:pt x="12578" y="136"/>
                      <a:pt x="12057" y="0"/>
                      <a:pt x="11593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5983;p62">
                <a:extLst>
                  <a:ext uri="{FF2B5EF4-FFF2-40B4-BE49-F238E27FC236}">
                    <a16:creationId xmlns:a16="http://schemas.microsoft.com/office/drawing/2014/main" id="{30899705-4E3F-FCCE-AFDD-882A48F9F4FD}"/>
                  </a:ext>
                </a:extLst>
              </p:cNvPr>
              <p:cNvSpPr/>
              <p:nvPr/>
            </p:nvSpPr>
            <p:spPr>
              <a:xfrm>
                <a:off x="3593925" y="1868457"/>
                <a:ext cx="318502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4800" extrusionOk="0">
                    <a:moveTo>
                      <a:pt x="6502" y="0"/>
                    </a:moveTo>
                    <a:cubicBezTo>
                      <a:pt x="5906" y="24"/>
                      <a:pt x="5299" y="84"/>
                      <a:pt x="4704" y="167"/>
                    </a:cubicBezTo>
                    <a:cubicBezTo>
                      <a:pt x="4621" y="346"/>
                      <a:pt x="4537" y="524"/>
                      <a:pt x="4394" y="655"/>
                    </a:cubicBezTo>
                    <a:cubicBezTo>
                      <a:pt x="3966" y="1060"/>
                      <a:pt x="3156" y="858"/>
                      <a:pt x="2680" y="1215"/>
                    </a:cubicBezTo>
                    <a:cubicBezTo>
                      <a:pt x="2501" y="1334"/>
                      <a:pt x="2394" y="1536"/>
                      <a:pt x="2263" y="1703"/>
                    </a:cubicBezTo>
                    <a:cubicBezTo>
                      <a:pt x="2072" y="1947"/>
                      <a:pt x="1886" y="2035"/>
                      <a:pt x="1664" y="2035"/>
                    </a:cubicBezTo>
                    <a:cubicBezTo>
                      <a:pt x="1540" y="2035"/>
                      <a:pt x="1405" y="2008"/>
                      <a:pt x="1251" y="1965"/>
                    </a:cubicBezTo>
                    <a:cubicBezTo>
                      <a:pt x="1144" y="1941"/>
                      <a:pt x="1061" y="1929"/>
                      <a:pt x="953" y="1905"/>
                    </a:cubicBezTo>
                    <a:cubicBezTo>
                      <a:pt x="346" y="2655"/>
                      <a:pt x="72" y="3608"/>
                      <a:pt x="1" y="4513"/>
                    </a:cubicBezTo>
                    <a:cubicBezTo>
                      <a:pt x="1" y="4549"/>
                      <a:pt x="13" y="4560"/>
                      <a:pt x="25" y="4584"/>
                    </a:cubicBezTo>
                    <a:cubicBezTo>
                      <a:pt x="103" y="4718"/>
                      <a:pt x="244" y="4800"/>
                      <a:pt x="398" y="4800"/>
                    </a:cubicBezTo>
                    <a:cubicBezTo>
                      <a:pt x="409" y="4800"/>
                      <a:pt x="419" y="4799"/>
                      <a:pt x="430" y="4799"/>
                    </a:cubicBezTo>
                    <a:cubicBezTo>
                      <a:pt x="680" y="4763"/>
                      <a:pt x="799" y="4477"/>
                      <a:pt x="882" y="4239"/>
                    </a:cubicBezTo>
                    <a:cubicBezTo>
                      <a:pt x="965" y="3977"/>
                      <a:pt x="1037" y="3727"/>
                      <a:pt x="1120" y="3453"/>
                    </a:cubicBezTo>
                    <a:cubicBezTo>
                      <a:pt x="1156" y="3275"/>
                      <a:pt x="1251" y="3072"/>
                      <a:pt x="1442" y="3036"/>
                    </a:cubicBezTo>
                    <a:cubicBezTo>
                      <a:pt x="1453" y="3035"/>
                      <a:pt x="1464" y="3035"/>
                      <a:pt x="1475" y="3035"/>
                    </a:cubicBezTo>
                    <a:cubicBezTo>
                      <a:pt x="1573" y="3035"/>
                      <a:pt x="1676" y="3078"/>
                      <a:pt x="1751" y="3132"/>
                    </a:cubicBezTo>
                    <a:cubicBezTo>
                      <a:pt x="1965" y="3251"/>
                      <a:pt x="2156" y="3394"/>
                      <a:pt x="2382" y="3489"/>
                    </a:cubicBezTo>
                    <a:cubicBezTo>
                      <a:pt x="2466" y="3518"/>
                      <a:pt x="2558" y="3534"/>
                      <a:pt x="2647" y="3534"/>
                    </a:cubicBezTo>
                    <a:cubicBezTo>
                      <a:pt x="2810" y="3534"/>
                      <a:pt x="2964" y="3481"/>
                      <a:pt x="3049" y="3358"/>
                    </a:cubicBezTo>
                    <a:cubicBezTo>
                      <a:pt x="3216" y="3096"/>
                      <a:pt x="3001" y="2763"/>
                      <a:pt x="3120" y="2489"/>
                    </a:cubicBezTo>
                    <a:cubicBezTo>
                      <a:pt x="3221" y="2265"/>
                      <a:pt x="3521" y="2178"/>
                      <a:pt x="3784" y="2178"/>
                    </a:cubicBezTo>
                    <a:cubicBezTo>
                      <a:pt x="3801" y="2178"/>
                      <a:pt x="3818" y="2178"/>
                      <a:pt x="3835" y="2179"/>
                    </a:cubicBezTo>
                    <a:cubicBezTo>
                      <a:pt x="4120" y="2203"/>
                      <a:pt x="4406" y="2298"/>
                      <a:pt x="4692" y="2298"/>
                    </a:cubicBezTo>
                    <a:cubicBezTo>
                      <a:pt x="4990" y="2286"/>
                      <a:pt x="5299" y="2132"/>
                      <a:pt x="5323" y="1870"/>
                    </a:cubicBezTo>
                    <a:cubicBezTo>
                      <a:pt x="5347" y="1751"/>
                      <a:pt x="5287" y="1608"/>
                      <a:pt x="5252" y="1489"/>
                    </a:cubicBezTo>
                    <a:cubicBezTo>
                      <a:pt x="5228" y="1370"/>
                      <a:pt x="5228" y="1215"/>
                      <a:pt x="5323" y="1131"/>
                    </a:cubicBezTo>
                    <a:cubicBezTo>
                      <a:pt x="5371" y="1108"/>
                      <a:pt x="5442" y="1072"/>
                      <a:pt x="5525" y="1060"/>
                    </a:cubicBezTo>
                    <a:cubicBezTo>
                      <a:pt x="5942" y="953"/>
                      <a:pt x="6383" y="762"/>
                      <a:pt x="6490" y="381"/>
                    </a:cubicBezTo>
                    <a:cubicBezTo>
                      <a:pt x="6514" y="262"/>
                      <a:pt x="6502" y="119"/>
                      <a:pt x="6502" y="0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5984;p62">
                <a:extLst>
                  <a:ext uri="{FF2B5EF4-FFF2-40B4-BE49-F238E27FC236}">
                    <a16:creationId xmlns:a16="http://schemas.microsoft.com/office/drawing/2014/main" id="{656505FE-AE78-AE77-DB90-B01F05DB2498}"/>
                  </a:ext>
                </a:extLst>
              </p:cNvPr>
              <p:cNvSpPr/>
              <p:nvPr/>
            </p:nvSpPr>
            <p:spPr>
              <a:xfrm>
                <a:off x="3580576" y="2238886"/>
                <a:ext cx="182232" cy="218463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468" extrusionOk="0">
                    <a:moveTo>
                      <a:pt x="1408" y="1"/>
                    </a:moveTo>
                    <a:cubicBezTo>
                      <a:pt x="1300" y="1"/>
                      <a:pt x="1188" y="11"/>
                      <a:pt x="1072" y="32"/>
                    </a:cubicBezTo>
                    <a:cubicBezTo>
                      <a:pt x="798" y="92"/>
                      <a:pt x="524" y="247"/>
                      <a:pt x="322" y="521"/>
                    </a:cubicBezTo>
                    <a:cubicBezTo>
                      <a:pt x="95" y="842"/>
                      <a:pt x="0" y="1235"/>
                      <a:pt x="24" y="1604"/>
                    </a:cubicBezTo>
                    <a:cubicBezTo>
                      <a:pt x="24" y="2426"/>
                      <a:pt x="405" y="3211"/>
                      <a:pt x="1036" y="3771"/>
                    </a:cubicBezTo>
                    <a:cubicBezTo>
                      <a:pt x="1417" y="4104"/>
                      <a:pt x="1929" y="4426"/>
                      <a:pt x="2453" y="4462"/>
                    </a:cubicBezTo>
                    <a:cubicBezTo>
                      <a:pt x="2495" y="4466"/>
                      <a:pt x="2536" y="4468"/>
                      <a:pt x="2577" y="4468"/>
                    </a:cubicBezTo>
                    <a:cubicBezTo>
                      <a:pt x="3112" y="4468"/>
                      <a:pt x="3523" y="4111"/>
                      <a:pt x="3655" y="3569"/>
                    </a:cubicBezTo>
                    <a:cubicBezTo>
                      <a:pt x="3727" y="3295"/>
                      <a:pt x="3703" y="2973"/>
                      <a:pt x="3655" y="2699"/>
                    </a:cubicBezTo>
                    <a:cubicBezTo>
                      <a:pt x="3501" y="1554"/>
                      <a:pt x="2746" y="1"/>
                      <a:pt x="1408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5985;p62">
                <a:extLst>
                  <a:ext uri="{FF2B5EF4-FFF2-40B4-BE49-F238E27FC236}">
                    <a16:creationId xmlns:a16="http://schemas.microsoft.com/office/drawing/2014/main" id="{FFE712BF-FC48-1E9D-DB99-3165626177F5}"/>
                  </a:ext>
                </a:extLst>
              </p:cNvPr>
              <p:cNvSpPr/>
              <p:nvPr/>
            </p:nvSpPr>
            <p:spPr>
              <a:xfrm>
                <a:off x="3615487" y="2297511"/>
                <a:ext cx="89673" cy="103657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120" extrusionOk="0">
                    <a:moveTo>
                      <a:pt x="560" y="0"/>
                    </a:moveTo>
                    <a:cubicBezTo>
                      <a:pt x="358" y="0"/>
                      <a:pt x="0" y="143"/>
                      <a:pt x="0" y="369"/>
                    </a:cubicBezTo>
                    <a:cubicBezTo>
                      <a:pt x="18" y="414"/>
                      <a:pt x="62" y="438"/>
                      <a:pt x="103" y="438"/>
                    </a:cubicBezTo>
                    <a:cubicBezTo>
                      <a:pt x="117" y="438"/>
                      <a:pt x="131" y="435"/>
                      <a:pt x="143" y="429"/>
                    </a:cubicBezTo>
                    <a:cubicBezTo>
                      <a:pt x="227" y="381"/>
                      <a:pt x="274" y="286"/>
                      <a:pt x="358" y="250"/>
                    </a:cubicBezTo>
                    <a:cubicBezTo>
                      <a:pt x="413" y="230"/>
                      <a:pt x="472" y="217"/>
                      <a:pt x="529" y="217"/>
                    </a:cubicBezTo>
                    <a:cubicBezTo>
                      <a:pt x="569" y="217"/>
                      <a:pt x="608" y="223"/>
                      <a:pt x="643" y="238"/>
                    </a:cubicBezTo>
                    <a:cubicBezTo>
                      <a:pt x="703" y="250"/>
                      <a:pt x="751" y="262"/>
                      <a:pt x="798" y="286"/>
                    </a:cubicBezTo>
                    <a:cubicBezTo>
                      <a:pt x="691" y="417"/>
                      <a:pt x="620" y="548"/>
                      <a:pt x="572" y="691"/>
                    </a:cubicBezTo>
                    <a:cubicBezTo>
                      <a:pt x="536" y="786"/>
                      <a:pt x="524" y="881"/>
                      <a:pt x="536" y="977"/>
                    </a:cubicBezTo>
                    <a:cubicBezTo>
                      <a:pt x="560" y="1084"/>
                      <a:pt x="572" y="1203"/>
                      <a:pt x="643" y="1274"/>
                    </a:cubicBezTo>
                    <a:cubicBezTo>
                      <a:pt x="662" y="1293"/>
                      <a:pt x="685" y="1301"/>
                      <a:pt x="707" y="1301"/>
                    </a:cubicBezTo>
                    <a:cubicBezTo>
                      <a:pt x="754" y="1301"/>
                      <a:pt x="798" y="1264"/>
                      <a:pt x="798" y="1215"/>
                    </a:cubicBezTo>
                    <a:cubicBezTo>
                      <a:pt x="810" y="1167"/>
                      <a:pt x="798" y="1131"/>
                      <a:pt x="774" y="1084"/>
                    </a:cubicBezTo>
                    <a:lnTo>
                      <a:pt x="774" y="1048"/>
                    </a:lnTo>
                    <a:lnTo>
                      <a:pt x="774" y="1036"/>
                    </a:lnTo>
                    <a:lnTo>
                      <a:pt x="774" y="977"/>
                    </a:lnTo>
                    <a:cubicBezTo>
                      <a:pt x="774" y="881"/>
                      <a:pt x="774" y="834"/>
                      <a:pt x="798" y="750"/>
                    </a:cubicBezTo>
                    <a:cubicBezTo>
                      <a:pt x="822" y="631"/>
                      <a:pt x="882" y="512"/>
                      <a:pt x="977" y="417"/>
                    </a:cubicBezTo>
                    <a:cubicBezTo>
                      <a:pt x="1060" y="488"/>
                      <a:pt x="1132" y="572"/>
                      <a:pt x="1191" y="667"/>
                    </a:cubicBezTo>
                    <a:cubicBezTo>
                      <a:pt x="1489" y="1048"/>
                      <a:pt x="1655" y="1560"/>
                      <a:pt x="1632" y="2048"/>
                    </a:cubicBezTo>
                    <a:cubicBezTo>
                      <a:pt x="1632" y="2096"/>
                      <a:pt x="1664" y="2120"/>
                      <a:pt x="1699" y="2120"/>
                    </a:cubicBezTo>
                    <a:cubicBezTo>
                      <a:pt x="1733" y="2120"/>
                      <a:pt x="1769" y="2096"/>
                      <a:pt x="1774" y="2048"/>
                    </a:cubicBezTo>
                    <a:cubicBezTo>
                      <a:pt x="1834" y="1441"/>
                      <a:pt x="1655" y="834"/>
                      <a:pt x="1251" y="369"/>
                    </a:cubicBezTo>
                    <a:cubicBezTo>
                      <a:pt x="1072" y="179"/>
                      <a:pt x="834" y="0"/>
                      <a:pt x="560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5986;p62">
                <a:extLst>
                  <a:ext uri="{FF2B5EF4-FFF2-40B4-BE49-F238E27FC236}">
                    <a16:creationId xmlns:a16="http://schemas.microsoft.com/office/drawing/2014/main" id="{043AFC95-1BF5-92F8-74BF-6B4D2F276FD3}"/>
                  </a:ext>
                </a:extLst>
              </p:cNvPr>
              <p:cNvSpPr/>
              <p:nvPr/>
            </p:nvSpPr>
            <p:spPr>
              <a:xfrm>
                <a:off x="4003763" y="2375890"/>
                <a:ext cx="174702" cy="71289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1458" extrusionOk="0">
                    <a:moveTo>
                      <a:pt x="676" y="1"/>
                    </a:moveTo>
                    <a:cubicBezTo>
                      <a:pt x="594" y="1"/>
                      <a:pt x="514" y="12"/>
                      <a:pt x="430" y="40"/>
                    </a:cubicBezTo>
                    <a:cubicBezTo>
                      <a:pt x="1" y="195"/>
                      <a:pt x="620" y="1457"/>
                      <a:pt x="1727" y="1457"/>
                    </a:cubicBezTo>
                    <a:cubicBezTo>
                      <a:pt x="2811" y="1457"/>
                      <a:pt x="3573" y="624"/>
                      <a:pt x="3347" y="267"/>
                    </a:cubicBezTo>
                    <a:cubicBezTo>
                      <a:pt x="3318" y="224"/>
                      <a:pt x="3252" y="210"/>
                      <a:pt x="3154" y="210"/>
                    </a:cubicBezTo>
                    <a:cubicBezTo>
                      <a:pt x="2975" y="210"/>
                      <a:pt x="2687" y="255"/>
                      <a:pt x="2311" y="255"/>
                    </a:cubicBezTo>
                    <a:cubicBezTo>
                      <a:pt x="2207" y="255"/>
                      <a:pt x="2095" y="252"/>
                      <a:pt x="1977" y="243"/>
                    </a:cubicBezTo>
                    <a:cubicBezTo>
                      <a:pt x="1355" y="195"/>
                      <a:pt x="1010" y="1"/>
                      <a:pt x="6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5989;p62">
                <a:extLst>
                  <a:ext uri="{FF2B5EF4-FFF2-40B4-BE49-F238E27FC236}">
                    <a16:creationId xmlns:a16="http://schemas.microsoft.com/office/drawing/2014/main" id="{95BF251B-4FA6-A325-685B-37CB3EB347D0}"/>
                  </a:ext>
                </a:extLst>
              </p:cNvPr>
              <p:cNvSpPr/>
              <p:nvPr/>
            </p:nvSpPr>
            <p:spPr>
              <a:xfrm>
                <a:off x="3981076" y="2259618"/>
                <a:ext cx="41365" cy="6239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76" extrusionOk="0">
                    <a:moveTo>
                      <a:pt x="430" y="0"/>
                    </a:moveTo>
                    <a:cubicBezTo>
                      <a:pt x="422" y="0"/>
                      <a:pt x="413" y="0"/>
                      <a:pt x="405" y="1"/>
                    </a:cubicBezTo>
                    <a:cubicBezTo>
                      <a:pt x="179" y="13"/>
                      <a:pt x="1" y="299"/>
                      <a:pt x="12" y="656"/>
                    </a:cubicBezTo>
                    <a:cubicBezTo>
                      <a:pt x="24" y="1006"/>
                      <a:pt x="218" y="1276"/>
                      <a:pt x="428" y="1276"/>
                    </a:cubicBezTo>
                    <a:cubicBezTo>
                      <a:pt x="432" y="1276"/>
                      <a:pt x="437" y="1276"/>
                      <a:pt x="441" y="1275"/>
                    </a:cubicBezTo>
                    <a:cubicBezTo>
                      <a:pt x="667" y="1263"/>
                      <a:pt x="846" y="978"/>
                      <a:pt x="834" y="620"/>
                    </a:cubicBezTo>
                    <a:cubicBezTo>
                      <a:pt x="834" y="288"/>
                      <a:pt x="636" y="0"/>
                      <a:pt x="430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5990;p62">
                <a:extLst>
                  <a:ext uri="{FF2B5EF4-FFF2-40B4-BE49-F238E27FC236}">
                    <a16:creationId xmlns:a16="http://schemas.microsoft.com/office/drawing/2014/main" id="{B3016645-971F-6B51-42CA-4D6B31D97774}"/>
                  </a:ext>
                </a:extLst>
              </p:cNvPr>
              <p:cNvSpPr/>
              <p:nvPr/>
            </p:nvSpPr>
            <p:spPr>
              <a:xfrm>
                <a:off x="4176118" y="2255022"/>
                <a:ext cx="33200" cy="51829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060" extrusionOk="0">
                    <a:moveTo>
                      <a:pt x="322" y="0"/>
                    </a:moveTo>
                    <a:cubicBezTo>
                      <a:pt x="143" y="0"/>
                      <a:pt x="0" y="238"/>
                      <a:pt x="12" y="536"/>
                    </a:cubicBezTo>
                    <a:cubicBezTo>
                      <a:pt x="12" y="834"/>
                      <a:pt x="179" y="1060"/>
                      <a:pt x="357" y="1060"/>
                    </a:cubicBezTo>
                    <a:cubicBezTo>
                      <a:pt x="536" y="1060"/>
                      <a:pt x="679" y="822"/>
                      <a:pt x="667" y="524"/>
                    </a:cubicBezTo>
                    <a:cubicBezTo>
                      <a:pt x="655" y="226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5991;p62">
                <a:extLst>
                  <a:ext uri="{FF2B5EF4-FFF2-40B4-BE49-F238E27FC236}">
                    <a16:creationId xmlns:a16="http://schemas.microsoft.com/office/drawing/2014/main" id="{4DEBC64A-657C-6B50-D3EE-FF6319068728}"/>
                  </a:ext>
                </a:extLst>
              </p:cNvPr>
              <p:cNvSpPr/>
              <p:nvPr/>
            </p:nvSpPr>
            <p:spPr>
              <a:xfrm>
                <a:off x="3958046" y="2117529"/>
                <a:ext cx="102826" cy="83513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708" extrusionOk="0">
                    <a:moveTo>
                      <a:pt x="1640" y="0"/>
                    </a:moveTo>
                    <a:cubicBezTo>
                      <a:pt x="1570" y="0"/>
                      <a:pt x="1501" y="15"/>
                      <a:pt x="1436" y="38"/>
                    </a:cubicBezTo>
                    <a:cubicBezTo>
                      <a:pt x="960" y="205"/>
                      <a:pt x="543" y="657"/>
                      <a:pt x="245" y="1098"/>
                    </a:cubicBezTo>
                    <a:lnTo>
                      <a:pt x="67" y="1419"/>
                    </a:lnTo>
                    <a:cubicBezTo>
                      <a:pt x="43" y="1455"/>
                      <a:pt x="19" y="1502"/>
                      <a:pt x="7" y="1562"/>
                    </a:cubicBezTo>
                    <a:cubicBezTo>
                      <a:pt x="0" y="1669"/>
                      <a:pt x="51" y="1708"/>
                      <a:pt x="130" y="1708"/>
                    </a:cubicBezTo>
                    <a:cubicBezTo>
                      <a:pt x="323" y="1708"/>
                      <a:pt x="681" y="1473"/>
                      <a:pt x="757" y="1431"/>
                    </a:cubicBezTo>
                    <a:cubicBezTo>
                      <a:pt x="948" y="1336"/>
                      <a:pt x="1138" y="1252"/>
                      <a:pt x="1329" y="1169"/>
                    </a:cubicBezTo>
                    <a:cubicBezTo>
                      <a:pt x="1650" y="1062"/>
                      <a:pt x="2007" y="919"/>
                      <a:pt x="2079" y="550"/>
                    </a:cubicBezTo>
                    <a:cubicBezTo>
                      <a:pt x="2103" y="395"/>
                      <a:pt x="2067" y="217"/>
                      <a:pt x="1948" y="121"/>
                    </a:cubicBezTo>
                    <a:cubicBezTo>
                      <a:pt x="1854" y="34"/>
                      <a:pt x="1747" y="0"/>
                      <a:pt x="1640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5992;p62">
                <a:extLst>
                  <a:ext uri="{FF2B5EF4-FFF2-40B4-BE49-F238E27FC236}">
                    <a16:creationId xmlns:a16="http://schemas.microsoft.com/office/drawing/2014/main" id="{4D5B16FA-CC65-3E5B-1DE8-47A825705A4D}"/>
                  </a:ext>
                </a:extLst>
              </p:cNvPr>
              <p:cNvSpPr/>
              <p:nvPr/>
            </p:nvSpPr>
            <p:spPr>
              <a:xfrm>
                <a:off x="4139985" y="2108239"/>
                <a:ext cx="88549" cy="62683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282" extrusionOk="0">
                    <a:moveTo>
                      <a:pt x="533" y="0"/>
                    </a:moveTo>
                    <a:cubicBezTo>
                      <a:pt x="415" y="0"/>
                      <a:pt x="285" y="43"/>
                      <a:pt x="168" y="133"/>
                    </a:cubicBezTo>
                    <a:cubicBezTo>
                      <a:pt x="49" y="228"/>
                      <a:pt x="1" y="383"/>
                      <a:pt x="13" y="514"/>
                    </a:cubicBezTo>
                    <a:cubicBezTo>
                      <a:pt x="37" y="823"/>
                      <a:pt x="358" y="907"/>
                      <a:pt x="620" y="966"/>
                    </a:cubicBezTo>
                    <a:cubicBezTo>
                      <a:pt x="799" y="1002"/>
                      <a:pt x="965" y="1049"/>
                      <a:pt x="1144" y="1109"/>
                    </a:cubicBezTo>
                    <a:cubicBezTo>
                      <a:pt x="1200" y="1133"/>
                      <a:pt x="1477" y="1281"/>
                      <a:pt x="1656" y="1281"/>
                    </a:cubicBezTo>
                    <a:cubicBezTo>
                      <a:pt x="1743" y="1281"/>
                      <a:pt x="1807" y="1246"/>
                      <a:pt x="1811" y="1145"/>
                    </a:cubicBezTo>
                    <a:cubicBezTo>
                      <a:pt x="1811" y="1097"/>
                      <a:pt x="1799" y="1049"/>
                      <a:pt x="1787" y="1026"/>
                    </a:cubicBezTo>
                    <a:cubicBezTo>
                      <a:pt x="1739" y="954"/>
                      <a:pt x="1692" y="859"/>
                      <a:pt x="1632" y="764"/>
                    </a:cubicBezTo>
                    <a:cubicBezTo>
                      <a:pt x="1406" y="430"/>
                      <a:pt x="1084" y="85"/>
                      <a:pt x="644" y="14"/>
                    </a:cubicBezTo>
                    <a:cubicBezTo>
                      <a:pt x="609" y="5"/>
                      <a:pt x="572" y="0"/>
                      <a:pt x="533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5993;p62">
                <a:extLst>
                  <a:ext uri="{FF2B5EF4-FFF2-40B4-BE49-F238E27FC236}">
                    <a16:creationId xmlns:a16="http://schemas.microsoft.com/office/drawing/2014/main" id="{96A816A9-5C54-C08D-EB29-AD158AD75230}"/>
                  </a:ext>
                </a:extLst>
              </p:cNvPr>
              <p:cNvSpPr/>
              <p:nvPr/>
            </p:nvSpPr>
            <p:spPr>
              <a:xfrm>
                <a:off x="4123116" y="2250914"/>
                <a:ext cx="64688" cy="110552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261" extrusionOk="0">
                    <a:moveTo>
                      <a:pt x="536" y="1"/>
                    </a:moveTo>
                    <a:cubicBezTo>
                      <a:pt x="522" y="1"/>
                      <a:pt x="506" y="4"/>
                      <a:pt x="489" y="13"/>
                    </a:cubicBezTo>
                    <a:cubicBezTo>
                      <a:pt x="417" y="36"/>
                      <a:pt x="370" y="120"/>
                      <a:pt x="322" y="179"/>
                    </a:cubicBezTo>
                    <a:cubicBezTo>
                      <a:pt x="298" y="239"/>
                      <a:pt x="251" y="298"/>
                      <a:pt x="215" y="358"/>
                    </a:cubicBezTo>
                    <a:cubicBezTo>
                      <a:pt x="155" y="489"/>
                      <a:pt x="96" y="620"/>
                      <a:pt x="72" y="751"/>
                    </a:cubicBezTo>
                    <a:cubicBezTo>
                      <a:pt x="36" y="906"/>
                      <a:pt x="13" y="1037"/>
                      <a:pt x="13" y="1191"/>
                    </a:cubicBezTo>
                    <a:cubicBezTo>
                      <a:pt x="13" y="1322"/>
                      <a:pt x="1" y="1489"/>
                      <a:pt x="72" y="1584"/>
                    </a:cubicBezTo>
                    <a:cubicBezTo>
                      <a:pt x="124" y="1680"/>
                      <a:pt x="221" y="1718"/>
                      <a:pt x="320" y="1718"/>
                    </a:cubicBezTo>
                    <a:cubicBezTo>
                      <a:pt x="357" y="1718"/>
                      <a:pt x="394" y="1713"/>
                      <a:pt x="429" y="1703"/>
                    </a:cubicBezTo>
                    <a:cubicBezTo>
                      <a:pt x="542" y="1681"/>
                      <a:pt x="655" y="1583"/>
                      <a:pt x="778" y="1583"/>
                    </a:cubicBezTo>
                    <a:cubicBezTo>
                      <a:pt x="785" y="1583"/>
                      <a:pt x="792" y="1584"/>
                      <a:pt x="798" y="1584"/>
                    </a:cubicBezTo>
                    <a:cubicBezTo>
                      <a:pt x="1084" y="1620"/>
                      <a:pt x="1156" y="1977"/>
                      <a:pt x="965" y="2168"/>
                    </a:cubicBezTo>
                    <a:cubicBezTo>
                      <a:pt x="926" y="2206"/>
                      <a:pt x="958" y="2261"/>
                      <a:pt x="997" y="2261"/>
                    </a:cubicBezTo>
                    <a:cubicBezTo>
                      <a:pt x="1006" y="2261"/>
                      <a:pt x="1016" y="2258"/>
                      <a:pt x="1025" y="2251"/>
                    </a:cubicBezTo>
                    <a:cubicBezTo>
                      <a:pt x="1239" y="2120"/>
                      <a:pt x="1322" y="1834"/>
                      <a:pt x="1191" y="1620"/>
                    </a:cubicBezTo>
                    <a:cubicBezTo>
                      <a:pt x="1096" y="1461"/>
                      <a:pt x="932" y="1387"/>
                      <a:pt x="763" y="1387"/>
                    </a:cubicBezTo>
                    <a:cubicBezTo>
                      <a:pt x="678" y="1387"/>
                      <a:pt x="592" y="1406"/>
                      <a:pt x="513" y="1441"/>
                    </a:cubicBezTo>
                    <a:cubicBezTo>
                      <a:pt x="453" y="1465"/>
                      <a:pt x="382" y="1513"/>
                      <a:pt x="310" y="1513"/>
                    </a:cubicBezTo>
                    <a:cubicBezTo>
                      <a:pt x="215" y="1513"/>
                      <a:pt x="215" y="1441"/>
                      <a:pt x="215" y="1382"/>
                    </a:cubicBezTo>
                    <a:cubicBezTo>
                      <a:pt x="215" y="1227"/>
                      <a:pt x="239" y="1060"/>
                      <a:pt x="263" y="918"/>
                    </a:cubicBezTo>
                    <a:cubicBezTo>
                      <a:pt x="298" y="763"/>
                      <a:pt x="346" y="632"/>
                      <a:pt x="406" y="501"/>
                    </a:cubicBezTo>
                    <a:cubicBezTo>
                      <a:pt x="429" y="429"/>
                      <a:pt x="477" y="370"/>
                      <a:pt x="501" y="310"/>
                    </a:cubicBezTo>
                    <a:cubicBezTo>
                      <a:pt x="536" y="251"/>
                      <a:pt x="596" y="179"/>
                      <a:pt x="608" y="96"/>
                    </a:cubicBezTo>
                    <a:cubicBezTo>
                      <a:pt x="617" y="41"/>
                      <a:pt x="584" y="1"/>
                      <a:pt x="536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4BC711C-0646-9D79-2B9B-53ABE5444BB5}"/>
                </a:ext>
              </a:extLst>
            </p:cNvPr>
            <p:cNvGrpSpPr/>
            <p:nvPr/>
          </p:nvGrpSpPr>
          <p:grpSpPr>
            <a:xfrm>
              <a:off x="2957763" y="2450935"/>
              <a:ext cx="1061739" cy="2303731"/>
              <a:chOff x="1902225" y="1826942"/>
              <a:chExt cx="1074085" cy="2296057"/>
            </a:xfrm>
          </p:grpSpPr>
          <p:sp>
            <p:nvSpPr>
              <p:cNvPr id="122" name="Google Shape;5833;p62">
                <a:extLst>
                  <a:ext uri="{FF2B5EF4-FFF2-40B4-BE49-F238E27FC236}">
                    <a16:creationId xmlns:a16="http://schemas.microsoft.com/office/drawing/2014/main" id="{E8D92351-5B22-0C0F-2301-320FAB797CE9}"/>
                  </a:ext>
                </a:extLst>
              </p:cNvPr>
              <p:cNvSpPr/>
              <p:nvPr/>
            </p:nvSpPr>
            <p:spPr>
              <a:xfrm>
                <a:off x="2773176" y="3250222"/>
                <a:ext cx="203134" cy="270024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5478" extrusionOk="0">
                    <a:moveTo>
                      <a:pt x="1918" y="1"/>
                    </a:moveTo>
                    <a:cubicBezTo>
                      <a:pt x="1275" y="286"/>
                      <a:pt x="644" y="536"/>
                      <a:pt x="1" y="763"/>
                    </a:cubicBezTo>
                    <a:cubicBezTo>
                      <a:pt x="132" y="1048"/>
                      <a:pt x="501" y="1941"/>
                      <a:pt x="536" y="2382"/>
                    </a:cubicBezTo>
                    <a:cubicBezTo>
                      <a:pt x="655" y="2929"/>
                      <a:pt x="382" y="4334"/>
                      <a:pt x="525" y="4358"/>
                    </a:cubicBezTo>
                    <a:cubicBezTo>
                      <a:pt x="529" y="4359"/>
                      <a:pt x="534" y="4360"/>
                      <a:pt x="539" y="4360"/>
                    </a:cubicBezTo>
                    <a:cubicBezTo>
                      <a:pt x="730" y="4360"/>
                      <a:pt x="1024" y="3453"/>
                      <a:pt x="1013" y="3453"/>
                    </a:cubicBezTo>
                    <a:lnTo>
                      <a:pt x="1013" y="3453"/>
                    </a:lnTo>
                    <a:cubicBezTo>
                      <a:pt x="1060" y="3453"/>
                      <a:pt x="870" y="5061"/>
                      <a:pt x="1060" y="5108"/>
                    </a:cubicBezTo>
                    <a:cubicBezTo>
                      <a:pt x="1066" y="5109"/>
                      <a:pt x="1071" y="5110"/>
                      <a:pt x="1077" y="5110"/>
                    </a:cubicBezTo>
                    <a:cubicBezTo>
                      <a:pt x="1362" y="5110"/>
                      <a:pt x="1762" y="3620"/>
                      <a:pt x="1727" y="3608"/>
                    </a:cubicBezTo>
                    <a:lnTo>
                      <a:pt x="1727" y="3608"/>
                    </a:lnTo>
                    <a:cubicBezTo>
                      <a:pt x="1787" y="3608"/>
                      <a:pt x="1703" y="5465"/>
                      <a:pt x="1965" y="5477"/>
                    </a:cubicBezTo>
                    <a:cubicBezTo>
                      <a:pt x="1966" y="5477"/>
                      <a:pt x="1968" y="5477"/>
                      <a:pt x="1969" y="5477"/>
                    </a:cubicBezTo>
                    <a:cubicBezTo>
                      <a:pt x="2359" y="5477"/>
                      <a:pt x="2429" y="3703"/>
                      <a:pt x="2382" y="3549"/>
                    </a:cubicBezTo>
                    <a:lnTo>
                      <a:pt x="2382" y="3549"/>
                    </a:lnTo>
                    <a:cubicBezTo>
                      <a:pt x="2428" y="3688"/>
                      <a:pt x="2600" y="4979"/>
                      <a:pt x="2831" y="4979"/>
                    </a:cubicBezTo>
                    <a:cubicBezTo>
                      <a:pt x="2836" y="4979"/>
                      <a:pt x="2841" y="4979"/>
                      <a:pt x="2846" y="4977"/>
                    </a:cubicBezTo>
                    <a:cubicBezTo>
                      <a:pt x="3203" y="4894"/>
                      <a:pt x="3072" y="2834"/>
                      <a:pt x="2989" y="2691"/>
                    </a:cubicBezTo>
                    <a:lnTo>
                      <a:pt x="2989" y="2691"/>
                    </a:lnTo>
                    <a:cubicBezTo>
                      <a:pt x="3065" y="2767"/>
                      <a:pt x="3546" y="3475"/>
                      <a:pt x="3784" y="3475"/>
                    </a:cubicBezTo>
                    <a:cubicBezTo>
                      <a:pt x="3807" y="3475"/>
                      <a:pt x="3828" y="3468"/>
                      <a:pt x="3846" y="3453"/>
                    </a:cubicBezTo>
                    <a:cubicBezTo>
                      <a:pt x="4120" y="3215"/>
                      <a:pt x="2799" y="1239"/>
                      <a:pt x="2477" y="929"/>
                    </a:cubicBezTo>
                    <a:cubicBezTo>
                      <a:pt x="2334" y="703"/>
                      <a:pt x="2096" y="298"/>
                      <a:pt x="1918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5834;p62">
                <a:extLst>
                  <a:ext uri="{FF2B5EF4-FFF2-40B4-BE49-F238E27FC236}">
                    <a16:creationId xmlns:a16="http://schemas.microsoft.com/office/drawing/2014/main" id="{4F40FDA3-9D9B-AF82-37E9-3330EC2FD06F}"/>
                  </a:ext>
                </a:extLst>
              </p:cNvPr>
              <p:cNvSpPr/>
              <p:nvPr/>
            </p:nvSpPr>
            <p:spPr>
              <a:xfrm>
                <a:off x="2588871" y="2673496"/>
                <a:ext cx="358652" cy="72351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14678" extrusionOk="0">
                    <a:moveTo>
                      <a:pt x="1293" y="0"/>
                    </a:moveTo>
                    <a:cubicBezTo>
                      <a:pt x="500" y="0"/>
                      <a:pt x="1" y="1758"/>
                      <a:pt x="108" y="3045"/>
                    </a:cubicBezTo>
                    <a:cubicBezTo>
                      <a:pt x="251" y="4592"/>
                      <a:pt x="1263" y="5378"/>
                      <a:pt x="2263" y="8653"/>
                    </a:cubicBezTo>
                    <a:cubicBezTo>
                      <a:pt x="2954" y="10915"/>
                      <a:pt x="3525" y="12939"/>
                      <a:pt x="3811" y="13963"/>
                    </a:cubicBezTo>
                    <a:cubicBezTo>
                      <a:pt x="3823" y="13998"/>
                      <a:pt x="3823" y="14034"/>
                      <a:pt x="3847" y="14070"/>
                    </a:cubicBezTo>
                    <a:cubicBezTo>
                      <a:pt x="3942" y="14475"/>
                      <a:pt x="4025" y="14677"/>
                      <a:pt x="4025" y="14677"/>
                    </a:cubicBezTo>
                    <a:cubicBezTo>
                      <a:pt x="4978" y="14558"/>
                      <a:pt x="7276" y="13939"/>
                      <a:pt x="7157" y="13427"/>
                    </a:cubicBezTo>
                    <a:lnTo>
                      <a:pt x="7026" y="12844"/>
                    </a:lnTo>
                    <a:cubicBezTo>
                      <a:pt x="7026" y="12820"/>
                      <a:pt x="7014" y="12784"/>
                      <a:pt x="7014" y="12760"/>
                    </a:cubicBezTo>
                    <a:cubicBezTo>
                      <a:pt x="5573" y="6581"/>
                      <a:pt x="2775" y="1175"/>
                      <a:pt x="1858" y="282"/>
                    </a:cubicBezTo>
                    <a:cubicBezTo>
                      <a:pt x="1658" y="86"/>
                      <a:pt x="1468" y="0"/>
                      <a:pt x="1293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5835;p62">
                <a:extLst>
                  <a:ext uri="{FF2B5EF4-FFF2-40B4-BE49-F238E27FC236}">
                    <a16:creationId xmlns:a16="http://schemas.microsoft.com/office/drawing/2014/main" id="{52C3D786-FCCE-01CC-34CF-E09DB56DF883}"/>
                  </a:ext>
                </a:extLst>
              </p:cNvPr>
              <p:cNvSpPr/>
              <p:nvPr/>
            </p:nvSpPr>
            <p:spPr>
              <a:xfrm>
                <a:off x="2777268" y="3302472"/>
                <a:ext cx="158525" cy="64573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1310" extrusionOk="0">
                    <a:moveTo>
                      <a:pt x="3204" y="0"/>
                    </a:moveTo>
                    <a:cubicBezTo>
                      <a:pt x="2644" y="203"/>
                      <a:pt x="2061" y="429"/>
                      <a:pt x="1489" y="643"/>
                    </a:cubicBezTo>
                    <a:cubicBezTo>
                      <a:pt x="989" y="822"/>
                      <a:pt x="477" y="1000"/>
                      <a:pt x="1" y="1203"/>
                    </a:cubicBezTo>
                    <a:cubicBezTo>
                      <a:pt x="25" y="1238"/>
                      <a:pt x="25" y="1274"/>
                      <a:pt x="37" y="1310"/>
                    </a:cubicBezTo>
                    <a:cubicBezTo>
                      <a:pt x="537" y="1143"/>
                      <a:pt x="1037" y="941"/>
                      <a:pt x="1525" y="738"/>
                    </a:cubicBezTo>
                    <a:cubicBezTo>
                      <a:pt x="2085" y="524"/>
                      <a:pt x="2656" y="310"/>
                      <a:pt x="3216" y="84"/>
                    </a:cubicBezTo>
                    <a:cubicBezTo>
                      <a:pt x="3216" y="60"/>
                      <a:pt x="3204" y="24"/>
                      <a:pt x="3204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5838;p62">
                <a:extLst>
                  <a:ext uri="{FF2B5EF4-FFF2-40B4-BE49-F238E27FC236}">
                    <a16:creationId xmlns:a16="http://schemas.microsoft.com/office/drawing/2014/main" id="{E3755885-2F47-AACF-6987-2B6A0C7228F3}"/>
                  </a:ext>
                </a:extLst>
              </p:cNvPr>
              <p:cNvSpPr/>
              <p:nvPr/>
            </p:nvSpPr>
            <p:spPr>
              <a:xfrm>
                <a:off x="1902225" y="2064681"/>
                <a:ext cx="522402" cy="1033319"/>
              </a:xfrm>
              <a:custGeom>
                <a:avLst/>
                <a:gdLst/>
                <a:ahLst/>
                <a:cxnLst/>
                <a:rect l="l" t="t" r="r" b="b"/>
                <a:pathLst>
                  <a:path w="10598" h="20963" extrusionOk="0">
                    <a:moveTo>
                      <a:pt x="3836" y="1"/>
                    </a:moveTo>
                    <a:cubicBezTo>
                      <a:pt x="3434" y="1"/>
                      <a:pt x="3034" y="160"/>
                      <a:pt x="2715" y="418"/>
                    </a:cubicBezTo>
                    <a:cubicBezTo>
                      <a:pt x="2263" y="787"/>
                      <a:pt x="1965" y="1311"/>
                      <a:pt x="1787" y="1858"/>
                    </a:cubicBezTo>
                    <a:cubicBezTo>
                      <a:pt x="1525" y="2692"/>
                      <a:pt x="1477" y="3632"/>
                      <a:pt x="1799" y="4454"/>
                    </a:cubicBezTo>
                    <a:cubicBezTo>
                      <a:pt x="2084" y="5144"/>
                      <a:pt x="2608" y="5716"/>
                      <a:pt x="3025" y="6359"/>
                    </a:cubicBezTo>
                    <a:cubicBezTo>
                      <a:pt x="3442" y="6990"/>
                      <a:pt x="3739" y="7764"/>
                      <a:pt x="3501" y="8478"/>
                    </a:cubicBezTo>
                    <a:cubicBezTo>
                      <a:pt x="3370" y="8883"/>
                      <a:pt x="3073" y="9216"/>
                      <a:pt x="2775" y="9526"/>
                    </a:cubicBezTo>
                    <a:cubicBezTo>
                      <a:pt x="2203" y="10097"/>
                      <a:pt x="1549" y="10609"/>
                      <a:pt x="1179" y="11324"/>
                    </a:cubicBezTo>
                    <a:cubicBezTo>
                      <a:pt x="810" y="12038"/>
                      <a:pt x="810" y="13038"/>
                      <a:pt x="1430" y="13526"/>
                    </a:cubicBezTo>
                    <a:cubicBezTo>
                      <a:pt x="1727" y="13765"/>
                      <a:pt x="2156" y="13907"/>
                      <a:pt x="2299" y="14276"/>
                    </a:cubicBezTo>
                    <a:cubicBezTo>
                      <a:pt x="2394" y="14586"/>
                      <a:pt x="2215" y="14919"/>
                      <a:pt x="2025" y="15181"/>
                    </a:cubicBezTo>
                    <a:cubicBezTo>
                      <a:pt x="1620" y="15717"/>
                      <a:pt x="1084" y="16146"/>
                      <a:pt x="691" y="16670"/>
                    </a:cubicBezTo>
                    <a:cubicBezTo>
                      <a:pt x="287" y="17205"/>
                      <a:pt x="1" y="17896"/>
                      <a:pt x="191" y="18527"/>
                    </a:cubicBezTo>
                    <a:cubicBezTo>
                      <a:pt x="394" y="19170"/>
                      <a:pt x="1001" y="19599"/>
                      <a:pt x="1620" y="19837"/>
                    </a:cubicBezTo>
                    <a:cubicBezTo>
                      <a:pt x="2027" y="20002"/>
                      <a:pt x="2467" y="20111"/>
                      <a:pt x="2902" y="20111"/>
                    </a:cubicBezTo>
                    <a:cubicBezTo>
                      <a:pt x="3154" y="20111"/>
                      <a:pt x="3404" y="20075"/>
                      <a:pt x="3644" y="19991"/>
                    </a:cubicBezTo>
                    <a:cubicBezTo>
                      <a:pt x="3788" y="19940"/>
                      <a:pt x="3941" y="19880"/>
                      <a:pt x="4088" y="19880"/>
                    </a:cubicBezTo>
                    <a:cubicBezTo>
                      <a:pt x="4111" y="19880"/>
                      <a:pt x="4133" y="19881"/>
                      <a:pt x="4156" y="19884"/>
                    </a:cubicBezTo>
                    <a:cubicBezTo>
                      <a:pt x="4382" y="19920"/>
                      <a:pt x="4525" y="20122"/>
                      <a:pt x="4692" y="20289"/>
                    </a:cubicBezTo>
                    <a:cubicBezTo>
                      <a:pt x="5144" y="20741"/>
                      <a:pt x="5787" y="20962"/>
                      <a:pt x="6430" y="20962"/>
                    </a:cubicBezTo>
                    <a:cubicBezTo>
                      <a:pt x="6651" y="20962"/>
                      <a:pt x="6872" y="20936"/>
                      <a:pt x="7085" y="20884"/>
                    </a:cubicBezTo>
                    <a:cubicBezTo>
                      <a:pt x="7918" y="20670"/>
                      <a:pt x="8633" y="20099"/>
                      <a:pt x="9121" y="19396"/>
                    </a:cubicBezTo>
                    <a:cubicBezTo>
                      <a:pt x="9740" y="18551"/>
                      <a:pt x="10050" y="17444"/>
                      <a:pt x="9823" y="16432"/>
                    </a:cubicBezTo>
                    <a:cubicBezTo>
                      <a:pt x="9597" y="15408"/>
                      <a:pt x="8788" y="14503"/>
                      <a:pt x="7740" y="14336"/>
                    </a:cubicBezTo>
                    <a:lnTo>
                      <a:pt x="7740" y="14336"/>
                    </a:lnTo>
                    <a:cubicBezTo>
                      <a:pt x="7806" y="14347"/>
                      <a:pt x="7873" y="14352"/>
                      <a:pt x="7939" y="14352"/>
                    </a:cubicBezTo>
                    <a:cubicBezTo>
                      <a:pt x="8397" y="14352"/>
                      <a:pt x="8851" y="14112"/>
                      <a:pt x="9204" y="13800"/>
                    </a:cubicBezTo>
                    <a:cubicBezTo>
                      <a:pt x="10109" y="13014"/>
                      <a:pt x="10597" y="11645"/>
                      <a:pt x="10073" y="10574"/>
                    </a:cubicBezTo>
                    <a:cubicBezTo>
                      <a:pt x="9526" y="9419"/>
                      <a:pt x="8145" y="9002"/>
                      <a:pt x="6906" y="8704"/>
                    </a:cubicBezTo>
                    <a:cubicBezTo>
                      <a:pt x="7371" y="8335"/>
                      <a:pt x="7835" y="7954"/>
                      <a:pt x="8157" y="7454"/>
                    </a:cubicBezTo>
                    <a:cubicBezTo>
                      <a:pt x="9002" y="6180"/>
                      <a:pt x="8692" y="4406"/>
                      <a:pt x="7847" y="3144"/>
                    </a:cubicBezTo>
                    <a:cubicBezTo>
                      <a:pt x="7359" y="2418"/>
                      <a:pt x="6704" y="1799"/>
                      <a:pt x="6013" y="1263"/>
                    </a:cubicBezTo>
                    <a:cubicBezTo>
                      <a:pt x="5656" y="989"/>
                      <a:pt x="5299" y="727"/>
                      <a:pt x="4930" y="477"/>
                    </a:cubicBezTo>
                    <a:cubicBezTo>
                      <a:pt x="4644" y="287"/>
                      <a:pt x="4382" y="49"/>
                      <a:pt x="4025" y="13"/>
                    </a:cubicBezTo>
                    <a:cubicBezTo>
                      <a:pt x="3962" y="5"/>
                      <a:pt x="3899" y="1"/>
                      <a:pt x="3836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5839;p62">
                <a:extLst>
                  <a:ext uri="{FF2B5EF4-FFF2-40B4-BE49-F238E27FC236}">
                    <a16:creationId xmlns:a16="http://schemas.microsoft.com/office/drawing/2014/main" id="{10EB1980-21D9-B273-AAB3-44E6105286C6}"/>
                  </a:ext>
                </a:extLst>
              </p:cNvPr>
              <p:cNvSpPr/>
              <p:nvPr/>
            </p:nvSpPr>
            <p:spPr>
              <a:xfrm>
                <a:off x="2020182" y="2065174"/>
                <a:ext cx="404445" cy="1033417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20965" extrusionOk="0">
                    <a:moveTo>
                      <a:pt x="1540" y="1"/>
                    </a:moveTo>
                    <a:cubicBezTo>
                      <a:pt x="1328" y="1"/>
                      <a:pt x="1105" y="36"/>
                      <a:pt x="918" y="98"/>
                    </a:cubicBezTo>
                    <a:cubicBezTo>
                      <a:pt x="870" y="158"/>
                      <a:pt x="822" y="229"/>
                      <a:pt x="775" y="289"/>
                    </a:cubicBezTo>
                    <a:cubicBezTo>
                      <a:pt x="287" y="1074"/>
                      <a:pt x="84" y="2051"/>
                      <a:pt x="37" y="2967"/>
                    </a:cubicBezTo>
                    <a:cubicBezTo>
                      <a:pt x="1" y="3860"/>
                      <a:pt x="299" y="4765"/>
                      <a:pt x="739" y="5539"/>
                    </a:cubicBezTo>
                    <a:cubicBezTo>
                      <a:pt x="930" y="5896"/>
                      <a:pt x="1156" y="6242"/>
                      <a:pt x="1418" y="6551"/>
                    </a:cubicBezTo>
                    <a:cubicBezTo>
                      <a:pt x="1632" y="6813"/>
                      <a:pt x="1846" y="7028"/>
                      <a:pt x="2049" y="7301"/>
                    </a:cubicBezTo>
                    <a:cubicBezTo>
                      <a:pt x="2227" y="7551"/>
                      <a:pt x="2370" y="7825"/>
                      <a:pt x="2418" y="8123"/>
                    </a:cubicBezTo>
                    <a:cubicBezTo>
                      <a:pt x="2477" y="8492"/>
                      <a:pt x="2418" y="8861"/>
                      <a:pt x="2323" y="9218"/>
                    </a:cubicBezTo>
                    <a:cubicBezTo>
                      <a:pt x="2085" y="10052"/>
                      <a:pt x="1596" y="10814"/>
                      <a:pt x="1418" y="11659"/>
                    </a:cubicBezTo>
                    <a:cubicBezTo>
                      <a:pt x="1227" y="12492"/>
                      <a:pt x="1287" y="13493"/>
                      <a:pt x="1823" y="14207"/>
                    </a:cubicBezTo>
                    <a:cubicBezTo>
                      <a:pt x="2025" y="14481"/>
                      <a:pt x="2311" y="14755"/>
                      <a:pt x="2358" y="15124"/>
                    </a:cubicBezTo>
                    <a:cubicBezTo>
                      <a:pt x="2406" y="15540"/>
                      <a:pt x="2192" y="15933"/>
                      <a:pt x="2001" y="16291"/>
                    </a:cubicBezTo>
                    <a:cubicBezTo>
                      <a:pt x="1775" y="16672"/>
                      <a:pt x="1549" y="17064"/>
                      <a:pt x="1418" y="17493"/>
                    </a:cubicBezTo>
                    <a:cubicBezTo>
                      <a:pt x="1287" y="17910"/>
                      <a:pt x="1239" y="18338"/>
                      <a:pt x="1287" y="18791"/>
                    </a:cubicBezTo>
                    <a:cubicBezTo>
                      <a:pt x="1311" y="19172"/>
                      <a:pt x="1418" y="19553"/>
                      <a:pt x="1596" y="19886"/>
                    </a:cubicBezTo>
                    <a:cubicBezTo>
                      <a:pt x="1626" y="19880"/>
                      <a:pt x="1653" y="19877"/>
                      <a:pt x="1680" y="19877"/>
                    </a:cubicBezTo>
                    <a:cubicBezTo>
                      <a:pt x="1706" y="19877"/>
                      <a:pt x="1733" y="19880"/>
                      <a:pt x="1763" y="19886"/>
                    </a:cubicBezTo>
                    <a:cubicBezTo>
                      <a:pt x="1989" y="19922"/>
                      <a:pt x="2132" y="20124"/>
                      <a:pt x="2299" y="20291"/>
                    </a:cubicBezTo>
                    <a:cubicBezTo>
                      <a:pt x="2751" y="20743"/>
                      <a:pt x="3394" y="20964"/>
                      <a:pt x="4037" y="20964"/>
                    </a:cubicBezTo>
                    <a:cubicBezTo>
                      <a:pt x="4258" y="20964"/>
                      <a:pt x="4479" y="20938"/>
                      <a:pt x="4692" y="20886"/>
                    </a:cubicBezTo>
                    <a:cubicBezTo>
                      <a:pt x="5525" y="20684"/>
                      <a:pt x="6240" y="20101"/>
                      <a:pt x="6728" y="19398"/>
                    </a:cubicBezTo>
                    <a:cubicBezTo>
                      <a:pt x="7347" y="18553"/>
                      <a:pt x="7657" y="17445"/>
                      <a:pt x="7430" y="16433"/>
                    </a:cubicBezTo>
                    <a:cubicBezTo>
                      <a:pt x="7204" y="15421"/>
                      <a:pt x="6395" y="14493"/>
                      <a:pt x="5347" y="14326"/>
                    </a:cubicBezTo>
                    <a:lnTo>
                      <a:pt x="5347" y="14326"/>
                    </a:lnTo>
                    <a:cubicBezTo>
                      <a:pt x="5413" y="14337"/>
                      <a:pt x="5480" y="14342"/>
                      <a:pt x="5546" y="14342"/>
                    </a:cubicBezTo>
                    <a:cubicBezTo>
                      <a:pt x="6004" y="14342"/>
                      <a:pt x="6458" y="14102"/>
                      <a:pt x="6811" y="13790"/>
                    </a:cubicBezTo>
                    <a:cubicBezTo>
                      <a:pt x="7716" y="12993"/>
                      <a:pt x="8204" y="11623"/>
                      <a:pt x="7680" y="10552"/>
                    </a:cubicBezTo>
                    <a:cubicBezTo>
                      <a:pt x="7133" y="9409"/>
                      <a:pt x="5752" y="8992"/>
                      <a:pt x="4513" y="8694"/>
                    </a:cubicBezTo>
                    <a:cubicBezTo>
                      <a:pt x="4978" y="8325"/>
                      <a:pt x="5442" y="7932"/>
                      <a:pt x="5764" y="7444"/>
                    </a:cubicBezTo>
                    <a:cubicBezTo>
                      <a:pt x="6609" y="6170"/>
                      <a:pt x="6299" y="4396"/>
                      <a:pt x="5454" y="3134"/>
                    </a:cubicBezTo>
                    <a:cubicBezTo>
                      <a:pt x="4966" y="2408"/>
                      <a:pt x="4311" y="1789"/>
                      <a:pt x="3620" y="1253"/>
                    </a:cubicBezTo>
                    <a:cubicBezTo>
                      <a:pt x="3263" y="979"/>
                      <a:pt x="2906" y="717"/>
                      <a:pt x="2537" y="467"/>
                    </a:cubicBezTo>
                    <a:cubicBezTo>
                      <a:pt x="2251" y="277"/>
                      <a:pt x="1989" y="39"/>
                      <a:pt x="1632" y="3"/>
                    </a:cubicBezTo>
                    <a:cubicBezTo>
                      <a:pt x="1602" y="1"/>
                      <a:pt x="1571" y="1"/>
                      <a:pt x="1540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5840;p62">
                <a:extLst>
                  <a:ext uri="{FF2B5EF4-FFF2-40B4-BE49-F238E27FC236}">
                    <a16:creationId xmlns:a16="http://schemas.microsoft.com/office/drawing/2014/main" id="{CF105705-789B-61CB-DD0F-C13D54B32E11}"/>
                  </a:ext>
                </a:extLst>
              </p:cNvPr>
              <p:cNvSpPr/>
              <p:nvPr/>
            </p:nvSpPr>
            <p:spPr>
              <a:xfrm>
                <a:off x="1910457" y="4004401"/>
                <a:ext cx="1028882" cy="118598"/>
              </a:xfrm>
              <a:custGeom>
                <a:avLst/>
                <a:gdLst/>
                <a:ahLst/>
                <a:cxnLst/>
                <a:rect l="l" t="t" r="r" b="b"/>
                <a:pathLst>
                  <a:path w="20873" h="2406" extrusionOk="0">
                    <a:moveTo>
                      <a:pt x="10430" y="0"/>
                    </a:moveTo>
                    <a:cubicBezTo>
                      <a:pt x="4668" y="0"/>
                      <a:pt x="0" y="536"/>
                      <a:pt x="0" y="1203"/>
                    </a:cubicBezTo>
                    <a:cubicBezTo>
                      <a:pt x="0" y="1869"/>
                      <a:pt x="4668" y="2405"/>
                      <a:pt x="10430" y="2405"/>
                    </a:cubicBezTo>
                    <a:cubicBezTo>
                      <a:pt x="16193" y="2405"/>
                      <a:pt x="20872" y="1869"/>
                      <a:pt x="20872" y="1203"/>
                    </a:cubicBezTo>
                    <a:cubicBezTo>
                      <a:pt x="20872" y="536"/>
                      <a:pt x="16193" y="0"/>
                      <a:pt x="10430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5841;p62">
                <a:extLst>
                  <a:ext uri="{FF2B5EF4-FFF2-40B4-BE49-F238E27FC236}">
                    <a16:creationId xmlns:a16="http://schemas.microsoft.com/office/drawing/2014/main" id="{397F6350-3707-655D-8EF8-65BBA6D0E596}"/>
                  </a:ext>
                </a:extLst>
              </p:cNvPr>
              <p:cNvSpPr/>
              <p:nvPr/>
            </p:nvSpPr>
            <p:spPr>
              <a:xfrm>
                <a:off x="2468597" y="3407515"/>
                <a:ext cx="1775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12" y="0"/>
                    </a:moveTo>
                    <a:cubicBezTo>
                      <a:pt x="0" y="0"/>
                      <a:pt x="0" y="12"/>
                      <a:pt x="12" y="12"/>
                    </a:cubicBezTo>
                    <a:cubicBezTo>
                      <a:pt x="36" y="12"/>
                      <a:pt x="36" y="0"/>
                      <a:pt x="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5842;p62">
                <a:extLst>
                  <a:ext uri="{FF2B5EF4-FFF2-40B4-BE49-F238E27FC236}">
                    <a16:creationId xmlns:a16="http://schemas.microsoft.com/office/drawing/2014/main" id="{2315A8A0-C4DD-D6DE-3489-B09BC7A67219}"/>
                  </a:ext>
                </a:extLst>
              </p:cNvPr>
              <p:cNvSpPr/>
              <p:nvPr/>
            </p:nvSpPr>
            <p:spPr>
              <a:xfrm>
                <a:off x="2465048" y="3338259"/>
                <a:ext cx="236012" cy="637993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2943" extrusionOk="0">
                    <a:moveTo>
                      <a:pt x="4763" y="0"/>
                    </a:moveTo>
                    <a:cubicBezTo>
                      <a:pt x="3942" y="179"/>
                      <a:pt x="3096" y="262"/>
                      <a:pt x="2251" y="310"/>
                    </a:cubicBezTo>
                    <a:cubicBezTo>
                      <a:pt x="1608" y="346"/>
                      <a:pt x="965" y="358"/>
                      <a:pt x="322" y="358"/>
                    </a:cubicBezTo>
                    <a:cubicBezTo>
                      <a:pt x="370" y="2572"/>
                      <a:pt x="13" y="10597"/>
                      <a:pt x="1" y="12943"/>
                    </a:cubicBezTo>
                    <a:lnTo>
                      <a:pt x="3454" y="12943"/>
                    </a:lnTo>
                    <a:cubicBezTo>
                      <a:pt x="3454" y="12943"/>
                      <a:pt x="4120" y="6501"/>
                      <a:pt x="4537" y="3560"/>
                    </a:cubicBezTo>
                    <a:cubicBezTo>
                      <a:pt x="4644" y="2822"/>
                      <a:pt x="4728" y="1548"/>
                      <a:pt x="4787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5843;p62">
                <a:extLst>
                  <a:ext uri="{FF2B5EF4-FFF2-40B4-BE49-F238E27FC236}">
                    <a16:creationId xmlns:a16="http://schemas.microsoft.com/office/drawing/2014/main" id="{FFB061F7-89CC-4FC0-36A3-03CB047AE38D}"/>
                  </a:ext>
                </a:extLst>
              </p:cNvPr>
              <p:cNvSpPr/>
              <p:nvPr/>
            </p:nvSpPr>
            <p:spPr>
              <a:xfrm>
                <a:off x="2479737" y="3338259"/>
                <a:ext cx="222457" cy="164982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347" extrusionOk="0">
                    <a:moveTo>
                      <a:pt x="4477" y="0"/>
                    </a:moveTo>
                    <a:cubicBezTo>
                      <a:pt x="3656" y="179"/>
                      <a:pt x="2810" y="274"/>
                      <a:pt x="1965" y="310"/>
                    </a:cubicBezTo>
                    <a:cubicBezTo>
                      <a:pt x="1322" y="346"/>
                      <a:pt x="679" y="358"/>
                      <a:pt x="48" y="358"/>
                    </a:cubicBezTo>
                    <a:cubicBezTo>
                      <a:pt x="60" y="989"/>
                      <a:pt x="24" y="2072"/>
                      <a:pt x="1" y="3346"/>
                    </a:cubicBezTo>
                    <a:cubicBezTo>
                      <a:pt x="655" y="3334"/>
                      <a:pt x="1322" y="3322"/>
                      <a:pt x="1977" y="3263"/>
                    </a:cubicBezTo>
                    <a:cubicBezTo>
                      <a:pt x="2620" y="3203"/>
                      <a:pt x="3263" y="3132"/>
                      <a:pt x="3882" y="3025"/>
                    </a:cubicBezTo>
                    <a:cubicBezTo>
                      <a:pt x="4037" y="3013"/>
                      <a:pt x="4180" y="2977"/>
                      <a:pt x="4334" y="2953"/>
                    </a:cubicBezTo>
                    <a:cubicBezTo>
                      <a:pt x="4406" y="2203"/>
                      <a:pt x="4465" y="1179"/>
                      <a:pt x="4513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5844;p62">
                <a:extLst>
                  <a:ext uri="{FF2B5EF4-FFF2-40B4-BE49-F238E27FC236}">
                    <a16:creationId xmlns:a16="http://schemas.microsoft.com/office/drawing/2014/main" id="{4E9C5467-ED41-F9DD-3AA8-5829E9A53897}"/>
                  </a:ext>
                </a:extLst>
              </p:cNvPr>
              <p:cNvSpPr/>
              <p:nvPr/>
            </p:nvSpPr>
            <p:spPr>
              <a:xfrm>
                <a:off x="2465048" y="3714461"/>
                <a:ext cx="199585" cy="262384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5323" extrusionOk="0">
                    <a:moveTo>
                      <a:pt x="4049" y="0"/>
                    </a:moveTo>
                    <a:lnTo>
                      <a:pt x="4049" y="0"/>
                    </a:lnTo>
                    <a:cubicBezTo>
                      <a:pt x="3289" y="42"/>
                      <a:pt x="2529" y="60"/>
                      <a:pt x="1771" y="60"/>
                    </a:cubicBezTo>
                    <a:cubicBezTo>
                      <a:pt x="1235" y="60"/>
                      <a:pt x="700" y="51"/>
                      <a:pt x="168" y="36"/>
                    </a:cubicBezTo>
                    <a:cubicBezTo>
                      <a:pt x="144" y="286"/>
                      <a:pt x="144" y="536"/>
                      <a:pt x="132" y="798"/>
                    </a:cubicBezTo>
                    <a:lnTo>
                      <a:pt x="132" y="881"/>
                    </a:lnTo>
                    <a:cubicBezTo>
                      <a:pt x="132" y="1012"/>
                      <a:pt x="120" y="1167"/>
                      <a:pt x="120" y="1298"/>
                    </a:cubicBezTo>
                    <a:lnTo>
                      <a:pt x="120" y="1405"/>
                    </a:lnTo>
                    <a:cubicBezTo>
                      <a:pt x="60" y="3060"/>
                      <a:pt x="13" y="4525"/>
                      <a:pt x="1" y="5322"/>
                    </a:cubicBezTo>
                    <a:lnTo>
                      <a:pt x="3454" y="5322"/>
                    </a:lnTo>
                    <a:cubicBezTo>
                      <a:pt x="3454" y="5322"/>
                      <a:pt x="3644" y="3441"/>
                      <a:pt x="3894" y="1239"/>
                    </a:cubicBezTo>
                    <a:cubicBezTo>
                      <a:pt x="3894" y="1215"/>
                      <a:pt x="3918" y="1179"/>
                      <a:pt x="3918" y="1155"/>
                    </a:cubicBezTo>
                    <a:cubicBezTo>
                      <a:pt x="3930" y="1012"/>
                      <a:pt x="3942" y="893"/>
                      <a:pt x="3954" y="762"/>
                    </a:cubicBezTo>
                    <a:cubicBezTo>
                      <a:pt x="3954" y="739"/>
                      <a:pt x="3954" y="703"/>
                      <a:pt x="3978" y="691"/>
                    </a:cubicBezTo>
                    <a:cubicBezTo>
                      <a:pt x="4001" y="465"/>
                      <a:pt x="4013" y="227"/>
                      <a:pt x="4049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5845;p62">
                <a:extLst>
                  <a:ext uri="{FF2B5EF4-FFF2-40B4-BE49-F238E27FC236}">
                    <a16:creationId xmlns:a16="http://schemas.microsoft.com/office/drawing/2014/main" id="{19C0172E-BB26-94F1-65D6-CEE7731C7D3D}"/>
                  </a:ext>
                </a:extLst>
              </p:cNvPr>
              <p:cNvSpPr/>
              <p:nvPr/>
            </p:nvSpPr>
            <p:spPr>
              <a:xfrm>
                <a:off x="2471506" y="3749065"/>
                <a:ext cx="189628" cy="12077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245" extrusionOk="0">
                    <a:moveTo>
                      <a:pt x="3847" y="1"/>
                    </a:moveTo>
                    <a:lnTo>
                      <a:pt x="3847" y="1"/>
                    </a:lnTo>
                    <a:cubicBezTo>
                      <a:pt x="3704" y="13"/>
                      <a:pt x="3573" y="37"/>
                      <a:pt x="3430" y="60"/>
                    </a:cubicBezTo>
                    <a:cubicBezTo>
                      <a:pt x="2770" y="143"/>
                      <a:pt x="2117" y="176"/>
                      <a:pt x="1466" y="176"/>
                    </a:cubicBezTo>
                    <a:cubicBezTo>
                      <a:pt x="1271" y="176"/>
                      <a:pt x="1076" y="173"/>
                      <a:pt x="882" y="167"/>
                    </a:cubicBezTo>
                    <a:cubicBezTo>
                      <a:pt x="584" y="144"/>
                      <a:pt x="298" y="132"/>
                      <a:pt x="1" y="108"/>
                    </a:cubicBezTo>
                    <a:lnTo>
                      <a:pt x="1" y="179"/>
                    </a:lnTo>
                    <a:cubicBezTo>
                      <a:pt x="479" y="224"/>
                      <a:pt x="956" y="245"/>
                      <a:pt x="1431" y="245"/>
                    </a:cubicBezTo>
                    <a:cubicBezTo>
                      <a:pt x="2233" y="245"/>
                      <a:pt x="3030" y="184"/>
                      <a:pt x="3823" y="72"/>
                    </a:cubicBezTo>
                    <a:cubicBezTo>
                      <a:pt x="3823" y="48"/>
                      <a:pt x="3823" y="13"/>
                      <a:pt x="3847" y="1"/>
                    </a:cubicBezTo>
                    <a:close/>
                  </a:path>
                </a:pathLst>
              </a:custGeom>
              <a:solidFill>
                <a:srgbClr val="3E6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5846;p62">
                <a:extLst>
                  <a:ext uri="{FF2B5EF4-FFF2-40B4-BE49-F238E27FC236}">
                    <a16:creationId xmlns:a16="http://schemas.microsoft.com/office/drawing/2014/main" id="{CC6B2811-BFF3-32F1-7D47-09CF5A2A3611}"/>
                  </a:ext>
                </a:extLst>
              </p:cNvPr>
              <p:cNvSpPr/>
              <p:nvPr/>
            </p:nvSpPr>
            <p:spPr>
              <a:xfrm>
                <a:off x="2470372" y="3772577"/>
                <a:ext cx="186671" cy="15133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07" extrusionOk="0">
                    <a:moveTo>
                      <a:pt x="3786" y="0"/>
                    </a:moveTo>
                    <a:cubicBezTo>
                      <a:pt x="3608" y="36"/>
                      <a:pt x="3453" y="60"/>
                      <a:pt x="3274" y="95"/>
                    </a:cubicBezTo>
                    <a:cubicBezTo>
                      <a:pt x="2655" y="179"/>
                      <a:pt x="2048" y="214"/>
                      <a:pt x="1429" y="214"/>
                    </a:cubicBezTo>
                    <a:cubicBezTo>
                      <a:pt x="1107" y="214"/>
                      <a:pt x="810" y="191"/>
                      <a:pt x="512" y="179"/>
                    </a:cubicBezTo>
                    <a:cubicBezTo>
                      <a:pt x="369" y="167"/>
                      <a:pt x="214" y="167"/>
                      <a:pt x="71" y="155"/>
                    </a:cubicBezTo>
                    <a:lnTo>
                      <a:pt x="0" y="155"/>
                    </a:lnTo>
                    <a:cubicBezTo>
                      <a:pt x="12" y="155"/>
                      <a:pt x="12" y="179"/>
                      <a:pt x="0" y="226"/>
                    </a:cubicBezTo>
                    <a:cubicBezTo>
                      <a:pt x="24" y="226"/>
                      <a:pt x="71" y="238"/>
                      <a:pt x="95" y="238"/>
                    </a:cubicBezTo>
                    <a:cubicBezTo>
                      <a:pt x="274" y="250"/>
                      <a:pt x="441" y="274"/>
                      <a:pt x="619" y="286"/>
                    </a:cubicBezTo>
                    <a:cubicBezTo>
                      <a:pt x="865" y="300"/>
                      <a:pt x="1111" y="306"/>
                      <a:pt x="1357" y="306"/>
                    </a:cubicBezTo>
                    <a:cubicBezTo>
                      <a:pt x="2170" y="306"/>
                      <a:pt x="2979" y="232"/>
                      <a:pt x="3774" y="95"/>
                    </a:cubicBezTo>
                    <a:cubicBezTo>
                      <a:pt x="3774" y="60"/>
                      <a:pt x="3786" y="36"/>
                      <a:pt x="3786" y="0"/>
                    </a:cubicBezTo>
                    <a:close/>
                  </a:path>
                </a:pathLst>
              </a:custGeom>
              <a:solidFill>
                <a:srgbClr val="3E6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5847;p62">
                <a:extLst>
                  <a:ext uri="{FF2B5EF4-FFF2-40B4-BE49-F238E27FC236}">
                    <a16:creationId xmlns:a16="http://schemas.microsoft.com/office/drawing/2014/main" id="{D2D427F4-25AF-B424-0819-37A47AA8B9B9}"/>
                  </a:ext>
                </a:extLst>
              </p:cNvPr>
              <p:cNvSpPr/>
              <p:nvPr/>
            </p:nvSpPr>
            <p:spPr>
              <a:xfrm>
                <a:off x="2439810" y="3967924"/>
                <a:ext cx="306994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961" extrusionOk="0">
                    <a:moveTo>
                      <a:pt x="3242" y="1"/>
                    </a:moveTo>
                    <a:cubicBezTo>
                      <a:pt x="2233" y="1"/>
                      <a:pt x="601" y="40"/>
                      <a:pt x="501" y="73"/>
                    </a:cubicBezTo>
                    <a:cubicBezTo>
                      <a:pt x="334" y="121"/>
                      <a:pt x="1" y="1514"/>
                      <a:pt x="191" y="1823"/>
                    </a:cubicBezTo>
                    <a:cubicBezTo>
                      <a:pt x="245" y="1927"/>
                      <a:pt x="929" y="1961"/>
                      <a:pt x="1820" y="1961"/>
                    </a:cubicBezTo>
                    <a:cubicBezTo>
                      <a:pt x="3284" y="1961"/>
                      <a:pt x="5306" y="1869"/>
                      <a:pt x="6002" y="1847"/>
                    </a:cubicBezTo>
                    <a:cubicBezTo>
                      <a:pt x="6145" y="1847"/>
                      <a:pt x="6228" y="1693"/>
                      <a:pt x="6168" y="1573"/>
                    </a:cubicBezTo>
                    <a:cubicBezTo>
                      <a:pt x="6049" y="1335"/>
                      <a:pt x="5764" y="990"/>
                      <a:pt x="5216" y="633"/>
                    </a:cubicBezTo>
                    <a:cubicBezTo>
                      <a:pt x="4323" y="38"/>
                      <a:pt x="4025" y="26"/>
                      <a:pt x="4025" y="26"/>
                    </a:cubicBezTo>
                    <a:cubicBezTo>
                      <a:pt x="3990" y="8"/>
                      <a:pt x="3672" y="1"/>
                      <a:pt x="3242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5848;p62">
                <a:extLst>
                  <a:ext uri="{FF2B5EF4-FFF2-40B4-BE49-F238E27FC236}">
                    <a16:creationId xmlns:a16="http://schemas.microsoft.com/office/drawing/2014/main" id="{E08E3D3A-4D11-FB2F-8270-CC8566F06D10}"/>
                  </a:ext>
                </a:extLst>
              </p:cNvPr>
              <p:cNvSpPr/>
              <p:nvPr/>
            </p:nvSpPr>
            <p:spPr>
              <a:xfrm>
                <a:off x="2628798" y="3995134"/>
                <a:ext cx="78129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532" extrusionOk="0">
                    <a:moveTo>
                      <a:pt x="1223" y="1"/>
                    </a:moveTo>
                    <a:cubicBezTo>
                      <a:pt x="1082" y="1"/>
                      <a:pt x="943" y="16"/>
                      <a:pt x="798" y="45"/>
                    </a:cubicBezTo>
                    <a:cubicBezTo>
                      <a:pt x="596" y="81"/>
                      <a:pt x="394" y="140"/>
                      <a:pt x="215" y="248"/>
                    </a:cubicBezTo>
                    <a:cubicBezTo>
                      <a:pt x="144" y="295"/>
                      <a:pt x="1" y="367"/>
                      <a:pt x="36" y="474"/>
                    </a:cubicBezTo>
                    <a:cubicBezTo>
                      <a:pt x="54" y="517"/>
                      <a:pt x="82" y="532"/>
                      <a:pt x="114" y="532"/>
                    </a:cubicBezTo>
                    <a:cubicBezTo>
                      <a:pt x="172" y="532"/>
                      <a:pt x="245" y="485"/>
                      <a:pt x="298" y="462"/>
                    </a:cubicBezTo>
                    <a:cubicBezTo>
                      <a:pt x="667" y="248"/>
                      <a:pt x="1072" y="176"/>
                      <a:pt x="1489" y="176"/>
                    </a:cubicBezTo>
                    <a:cubicBezTo>
                      <a:pt x="1560" y="176"/>
                      <a:pt x="1584" y="45"/>
                      <a:pt x="1501" y="21"/>
                    </a:cubicBezTo>
                    <a:cubicBezTo>
                      <a:pt x="1407" y="7"/>
                      <a:pt x="1315" y="1"/>
                      <a:pt x="12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5849;p62">
                <a:extLst>
                  <a:ext uri="{FF2B5EF4-FFF2-40B4-BE49-F238E27FC236}">
                    <a16:creationId xmlns:a16="http://schemas.microsoft.com/office/drawing/2014/main" id="{81392D40-1D2D-AD24-BF42-36FBC6D10C06}"/>
                  </a:ext>
                </a:extLst>
              </p:cNvPr>
              <p:cNvSpPr/>
              <p:nvPr/>
            </p:nvSpPr>
            <p:spPr>
              <a:xfrm>
                <a:off x="2598533" y="3982663"/>
                <a:ext cx="80199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611" extrusionOk="0">
                    <a:moveTo>
                      <a:pt x="1520" y="0"/>
                    </a:moveTo>
                    <a:cubicBezTo>
                      <a:pt x="1270" y="0"/>
                      <a:pt x="1008" y="24"/>
                      <a:pt x="758" y="96"/>
                    </a:cubicBezTo>
                    <a:lnTo>
                      <a:pt x="400" y="239"/>
                    </a:lnTo>
                    <a:cubicBezTo>
                      <a:pt x="317" y="274"/>
                      <a:pt x="198" y="322"/>
                      <a:pt x="103" y="393"/>
                    </a:cubicBezTo>
                    <a:cubicBezTo>
                      <a:pt x="91" y="393"/>
                      <a:pt x="79" y="417"/>
                      <a:pt x="55" y="429"/>
                    </a:cubicBezTo>
                    <a:cubicBezTo>
                      <a:pt x="0" y="484"/>
                      <a:pt x="47" y="610"/>
                      <a:pt x="129" y="610"/>
                    </a:cubicBezTo>
                    <a:cubicBezTo>
                      <a:pt x="136" y="610"/>
                      <a:pt x="143" y="609"/>
                      <a:pt x="150" y="608"/>
                    </a:cubicBezTo>
                    <a:cubicBezTo>
                      <a:pt x="269" y="560"/>
                      <a:pt x="377" y="489"/>
                      <a:pt x="472" y="429"/>
                    </a:cubicBezTo>
                    <a:cubicBezTo>
                      <a:pt x="579" y="370"/>
                      <a:pt x="686" y="322"/>
                      <a:pt x="805" y="298"/>
                    </a:cubicBezTo>
                    <a:cubicBezTo>
                      <a:pt x="1043" y="215"/>
                      <a:pt x="1281" y="179"/>
                      <a:pt x="1520" y="155"/>
                    </a:cubicBezTo>
                    <a:cubicBezTo>
                      <a:pt x="1627" y="143"/>
                      <a:pt x="1627" y="0"/>
                      <a:pt x="15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5850;p62">
                <a:extLst>
                  <a:ext uri="{FF2B5EF4-FFF2-40B4-BE49-F238E27FC236}">
                    <a16:creationId xmlns:a16="http://schemas.microsoft.com/office/drawing/2014/main" id="{E0766538-73BB-0B45-F2EA-E4E296BBBC46}"/>
                  </a:ext>
                </a:extLst>
              </p:cNvPr>
              <p:cNvSpPr/>
              <p:nvPr/>
            </p:nvSpPr>
            <p:spPr>
              <a:xfrm>
                <a:off x="2583055" y="3969058"/>
                <a:ext cx="70439" cy="25287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13" extrusionOk="0">
                    <a:moveTo>
                      <a:pt x="1098" y="0"/>
                    </a:moveTo>
                    <a:cubicBezTo>
                      <a:pt x="943" y="0"/>
                      <a:pt x="790" y="17"/>
                      <a:pt x="631" y="62"/>
                    </a:cubicBezTo>
                    <a:cubicBezTo>
                      <a:pt x="512" y="98"/>
                      <a:pt x="393" y="134"/>
                      <a:pt x="274" y="193"/>
                    </a:cubicBezTo>
                    <a:cubicBezTo>
                      <a:pt x="179" y="241"/>
                      <a:pt x="0" y="312"/>
                      <a:pt x="0" y="431"/>
                    </a:cubicBezTo>
                    <a:cubicBezTo>
                      <a:pt x="0" y="467"/>
                      <a:pt x="24" y="479"/>
                      <a:pt x="36" y="491"/>
                    </a:cubicBezTo>
                    <a:cubicBezTo>
                      <a:pt x="61" y="506"/>
                      <a:pt x="81" y="512"/>
                      <a:pt x="102" y="512"/>
                    </a:cubicBezTo>
                    <a:cubicBezTo>
                      <a:pt x="129" y="512"/>
                      <a:pt x="156" y="500"/>
                      <a:pt x="191" y="479"/>
                    </a:cubicBezTo>
                    <a:cubicBezTo>
                      <a:pt x="262" y="443"/>
                      <a:pt x="298" y="419"/>
                      <a:pt x="357" y="396"/>
                    </a:cubicBezTo>
                    <a:cubicBezTo>
                      <a:pt x="452" y="336"/>
                      <a:pt x="572" y="288"/>
                      <a:pt x="667" y="253"/>
                    </a:cubicBezTo>
                    <a:cubicBezTo>
                      <a:pt x="893" y="181"/>
                      <a:pt x="1131" y="134"/>
                      <a:pt x="1369" y="122"/>
                    </a:cubicBezTo>
                    <a:cubicBezTo>
                      <a:pt x="1429" y="110"/>
                      <a:pt x="1429" y="38"/>
                      <a:pt x="1369" y="15"/>
                    </a:cubicBezTo>
                    <a:cubicBezTo>
                      <a:pt x="1278" y="6"/>
                      <a:pt x="1188" y="0"/>
                      <a:pt x="10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5851;p62">
                <a:extLst>
                  <a:ext uri="{FF2B5EF4-FFF2-40B4-BE49-F238E27FC236}">
                    <a16:creationId xmlns:a16="http://schemas.microsoft.com/office/drawing/2014/main" id="{7E20B494-C424-797F-5E5F-1BDEEFADE0C3}"/>
                  </a:ext>
                </a:extLst>
              </p:cNvPr>
              <p:cNvSpPr/>
              <p:nvPr/>
            </p:nvSpPr>
            <p:spPr>
              <a:xfrm>
                <a:off x="2145188" y="3338259"/>
                <a:ext cx="307585" cy="637993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2943" extrusionOk="0">
                    <a:moveTo>
                      <a:pt x="6204" y="0"/>
                    </a:moveTo>
                    <a:cubicBezTo>
                      <a:pt x="5359" y="179"/>
                      <a:pt x="4490" y="262"/>
                      <a:pt x="3644" y="310"/>
                    </a:cubicBezTo>
                    <a:cubicBezTo>
                      <a:pt x="3001" y="346"/>
                      <a:pt x="2370" y="358"/>
                      <a:pt x="1727" y="358"/>
                    </a:cubicBezTo>
                    <a:cubicBezTo>
                      <a:pt x="1537" y="2572"/>
                      <a:pt x="299" y="10597"/>
                      <a:pt x="1" y="12943"/>
                    </a:cubicBezTo>
                    <a:lnTo>
                      <a:pt x="3454" y="12943"/>
                    </a:lnTo>
                    <a:cubicBezTo>
                      <a:pt x="3454" y="12943"/>
                      <a:pt x="4835" y="6501"/>
                      <a:pt x="5585" y="3560"/>
                    </a:cubicBezTo>
                    <a:cubicBezTo>
                      <a:pt x="5775" y="2822"/>
                      <a:pt x="6014" y="1548"/>
                      <a:pt x="6240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5852;p62">
                <a:extLst>
                  <a:ext uri="{FF2B5EF4-FFF2-40B4-BE49-F238E27FC236}">
                    <a16:creationId xmlns:a16="http://schemas.microsoft.com/office/drawing/2014/main" id="{CC00F24B-9686-20C5-25B4-5656581CA1C2}"/>
                  </a:ext>
                </a:extLst>
              </p:cNvPr>
              <p:cNvSpPr/>
              <p:nvPr/>
            </p:nvSpPr>
            <p:spPr>
              <a:xfrm>
                <a:off x="2212128" y="3338259"/>
                <a:ext cx="240646" cy="164982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3347" extrusionOk="0">
                    <a:moveTo>
                      <a:pt x="4846" y="0"/>
                    </a:moveTo>
                    <a:cubicBezTo>
                      <a:pt x="4001" y="179"/>
                      <a:pt x="3132" y="274"/>
                      <a:pt x="2286" y="310"/>
                    </a:cubicBezTo>
                    <a:cubicBezTo>
                      <a:pt x="1643" y="346"/>
                      <a:pt x="1012" y="358"/>
                      <a:pt x="369" y="358"/>
                    </a:cubicBezTo>
                    <a:cubicBezTo>
                      <a:pt x="310" y="989"/>
                      <a:pt x="179" y="2072"/>
                      <a:pt x="0" y="3346"/>
                    </a:cubicBezTo>
                    <a:cubicBezTo>
                      <a:pt x="667" y="3334"/>
                      <a:pt x="1322" y="3322"/>
                      <a:pt x="1989" y="3263"/>
                    </a:cubicBezTo>
                    <a:cubicBezTo>
                      <a:pt x="2632" y="3203"/>
                      <a:pt x="3286" y="3132"/>
                      <a:pt x="3929" y="3025"/>
                    </a:cubicBezTo>
                    <a:cubicBezTo>
                      <a:pt x="4072" y="3013"/>
                      <a:pt x="4227" y="2977"/>
                      <a:pt x="4370" y="2953"/>
                    </a:cubicBezTo>
                    <a:cubicBezTo>
                      <a:pt x="4525" y="2203"/>
                      <a:pt x="4703" y="1179"/>
                      <a:pt x="4882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5853;p62">
                <a:extLst>
                  <a:ext uri="{FF2B5EF4-FFF2-40B4-BE49-F238E27FC236}">
                    <a16:creationId xmlns:a16="http://schemas.microsoft.com/office/drawing/2014/main" id="{FE07F990-8528-765F-C712-034324BE35AE}"/>
                  </a:ext>
                </a:extLst>
              </p:cNvPr>
              <p:cNvSpPr/>
              <p:nvPr/>
            </p:nvSpPr>
            <p:spPr>
              <a:xfrm>
                <a:off x="2146371" y="3714461"/>
                <a:ext cx="227781" cy="262384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5323" extrusionOk="0">
                    <a:moveTo>
                      <a:pt x="4620" y="0"/>
                    </a:moveTo>
                    <a:cubicBezTo>
                      <a:pt x="3860" y="42"/>
                      <a:pt x="3096" y="60"/>
                      <a:pt x="2337" y="60"/>
                    </a:cubicBezTo>
                    <a:cubicBezTo>
                      <a:pt x="1800" y="60"/>
                      <a:pt x="1267" y="51"/>
                      <a:pt x="739" y="36"/>
                    </a:cubicBezTo>
                    <a:cubicBezTo>
                      <a:pt x="703" y="286"/>
                      <a:pt x="656" y="536"/>
                      <a:pt x="632" y="798"/>
                    </a:cubicBezTo>
                    <a:cubicBezTo>
                      <a:pt x="632" y="822"/>
                      <a:pt x="620" y="846"/>
                      <a:pt x="620" y="881"/>
                    </a:cubicBezTo>
                    <a:cubicBezTo>
                      <a:pt x="596" y="1012"/>
                      <a:pt x="572" y="1167"/>
                      <a:pt x="560" y="1298"/>
                    </a:cubicBezTo>
                    <a:cubicBezTo>
                      <a:pt x="560" y="1334"/>
                      <a:pt x="537" y="1370"/>
                      <a:pt x="537" y="1405"/>
                    </a:cubicBezTo>
                    <a:cubicBezTo>
                      <a:pt x="298" y="3060"/>
                      <a:pt x="96" y="4525"/>
                      <a:pt x="1" y="5322"/>
                    </a:cubicBezTo>
                    <a:lnTo>
                      <a:pt x="3454" y="5322"/>
                    </a:lnTo>
                    <a:cubicBezTo>
                      <a:pt x="3454" y="5322"/>
                      <a:pt x="3858" y="3441"/>
                      <a:pt x="4347" y="1239"/>
                    </a:cubicBezTo>
                    <a:cubicBezTo>
                      <a:pt x="4347" y="1215"/>
                      <a:pt x="4370" y="1179"/>
                      <a:pt x="4370" y="1155"/>
                    </a:cubicBezTo>
                    <a:cubicBezTo>
                      <a:pt x="4394" y="1012"/>
                      <a:pt x="4430" y="893"/>
                      <a:pt x="4454" y="762"/>
                    </a:cubicBezTo>
                    <a:cubicBezTo>
                      <a:pt x="4454" y="739"/>
                      <a:pt x="4466" y="703"/>
                      <a:pt x="4466" y="691"/>
                    </a:cubicBezTo>
                    <a:cubicBezTo>
                      <a:pt x="4513" y="465"/>
                      <a:pt x="4573" y="227"/>
                      <a:pt x="4620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" name="Google Shape;5854;p62">
                <a:extLst>
                  <a:ext uri="{FF2B5EF4-FFF2-40B4-BE49-F238E27FC236}">
                    <a16:creationId xmlns:a16="http://schemas.microsoft.com/office/drawing/2014/main" id="{1B79FAAF-761A-69FF-F558-FB8DD2D43F03}"/>
                  </a:ext>
                </a:extLst>
              </p:cNvPr>
              <p:cNvSpPr/>
              <p:nvPr/>
            </p:nvSpPr>
            <p:spPr>
              <a:xfrm>
                <a:off x="2176884" y="3749065"/>
                <a:ext cx="189628" cy="12077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245" extrusionOk="0">
                    <a:moveTo>
                      <a:pt x="3847" y="1"/>
                    </a:moveTo>
                    <a:lnTo>
                      <a:pt x="3847" y="1"/>
                    </a:lnTo>
                    <a:cubicBezTo>
                      <a:pt x="3716" y="13"/>
                      <a:pt x="3573" y="37"/>
                      <a:pt x="3430" y="60"/>
                    </a:cubicBezTo>
                    <a:cubicBezTo>
                      <a:pt x="2779" y="143"/>
                      <a:pt x="2121" y="176"/>
                      <a:pt x="1473" y="176"/>
                    </a:cubicBezTo>
                    <a:cubicBezTo>
                      <a:pt x="1279" y="176"/>
                      <a:pt x="1086" y="173"/>
                      <a:pt x="894" y="167"/>
                    </a:cubicBezTo>
                    <a:cubicBezTo>
                      <a:pt x="596" y="144"/>
                      <a:pt x="310" y="132"/>
                      <a:pt x="13" y="108"/>
                    </a:cubicBezTo>
                    <a:cubicBezTo>
                      <a:pt x="1" y="120"/>
                      <a:pt x="1" y="156"/>
                      <a:pt x="1" y="179"/>
                    </a:cubicBezTo>
                    <a:cubicBezTo>
                      <a:pt x="470" y="224"/>
                      <a:pt x="945" y="245"/>
                      <a:pt x="1421" y="245"/>
                    </a:cubicBezTo>
                    <a:cubicBezTo>
                      <a:pt x="2225" y="245"/>
                      <a:pt x="3035" y="184"/>
                      <a:pt x="3835" y="72"/>
                    </a:cubicBezTo>
                    <a:cubicBezTo>
                      <a:pt x="3835" y="48"/>
                      <a:pt x="3847" y="13"/>
                      <a:pt x="3847" y="1"/>
                    </a:cubicBezTo>
                    <a:close/>
                  </a:path>
                </a:pathLst>
              </a:custGeom>
              <a:solidFill>
                <a:srgbClr val="3E6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5855;p62">
                <a:extLst>
                  <a:ext uri="{FF2B5EF4-FFF2-40B4-BE49-F238E27FC236}">
                    <a16:creationId xmlns:a16="http://schemas.microsoft.com/office/drawing/2014/main" id="{45BC1820-E5C4-F456-74BF-800B32AFB0E7}"/>
                  </a:ext>
                </a:extLst>
              </p:cNvPr>
              <p:cNvSpPr/>
              <p:nvPr/>
            </p:nvSpPr>
            <p:spPr>
              <a:xfrm>
                <a:off x="2172792" y="3772577"/>
                <a:ext cx="189037" cy="15133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07" extrusionOk="0">
                    <a:moveTo>
                      <a:pt x="3834" y="0"/>
                    </a:moveTo>
                    <a:lnTo>
                      <a:pt x="3299" y="95"/>
                    </a:lnTo>
                    <a:cubicBezTo>
                      <a:pt x="2668" y="179"/>
                      <a:pt x="2060" y="214"/>
                      <a:pt x="1429" y="214"/>
                    </a:cubicBezTo>
                    <a:cubicBezTo>
                      <a:pt x="1120" y="214"/>
                      <a:pt x="822" y="191"/>
                      <a:pt x="524" y="179"/>
                    </a:cubicBezTo>
                    <a:cubicBezTo>
                      <a:pt x="382" y="167"/>
                      <a:pt x="227" y="167"/>
                      <a:pt x="84" y="155"/>
                    </a:cubicBezTo>
                    <a:lnTo>
                      <a:pt x="1" y="155"/>
                    </a:lnTo>
                    <a:lnTo>
                      <a:pt x="1" y="226"/>
                    </a:lnTo>
                    <a:cubicBezTo>
                      <a:pt x="36" y="226"/>
                      <a:pt x="84" y="238"/>
                      <a:pt x="108" y="238"/>
                    </a:cubicBezTo>
                    <a:cubicBezTo>
                      <a:pt x="274" y="250"/>
                      <a:pt x="453" y="274"/>
                      <a:pt x="632" y="286"/>
                    </a:cubicBezTo>
                    <a:cubicBezTo>
                      <a:pt x="878" y="300"/>
                      <a:pt x="1124" y="306"/>
                      <a:pt x="1371" y="306"/>
                    </a:cubicBezTo>
                    <a:cubicBezTo>
                      <a:pt x="2188" y="306"/>
                      <a:pt x="3006" y="232"/>
                      <a:pt x="3811" y="95"/>
                    </a:cubicBezTo>
                    <a:cubicBezTo>
                      <a:pt x="3811" y="60"/>
                      <a:pt x="3834" y="36"/>
                      <a:pt x="3834" y="0"/>
                    </a:cubicBezTo>
                    <a:close/>
                  </a:path>
                </a:pathLst>
              </a:custGeom>
              <a:solidFill>
                <a:srgbClr val="3E6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5856;p62">
                <a:extLst>
                  <a:ext uri="{FF2B5EF4-FFF2-40B4-BE49-F238E27FC236}">
                    <a16:creationId xmlns:a16="http://schemas.microsoft.com/office/drawing/2014/main" id="{E2EB2F9C-A15F-F9AD-CCE7-9E8FC0584F1E}"/>
                  </a:ext>
                </a:extLst>
              </p:cNvPr>
              <p:cNvSpPr/>
              <p:nvPr/>
            </p:nvSpPr>
            <p:spPr>
              <a:xfrm>
                <a:off x="2121725" y="3967924"/>
                <a:ext cx="306402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3232" y="1"/>
                    </a:moveTo>
                    <a:cubicBezTo>
                      <a:pt x="2226" y="1"/>
                      <a:pt x="597" y="40"/>
                      <a:pt x="489" y="73"/>
                    </a:cubicBezTo>
                    <a:cubicBezTo>
                      <a:pt x="322" y="121"/>
                      <a:pt x="1" y="1514"/>
                      <a:pt x="179" y="1823"/>
                    </a:cubicBezTo>
                    <a:cubicBezTo>
                      <a:pt x="233" y="1927"/>
                      <a:pt x="919" y="1961"/>
                      <a:pt x="1811" y="1961"/>
                    </a:cubicBezTo>
                    <a:cubicBezTo>
                      <a:pt x="3279" y="1961"/>
                      <a:pt x="5305" y="1869"/>
                      <a:pt x="6001" y="1847"/>
                    </a:cubicBezTo>
                    <a:cubicBezTo>
                      <a:pt x="6132" y="1847"/>
                      <a:pt x="6216" y="1693"/>
                      <a:pt x="6156" y="1573"/>
                    </a:cubicBezTo>
                    <a:cubicBezTo>
                      <a:pt x="6037" y="1335"/>
                      <a:pt x="5763" y="990"/>
                      <a:pt x="5204" y="633"/>
                    </a:cubicBezTo>
                    <a:cubicBezTo>
                      <a:pt x="4299" y="38"/>
                      <a:pt x="4013" y="26"/>
                      <a:pt x="4013" y="26"/>
                    </a:cubicBezTo>
                    <a:cubicBezTo>
                      <a:pt x="3977" y="8"/>
                      <a:pt x="3661" y="1"/>
                      <a:pt x="3232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" name="Google Shape;5857;p62">
                <a:extLst>
                  <a:ext uri="{FF2B5EF4-FFF2-40B4-BE49-F238E27FC236}">
                    <a16:creationId xmlns:a16="http://schemas.microsoft.com/office/drawing/2014/main" id="{B13CEC43-C38B-7247-DF5A-3DE6D5483B97}"/>
                  </a:ext>
                </a:extLst>
              </p:cNvPr>
              <p:cNvSpPr/>
              <p:nvPr/>
            </p:nvSpPr>
            <p:spPr>
              <a:xfrm>
                <a:off x="2309530" y="3995134"/>
                <a:ext cx="78720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532" extrusionOk="0">
                    <a:moveTo>
                      <a:pt x="1223" y="1"/>
                    </a:moveTo>
                    <a:cubicBezTo>
                      <a:pt x="1082" y="1"/>
                      <a:pt x="943" y="16"/>
                      <a:pt x="798" y="45"/>
                    </a:cubicBezTo>
                    <a:cubicBezTo>
                      <a:pt x="596" y="81"/>
                      <a:pt x="406" y="140"/>
                      <a:pt x="227" y="248"/>
                    </a:cubicBezTo>
                    <a:cubicBezTo>
                      <a:pt x="144" y="295"/>
                      <a:pt x="1" y="367"/>
                      <a:pt x="48" y="474"/>
                    </a:cubicBezTo>
                    <a:cubicBezTo>
                      <a:pt x="61" y="517"/>
                      <a:pt x="88" y="532"/>
                      <a:pt x="121" y="532"/>
                    </a:cubicBezTo>
                    <a:cubicBezTo>
                      <a:pt x="178" y="532"/>
                      <a:pt x="253" y="485"/>
                      <a:pt x="298" y="462"/>
                    </a:cubicBezTo>
                    <a:cubicBezTo>
                      <a:pt x="667" y="248"/>
                      <a:pt x="1072" y="176"/>
                      <a:pt x="1489" y="176"/>
                    </a:cubicBezTo>
                    <a:cubicBezTo>
                      <a:pt x="1560" y="176"/>
                      <a:pt x="1596" y="45"/>
                      <a:pt x="1501" y="21"/>
                    </a:cubicBezTo>
                    <a:cubicBezTo>
                      <a:pt x="1407" y="7"/>
                      <a:pt x="1315" y="1"/>
                      <a:pt x="12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5858;p62">
                <a:extLst>
                  <a:ext uri="{FF2B5EF4-FFF2-40B4-BE49-F238E27FC236}">
                    <a16:creationId xmlns:a16="http://schemas.microsoft.com/office/drawing/2014/main" id="{4184E4C4-B11E-9B39-D2A8-617509D02B64}"/>
                  </a:ext>
                </a:extLst>
              </p:cNvPr>
              <p:cNvSpPr/>
              <p:nvPr/>
            </p:nvSpPr>
            <p:spPr>
              <a:xfrm>
                <a:off x="2279807" y="3982663"/>
                <a:ext cx="79657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11" extrusionOk="0">
                    <a:moveTo>
                      <a:pt x="1509" y="0"/>
                    </a:moveTo>
                    <a:cubicBezTo>
                      <a:pt x="1259" y="0"/>
                      <a:pt x="1009" y="24"/>
                      <a:pt x="758" y="96"/>
                    </a:cubicBezTo>
                    <a:lnTo>
                      <a:pt x="389" y="239"/>
                    </a:lnTo>
                    <a:cubicBezTo>
                      <a:pt x="306" y="274"/>
                      <a:pt x="187" y="322"/>
                      <a:pt x="92" y="393"/>
                    </a:cubicBezTo>
                    <a:cubicBezTo>
                      <a:pt x="80" y="393"/>
                      <a:pt x="68" y="417"/>
                      <a:pt x="56" y="429"/>
                    </a:cubicBezTo>
                    <a:cubicBezTo>
                      <a:pt x="1" y="484"/>
                      <a:pt x="48" y="610"/>
                      <a:pt x="121" y="610"/>
                    </a:cubicBezTo>
                    <a:cubicBezTo>
                      <a:pt x="127" y="610"/>
                      <a:pt x="133" y="609"/>
                      <a:pt x="139" y="608"/>
                    </a:cubicBezTo>
                    <a:cubicBezTo>
                      <a:pt x="258" y="560"/>
                      <a:pt x="366" y="489"/>
                      <a:pt x="473" y="429"/>
                    </a:cubicBezTo>
                    <a:cubicBezTo>
                      <a:pt x="568" y="370"/>
                      <a:pt x="675" y="322"/>
                      <a:pt x="794" y="298"/>
                    </a:cubicBezTo>
                    <a:cubicBezTo>
                      <a:pt x="1032" y="215"/>
                      <a:pt x="1270" y="179"/>
                      <a:pt x="1509" y="155"/>
                    </a:cubicBezTo>
                    <a:cubicBezTo>
                      <a:pt x="1616" y="143"/>
                      <a:pt x="1616" y="0"/>
                      <a:pt x="1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" name="Google Shape;5859;p62">
                <a:extLst>
                  <a:ext uri="{FF2B5EF4-FFF2-40B4-BE49-F238E27FC236}">
                    <a16:creationId xmlns:a16="http://schemas.microsoft.com/office/drawing/2014/main" id="{6473E252-50DF-420A-7C51-997AB619FB5F}"/>
                  </a:ext>
                </a:extLst>
              </p:cNvPr>
              <p:cNvSpPr/>
              <p:nvPr/>
            </p:nvSpPr>
            <p:spPr>
              <a:xfrm>
                <a:off x="2264920" y="3969058"/>
                <a:ext cx="70488" cy="25287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13" extrusionOk="0">
                    <a:moveTo>
                      <a:pt x="1095" y="0"/>
                    </a:moveTo>
                    <a:cubicBezTo>
                      <a:pt x="937" y="0"/>
                      <a:pt x="778" y="17"/>
                      <a:pt x="620" y="62"/>
                    </a:cubicBezTo>
                    <a:cubicBezTo>
                      <a:pt x="501" y="98"/>
                      <a:pt x="382" y="134"/>
                      <a:pt x="263" y="193"/>
                    </a:cubicBezTo>
                    <a:cubicBezTo>
                      <a:pt x="156" y="241"/>
                      <a:pt x="1" y="312"/>
                      <a:pt x="1" y="431"/>
                    </a:cubicBezTo>
                    <a:cubicBezTo>
                      <a:pt x="1" y="467"/>
                      <a:pt x="13" y="479"/>
                      <a:pt x="25" y="491"/>
                    </a:cubicBezTo>
                    <a:cubicBezTo>
                      <a:pt x="50" y="506"/>
                      <a:pt x="72" y="512"/>
                      <a:pt x="95" y="512"/>
                    </a:cubicBezTo>
                    <a:cubicBezTo>
                      <a:pt x="126" y="512"/>
                      <a:pt x="157" y="500"/>
                      <a:pt x="191" y="479"/>
                    </a:cubicBezTo>
                    <a:cubicBezTo>
                      <a:pt x="251" y="443"/>
                      <a:pt x="298" y="419"/>
                      <a:pt x="358" y="396"/>
                    </a:cubicBezTo>
                    <a:cubicBezTo>
                      <a:pt x="441" y="336"/>
                      <a:pt x="560" y="288"/>
                      <a:pt x="668" y="253"/>
                    </a:cubicBezTo>
                    <a:cubicBezTo>
                      <a:pt x="894" y="181"/>
                      <a:pt x="1132" y="134"/>
                      <a:pt x="1370" y="122"/>
                    </a:cubicBezTo>
                    <a:cubicBezTo>
                      <a:pt x="1430" y="110"/>
                      <a:pt x="1430" y="38"/>
                      <a:pt x="1370" y="15"/>
                    </a:cubicBezTo>
                    <a:cubicBezTo>
                      <a:pt x="1279" y="6"/>
                      <a:pt x="1187" y="0"/>
                      <a:pt x="10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" name="Google Shape;5860;p62">
                <a:extLst>
                  <a:ext uri="{FF2B5EF4-FFF2-40B4-BE49-F238E27FC236}">
                    <a16:creationId xmlns:a16="http://schemas.microsoft.com/office/drawing/2014/main" id="{CBCBC81B-DF60-0240-2142-CF5C2C2E1D48}"/>
                  </a:ext>
                </a:extLst>
              </p:cNvPr>
              <p:cNvSpPr/>
              <p:nvPr/>
            </p:nvSpPr>
            <p:spPr>
              <a:xfrm>
                <a:off x="2108219" y="3073408"/>
                <a:ext cx="684969" cy="39680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8050" extrusionOk="0">
                    <a:moveTo>
                      <a:pt x="12323" y="1"/>
                    </a:moveTo>
                    <a:cubicBezTo>
                      <a:pt x="12316" y="1"/>
                      <a:pt x="12308" y="2"/>
                      <a:pt x="12300" y="4"/>
                    </a:cubicBezTo>
                    <a:cubicBezTo>
                      <a:pt x="12133" y="28"/>
                      <a:pt x="11979" y="75"/>
                      <a:pt x="11812" y="111"/>
                    </a:cubicBezTo>
                    <a:cubicBezTo>
                      <a:pt x="11776" y="123"/>
                      <a:pt x="11740" y="123"/>
                      <a:pt x="11705" y="123"/>
                    </a:cubicBezTo>
                    <a:cubicBezTo>
                      <a:pt x="11121" y="206"/>
                      <a:pt x="10550" y="289"/>
                      <a:pt x="9966" y="325"/>
                    </a:cubicBezTo>
                    <a:lnTo>
                      <a:pt x="9919" y="325"/>
                    </a:lnTo>
                    <a:cubicBezTo>
                      <a:pt x="9859" y="325"/>
                      <a:pt x="9812" y="349"/>
                      <a:pt x="9776" y="349"/>
                    </a:cubicBezTo>
                    <a:cubicBezTo>
                      <a:pt x="9657" y="361"/>
                      <a:pt x="9514" y="361"/>
                      <a:pt x="9395" y="373"/>
                    </a:cubicBezTo>
                    <a:cubicBezTo>
                      <a:pt x="9371" y="373"/>
                      <a:pt x="9335" y="373"/>
                      <a:pt x="9312" y="385"/>
                    </a:cubicBezTo>
                    <a:cubicBezTo>
                      <a:pt x="8578" y="436"/>
                      <a:pt x="7847" y="459"/>
                      <a:pt x="7119" y="459"/>
                    </a:cubicBezTo>
                    <a:cubicBezTo>
                      <a:pt x="6488" y="459"/>
                      <a:pt x="5858" y="442"/>
                      <a:pt x="5228" y="409"/>
                    </a:cubicBezTo>
                    <a:lnTo>
                      <a:pt x="5109" y="409"/>
                    </a:lnTo>
                    <a:cubicBezTo>
                      <a:pt x="4859" y="385"/>
                      <a:pt x="4609" y="373"/>
                      <a:pt x="4359" y="349"/>
                    </a:cubicBezTo>
                    <a:cubicBezTo>
                      <a:pt x="4061" y="313"/>
                      <a:pt x="3763" y="301"/>
                      <a:pt x="3466" y="266"/>
                    </a:cubicBezTo>
                    <a:lnTo>
                      <a:pt x="3382" y="266"/>
                    </a:lnTo>
                    <a:cubicBezTo>
                      <a:pt x="3144" y="242"/>
                      <a:pt x="2906" y="206"/>
                      <a:pt x="2668" y="194"/>
                    </a:cubicBezTo>
                    <a:cubicBezTo>
                      <a:pt x="2662" y="193"/>
                      <a:pt x="2656" y="193"/>
                      <a:pt x="2649" y="193"/>
                    </a:cubicBezTo>
                    <a:cubicBezTo>
                      <a:pt x="2585" y="193"/>
                      <a:pt x="2525" y="248"/>
                      <a:pt x="2525" y="313"/>
                    </a:cubicBezTo>
                    <a:cubicBezTo>
                      <a:pt x="2430" y="980"/>
                      <a:pt x="2346" y="1540"/>
                      <a:pt x="2275" y="1837"/>
                    </a:cubicBezTo>
                    <a:cubicBezTo>
                      <a:pt x="1775" y="3599"/>
                      <a:pt x="501" y="6659"/>
                      <a:pt x="1" y="7350"/>
                    </a:cubicBezTo>
                    <a:cubicBezTo>
                      <a:pt x="358" y="7469"/>
                      <a:pt x="810" y="7576"/>
                      <a:pt x="1334" y="7671"/>
                    </a:cubicBezTo>
                    <a:cubicBezTo>
                      <a:pt x="1358" y="7671"/>
                      <a:pt x="1394" y="7683"/>
                      <a:pt x="1406" y="7683"/>
                    </a:cubicBezTo>
                    <a:cubicBezTo>
                      <a:pt x="2695" y="7907"/>
                      <a:pt x="4401" y="8050"/>
                      <a:pt x="6238" y="8050"/>
                    </a:cubicBezTo>
                    <a:cubicBezTo>
                      <a:pt x="8797" y="8050"/>
                      <a:pt x="11608" y="7773"/>
                      <a:pt x="13895" y="7052"/>
                    </a:cubicBezTo>
                    <a:cubicBezTo>
                      <a:pt x="13479" y="5623"/>
                      <a:pt x="13086" y="3766"/>
                      <a:pt x="12741" y="1921"/>
                    </a:cubicBezTo>
                    <a:cubicBezTo>
                      <a:pt x="12729" y="1873"/>
                      <a:pt x="12729" y="1813"/>
                      <a:pt x="12717" y="1778"/>
                    </a:cubicBezTo>
                    <a:cubicBezTo>
                      <a:pt x="12610" y="1194"/>
                      <a:pt x="12491" y="611"/>
                      <a:pt x="12395" y="63"/>
                    </a:cubicBezTo>
                    <a:cubicBezTo>
                      <a:pt x="12376" y="24"/>
                      <a:pt x="12356" y="1"/>
                      <a:pt x="12323" y="1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" name="Google Shape;5861;p62">
                <a:extLst>
                  <a:ext uri="{FF2B5EF4-FFF2-40B4-BE49-F238E27FC236}">
                    <a16:creationId xmlns:a16="http://schemas.microsoft.com/office/drawing/2014/main" id="{CAEEA5B6-643F-7282-8012-D65986BCB917}"/>
                  </a:ext>
                </a:extLst>
              </p:cNvPr>
              <p:cNvSpPr/>
              <p:nvPr/>
            </p:nvSpPr>
            <p:spPr>
              <a:xfrm>
                <a:off x="2173975" y="3085880"/>
                <a:ext cx="103317" cy="366293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7431" extrusionOk="0">
                    <a:moveTo>
                      <a:pt x="2024" y="1"/>
                    </a:moveTo>
                    <a:cubicBezTo>
                      <a:pt x="1965" y="429"/>
                      <a:pt x="1882" y="846"/>
                      <a:pt x="1810" y="1263"/>
                    </a:cubicBezTo>
                    <a:cubicBezTo>
                      <a:pt x="1608" y="2394"/>
                      <a:pt x="1322" y="3513"/>
                      <a:pt x="989" y="4632"/>
                    </a:cubicBezTo>
                    <a:cubicBezTo>
                      <a:pt x="834" y="5180"/>
                      <a:pt x="631" y="5751"/>
                      <a:pt x="441" y="6299"/>
                    </a:cubicBezTo>
                    <a:cubicBezTo>
                      <a:pt x="298" y="6656"/>
                      <a:pt x="143" y="7037"/>
                      <a:pt x="0" y="7418"/>
                    </a:cubicBezTo>
                    <a:cubicBezTo>
                      <a:pt x="24" y="7418"/>
                      <a:pt x="60" y="7430"/>
                      <a:pt x="72" y="7430"/>
                    </a:cubicBezTo>
                    <a:cubicBezTo>
                      <a:pt x="131" y="7299"/>
                      <a:pt x="179" y="7156"/>
                      <a:pt x="238" y="7025"/>
                    </a:cubicBezTo>
                    <a:cubicBezTo>
                      <a:pt x="358" y="6716"/>
                      <a:pt x="477" y="6418"/>
                      <a:pt x="596" y="6109"/>
                    </a:cubicBezTo>
                    <a:cubicBezTo>
                      <a:pt x="1322" y="4108"/>
                      <a:pt x="1822" y="2061"/>
                      <a:pt x="20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" name="Google Shape;5862;p62">
                <a:extLst>
                  <a:ext uri="{FF2B5EF4-FFF2-40B4-BE49-F238E27FC236}">
                    <a16:creationId xmlns:a16="http://schemas.microsoft.com/office/drawing/2014/main" id="{41B2E703-E371-3182-3462-BCF9F6455292}"/>
                  </a:ext>
                </a:extLst>
              </p:cNvPr>
              <p:cNvSpPr/>
              <p:nvPr/>
            </p:nvSpPr>
            <p:spPr>
              <a:xfrm>
                <a:off x="2246485" y="3091745"/>
                <a:ext cx="118253" cy="158673"/>
              </a:xfrm>
              <a:custGeom>
                <a:avLst/>
                <a:gdLst/>
                <a:ahLst/>
                <a:cxnLst/>
                <a:rect l="l" t="t" r="r" b="b"/>
                <a:pathLst>
                  <a:path w="2399" h="3219" extrusionOk="0">
                    <a:moveTo>
                      <a:pt x="2280" y="1"/>
                    </a:moveTo>
                    <a:cubicBezTo>
                      <a:pt x="2280" y="13"/>
                      <a:pt x="2280" y="13"/>
                      <a:pt x="2256" y="37"/>
                    </a:cubicBezTo>
                    <a:cubicBezTo>
                      <a:pt x="2077" y="644"/>
                      <a:pt x="1780" y="1239"/>
                      <a:pt x="1399" y="1775"/>
                    </a:cubicBezTo>
                    <a:cubicBezTo>
                      <a:pt x="1006" y="2311"/>
                      <a:pt x="530" y="2751"/>
                      <a:pt x="30" y="3168"/>
                    </a:cubicBezTo>
                    <a:cubicBezTo>
                      <a:pt x="0" y="3197"/>
                      <a:pt x="19" y="3219"/>
                      <a:pt x="40" y="3219"/>
                    </a:cubicBezTo>
                    <a:cubicBezTo>
                      <a:pt x="45" y="3219"/>
                      <a:pt x="49" y="3218"/>
                      <a:pt x="53" y="3216"/>
                    </a:cubicBezTo>
                    <a:cubicBezTo>
                      <a:pt x="387" y="3025"/>
                      <a:pt x="672" y="2775"/>
                      <a:pt x="934" y="2489"/>
                    </a:cubicBezTo>
                    <a:cubicBezTo>
                      <a:pt x="1399" y="2013"/>
                      <a:pt x="1780" y="1465"/>
                      <a:pt x="2066" y="870"/>
                    </a:cubicBezTo>
                    <a:cubicBezTo>
                      <a:pt x="2196" y="584"/>
                      <a:pt x="2316" y="298"/>
                      <a:pt x="2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" name="Google Shape;5863;p62">
                <a:extLst>
                  <a:ext uri="{FF2B5EF4-FFF2-40B4-BE49-F238E27FC236}">
                    <a16:creationId xmlns:a16="http://schemas.microsoft.com/office/drawing/2014/main" id="{EF7062F0-2A79-0C3A-DC66-4DEAE1B0BD5D}"/>
                  </a:ext>
                </a:extLst>
              </p:cNvPr>
              <p:cNvSpPr/>
              <p:nvPr/>
            </p:nvSpPr>
            <p:spPr>
              <a:xfrm>
                <a:off x="2684548" y="3077697"/>
                <a:ext cx="51708" cy="89811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22" extrusionOk="0">
                    <a:moveTo>
                      <a:pt x="1" y="0"/>
                    </a:moveTo>
                    <a:cubicBezTo>
                      <a:pt x="96" y="286"/>
                      <a:pt x="239" y="572"/>
                      <a:pt x="370" y="822"/>
                    </a:cubicBezTo>
                    <a:cubicBezTo>
                      <a:pt x="560" y="1179"/>
                      <a:pt x="787" y="1512"/>
                      <a:pt x="1049" y="1822"/>
                    </a:cubicBezTo>
                    <a:cubicBezTo>
                      <a:pt x="1037" y="1774"/>
                      <a:pt x="1037" y="1715"/>
                      <a:pt x="1025" y="1667"/>
                    </a:cubicBezTo>
                    <a:cubicBezTo>
                      <a:pt x="799" y="1393"/>
                      <a:pt x="608" y="1095"/>
                      <a:pt x="441" y="774"/>
                    </a:cubicBezTo>
                    <a:cubicBezTo>
                      <a:pt x="310" y="524"/>
                      <a:pt x="203" y="262"/>
                      <a:pt x="96" y="0"/>
                    </a:cubicBezTo>
                    <a:close/>
                  </a:path>
                </a:pathLst>
              </a:custGeom>
              <a:solidFill>
                <a:srgbClr val="424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5864;p62">
                <a:extLst>
                  <a:ext uri="{FF2B5EF4-FFF2-40B4-BE49-F238E27FC236}">
                    <a16:creationId xmlns:a16="http://schemas.microsoft.com/office/drawing/2014/main" id="{FB193479-0FA8-F0FC-E299-6221647C236C}"/>
                  </a:ext>
                </a:extLst>
              </p:cNvPr>
              <p:cNvSpPr/>
              <p:nvPr/>
            </p:nvSpPr>
            <p:spPr>
              <a:xfrm>
                <a:off x="2561317" y="3088837"/>
                <a:ext cx="38793" cy="126583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568" extrusionOk="0">
                    <a:moveTo>
                      <a:pt x="715" y="0"/>
                    </a:moveTo>
                    <a:cubicBezTo>
                      <a:pt x="727" y="298"/>
                      <a:pt x="739" y="596"/>
                      <a:pt x="727" y="905"/>
                    </a:cubicBezTo>
                    <a:cubicBezTo>
                      <a:pt x="727" y="1191"/>
                      <a:pt x="715" y="1465"/>
                      <a:pt x="691" y="1739"/>
                    </a:cubicBezTo>
                    <a:cubicBezTo>
                      <a:pt x="679" y="1965"/>
                      <a:pt x="691" y="2322"/>
                      <a:pt x="429" y="2453"/>
                    </a:cubicBezTo>
                    <a:cubicBezTo>
                      <a:pt x="387" y="2471"/>
                      <a:pt x="350" y="2480"/>
                      <a:pt x="319" y="2480"/>
                    </a:cubicBezTo>
                    <a:cubicBezTo>
                      <a:pt x="145" y="2480"/>
                      <a:pt x="121" y="2235"/>
                      <a:pt x="131" y="2084"/>
                    </a:cubicBezTo>
                    <a:cubicBezTo>
                      <a:pt x="143" y="1834"/>
                      <a:pt x="191" y="1596"/>
                      <a:pt x="203" y="1346"/>
                    </a:cubicBezTo>
                    <a:cubicBezTo>
                      <a:pt x="239" y="905"/>
                      <a:pt x="215" y="477"/>
                      <a:pt x="179" y="48"/>
                    </a:cubicBezTo>
                    <a:cubicBezTo>
                      <a:pt x="143" y="48"/>
                      <a:pt x="120" y="48"/>
                      <a:pt x="84" y="60"/>
                    </a:cubicBezTo>
                    <a:cubicBezTo>
                      <a:pt x="96" y="107"/>
                      <a:pt x="96" y="167"/>
                      <a:pt x="96" y="227"/>
                    </a:cubicBezTo>
                    <a:cubicBezTo>
                      <a:pt x="143" y="786"/>
                      <a:pt x="131" y="1370"/>
                      <a:pt x="60" y="1953"/>
                    </a:cubicBezTo>
                    <a:cubicBezTo>
                      <a:pt x="24" y="2132"/>
                      <a:pt x="0" y="2358"/>
                      <a:pt x="131" y="2489"/>
                    </a:cubicBezTo>
                    <a:cubicBezTo>
                      <a:pt x="178" y="2544"/>
                      <a:pt x="240" y="2567"/>
                      <a:pt x="306" y="2567"/>
                    </a:cubicBezTo>
                    <a:cubicBezTo>
                      <a:pt x="412" y="2567"/>
                      <a:pt x="527" y="2509"/>
                      <a:pt x="608" y="2429"/>
                    </a:cubicBezTo>
                    <a:cubicBezTo>
                      <a:pt x="786" y="2239"/>
                      <a:pt x="774" y="1953"/>
                      <a:pt x="774" y="1715"/>
                    </a:cubicBezTo>
                    <a:cubicBezTo>
                      <a:pt x="786" y="1417"/>
                      <a:pt x="786" y="1108"/>
                      <a:pt x="786" y="810"/>
                    </a:cubicBezTo>
                    <a:cubicBezTo>
                      <a:pt x="786" y="536"/>
                      <a:pt x="774" y="274"/>
                      <a:pt x="751" y="0"/>
                    </a:cubicBezTo>
                    <a:close/>
                  </a:path>
                </a:pathLst>
              </a:custGeom>
              <a:solidFill>
                <a:srgbClr val="424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5865;p62">
                <a:extLst>
                  <a:ext uri="{FF2B5EF4-FFF2-40B4-BE49-F238E27FC236}">
                    <a16:creationId xmlns:a16="http://schemas.microsoft.com/office/drawing/2014/main" id="{D77D1C2A-E50F-9C20-97D3-3AD7D9CBC90D}"/>
                  </a:ext>
                </a:extLst>
              </p:cNvPr>
              <p:cNvSpPr/>
              <p:nvPr/>
            </p:nvSpPr>
            <p:spPr>
              <a:xfrm>
                <a:off x="2188664" y="2631006"/>
                <a:ext cx="566962" cy="589883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11967" extrusionOk="0">
                    <a:moveTo>
                      <a:pt x="4650" y="1"/>
                    </a:moveTo>
                    <a:cubicBezTo>
                      <a:pt x="4608" y="1"/>
                      <a:pt x="4566" y="1"/>
                      <a:pt x="4524" y="1"/>
                    </a:cubicBezTo>
                    <a:cubicBezTo>
                      <a:pt x="2703" y="49"/>
                      <a:pt x="1417" y="359"/>
                      <a:pt x="1000" y="763"/>
                    </a:cubicBezTo>
                    <a:cubicBezTo>
                      <a:pt x="941" y="823"/>
                      <a:pt x="893" y="871"/>
                      <a:pt x="881" y="930"/>
                    </a:cubicBezTo>
                    <a:cubicBezTo>
                      <a:pt x="833" y="1025"/>
                      <a:pt x="750" y="1585"/>
                      <a:pt x="667" y="2418"/>
                    </a:cubicBezTo>
                    <a:cubicBezTo>
                      <a:pt x="619" y="2787"/>
                      <a:pt x="583" y="3216"/>
                      <a:pt x="536" y="3692"/>
                    </a:cubicBezTo>
                    <a:cubicBezTo>
                      <a:pt x="488" y="4228"/>
                      <a:pt x="429" y="4812"/>
                      <a:pt x="381" y="5407"/>
                    </a:cubicBezTo>
                    <a:cubicBezTo>
                      <a:pt x="333" y="5931"/>
                      <a:pt x="298" y="6478"/>
                      <a:pt x="250" y="7014"/>
                    </a:cubicBezTo>
                    <a:cubicBezTo>
                      <a:pt x="202" y="7610"/>
                      <a:pt x="155" y="8205"/>
                      <a:pt x="119" y="8764"/>
                    </a:cubicBezTo>
                    <a:cubicBezTo>
                      <a:pt x="83" y="9241"/>
                      <a:pt x="60" y="9693"/>
                      <a:pt x="36" y="10110"/>
                    </a:cubicBezTo>
                    <a:cubicBezTo>
                      <a:pt x="24" y="10658"/>
                      <a:pt x="12" y="11169"/>
                      <a:pt x="0" y="11562"/>
                    </a:cubicBezTo>
                    <a:cubicBezTo>
                      <a:pt x="509" y="11637"/>
                      <a:pt x="2902" y="11966"/>
                      <a:pt x="5882" y="11966"/>
                    </a:cubicBezTo>
                    <a:cubicBezTo>
                      <a:pt x="7640" y="11966"/>
                      <a:pt x="9602" y="11852"/>
                      <a:pt x="11501" y="11503"/>
                    </a:cubicBezTo>
                    <a:cubicBezTo>
                      <a:pt x="11501" y="11050"/>
                      <a:pt x="11466" y="10586"/>
                      <a:pt x="11454" y="10098"/>
                    </a:cubicBezTo>
                    <a:cubicBezTo>
                      <a:pt x="11430" y="9598"/>
                      <a:pt x="11394" y="9098"/>
                      <a:pt x="11347" y="8610"/>
                    </a:cubicBezTo>
                    <a:cubicBezTo>
                      <a:pt x="11311" y="8050"/>
                      <a:pt x="11251" y="7502"/>
                      <a:pt x="11192" y="6967"/>
                    </a:cubicBezTo>
                    <a:cubicBezTo>
                      <a:pt x="11109" y="6371"/>
                      <a:pt x="11037" y="5788"/>
                      <a:pt x="10954" y="5228"/>
                    </a:cubicBezTo>
                    <a:cubicBezTo>
                      <a:pt x="10859" y="4657"/>
                      <a:pt x="10751" y="4121"/>
                      <a:pt x="10668" y="3645"/>
                    </a:cubicBezTo>
                    <a:cubicBezTo>
                      <a:pt x="10561" y="3133"/>
                      <a:pt x="10442" y="2668"/>
                      <a:pt x="10347" y="2276"/>
                    </a:cubicBezTo>
                    <a:cubicBezTo>
                      <a:pt x="10192" y="1740"/>
                      <a:pt x="10025" y="1347"/>
                      <a:pt x="9870" y="1133"/>
                    </a:cubicBezTo>
                    <a:cubicBezTo>
                      <a:pt x="9811" y="1049"/>
                      <a:pt x="9585" y="930"/>
                      <a:pt x="9251" y="811"/>
                    </a:cubicBezTo>
                    <a:cubicBezTo>
                      <a:pt x="8242" y="428"/>
                      <a:pt x="6228" y="1"/>
                      <a:pt x="4650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" name="Google Shape;5866;p62">
                <a:extLst>
                  <a:ext uri="{FF2B5EF4-FFF2-40B4-BE49-F238E27FC236}">
                    <a16:creationId xmlns:a16="http://schemas.microsoft.com/office/drawing/2014/main" id="{69459593-6029-E271-FA4F-93CF0BFAD90F}"/>
                  </a:ext>
                </a:extLst>
              </p:cNvPr>
              <p:cNvSpPr/>
              <p:nvPr/>
            </p:nvSpPr>
            <p:spPr>
              <a:xfrm>
                <a:off x="2336345" y="2637611"/>
                <a:ext cx="266672" cy="210627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4273" extrusionOk="0">
                    <a:moveTo>
                      <a:pt x="1506" y="1"/>
                    </a:moveTo>
                    <a:cubicBezTo>
                      <a:pt x="542" y="1"/>
                      <a:pt x="0" y="268"/>
                      <a:pt x="778" y="1106"/>
                    </a:cubicBezTo>
                    <a:cubicBezTo>
                      <a:pt x="1743" y="2142"/>
                      <a:pt x="3100" y="3273"/>
                      <a:pt x="3814" y="3868"/>
                    </a:cubicBezTo>
                    <a:cubicBezTo>
                      <a:pt x="4124" y="4130"/>
                      <a:pt x="4326" y="4273"/>
                      <a:pt x="4326" y="4273"/>
                    </a:cubicBezTo>
                    <a:cubicBezTo>
                      <a:pt x="4326" y="4273"/>
                      <a:pt x="4445" y="4070"/>
                      <a:pt x="4588" y="3737"/>
                    </a:cubicBezTo>
                    <a:cubicBezTo>
                      <a:pt x="4934" y="3011"/>
                      <a:pt x="5410" y="1713"/>
                      <a:pt x="5076" y="820"/>
                    </a:cubicBezTo>
                    <a:cubicBezTo>
                      <a:pt x="4862" y="237"/>
                      <a:pt x="3886" y="260"/>
                      <a:pt x="2779" y="106"/>
                    </a:cubicBezTo>
                    <a:cubicBezTo>
                      <a:pt x="2326" y="42"/>
                      <a:pt x="1883" y="1"/>
                      <a:pt x="1506" y="1"/>
                    </a:cubicBezTo>
                    <a:close/>
                  </a:path>
                </a:pathLst>
              </a:custGeom>
              <a:solidFill>
                <a:srgbClr val="C8D9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" name="Google Shape;5867;p62">
                <a:extLst>
                  <a:ext uri="{FF2B5EF4-FFF2-40B4-BE49-F238E27FC236}">
                    <a16:creationId xmlns:a16="http://schemas.microsoft.com/office/drawing/2014/main" id="{2987B5D9-DAE0-A198-2B08-0A9F3A8A47EA}"/>
                  </a:ext>
                </a:extLst>
              </p:cNvPr>
              <p:cNvSpPr/>
              <p:nvPr/>
            </p:nvSpPr>
            <p:spPr>
              <a:xfrm>
                <a:off x="2370554" y="2557707"/>
                <a:ext cx="209000" cy="13506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2740" extrusionOk="0">
                    <a:moveTo>
                      <a:pt x="549" y="0"/>
                    </a:moveTo>
                    <a:lnTo>
                      <a:pt x="168" y="1310"/>
                    </a:lnTo>
                    <a:cubicBezTo>
                      <a:pt x="168" y="1310"/>
                      <a:pt x="1" y="2119"/>
                      <a:pt x="1668" y="2560"/>
                    </a:cubicBezTo>
                    <a:cubicBezTo>
                      <a:pt x="2166" y="2692"/>
                      <a:pt x="2551" y="2739"/>
                      <a:pt x="2848" y="2739"/>
                    </a:cubicBezTo>
                    <a:cubicBezTo>
                      <a:pt x="3592" y="2739"/>
                      <a:pt x="3775" y="2441"/>
                      <a:pt x="3775" y="2441"/>
                    </a:cubicBezTo>
                    <a:lnTo>
                      <a:pt x="4240" y="786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" name="Google Shape;5868;p62">
                <a:extLst>
                  <a:ext uri="{FF2B5EF4-FFF2-40B4-BE49-F238E27FC236}">
                    <a16:creationId xmlns:a16="http://schemas.microsoft.com/office/drawing/2014/main" id="{452E3EE6-CFDD-7EF9-8F97-A40C775A87D0}"/>
                  </a:ext>
                </a:extLst>
              </p:cNvPr>
              <p:cNvSpPr/>
              <p:nvPr/>
            </p:nvSpPr>
            <p:spPr>
              <a:xfrm>
                <a:off x="2377012" y="2540652"/>
                <a:ext cx="209592" cy="10036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2036" extrusionOk="0">
                    <a:moveTo>
                      <a:pt x="1192" y="1"/>
                    </a:moveTo>
                    <a:cubicBezTo>
                      <a:pt x="942" y="1"/>
                      <a:pt x="668" y="1"/>
                      <a:pt x="418" y="84"/>
                    </a:cubicBezTo>
                    <a:cubicBezTo>
                      <a:pt x="287" y="120"/>
                      <a:pt x="144" y="179"/>
                      <a:pt x="72" y="287"/>
                    </a:cubicBezTo>
                    <a:cubicBezTo>
                      <a:pt x="1" y="406"/>
                      <a:pt x="25" y="560"/>
                      <a:pt x="72" y="691"/>
                    </a:cubicBezTo>
                    <a:cubicBezTo>
                      <a:pt x="203" y="1072"/>
                      <a:pt x="537" y="1406"/>
                      <a:pt x="942" y="1608"/>
                    </a:cubicBezTo>
                    <a:cubicBezTo>
                      <a:pt x="1334" y="1823"/>
                      <a:pt x="1787" y="1930"/>
                      <a:pt x="2227" y="1989"/>
                    </a:cubicBezTo>
                    <a:cubicBezTo>
                      <a:pt x="2411" y="2018"/>
                      <a:pt x="2591" y="2035"/>
                      <a:pt x="2768" y="2035"/>
                    </a:cubicBezTo>
                    <a:cubicBezTo>
                      <a:pt x="2960" y="2035"/>
                      <a:pt x="3149" y="2015"/>
                      <a:pt x="3335" y="1965"/>
                    </a:cubicBezTo>
                    <a:cubicBezTo>
                      <a:pt x="3632" y="1894"/>
                      <a:pt x="4037" y="1715"/>
                      <a:pt x="4168" y="1453"/>
                    </a:cubicBezTo>
                    <a:cubicBezTo>
                      <a:pt x="4251" y="1239"/>
                      <a:pt x="4180" y="822"/>
                      <a:pt x="4049" y="644"/>
                    </a:cubicBezTo>
                    <a:cubicBezTo>
                      <a:pt x="3930" y="501"/>
                      <a:pt x="3739" y="441"/>
                      <a:pt x="3537" y="394"/>
                    </a:cubicBezTo>
                    <a:cubicBezTo>
                      <a:pt x="2763" y="179"/>
                      <a:pt x="1977" y="25"/>
                      <a:pt x="1192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" name="Google Shape;5869;p62">
                <a:extLst>
                  <a:ext uri="{FF2B5EF4-FFF2-40B4-BE49-F238E27FC236}">
                    <a16:creationId xmlns:a16="http://schemas.microsoft.com/office/drawing/2014/main" id="{84B62BDF-EDC7-5604-BB12-DD3F7D34731B}"/>
                  </a:ext>
                </a:extLst>
              </p:cNvPr>
              <p:cNvSpPr/>
              <p:nvPr/>
            </p:nvSpPr>
            <p:spPr>
              <a:xfrm>
                <a:off x="2346253" y="2608085"/>
                <a:ext cx="247399" cy="154581"/>
              </a:xfrm>
              <a:custGeom>
                <a:avLst/>
                <a:gdLst/>
                <a:ahLst/>
                <a:cxnLst/>
                <a:rect l="l" t="t" r="r" b="b"/>
                <a:pathLst>
                  <a:path w="5019" h="3136" extrusionOk="0">
                    <a:moveTo>
                      <a:pt x="740" y="1"/>
                    </a:moveTo>
                    <a:cubicBezTo>
                      <a:pt x="372" y="1"/>
                      <a:pt x="0" y="1006"/>
                      <a:pt x="53" y="1133"/>
                    </a:cubicBezTo>
                    <a:cubicBezTo>
                      <a:pt x="887" y="3002"/>
                      <a:pt x="2554" y="3038"/>
                      <a:pt x="2899" y="3133"/>
                    </a:cubicBezTo>
                    <a:cubicBezTo>
                      <a:pt x="2904" y="3135"/>
                      <a:pt x="2909" y="3136"/>
                      <a:pt x="2915" y="3136"/>
                    </a:cubicBezTo>
                    <a:cubicBezTo>
                      <a:pt x="3147" y="3136"/>
                      <a:pt x="3828" y="1967"/>
                      <a:pt x="3828" y="1967"/>
                    </a:cubicBezTo>
                    <a:cubicBezTo>
                      <a:pt x="3828" y="1967"/>
                      <a:pt x="4416" y="2907"/>
                      <a:pt x="4563" y="2907"/>
                    </a:cubicBezTo>
                    <a:cubicBezTo>
                      <a:pt x="4564" y="2907"/>
                      <a:pt x="4565" y="2907"/>
                      <a:pt x="4566" y="2907"/>
                    </a:cubicBezTo>
                    <a:cubicBezTo>
                      <a:pt x="4721" y="2895"/>
                      <a:pt x="4995" y="1990"/>
                      <a:pt x="5018" y="1717"/>
                    </a:cubicBezTo>
                    <a:cubicBezTo>
                      <a:pt x="5018" y="1550"/>
                      <a:pt x="4756" y="907"/>
                      <a:pt x="4637" y="657"/>
                    </a:cubicBezTo>
                    <a:cubicBezTo>
                      <a:pt x="4632" y="647"/>
                      <a:pt x="4619" y="641"/>
                      <a:pt x="4605" y="641"/>
                    </a:cubicBezTo>
                    <a:cubicBezTo>
                      <a:pt x="4584" y="641"/>
                      <a:pt x="4561" y="653"/>
                      <a:pt x="4554" y="681"/>
                    </a:cubicBezTo>
                    <a:cubicBezTo>
                      <a:pt x="4459" y="883"/>
                      <a:pt x="4280" y="1359"/>
                      <a:pt x="3887" y="1395"/>
                    </a:cubicBezTo>
                    <a:cubicBezTo>
                      <a:pt x="3798" y="1402"/>
                      <a:pt x="3711" y="1405"/>
                      <a:pt x="3626" y="1405"/>
                    </a:cubicBezTo>
                    <a:cubicBezTo>
                      <a:pt x="2101" y="1405"/>
                      <a:pt x="1258" y="343"/>
                      <a:pt x="875" y="50"/>
                    </a:cubicBezTo>
                    <a:cubicBezTo>
                      <a:pt x="831" y="16"/>
                      <a:pt x="785" y="1"/>
                      <a:pt x="740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" name="Google Shape;5870;p62">
                <a:extLst>
                  <a:ext uri="{FF2B5EF4-FFF2-40B4-BE49-F238E27FC236}">
                    <a16:creationId xmlns:a16="http://schemas.microsoft.com/office/drawing/2014/main" id="{5A7B6802-3A08-A756-C085-38E6E2609900}"/>
                  </a:ext>
                </a:extLst>
              </p:cNvPr>
              <p:cNvSpPr/>
              <p:nvPr/>
            </p:nvSpPr>
            <p:spPr>
              <a:xfrm>
                <a:off x="2342112" y="2598275"/>
                <a:ext cx="251540" cy="153842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3121" extrusionOk="0">
                    <a:moveTo>
                      <a:pt x="754" y="1"/>
                    </a:moveTo>
                    <a:cubicBezTo>
                      <a:pt x="376" y="1"/>
                      <a:pt x="1" y="1014"/>
                      <a:pt x="54" y="1142"/>
                    </a:cubicBezTo>
                    <a:cubicBezTo>
                      <a:pt x="899" y="2987"/>
                      <a:pt x="2614" y="3035"/>
                      <a:pt x="2923" y="3118"/>
                    </a:cubicBezTo>
                    <a:cubicBezTo>
                      <a:pt x="2929" y="3120"/>
                      <a:pt x="2934" y="3120"/>
                      <a:pt x="2940" y="3120"/>
                    </a:cubicBezTo>
                    <a:cubicBezTo>
                      <a:pt x="3172" y="3120"/>
                      <a:pt x="3864" y="1951"/>
                      <a:pt x="3864" y="1951"/>
                    </a:cubicBezTo>
                    <a:cubicBezTo>
                      <a:pt x="3864" y="1951"/>
                      <a:pt x="4445" y="2880"/>
                      <a:pt x="4620" y="2880"/>
                    </a:cubicBezTo>
                    <a:cubicBezTo>
                      <a:pt x="4622" y="2880"/>
                      <a:pt x="4624" y="2880"/>
                      <a:pt x="4626" y="2880"/>
                    </a:cubicBezTo>
                    <a:cubicBezTo>
                      <a:pt x="4781" y="2856"/>
                      <a:pt x="5067" y="1951"/>
                      <a:pt x="5079" y="1677"/>
                    </a:cubicBezTo>
                    <a:cubicBezTo>
                      <a:pt x="5102" y="1511"/>
                      <a:pt x="4840" y="880"/>
                      <a:pt x="4709" y="618"/>
                    </a:cubicBezTo>
                    <a:cubicBezTo>
                      <a:pt x="4704" y="608"/>
                      <a:pt x="4691" y="602"/>
                      <a:pt x="4677" y="602"/>
                    </a:cubicBezTo>
                    <a:cubicBezTo>
                      <a:pt x="4656" y="602"/>
                      <a:pt x="4633" y="614"/>
                      <a:pt x="4626" y="642"/>
                    </a:cubicBezTo>
                    <a:cubicBezTo>
                      <a:pt x="4531" y="856"/>
                      <a:pt x="4352" y="1332"/>
                      <a:pt x="3947" y="1368"/>
                    </a:cubicBezTo>
                    <a:cubicBezTo>
                      <a:pt x="3849" y="1376"/>
                      <a:pt x="3753" y="1380"/>
                      <a:pt x="3660" y="1380"/>
                    </a:cubicBezTo>
                    <a:cubicBezTo>
                      <a:pt x="2137" y="1380"/>
                      <a:pt x="1269" y="338"/>
                      <a:pt x="888" y="46"/>
                    </a:cubicBezTo>
                    <a:cubicBezTo>
                      <a:pt x="843" y="15"/>
                      <a:pt x="799" y="1"/>
                      <a:pt x="754" y="1"/>
                    </a:cubicBezTo>
                    <a:close/>
                  </a:path>
                </a:pathLst>
              </a:custGeom>
              <a:solidFill>
                <a:srgbClr val="C8D9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" name="Google Shape;5872;p62">
                <a:extLst>
                  <a:ext uri="{FF2B5EF4-FFF2-40B4-BE49-F238E27FC236}">
                    <a16:creationId xmlns:a16="http://schemas.microsoft.com/office/drawing/2014/main" id="{284F927B-4EAF-9261-0F64-E97F8DFC824E}"/>
                  </a:ext>
                </a:extLst>
              </p:cNvPr>
              <p:cNvSpPr/>
              <p:nvPr/>
            </p:nvSpPr>
            <p:spPr>
              <a:xfrm>
                <a:off x="2078890" y="3324161"/>
                <a:ext cx="80445" cy="6077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233" extrusionOk="0">
                    <a:moveTo>
                      <a:pt x="340" y="0"/>
                    </a:moveTo>
                    <a:cubicBezTo>
                      <a:pt x="286" y="0"/>
                      <a:pt x="242" y="14"/>
                      <a:pt x="215" y="48"/>
                    </a:cubicBezTo>
                    <a:cubicBezTo>
                      <a:pt x="84" y="215"/>
                      <a:pt x="536" y="584"/>
                      <a:pt x="536" y="584"/>
                    </a:cubicBezTo>
                    <a:cubicBezTo>
                      <a:pt x="536" y="584"/>
                      <a:pt x="357" y="527"/>
                      <a:pt x="227" y="527"/>
                    </a:cubicBezTo>
                    <a:cubicBezTo>
                      <a:pt x="85" y="527"/>
                      <a:pt x="1" y="595"/>
                      <a:pt x="274" y="882"/>
                    </a:cubicBezTo>
                    <a:cubicBezTo>
                      <a:pt x="539" y="1165"/>
                      <a:pt x="904" y="1232"/>
                      <a:pt x="1189" y="1232"/>
                    </a:cubicBezTo>
                    <a:cubicBezTo>
                      <a:pt x="1442" y="1232"/>
                      <a:pt x="1632" y="1179"/>
                      <a:pt x="1632" y="1179"/>
                    </a:cubicBezTo>
                    <a:lnTo>
                      <a:pt x="894" y="203"/>
                    </a:lnTo>
                    <a:cubicBezTo>
                      <a:pt x="894" y="203"/>
                      <a:pt x="548" y="0"/>
                      <a:pt x="340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" name="Google Shape;5873;p62">
                <a:extLst>
                  <a:ext uri="{FF2B5EF4-FFF2-40B4-BE49-F238E27FC236}">
                    <a16:creationId xmlns:a16="http://schemas.microsoft.com/office/drawing/2014/main" id="{7BFABC19-3EF6-47DE-6413-9B65D4D368C6}"/>
                  </a:ext>
                </a:extLst>
              </p:cNvPr>
              <p:cNvSpPr/>
              <p:nvPr/>
            </p:nvSpPr>
            <p:spPr>
              <a:xfrm>
                <a:off x="2095403" y="3231983"/>
                <a:ext cx="161384" cy="152215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3088" extrusionOk="0">
                    <a:moveTo>
                      <a:pt x="1915" y="0"/>
                    </a:moveTo>
                    <a:cubicBezTo>
                      <a:pt x="1365" y="0"/>
                      <a:pt x="0" y="1138"/>
                      <a:pt x="11" y="1275"/>
                    </a:cubicBezTo>
                    <a:cubicBezTo>
                      <a:pt x="23" y="1442"/>
                      <a:pt x="856" y="3026"/>
                      <a:pt x="1201" y="3085"/>
                    </a:cubicBezTo>
                    <a:cubicBezTo>
                      <a:pt x="1212" y="3087"/>
                      <a:pt x="1224" y="3088"/>
                      <a:pt x="1236" y="3088"/>
                    </a:cubicBezTo>
                    <a:cubicBezTo>
                      <a:pt x="1643" y="3088"/>
                      <a:pt x="3156" y="2186"/>
                      <a:pt x="3214" y="1621"/>
                    </a:cubicBezTo>
                    <a:cubicBezTo>
                      <a:pt x="3273" y="1037"/>
                      <a:pt x="2083" y="61"/>
                      <a:pt x="2083" y="61"/>
                    </a:cubicBezTo>
                    <a:cubicBezTo>
                      <a:pt x="2043" y="19"/>
                      <a:pt x="1986" y="0"/>
                      <a:pt x="1915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" name="Google Shape;5874;p62">
                <a:extLst>
                  <a:ext uri="{FF2B5EF4-FFF2-40B4-BE49-F238E27FC236}">
                    <a16:creationId xmlns:a16="http://schemas.microsoft.com/office/drawing/2014/main" id="{236A435A-FCC9-B596-D1E3-F1BF980017D2}"/>
                  </a:ext>
                </a:extLst>
              </p:cNvPr>
              <p:cNvSpPr/>
              <p:nvPr/>
            </p:nvSpPr>
            <p:spPr>
              <a:xfrm>
                <a:off x="2113740" y="3329928"/>
                <a:ext cx="28590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580" h="837" extrusionOk="0">
                    <a:moveTo>
                      <a:pt x="40" y="1"/>
                    </a:moveTo>
                    <a:cubicBezTo>
                      <a:pt x="20" y="1"/>
                      <a:pt x="1" y="21"/>
                      <a:pt x="8" y="50"/>
                    </a:cubicBezTo>
                    <a:cubicBezTo>
                      <a:pt x="56" y="205"/>
                      <a:pt x="127" y="348"/>
                      <a:pt x="222" y="479"/>
                    </a:cubicBezTo>
                    <a:cubicBezTo>
                      <a:pt x="270" y="562"/>
                      <a:pt x="306" y="610"/>
                      <a:pt x="365" y="681"/>
                    </a:cubicBezTo>
                    <a:lnTo>
                      <a:pt x="460" y="765"/>
                    </a:lnTo>
                    <a:cubicBezTo>
                      <a:pt x="484" y="800"/>
                      <a:pt x="520" y="824"/>
                      <a:pt x="544" y="836"/>
                    </a:cubicBezTo>
                    <a:cubicBezTo>
                      <a:pt x="568" y="836"/>
                      <a:pt x="579" y="824"/>
                      <a:pt x="579" y="812"/>
                    </a:cubicBezTo>
                    <a:cubicBezTo>
                      <a:pt x="544" y="800"/>
                      <a:pt x="520" y="765"/>
                      <a:pt x="508" y="741"/>
                    </a:cubicBezTo>
                    <a:cubicBezTo>
                      <a:pt x="472" y="705"/>
                      <a:pt x="448" y="681"/>
                      <a:pt x="425" y="646"/>
                    </a:cubicBezTo>
                    <a:cubicBezTo>
                      <a:pt x="365" y="586"/>
                      <a:pt x="329" y="527"/>
                      <a:pt x="282" y="455"/>
                    </a:cubicBezTo>
                    <a:cubicBezTo>
                      <a:pt x="187" y="324"/>
                      <a:pt x="115" y="169"/>
                      <a:pt x="67" y="27"/>
                    </a:cubicBezTo>
                    <a:cubicBezTo>
                      <a:pt x="63" y="8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rgbClr val="C44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" name="Google Shape;5875;p62">
                <a:extLst>
                  <a:ext uri="{FF2B5EF4-FFF2-40B4-BE49-F238E27FC236}">
                    <a16:creationId xmlns:a16="http://schemas.microsoft.com/office/drawing/2014/main" id="{F5DD30CF-5665-3378-167B-DEEA62F3BEC1}"/>
                  </a:ext>
                </a:extLst>
              </p:cNvPr>
              <p:cNvSpPr/>
              <p:nvPr/>
            </p:nvSpPr>
            <p:spPr>
              <a:xfrm>
                <a:off x="1914548" y="2658758"/>
                <a:ext cx="397988" cy="674272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13679" extrusionOk="0">
                    <a:moveTo>
                      <a:pt x="6920" y="1"/>
                    </a:moveTo>
                    <a:cubicBezTo>
                      <a:pt x="5835" y="1"/>
                      <a:pt x="2349" y="3138"/>
                      <a:pt x="1180" y="5320"/>
                    </a:cubicBezTo>
                    <a:cubicBezTo>
                      <a:pt x="1" y="7487"/>
                      <a:pt x="1477" y="10095"/>
                      <a:pt x="3085" y="12940"/>
                    </a:cubicBezTo>
                    <a:cubicBezTo>
                      <a:pt x="3108" y="12964"/>
                      <a:pt x="3120" y="12988"/>
                      <a:pt x="3132" y="13012"/>
                    </a:cubicBezTo>
                    <a:cubicBezTo>
                      <a:pt x="3251" y="13238"/>
                      <a:pt x="3382" y="13464"/>
                      <a:pt x="3501" y="13678"/>
                    </a:cubicBezTo>
                    <a:lnTo>
                      <a:pt x="6156" y="11416"/>
                    </a:lnTo>
                    <a:cubicBezTo>
                      <a:pt x="6156" y="11416"/>
                      <a:pt x="5978" y="11154"/>
                      <a:pt x="5740" y="10726"/>
                    </a:cubicBezTo>
                    <a:lnTo>
                      <a:pt x="5692" y="10630"/>
                    </a:lnTo>
                    <a:cubicBezTo>
                      <a:pt x="5144" y="9654"/>
                      <a:pt x="4299" y="7987"/>
                      <a:pt x="4323" y="7011"/>
                    </a:cubicBezTo>
                    <a:cubicBezTo>
                      <a:pt x="4370" y="5570"/>
                      <a:pt x="6216" y="4570"/>
                      <a:pt x="7252" y="3915"/>
                    </a:cubicBezTo>
                    <a:cubicBezTo>
                      <a:pt x="8073" y="3403"/>
                      <a:pt x="7907" y="427"/>
                      <a:pt x="7085" y="34"/>
                    </a:cubicBezTo>
                    <a:cubicBezTo>
                      <a:pt x="7039" y="11"/>
                      <a:pt x="6983" y="1"/>
                      <a:pt x="6920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" name="Google Shape;5876;p62">
                <a:extLst>
                  <a:ext uri="{FF2B5EF4-FFF2-40B4-BE49-F238E27FC236}">
                    <a16:creationId xmlns:a16="http://schemas.microsoft.com/office/drawing/2014/main" id="{106E9907-588E-B789-98F2-659D8D2C794A}"/>
                  </a:ext>
                </a:extLst>
              </p:cNvPr>
              <p:cNvSpPr/>
              <p:nvPr/>
            </p:nvSpPr>
            <p:spPr>
              <a:xfrm>
                <a:off x="2065975" y="3182148"/>
                <a:ext cx="131512" cy="11741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382" extrusionOk="0">
                    <a:moveTo>
                      <a:pt x="2584" y="0"/>
                    </a:moveTo>
                    <a:cubicBezTo>
                      <a:pt x="2572" y="0"/>
                      <a:pt x="2560" y="12"/>
                      <a:pt x="2549" y="24"/>
                    </a:cubicBezTo>
                    <a:cubicBezTo>
                      <a:pt x="2287" y="203"/>
                      <a:pt x="2037" y="405"/>
                      <a:pt x="1787" y="608"/>
                    </a:cubicBezTo>
                    <a:cubicBezTo>
                      <a:pt x="1298" y="1012"/>
                      <a:pt x="834" y="1429"/>
                      <a:pt x="405" y="1870"/>
                    </a:cubicBezTo>
                    <a:cubicBezTo>
                      <a:pt x="263" y="2024"/>
                      <a:pt x="132" y="2155"/>
                      <a:pt x="1" y="2310"/>
                    </a:cubicBezTo>
                    <a:cubicBezTo>
                      <a:pt x="13" y="2334"/>
                      <a:pt x="24" y="2346"/>
                      <a:pt x="48" y="2382"/>
                    </a:cubicBezTo>
                    <a:cubicBezTo>
                      <a:pt x="489" y="1917"/>
                      <a:pt x="953" y="1453"/>
                      <a:pt x="1453" y="1024"/>
                    </a:cubicBezTo>
                    <a:cubicBezTo>
                      <a:pt x="1751" y="774"/>
                      <a:pt x="2072" y="524"/>
                      <a:pt x="2394" y="286"/>
                    </a:cubicBezTo>
                    <a:cubicBezTo>
                      <a:pt x="2489" y="203"/>
                      <a:pt x="2572" y="143"/>
                      <a:pt x="2668" y="84"/>
                    </a:cubicBezTo>
                    <a:cubicBezTo>
                      <a:pt x="2644" y="60"/>
                      <a:pt x="2620" y="24"/>
                      <a:pt x="2584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" name="Google Shape;5877;p62">
                <a:extLst>
                  <a:ext uri="{FF2B5EF4-FFF2-40B4-BE49-F238E27FC236}">
                    <a16:creationId xmlns:a16="http://schemas.microsoft.com/office/drawing/2014/main" id="{840739B1-71F7-A2C9-6683-30DF5054FE66}"/>
                  </a:ext>
                </a:extLst>
              </p:cNvPr>
              <p:cNvSpPr/>
              <p:nvPr/>
            </p:nvSpPr>
            <p:spPr>
              <a:xfrm>
                <a:off x="2209170" y="2851739"/>
                <a:ext cx="62848" cy="4111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834" extrusionOk="0">
                    <a:moveTo>
                      <a:pt x="1275" y="0"/>
                    </a:moveTo>
                    <a:lnTo>
                      <a:pt x="1275" y="0"/>
                    </a:lnTo>
                    <a:cubicBezTo>
                      <a:pt x="1025" y="95"/>
                      <a:pt x="798" y="214"/>
                      <a:pt x="596" y="345"/>
                    </a:cubicBezTo>
                    <a:cubicBezTo>
                      <a:pt x="382" y="476"/>
                      <a:pt x="179" y="631"/>
                      <a:pt x="1" y="834"/>
                    </a:cubicBezTo>
                    <a:cubicBezTo>
                      <a:pt x="156" y="822"/>
                      <a:pt x="310" y="798"/>
                      <a:pt x="477" y="774"/>
                    </a:cubicBezTo>
                    <a:cubicBezTo>
                      <a:pt x="632" y="750"/>
                      <a:pt x="787" y="715"/>
                      <a:pt x="953" y="655"/>
                    </a:cubicBezTo>
                    <a:cubicBezTo>
                      <a:pt x="858" y="631"/>
                      <a:pt x="787" y="619"/>
                      <a:pt x="691" y="619"/>
                    </a:cubicBezTo>
                    <a:cubicBezTo>
                      <a:pt x="650" y="607"/>
                      <a:pt x="605" y="601"/>
                      <a:pt x="562" y="601"/>
                    </a:cubicBezTo>
                    <a:cubicBezTo>
                      <a:pt x="519" y="601"/>
                      <a:pt x="477" y="607"/>
                      <a:pt x="441" y="619"/>
                    </a:cubicBezTo>
                    <a:cubicBezTo>
                      <a:pt x="429" y="619"/>
                      <a:pt x="417" y="619"/>
                      <a:pt x="394" y="631"/>
                    </a:cubicBezTo>
                    <a:cubicBezTo>
                      <a:pt x="489" y="584"/>
                      <a:pt x="572" y="524"/>
                      <a:pt x="667" y="465"/>
                    </a:cubicBezTo>
                    <a:cubicBezTo>
                      <a:pt x="870" y="334"/>
                      <a:pt x="1096" y="179"/>
                      <a:pt x="1275" y="0"/>
                    </a:cubicBezTo>
                    <a:close/>
                  </a:path>
                </a:pathLst>
              </a:custGeom>
              <a:solidFill>
                <a:srgbClr val="4436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4" name="Google Shape;5878;p62">
                <a:extLst>
                  <a:ext uri="{FF2B5EF4-FFF2-40B4-BE49-F238E27FC236}">
                    <a16:creationId xmlns:a16="http://schemas.microsoft.com/office/drawing/2014/main" id="{F862031A-62D5-A6B3-925F-F876526DBB89}"/>
                  </a:ext>
                </a:extLst>
              </p:cNvPr>
              <p:cNvSpPr/>
              <p:nvPr/>
            </p:nvSpPr>
            <p:spPr>
              <a:xfrm>
                <a:off x="2590054" y="1929816"/>
                <a:ext cx="245378" cy="284368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769" extrusionOk="0">
                    <a:moveTo>
                      <a:pt x="1357" y="0"/>
                    </a:moveTo>
                    <a:cubicBezTo>
                      <a:pt x="938" y="0"/>
                      <a:pt x="524" y="115"/>
                      <a:pt x="334" y="487"/>
                    </a:cubicBezTo>
                    <a:cubicBezTo>
                      <a:pt x="1" y="1201"/>
                      <a:pt x="370" y="2249"/>
                      <a:pt x="620" y="2844"/>
                    </a:cubicBezTo>
                    <a:cubicBezTo>
                      <a:pt x="965" y="3642"/>
                      <a:pt x="1501" y="4344"/>
                      <a:pt x="2049" y="5035"/>
                    </a:cubicBezTo>
                    <a:cubicBezTo>
                      <a:pt x="2334" y="5383"/>
                      <a:pt x="2712" y="5769"/>
                      <a:pt x="3218" y="5769"/>
                    </a:cubicBezTo>
                    <a:cubicBezTo>
                      <a:pt x="3282" y="5769"/>
                      <a:pt x="3349" y="5763"/>
                      <a:pt x="3418" y="5749"/>
                    </a:cubicBezTo>
                    <a:cubicBezTo>
                      <a:pt x="3763" y="5666"/>
                      <a:pt x="4073" y="5428"/>
                      <a:pt x="4263" y="5166"/>
                    </a:cubicBezTo>
                    <a:cubicBezTo>
                      <a:pt x="4478" y="4892"/>
                      <a:pt x="4561" y="4582"/>
                      <a:pt x="4621" y="4285"/>
                    </a:cubicBezTo>
                    <a:cubicBezTo>
                      <a:pt x="4978" y="2487"/>
                      <a:pt x="4001" y="760"/>
                      <a:pt x="2275" y="153"/>
                    </a:cubicBezTo>
                    <a:cubicBezTo>
                      <a:pt x="2049" y="78"/>
                      <a:pt x="1702" y="0"/>
                      <a:pt x="1357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" name="Google Shape;5879;p62">
                <a:extLst>
                  <a:ext uri="{FF2B5EF4-FFF2-40B4-BE49-F238E27FC236}">
                    <a16:creationId xmlns:a16="http://schemas.microsoft.com/office/drawing/2014/main" id="{B8F5660E-A811-E2E8-F079-71B68E0100B3}"/>
                  </a:ext>
                </a:extLst>
              </p:cNvPr>
              <p:cNvSpPr/>
              <p:nvPr/>
            </p:nvSpPr>
            <p:spPr>
              <a:xfrm>
                <a:off x="2186890" y="1923211"/>
                <a:ext cx="619212" cy="694728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4094" extrusionOk="0">
                    <a:moveTo>
                      <a:pt x="7114" y="0"/>
                    </a:moveTo>
                    <a:cubicBezTo>
                      <a:pt x="6889" y="0"/>
                      <a:pt x="6657" y="13"/>
                      <a:pt x="6418" y="37"/>
                    </a:cubicBezTo>
                    <a:cubicBezTo>
                      <a:pt x="2727" y="430"/>
                      <a:pt x="0" y="4062"/>
                      <a:pt x="357" y="8003"/>
                    </a:cubicBezTo>
                    <a:cubicBezTo>
                      <a:pt x="465" y="9217"/>
                      <a:pt x="858" y="10300"/>
                      <a:pt x="1429" y="11205"/>
                    </a:cubicBezTo>
                    <a:cubicBezTo>
                      <a:pt x="2569" y="12986"/>
                      <a:pt x="4483" y="14094"/>
                      <a:pt x="6626" y="14094"/>
                    </a:cubicBezTo>
                    <a:cubicBezTo>
                      <a:pt x="6833" y="14094"/>
                      <a:pt x="7041" y="14084"/>
                      <a:pt x="7251" y="14063"/>
                    </a:cubicBezTo>
                    <a:cubicBezTo>
                      <a:pt x="7430" y="14051"/>
                      <a:pt x="7608" y="14027"/>
                      <a:pt x="7775" y="14003"/>
                    </a:cubicBezTo>
                    <a:cubicBezTo>
                      <a:pt x="9585" y="13753"/>
                      <a:pt x="10728" y="13170"/>
                      <a:pt x="11442" y="12372"/>
                    </a:cubicBezTo>
                    <a:cubicBezTo>
                      <a:pt x="12276" y="11420"/>
                      <a:pt x="12549" y="10146"/>
                      <a:pt x="12549" y="8693"/>
                    </a:cubicBezTo>
                    <a:cubicBezTo>
                      <a:pt x="12561" y="8062"/>
                      <a:pt x="12526" y="7395"/>
                      <a:pt x="12478" y="6717"/>
                    </a:cubicBezTo>
                    <a:cubicBezTo>
                      <a:pt x="12166" y="2541"/>
                      <a:pt x="10365" y="0"/>
                      <a:pt x="7114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" name="Google Shape;5880;p62">
                <a:extLst>
                  <a:ext uri="{FF2B5EF4-FFF2-40B4-BE49-F238E27FC236}">
                    <a16:creationId xmlns:a16="http://schemas.microsoft.com/office/drawing/2014/main" id="{28C1EA66-1B41-2580-48C4-AC7BB255DFA7}"/>
                  </a:ext>
                </a:extLst>
              </p:cNvPr>
              <p:cNvSpPr/>
              <p:nvPr/>
            </p:nvSpPr>
            <p:spPr>
              <a:xfrm>
                <a:off x="2059518" y="1826942"/>
                <a:ext cx="661456" cy="550647"/>
              </a:xfrm>
              <a:custGeom>
                <a:avLst/>
                <a:gdLst/>
                <a:ahLst/>
                <a:cxnLst/>
                <a:rect l="l" t="t" r="r" b="b"/>
                <a:pathLst>
                  <a:path w="13419" h="11171" extrusionOk="0">
                    <a:moveTo>
                      <a:pt x="9177" y="1"/>
                    </a:moveTo>
                    <a:cubicBezTo>
                      <a:pt x="8748" y="1"/>
                      <a:pt x="8315" y="41"/>
                      <a:pt x="7883" y="109"/>
                    </a:cubicBezTo>
                    <a:cubicBezTo>
                      <a:pt x="7823" y="121"/>
                      <a:pt x="7775" y="121"/>
                      <a:pt x="7716" y="133"/>
                    </a:cubicBezTo>
                    <a:cubicBezTo>
                      <a:pt x="6263" y="383"/>
                      <a:pt x="4739" y="823"/>
                      <a:pt x="3406" y="1562"/>
                    </a:cubicBezTo>
                    <a:cubicBezTo>
                      <a:pt x="2953" y="1812"/>
                      <a:pt x="2525" y="2097"/>
                      <a:pt x="2120" y="2431"/>
                    </a:cubicBezTo>
                    <a:cubicBezTo>
                      <a:pt x="1441" y="2990"/>
                      <a:pt x="846" y="3681"/>
                      <a:pt x="489" y="4502"/>
                    </a:cubicBezTo>
                    <a:cubicBezTo>
                      <a:pt x="36" y="5479"/>
                      <a:pt x="1" y="6550"/>
                      <a:pt x="263" y="7479"/>
                    </a:cubicBezTo>
                    <a:cubicBezTo>
                      <a:pt x="536" y="8396"/>
                      <a:pt x="1263" y="9932"/>
                      <a:pt x="1727" y="10158"/>
                    </a:cubicBezTo>
                    <a:cubicBezTo>
                      <a:pt x="1818" y="10205"/>
                      <a:pt x="1944" y="10222"/>
                      <a:pt x="2088" y="10222"/>
                    </a:cubicBezTo>
                    <a:cubicBezTo>
                      <a:pt x="2446" y="10222"/>
                      <a:pt x="2917" y="10118"/>
                      <a:pt x="3256" y="10118"/>
                    </a:cubicBezTo>
                    <a:cubicBezTo>
                      <a:pt x="3367" y="10118"/>
                      <a:pt x="3463" y="10129"/>
                      <a:pt x="3537" y="10158"/>
                    </a:cubicBezTo>
                    <a:cubicBezTo>
                      <a:pt x="4001" y="10313"/>
                      <a:pt x="4358" y="10587"/>
                      <a:pt x="4549" y="10908"/>
                    </a:cubicBezTo>
                    <a:cubicBezTo>
                      <a:pt x="4633" y="11060"/>
                      <a:pt x="4736" y="11170"/>
                      <a:pt x="4907" y="11170"/>
                    </a:cubicBezTo>
                    <a:cubicBezTo>
                      <a:pt x="4978" y="11170"/>
                      <a:pt x="5059" y="11152"/>
                      <a:pt x="5156" y="11110"/>
                    </a:cubicBezTo>
                    <a:cubicBezTo>
                      <a:pt x="5394" y="11003"/>
                      <a:pt x="5608" y="10813"/>
                      <a:pt x="5692" y="10610"/>
                    </a:cubicBezTo>
                    <a:cubicBezTo>
                      <a:pt x="6013" y="10253"/>
                      <a:pt x="5775" y="9741"/>
                      <a:pt x="5728" y="9301"/>
                    </a:cubicBezTo>
                    <a:cubicBezTo>
                      <a:pt x="5751" y="9086"/>
                      <a:pt x="5799" y="8836"/>
                      <a:pt x="5918" y="8610"/>
                    </a:cubicBezTo>
                    <a:cubicBezTo>
                      <a:pt x="6097" y="8253"/>
                      <a:pt x="6418" y="7979"/>
                      <a:pt x="6799" y="7836"/>
                    </a:cubicBezTo>
                    <a:cubicBezTo>
                      <a:pt x="7144" y="7693"/>
                      <a:pt x="7478" y="7634"/>
                      <a:pt x="7811" y="7539"/>
                    </a:cubicBezTo>
                    <a:cubicBezTo>
                      <a:pt x="8168" y="7431"/>
                      <a:pt x="9764" y="7015"/>
                      <a:pt x="10919" y="6193"/>
                    </a:cubicBezTo>
                    <a:cubicBezTo>
                      <a:pt x="11621" y="5705"/>
                      <a:pt x="12312" y="5133"/>
                      <a:pt x="12824" y="4443"/>
                    </a:cubicBezTo>
                    <a:cubicBezTo>
                      <a:pt x="13169" y="3979"/>
                      <a:pt x="13419" y="3431"/>
                      <a:pt x="13407" y="2859"/>
                    </a:cubicBezTo>
                    <a:cubicBezTo>
                      <a:pt x="13359" y="1478"/>
                      <a:pt x="11931" y="573"/>
                      <a:pt x="10800" y="228"/>
                    </a:cubicBezTo>
                    <a:cubicBezTo>
                      <a:pt x="10271" y="67"/>
                      <a:pt x="9727" y="1"/>
                      <a:pt x="9177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5881;p62">
                <a:extLst>
                  <a:ext uri="{FF2B5EF4-FFF2-40B4-BE49-F238E27FC236}">
                    <a16:creationId xmlns:a16="http://schemas.microsoft.com/office/drawing/2014/main" id="{1A846893-8951-1650-4A61-2D1569920F95}"/>
                  </a:ext>
                </a:extLst>
              </p:cNvPr>
              <p:cNvSpPr/>
              <p:nvPr/>
            </p:nvSpPr>
            <p:spPr>
              <a:xfrm>
                <a:off x="2226768" y="1833449"/>
                <a:ext cx="420859" cy="236062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4789" extrusionOk="0">
                    <a:moveTo>
                      <a:pt x="4478" y="1"/>
                    </a:moveTo>
                    <a:cubicBezTo>
                      <a:pt x="4418" y="25"/>
                      <a:pt x="4371" y="25"/>
                      <a:pt x="4311" y="37"/>
                    </a:cubicBezTo>
                    <a:cubicBezTo>
                      <a:pt x="2870" y="287"/>
                      <a:pt x="1334" y="715"/>
                      <a:pt x="1" y="1465"/>
                    </a:cubicBezTo>
                    <a:cubicBezTo>
                      <a:pt x="156" y="2299"/>
                      <a:pt x="906" y="3025"/>
                      <a:pt x="1763" y="3061"/>
                    </a:cubicBezTo>
                    <a:cubicBezTo>
                      <a:pt x="1787" y="3062"/>
                      <a:pt x="1812" y="3062"/>
                      <a:pt x="1837" y="3062"/>
                    </a:cubicBezTo>
                    <a:cubicBezTo>
                      <a:pt x="1975" y="3062"/>
                      <a:pt x="2116" y="3052"/>
                      <a:pt x="2252" y="3052"/>
                    </a:cubicBezTo>
                    <a:cubicBezTo>
                      <a:pt x="2471" y="3052"/>
                      <a:pt x="2676" y="3078"/>
                      <a:pt x="2835" y="3216"/>
                    </a:cubicBezTo>
                    <a:cubicBezTo>
                      <a:pt x="2954" y="3323"/>
                      <a:pt x="3037" y="3454"/>
                      <a:pt x="3120" y="3573"/>
                    </a:cubicBezTo>
                    <a:cubicBezTo>
                      <a:pt x="3466" y="4048"/>
                      <a:pt x="4056" y="4329"/>
                      <a:pt x="4645" y="4329"/>
                    </a:cubicBezTo>
                    <a:cubicBezTo>
                      <a:pt x="4868" y="4329"/>
                      <a:pt x="5090" y="4289"/>
                      <a:pt x="5299" y="4204"/>
                    </a:cubicBezTo>
                    <a:cubicBezTo>
                      <a:pt x="5355" y="4172"/>
                      <a:pt x="5426" y="4140"/>
                      <a:pt x="5489" y="4140"/>
                    </a:cubicBezTo>
                    <a:cubicBezTo>
                      <a:pt x="5520" y="4140"/>
                      <a:pt x="5549" y="4148"/>
                      <a:pt x="5573" y="4168"/>
                    </a:cubicBezTo>
                    <a:cubicBezTo>
                      <a:pt x="5633" y="4216"/>
                      <a:pt x="5656" y="4287"/>
                      <a:pt x="5680" y="4347"/>
                    </a:cubicBezTo>
                    <a:cubicBezTo>
                      <a:pt x="5787" y="4609"/>
                      <a:pt x="6049" y="4751"/>
                      <a:pt x="6323" y="4787"/>
                    </a:cubicBezTo>
                    <a:cubicBezTo>
                      <a:pt x="6346" y="4788"/>
                      <a:pt x="6370" y="4789"/>
                      <a:pt x="6393" y="4789"/>
                    </a:cubicBezTo>
                    <a:cubicBezTo>
                      <a:pt x="6643" y="4789"/>
                      <a:pt x="6892" y="4731"/>
                      <a:pt x="7121" y="4644"/>
                    </a:cubicBezTo>
                    <a:cubicBezTo>
                      <a:pt x="7478" y="4525"/>
                      <a:pt x="7859" y="4382"/>
                      <a:pt x="8121" y="4109"/>
                    </a:cubicBezTo>
                    <a:cubicBezTo>
                      <a:pt x="8395" y="3835"/>
                      <a:pt x="8538" y="3394"/>
                      <a:pt x="8371" y="3085"/>
                    </a:cubicBezTo>
                    <a:cubicBezTo>
                      <a:pt x="8240" y="2823"/>
                      <a:pt x="7954" y="2656"/>
                      <a:pt x="7692" y="2501"/>
                    </a:cubicBezTo>
                    <a:cubicBezTo>
                      <a:pt x="6692" y="1942"/>
                      <a:pt x="5728" y="1299"/>
                      <a:pt x="4918" y="477"/>
                    </a:cubicBezTo>
                    <a:cubicBezTo>
                      <a:pt x="4787" y="334"/>
                      <a:pt x="4621" y="179"/>
                      <a:pt x="4478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5882;p62">
                <a:extLst>
                  <a:ext uri="{FF2B5EF4-FFF2-40B4-BE49-F238E27FC236}">
                    <a16:creationId xmlns:a16="http://schemas.microsoft.com/office/drawing/2014/main" id="{2152CEF5-08F3-22F9-F42C-00134C2EDC13}"/>
                  </a:ext>
                </a:extLst>
              </p:cNvPr>
              <p:cNvSpPr/>
              <p:nvPr/>
            </p:nvSpPr>
            <p:spPr>
              <a:xfrm>
                <a:off x="2498518" y="2136895"/>
                <a:ext cx="1232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extrusionOk="0">
                    <a:moveTo>
                      <a:pt x="24" y="12"/>
                    </a:moveTo>
                    <a:lnTo>
                      <a:pt x="24" y="12"/>
                    </a:lnTo>
                    <a:cubicBezTo>
                      <a:pt x="1" y="0"/>
                      <a:pt x="1" y="0"/>
                      <a:pt x="24" y="12"/>
                    </a:cubicBezTo>
                    <a:close/>
                  </a:path>
                </a:pathLst>
              </a:custGeom>
              <a:solidFill>
                <a:srgbClr val="FF5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5883;p62">
                <a:extLst>
                  <a:ext uri="{FF2B5EF4-FFF2-40B4-BE49-F238E27FC236}">
                    <a16:creationId xmlns:a16="http://schemas.microsoft.com/office/drawing/2014/main" id="{5B2A36FF-D1F6-CD73-A3CA-1152C934A221}"/>
                  </a:ext>
                </a:extLst>
              </p:cNvPr>
              <p:cNvSpPr/>
              <p:nvPr/>
            </p:nvSpPr>
            <p:spPr>
              <a:xfrm>
                <a:off x="2088847" y="2295716"/>
                <a:ext cx="180263" cy="183910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3731" extrusionOk="0">
                    <a:moveTo>
                      <a:pt x="1412" y="0"/>
                    </a:moveTo>
                    <a:cubicBezTo>
                      <a:pt x="1142" y="0"/>
                      <a:pt x="879" y="53"/>
                      <a:pt x="656" y="184"/>
                    </a:cubicBezTo>
                    <a:cubicBezTo>
                      <a:pt x="418" y="315"/>
                      <a:pt x="215" y="529"/>
                      <a:pt x="120" y="850"/>
                    </a:cubicBezTo>
                    <a:cubicBezTo>
                      <a:pt x="1" y="1208"/>
                      <a:pt x="13" y="1577"/>
                      <a:pt x="96" y="1910"/>
                    </a:cubicBezTo>
                    <a:cubicBezTo>
                      <a:pt x="299" y="2636"/>
                      <a:pt x="799" y="3208"/>
                      <a:pt x="1454" y="3505"/>
                    </a:cubicBezTo>
                    <a:cubicBezTo>
                      <a:pt x="1722" y="3628"/>
                      <a:pt x="2078" y="3730"/>
                      <a:pt x="2430" y="3730"/>
                    </a:cubicBezTo>
                    <a:cubicBezTo>
                      <a:pt x="2796" y="3730"/>
                      <a:pt x="3157" y="3619"/>
                      <a:pt x="3406" y="3303"/>
                    </a:cubicBezTo>
                    <a:cubicBezTo>
                      <a:pt x="3632" y="3041"/>
                      <a:pt x="3656" y="2672"/>
                      <a:pt x="3632" y="2339"/>
                    </a:cubicBezTo>
                    <a:cubicBezTo>
                      <a:pt x="3549" y="1624"/>
                      <a:pt x="3347" y="779"/>
                      <a:pt x="2763" y="386"/>
                    </a:cubicBezTo>
                    <a:cubicBezTo>
                      <a:pt x="2424" y="178"/>
                      <a:pt x="1906" y="0"/>
                      <a:pt x="1412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5884;p62">
                <a:extLst>
                  <a:ext uri="{FF2B5EF4-FFF2-40B4-BE49-F238E27FC236}">
                    <a16:creationId xmlns:a16="http://schemas.microsoft.com/office/drawing/2014/main" id="{FD7A7B27-D6C5-72B7-DB57-CE848E5725E3}"/>
                  </a:ext>
                </a:extLst>
              </p:cNvPr>
              <p:cNvSpPr/>
              <p:nvPr/>
            </p:nvSpPr>
            <p:spPr>
              <a:xfrm>
                <a:off x="2108219" y="2343136"/>
                <a:ext cx="11214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307" extrusionOk="0">
                    <a:moveTo>
                      <a:pt x="786" y="1"/>
                    </a:moveTo>
                    <a:cubicBezTo>
                      <a:pt x="693" y="1"/>
                      <a:pt x="601" y="14"/>
                      <a:pt x="513" y="43"/>
                    </a:cubicBezTo>
                    <a:cubicBezTo>
                      <a:pt x="394" y="67"/>
                      <a:pt x="287" y="126"/>
                      <a:pt x="203" y="222"/>
                    </a:cubicBezTo>
                    <a:cubicBezTo>
                      <a:pt x="132" y="293"/>
                      <a:pt x="1" y="424"/>
                      <a:pt x="37" y="543"/>
                    </a:cubicBezTo>
                    <a:cubicBezTo>
                      <a:pt x="45" y="595"/>
                      <a:pt x="92" y="629"/>
                      <a:pt x="140" y="629"/>
                    </a:cubicBezTo>
                    <a:cubicBezTo>
                      <a:pt x="158" y="629"/>
                      <a:pt x="175" y="624"/>
                      <a:pt x="191" y="615"/>
                    </a:cubicBezTo>
                    <a:cubicBezTo>
                      <a:pt x="263" y="591"/>
                      <a:pt x="322" y="484"/>
                      <a:pt x="382" y="436"/>
                    </a:cubicBezTo>
                    <a:cubicBezTo>
                      <a:pt x="453" y="376"/>
                      <a:pt x="525" y="341"/>
                      <a:pt x="620" y="305"/>
                    </a:cubicBezTo>
                    <a:cubicBezTo>
                      <a:pt x="680" y="293"/>
                      <a:pt x="727" y="281"/>
                      <a:pt x="787" y="281"/>
                    </a:cubicBezTo>
                    <a:cubicBezTo>
                      <a:pt x="703" y="424"/>
                      <a:pt x="668" y="591"/>
                      <a:pt x="680" y="769"/>
                    </a:cubicBezTo>
                    <a:cubicBezTo>
                      <a:pt x="691" y="877"/>
                      <a:pt x="727" y="972"/>
                      <a:pt x="763" y="1067"/>
                    </a:cubicBezTo>
                    <a:cubicBezTo>
                      <a:pt x="799" y="1115"/>
                      <a:pt x="822" y="1174"/>
                      <a:pt x="870" y="1198"/>
                    </a:cubicBezTo>
                    <a:cubicBezTo>
                      <a:pt x="882" y="1210"/>
                      <a:pt x="894" y="1246"/>
                      <a:pt x="930" y="1258"/>
                    </a:cubicBezTo>
                    <a:cubicBezTo>
                      <a:pt x="965" y="1293"/>
                      <a:pt x="989" y="1293"/>
                      <a:pt x="1037" y="1305"/>
                    </a:cubicBezTo>
                    <a:cubicBezTo>
                      <a:pt x="1041" y="1306"/>
                      <a:pt x="1046" y="1306"/>
                      <a:pt x="1050" y="1306"/>
                    </a:cubicBezTo>
                    <a:cubicBezTo>
                      <a:pt x="1105" y="1306"/>
                      <a:pt x="1154" y="1241"/>
                      <a:pt x="1132" y="1186"/>
                    </a:cubicBezTo>
                    <a:cubicBezTo>
                      <a:pt x="1120" y="1150"/>
                      <a:pt x="1120" y="1127"/>
                      <a:pt x="1108" y="1115"/>
                    </a:cubicBezTo>
                    <a:cubicBezTo>
                      <a:pt x="1096" y="1091"/>
                      <a:pt x="1084" y="1079"/>
                      <a:pt x="1061" y="1055"/>
                    </a:cubicBezTo>
                    <a:cubicBezTo>
                      <a:pt x="1037" y="1019"/>
                      <a:pt x="1013" y="996"/>
                      <a:pt x="1001" y="960"/>
                    </a:cubicBezTo>
                    <a:cubicBezTo>
                      <a:pt x="953" y="888"/>
                      <a:pt x="930" y="817"/>
                      <a:pt x="930" y="722"/>
                    </a:cubicBezTo>
                    <a:cubicBezTo>
                      <a:pt x="918" y="579"/>
                      <a:pt x="941" y="424"/>
                      <a:pt x="1001" y="293"/>
                    </a:cubicBezTo>
                    <a:cubicBezTo>
                      <a:pt x="1108" y="305"/>
                      <a:pt x="1215" y="353"/>
                      <a:pt x="1299" y="400"/>
                    </a:cubicBezTo>
                    <a:cubicBezTo>
                      <a:pt x="1644" y="555"/>
                      <a:pt x="1989" y="877"/>
                      <a:pt x="2144" y="1234"/>
                    </a:cubicBezTo>
                    <a:cubicBezTo>
                      <a:pt x="2152" y="1262"/>
                      <a:pt x="2171" y="1274"/>
                      <a:pt x="2191" y="1274"/>
                    </a:cubicBezTo>
                    <a:cubicBezTo>
                      <a:pt x="2231" y="1274"/>
                      <a:pt x="2275" y="1229"/>
                      <a:pt x="2251" y="1174"/>
                    </a:cubicBezTo>
                    <a:cubicBezTo>
                      <a:pt x="2168" y="924"/>
                      <a:pt x="2061" y="722"/>
                      <a:pt x="1894" y="543"/>
                    </a:cubicBezTo>
                    <a:cubicBezTo>
                      <a:pt x="1715" y="365"/>
                      <a:pt x="1525" y="222"/>
                      <a:pt x="1287" y="115"/>
                    </a:cubicBezTo>
                    <a:cubicBezTo>
                      <a:pt x="1132" y="45"/>
                      <a:pt x="958" y="1"/>
                      <a:pt x="786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5887;p62">
                <a:extLst>
                  <a:ext uri="{FF2B5EF4-FFF2-40B4-BE49-F238E27FC236}">
                    <a16:creationId xmlns:a16="http://schemas.microsoft.com/office/drawing/2014/main" id="{8335C8FC-BAE2-1580-C956-123BFF9A06C5}"/>
                  </a:ext>
                </a:extLst>
              </p:cNvPr>
              <p:cNvSpPr/>
              <p:nvPr/>
            </p:nvSpPr>
            <p:spPr>
              <a:xfrm>
                <a:off x="2558113" y="2367980"/>
                <a:ext cx="168778" cy="72214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1465" extrusionOk="0">
                    <a:moveTo>
                      <a:pt x="3040" y="0"/>
                    </a:moveTo>
                    <a:cubicBezTo>
                      <a:pt x="2836" y="0"/>
                      <a:pt x="2435" y="151"/>
                      <a:pt x="1863" y="170"/>
                    </a:cubicBezTo>
                    <a:cubicBezTo>
                      <a:pt x="1816" y="172"/>
                      <a:pt x="1771" y="173"/>
                      <a:pt x="1727" y="173"/>
                    </a:cubicBezTo>
                    <a:cubicBezTo>
                      <a:pt x="1270" y="173"/>
                      <a:pt x="968" y="64"/>
                      <a:pt x="707" y="64"/>
                    </a:cubicBezTo>
                    <a:cubicBezTo>
                      <a:pt x="592" y="64"/>
                      <a:pt x="484" y="85"/>
                      <a:pt x="375" y="146"/>
                    </a:cubicBezTo>
                    <a:cubicBezTo>
                      <a:pt x="0" y="339"/>
                      <a:pt x="741" y="1464"/>
                      <a:pt x="1709" y="1464"/>
                    </a:cubicBezTo>
                    <a:cubicBezTo>
                      <a:pt x="1756" y="1464"/>
                      <a:pt x="1804" y="1461"/>
                      <a:pt x="1851" y="1456"/>
                    </a:cubicBezTo>
                    <a:cubicBezTo>
                      <a:pt x="2863" y="1325"/>
                      <a:pt x="3423" y="384"/>
                      <a:pt x="3161" y="39"/>
                    </a:cubicBezTo>
                    <a:cubicBezTo>
                      <a:pt x="3136" y="11"/>
                      <a:pt x="3095" y="0"/>
                      <a:pt x="3040" y="0"/>
                    </a:cubicBezTo>
                    <a:close/>
                  </a:path>
                </a:pathLst>
              </a:custGeom>
              <a:solidFill>
                <a:srgbClr val="B2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5888;p62">
                <a:extLst>
                  <a:ext uri="{FF2B5EF4-FFF2-40B4-BE49-F238E27FC236}">
                    <a16:creationId xmlns:a16="http://schemas.microsoft.com/office/drawing/2014/main" id="{93096AB8-E6D8-B707-8575-7D7F255BF0FA}"/>
                  </a:ext>
                </a:extLst>
              </p:cNvPr>
              <p:cNvSpPr/>
              <p:nvPr/>
            </p:nvSpPr>
            <p:spPr>
              <a:xfrm>
                <a:off x="2571274" y="2385479"/>
                <a:ext cx="102775" cy="54813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112" extrusionOk="0">
                    <a:moveTo>
                      <a:pt x="268" y="0"/>
                    </a:moveTo>
                    <a:cubicBezTo>
                      <a:pt x="171" y="0"/>
                      <a:pt x="79" y="16"/>
                      <a:pt x="1" y="53"/>
                    </a:cubicBezTo>
                    <a:cubicBezTo>
                      <a:pt x="90" y="442"/>
                      <a:pt x="677" y="1112"/>
                      <a:pt x="1404" y="1112"/>
                    </a:cubicBezTo>
                    <a:cubicBezTo>
                      <a:pt x="1455" y="1112"/>
                      <a:pt x="1508" y="1108"/>
                      <a:pt x="1561" y="1101"/>
                    </a:cubicBezTo>
                    <a:cubicBezTo>
                      <a:pt x="1763" y="1065"/>
                      <a:pt x="1942" y="1030"/>
                      <a:pt x="2084" y="946"/>
                    </a:cubicBezTo>
                    <a:cubicBezTo>
                      <a:pt x="1799" y="613"/>
                      <a:pt x="1430" y="375"/>
                      <a:pt x="1061" y="208"/>
                    </a:cubicBezTo>
                    <a:cubicBezTo>
                      <a:pt x="859" y="120"/>
                      <a:pt x="541" y="0"/>
                      <a:pt x="268" y="0"/>
                    </a:cubicBezTo>
                    <a:close/>
                  </a:path>
                </a:pathLst>
              </a:custGeom>
              <a:solidFill>
                <a:srgbClr val="FF5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5889;p62">
                <a:extLst>
                  <a:ext uri="{FF2B5EF4-FFF2-40B4-BE49-F238E27FC236}">
                    <a16:creationId xmlns:a16="http://schemas.microsoft.com/office/drawing/2014/main" id="{85D302F8-CF81-A0B9-BE8E-8E1C70524A35}"/>
                  </a:ext>
                </a:extLst>
              </p:cNvPr>
              <p:cNvSpPr/>
              <p:nvPr/>
            </p:nvSpPr>
            <p:spPr>
              <a:xfrm>
                <a:off x="2512616" y="2175639"/>
                <a:ext cx="93360" cy="33026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670" extrusionOk="0">
                    <a:moveTo>
                      <a:pt x="1084" y="0"/>
                    </a:moveTo>
                    <a:cubicBezTo>
                      <a:pt x="893" y="0"/>
                      <a:pt x="715" y="48"/>
                      <a:pt x="572" y="107"/>
                    </a:cubicBezTo>
                    <a:cubicBezTo>
                      <a:pt x="357" y="191"/>
                      <a:pt x="155" y="322"/>
                      <a:pt x="48" y="536"/>
                    </a:cubicBezTo>
                    <a:cubicBezTo>
                      <a:pt x="36" y="548"/>
                      <a:pt x="36" y="584"/>
                      <a:pt x="12" y="596"/>
                    </a:cubicBezTo>
                    <a:cubicBezTo>
                      <a:pt x="2" y="637"/>
                      <a:pt x="0" y="669"/>
                      <a:pt x="31" y="669"/>
                    </a:cubicBezTo>
                    <a:cubicBezTo>
                      <a:pt x="36" y="669"/>
                      <a:pt x="42" y="669"/>
                      <a:pt x="48" y="667"/>
                    </a:cubicBezTo>
                    <a:cubicBezTo>
                      <a:pt x="60" y="667"/>
                      <a:pt x="96" y="643"/>
                      <a:pt x="107" y="619"/>
                    </a:cubicBezTo>
                    <a:cubicBezTo>
                      <a:pt x="325" y="424"/>
                      <a:pt x="632" y="273"/>
                      <a:pt x="1006" y="273"/>
                    </a:cubicBezTo>
                    <a:cubicBezTo>
                      <a:pt x="1020" y="273"/>
                      <a:pt x="1034" y="274"/>
                      <a:pt x="1048" y="274"/>
                    </a:cubicBezTo>
                    <a:cubicBezTo>
                      <a:pt x="1143" y="298"/>
                      <a:pt x="1250" y="298"/>
                      <a:pt x="1358" y="322"/>
                    </a:cubicBezTo>
                    <a:cubicBezTo>
                      <a:pt x="1445" y="351"/>
                      <a:pt x="1540" y="388"/>
                      <a:pt x="1649" y="388"/>
                    </a:cubicBezTo>
                    <a:cubicBezTo>
                      <a:pt x="1674" y="388"/>
                      <a:pt x="1700" y="386"/>
                      <a:pt x="1727" y="381"/>
                    </a:cubicBezTo>
                    <a:cubicBezTo>
                      <a:pt x="1858" y="381"/>
                      <a:pt x="1893" y="250"/>
                      <a:pt x="1834" y="191"/>
                    </a:cubicBezTo>
                    <a:cubicBezTo>
                      <a:pt x="1762" y="84"/>
                      <a:pt x="1560" y="60"/>
                      <a:pt x="1441" y="24"/>
                    </a:cubicBezTo>
                    <a:cubicBezTo>
                      <a:pt x="1322" y="12"/>
                      <a:pt x="1191" y="0"/>
                      <a:pt x="1084" y="0"/>
                    </a:cubicBezTo>
                    <a:close/>
                  </a:path>
                </a:pathLst>
              </a:custGeom>
              <a:solidFill>
                <a:srgbClr val="C05A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5890;p62">
                <a:extLst>
                  <a:ext uri="{FF2B5EF4-FFF2-40B4-BE49-F238E27FC236}">
                    <a16:creationId xmlns:a16="http://schemas.microsoft.com/office/drawing/2014/main" id="{67457C1E-0648-A835-D6AB-54C2D0FA37CD}"/>
                  </a:ext>
                </a:extLst>
              </p:cNvPr>
              <p:cNvSpPr/>
              <p:nvPr/>
            </p:nvSpPr>
            <p:spPr>
              <a:xfrm>
                <a:off x="2691696" y="2167802"/>
                <a:ext cx="73692" cy="26963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547" extrusionOk="0">
                    <a:moveTo>
                      <a:pt x="640" y="0"/>
                    </a:moveTo>
                    <a:cubicBezTo>
                      <a:pt x="606" y="0"/>
                      <a:pt x="571" y="2"/>
                      <a:pt x="534" y="4"/>
                    </a:cubicBezTo>
                    <a:cubicBezTo>
                      <a:pt x="451" y="16"/>
                      <a:pt x="368" y="40"/>
                      <a:pt x="284" y="76"/>
                    </a:cubicBezTo>
                    <a:cubicBezTo>
                      <a:pt x="201" y="123"/>
                      <a:pt x="70" y="171"/>
                      <a:pt x="34" y="290"/>
                    </a:cubicBezTo>
                    <a:cubicBezTo>
                      <a:pt x="0" y="358"/>
                      <a:pt x="53" y="470"/>
                      <a:pt x="151" y="470"/>
                    </a:cubicBezTo>
                    <a:cubicBezTo>
                      <a:pt x="155" y="470"/>
                      <a:pt x="160" y="469"/>
                      <a:pt x="165" y="469"/>
                    </a:cubicBezTo>
                    <a:cubicBezTo>
                      <a:pt x="273" y="457"/>
                      <a:pt x="344" y="397"/>
                      <a:pt x="439" y="362"/>
                    </a:cubicBezTo>
                    <a:cubicBezTo>
                      <a:pt x="511" y="338"/>
                      <a:pt x="582" y="302"/>
                      <a:pt x="654" y="290"/>
                    </a:cubicBezTo>
                    <a:cubicBezTo>
                      <a:pt x="718" y="274"/>
                      <a:pt x="782" y="266"/>
                      <a:pt x="844" y="266"/>
                    </a:cubicBezTo>
                    <a:cubicBezTo>
                      <a:pt x="1059" y="266"/>
                      <a:pt x="1259" y="357"/>
                      <a:pt x="1416" y="504"/>
                    </a:cubicBezTo>
                    <a:cubicBezTo>
                      <a:pt x="1427" y="516"/>
                      <a:pt x="1463" y="528"/>
                      <a:pt x="1475" y="540"/>
                    </a:cubicBezTo>
                    <a:cubicBezTo>
                      <a:pt x="1479" y="545"/>
                      <a:pt x="1483" y="547"/>
                      <a:pt x="1485" y="547"/>
                    </a:cubicBezTo>
                    <a:cubicBezTo>
                      <a:pt x="1494" y="547"/>
                      <a:pt x="1483" y="508"/>
                      <a:pt x="1463" y="469"/>
                    </a:cubicBezTo>
                    <a:cubicBezTo>
                      <a:pt x="1439" y="457"/>
                      <a:pt x="1427" y="421"/>
                      <a:pt x="1427" y="409"/>
                    </a:cubicBezTo>
                    <a:cubicBezTo>
                      <a:pt x="1296" y="219"/>
                      <a:pt x="1118" y="112"/>
                      <a:pt x="951" y="52"/>
                    </a:cubicBezTo>
                    <a:cubicBezTo>
                      <a:pt x="851" y="16"/>
                      <a:pt x="751" y="0"/>
                      <a:pt x="640" y="0"/>
                    </a:cubicBezTo>
                    <a:close/>
                  </a:path>
                </a:pathLst>
              </a:custGeom>
              <a:solidFill>
                <a:srgbClr val="C05A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5891;p62">
                <a:extLst>
                  <a:ext uri="{FF2B5EF4-FFF2-40B4-BE49-F238E27FC236}">
                    <a16:creationId xmlns:a16="http://schemas.microsoft.com/office/drawing/2014/main" id="{FD077D16-E802-E730-0F5F-F75EB1D3EA1F}"/>
                  </a:ext>
                </a:extLst>
              </p:cNvPr>
              <p:cNvSpPr/>
              <p:nvPr/>
            </p:nvSpPr>
            <p:spPr>
              <a:xfrm>
                <a:off x="2485160" y="2273535"/>
                <a:ext cx="101444" cy="37019"/>
              </a:xfrm>
              <a:custGeom>
                <a:avLst/>
                <a:gdLst/>
                <a:ahLst/>
                <a:cxnLst/>
                <a:rect l="l" t="t" r="r" b="b"/>
                <a:pathLst>
                  <a:path w="2058" h="751" extrusionOk="0">
                    <a:moveTo>
                      <a:pt x="1073" y="1"/>
                    </a:moveTo>
                    <a:cubicBezTo>
                      <a:pt x="870" y="1"/>
                      <a:pt x="669" y="49"/>
                      <a:pt x="498" y="145"/>
                    </a:cubicBezTo>
                    <a:cubicBezTo>
                      <a:pt x="391" y="181"/>
                      <a:pt x="295" y="264"/>
                      <a:pt x="212" y="336"/>
                    </a:cubicBezTo>
                    <a:cubicBezTo>
                      <a:pt x="141" y="407"/>
                      <a:pt x="33" y="503"/>
                      <a:pt x="10" y="598"/>
                    </a:cubicBezTo>
                    <a:cubicBezTo>
                      <a:pt x="1" y="634"/>
                      <a:pt x="19" y="670"/>
                      <a:pt x="49" y="670"/>
                    </a:cubicBezTo>
                    <a:cubicBezTo>
                      <a:pt x="58" y="670"/>
                      <a:pt x="69" y="666"/>
                      <a:pt x="81" y="657"/>
                    </a:cubicBezTo>
                    <a:cubicBezTo>
                      <a:pt x="152" y="622"/>
                      <a:pt x="236" y="526"/>
                      <a:pt x="307" y="479"/>
                    </a:cubicBezTo>
                    <a:cubicBezTo>
                      <a:pt x="379" y="419"/>
                      <a:pt x="474" y="360"/>
                      <a:pt x="557" y="324"/>
                    </a:cubicBezTo>
                    <a:cubicBezTo>
                      <a:pt x="705" y="245"/>
                      <a:pt x="861" y="199"/>
                      <a:pt x="1012" y="199"/>
                    </a:cubicBezTo>
                    <a:cubicBezTo>
                      <a:pt x="1043" y="199"/>
                      <a:pt x="1074" y="201"/>
                      <a:pt x="1105" y="205"/>
                    </a:cubicBezTo>
                    <a:cubicBezTo>
                      <a:pt x="1284" y="217"/>
                      <a:pt x="1450" y="276"/>
                      <a:pt x="1605" y="360"/>
                    </a:cubicBezTo>
                    <a:cubicBezTo>
                      <a:pt x="1676" y="407"/>
                      <a:pt x="1748" y="467"/>
                      <a:pt x="1807" y="538"/>
                    </a:cubicBezTo>
                    <a:cubicBezTo>
                      <a:pt x="1867" y="598"/>
                      <a:pt x="1915" y="693"/>
                      <a:pt x="1974" y="741"/>
                    </a:cubicBezTo>
                    <a:cubicBezTo>
                      <a:pt x="1980" y="747"/>
                      <a:pt x="1989" y="750"/>
                      <a:pt x="1999" y="750"/>
                    </a:cubicBezTo>
                    <a:cubicBezTo>
                      <a:pt x="2026" y="750"/>
                      <a:pt x="2057" y="728"/>
                      <a:pt x="2057" y="693"/>
                    </a:cubicBezTo>
                    <a:cubicBezTo>
                      <a:pt x="2057" y="598"/>
                      <a:pt x="1998" y="479"/>
                      <a:pt x="1938" y="419"/>
                    </a:cubicBezTo>
                    <a:cubicBezTo>
                      <a:pt x="1879" y="348"/>
                      <a:pt x="1807" y="276"/>
                      <a:pt x="1724" y="217"/>
                    </a:cubicBezTo>
                    <a:cubicBezTo>
                      <a:pt x="1545" y="98"/>
                      <a:pt x="1343" y="26"/>
                      <a:pt x="1141" y="3"/>
                    </a:cubicBezTo>
                    <a:cubicBezTo>
                      <a:pt x="1118" y="1"/>
                      <a:pt x="1095" y="1"/>
                      <a:pt x="1073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5892;p62">
                <a:extLst>
                  <a:ext uri="{FF2B5EF4-FFF2-40B4-BE49-F238E27FC236}">
                    <a16:creationId xmlns:a16="http://schemas.microsoft.com/office/drawing/2014/main" id="{0C8F52D8-C0E3-C194-F771-428355B8EBAC}"/>
                  </a:ext>
                </a:extLst>
              </p:cNvPr>
              <p:cNvSpPr/>
              <p:nvPr/>
            </p:nvSpPr>
            <p:spPr>
              <a:xfrm>
                <a:off x="2709195" y="2262986"/>
                <a:ext cx="66298" cy="40321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818" extrusionOk="0">
                    <a:moveTo>
                      <a:pt x="651" y="0"/>
                    </a:moveTo>
                    <a:cubicBezTo>
                      <a:pt x="613" y="0"/>
                      <a:pt x="575" y="5"/>
                      <a:pt x="537" y="14"/>
                    </a:cubicBezTo>
                    <a:cubicBezTo>
                      <a:pt x="406" y="38"/>
                      <a:pt x="287" y="133"/>
                      <a:pt x="179" y="264"/>
                    </a:cubicBezTo>
                    <a:cubicBezTo>
                      <a:pt x="132" y="324"/>
                      <a:pt x="96" y="395"/>
                      <a:pt x="60" y="490"/>
                    </a:cubicBezTo>
                    <a:cubicBezTo>
                      <a:pt x="37" y="562"/>
                      <a:pt x="1" y="681"/>
                      <a:pt x="1" y="776"/>
                    </a:cubicBezTo>
                    <a:cubicBezTo>
                      <a:pt x="1" y="799"/>
                      <a:pt x="21" y="818"/>
                      <a:pt x="38" y="818"/>
                    </a:cubicBezTo>
                    <a:cubicBezTo>
                      <a:pt x="48" y="818"/>
                      <a:pt x="56" y="812"/>
                      <a:pt x="60" y="800"/>
                    </a:cubicBezTo>
                    <a:cubicBezTo>
                      <a:pt x="96" y="740"/>
                      <a:pt x="120" y="669"/>
                      <a:pt x="156" y="598"/>
                    </a:cubicBezTo>
                    <a:cubicBezTo>
                      <a:pt x="179" y="514"/>
                      <a:pt x="227" y="455"/>
                      <a:pt x="275" y="395"/>
                    </a:cubicBezTo>
                    <a:cubicBezTo>
                      <a:pt x="346" y="300"/>
                      <a:pt x="465" y="217"/>
                      <a:pt x="572" y="193"/>
                    </a:cubicBezTo>
                    <a:cubicBezTo>
                      <a:pt x="601" y="190"/>
                      <a:pt x="628" y="189"/>
                      <a:pt x="655" y="189"/>
                    </a:cubicBezTo>
                    <a:cubicBezTo>
                      <a:pt x="755" y="189"/>
                      <a:pt x="848" y="208"/>
                      <a:pt x="941" y="264"/>
                    </a:cubicBezTo>
                    <a:cubicBezTo>
                      <a:pt x="1001" y="300"/>
                      <a:pt x="1061" y="359"/>
                      <a:pt x="1120" y="395"/>
                    </a:cubicBezTo>
                    <a:cubicBezTo>
                      <a:pt x="1180" y="443"/>
                      <a:pt x="1227" y="514"/>
                      <a:pt x="1287" y="562"/>
                    </a:cubicBezTo>
                    <a:cubicBezTo>
                      <a:pt x="1290" y="563"/>
                      <a:pt x="1293" y="564"/>
                      <a:pt x="1297" y="564"/>
                    </a:cubicBezTo>
                    <a:cubicBezTo>
                      <a:pt x="1319" y="564"/>
                      <a:pt x="1345" y="532"/>
                      <a:pt x="1334" y="490"/>
                    </a:cubicBezTo>
                    <a:cubicBezTo>
                      <a:pt x="1287" y="395"/>
                      <a:pt x="1227" y="312"/>
                      <a:pt x="1168" y="252"/>
                    </a:cubicBezTo>
                    <a:cubicBezTo>
                      <a:pt x="1096" y="181"/>
                      <a:pt x="1037" y="133"/>
                      <a:pt x="953" y="86"/>
                    </a:cubicBezTo>
                    <a:cubicBezTo>
                      <a:pt x="857" y="33"/>
                      <a:pt x="755" y="0"/>
                      <a:pt x="651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5893;p62">
                <a:extLst>
                  <a:ext uri="{FF2B5EF4-FFF2-40B4-BE49-F238E27FC236}">
                    <a16:creationId xmlns:a16="http://schemas.microsoft.com/office/drawing/2014/main" id="{F2C855FE-9CC0-48C5-E594-0EA67035ED73}"/>
                  </a:ext>
                </a:extLst>
              </p:cNvPr>
              <p:cNvSpPr/>
              <p:nvPr/>
            </p:nvSpPr>
            <p:spPr>
              <a:xfrm>
                <a:off x="2653445" y="2219165"/>
                <a:ext cx="54665" cy="13028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2643" extrusionOk="0">
                    <a:moveTo>
                      <a:pt x="267" y="1"/>
                    </a:moveTo>
                    <a:cubicBezTo>
                      <a:pt x="246" y="1"/>
                      <a:pt x="226" y="13"/>
                      <a:pt x="215" y="34"/>
                    </a:cubicBezTo>
                    <a:cubicBezTo>
                      <a:pt x="179" y="94"/>
                      <a:pt x="167" y="177"/>
                      <a:pt x="156" y="248"/>
                    </a:cubicBezTo>
                    <a:cubicBezTo>
                      <a:pt x="132" y="320"/>
                      <a:pt x="120" y="391"/>
                      <a:pt x="108" y="486"/>
                    </a:cubicBezTo>
                    <a:cubicBezTo>
                      <a:pt x="96" y="617"/>
                      <a:pt x="72" y="760"/>
                      <a:pt x="60" y="915"/>
                    </a:cubicBezTo>
                    <a:cubicBezTo>
                      <a:pt x="36" y="1177"/>
                      <a:pt x="1" y="1475"/>
                      <a:pt x="132" y="1713"/>
                    </a:cubicBezTo>
                    <a:cubicBezTo>
                      <a:pt x="179" y="1808"/>
                      <a:pt x="275" y="1891"/>
                      <a:pt x="358" y="1951"/>
                    </a:cubicBezTo>
                    <a:cubicBezTo>
                      <a:pt x="477" y="2010"/>
                      <a:pt x="596" y="2010"/>
                      <a:pt x="715" y="2010"/>
                    </a:cubicBezTo>
                    <a:lnTo>
                      <a:pt x="822" y="2010"/>
                    </a:lnTo>
                    <a:cubicBezTo>
                      <a:pt x="870" y="2010"/>
                      <a:pt x="894" y="2010"/>
                      <a:pt x="906" y="2070"/>
                    </a:cubicBezTo>
                    <a:cubicBezTo>
                      <a:pt x="929" y="2118"/>
                      <a:pt x="882" y="2213"/>
                      <a:pt x="870" y="2249"/>
                    </a:cubicBezTo>
                    <a:cubicBezTo>
                      <a:pt x="810" y="2368"/>
                      <a:pt x="727" y="2475"/>
                      <a:pt x="632" y="2546"/>
                    </a:cubicBezTo>
                    <a:cubicBezTo>
                      <a:pt x="588" y="2579"/>
                      <a:pt x="605" y="2643"/>
                      <a:pt x="645" y="2643"/>
                    </a:cubicBezTo>
                    <a:cubicBezTo>
                      <a:pt x="649" y="2643"/>
                      <a:pt x="652" y="2642"/>
                      <a:pt x="656" y="2641"/>
                    </a:cubicBezTo>
                    <a:cubicBezTo>
                      <a:pt x="882" y="2546"/>
                      <a:pt x="1025" y="2344"/>
                      <a:pt x="1072" y="2106"/>
                    </a:cubicBezTo>
                    <a:cubicBezTo>
                      <a:pt x="1108" y="1725"/>
                      <a:pt x="656" y="1879"/>
                      <a:pt x="465" y="1796"/>
                    </a:cubicBezTo>
                    <a:cubicBezTo>
                      <a:pt x="191" y="1665"/>
                      <a:pt x="227" y="1284"/>
                      <a:pt x="239" y="1034"/>
                    </a:cubicBezTo>
                    <a:lnTo>
                      <a:pt x="287" y="546"/>
                    </a:lnTo>
                    <a:cubicBezTo>
                      <a:pt x="298" y="451"/>
                      <a:pt x="298" y="379"/>
                      <a:pt x="310" y="284"/>
                    </a:cubicBezTo>
                    <a:cubicBezTo>
                      <a:pt x="310" y="213"/>
                      <a:pt x="346" y="141"/>
                      <a:pt x="334" y="58"/>
                    </a:cubicBezTo>
                    <a:cubicBezTo>
                      <a:pt x="321" y="18"/>
                      <a:pt x="293" y="1"/>
                      <a:pt x="267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5894;p62">
              <a:extLst>
                <a:ext uri="{FF2B5EF4-FFF2-40B4-BE49-F238E27FC236}">
                  <a16:creationId xmlns:a16="http://schemas.microsoft.com/office/drawing/2014/main" id="{856B885E-F2A7-6912-4364-76EA5307C046}"/>
                </a:ext>
              </a:extLst>
            </p:cNvPr>
            <p:cNvGrpSpPr/>
            <p:nvPr/>
          </p:nvGrpSpPr>
          <p:grpSpPr>
            <a:xfrm>
              <a:off x="4768912" y="2372395"/>
              <a:ext cx="1167538" cy="2283918"/>
              <a:chOff x="5871060" y="1827829"/>
              <a:chExt cx="1104004" cy="2295170"/>
            </a:xfrm>
          </p:grpSpPr>
          <p:sp>
            <p:nvSpPr>
              <p:cNvPr id="71" name="Google Shape;5895;p62">
                <a:extLst>
                  <a:ext uri="{FF2B5EF4-FFF2-40B4-BE49-F238E27FC236}">
                    <a16:creationId xmlns:a16="http://schemas.microsoft.com/office/drawing/2014/main" id="{8FBA940C-4D35-F18A-7B6A-C93E28AC9371}"/>
                  </a:ext>
                </a:extLst>
              </p:cNvPr>
              <p:cNvSpPr/>
              <p:nvPr/>
            </p:nvSpPr>
            <p:spPr>
              <a:xfrm>
                <a:off x="5913895" y="1891762"/>
                <a:ext cx="1061169" cy="980871"/>
              </a:xfrm>
              <a:custGeom>
                <a:avLst/>
                <a:gdLst/>
                <a:ahLst/>
                <a:cxnLst/>
                <a:rect l="l" t="t" r="r" b="b"/>
                <a:pathLst>
                  <a:path w="21528" h="19899" extrusionOk="0">
                    <a:moveTo>
                      <a:pt x="11569" y="0"/>
                    </a:moveTo>
                    <a:cubicBezTo>
                      <a:pt x="10530" y="0"/>
                      <a:pt x="9475" y="230"/>
                      <a:pt x="8525" y="556"/>
                    </a:cubicBezTo>
                    <a:cubicBezTo>
                      <a:pt x="7049" y="1080"/>
                      <a:pt x="5668" y="2044"/>
                      <a:pt x="4834" y="3402"/>
                    </a:cubicBezTo>
                    <a:cubicBezTo>
                      <a:pt x="3608" y="5378"/>
                      <a:pt x="3477" y="7914"/>
                      <a:pt x="3942" y="10105"/>
                    </a:cubicBezTo>
                    <a:cubicBezTo>
                      <a:pt x="4037" y="10593"/>
                      <a:pt x="4180" y="11081"/>
                      <a:pt x="4251" y="11593"/>
                    </a:cubicBezTo>
                    <a:cubicBezTo>
                      <a:pt x="4382" y="12522"/>
                      <a:pt x="4192" y="13867"/>
                      <a:pt x="3060" y="14213"/>
                    </a:cubicBezTo>
                    <a:cubicBezTo>
                      <a:pt x="2887" y="14264"/>
                      <a:pt x="2708" y="14278"/>
                      <a:pt x="2527" y="14278"/>
                    </a:cubicBezTo>
                    <a:cubicBezTo>
                      <a:pt x="2279" y="14278"/>
                      <a:pt x="2028" y="14250"/>
                      <a:pt x="1786" y="14250"/>
                    </a:cubicBezTo>
                    <a:cubicBezTo>
                      <a:pt x="1504" y="14250"/>
                      <a:pt x="1233" y="14288"/>
                      <a:pt x="989" y="14451"/>
                    </a:cubicBezTo>
                    <a:cubicBezTo>
                      <a:pt x="786" y="14582"/>
                      <a:pt x="632" y="14784"/>
                      <a:pt x="524" y="14998"/>
                    </a:cubicBezTo>
                    <a:cubicBezTo>
                      <a:pt x="1" y="16141"/>
                      <a:pt x="679" y="17499"/>
                      <a:pt x="1751" y="17915"/>
                    </a:cubicBezTo>
                    <a:cubicBezTo>
                      <a:pt x="2060" y="18036"/>
                      <a:pt x="2389" y="18090"/>
                      <a:pt x="2724" y="18090"/>
                    </a:cubicBezTo>
                    <a:cubicBezTo>
                      <a:pt x="3550" y="18090"/>
                      <a:pt x="4414" y="17757"/>
                      <a:pt x="5108" y="17249"/>
                    </a:cubicBezTo>
                    <a:lnTo>
                      <a:pt x="5108" y="17249"/>
                    </a:lnTo>
                    <a:cubicBezTo>
                      <a:pt x="5037" y="18344"/>
                      <a:pt x="5954" y="19320"/>
                      <a:pt x="7013" y="19439"/>
                    </a:cubicBezTo>
                    <a:cubicBezTo>
                      <a:pt x="7105" y="19450"/>
                      <a:pt x="7197" y="19455"/>
                      <a:pt x="7289" y="19455"/>
                    </a:cubicBezTo>
                    <a:cubicBezTo>
                      <a:pt x="8271" y="19455"/>
                      <a:pt x="9252" y="18888"/>
                      <a:pt x="9895" y="18082"/>
                    </a:cubicBezTo>
                    <a:cubicBezTo>
                      <a:pt x="9918" y="18035"/>
                      <a:pt x="9954" y="17987"/>
                      <a:pt x="10014" y="17975"/>
                    </a:cubicBezTo>
                    <a:cubicBezTo>
                      <a:pt x="10031" y="17966"/>
                      <a:pt x="10049" y="17962"/>
                      <a:pt x="10066" y="17962"/>
                    </a:cubicBezTo>
                    <a:cubicBezTo>
                      <a:pt x="10143" y="17962"/>
                      <a:pt x="10215" y="18038"/>
                      <a:pt x="10264" y="18106"/>
                    </a:cubicBezTo>
                    <a:cubicBezTo>
                      <a:pt x="10859" y="18820"/>
                      <a:pt x="11597" y="19416"/>
                      <a:pt x="12478" y="19713"/>
                    </a:cubicBezTo>
                    <a:cubicBezTo>
                      <a:pt x="12838" y="19835"/>
                      <a:pt x="13219" y="19899"/>
                      <a:pt x="13601" y="19899"/>
                    </a:cubicBezTo>
                    <a:cubicBezTo>
                      <a:pt x="14156" y="19899"/>
                      <a:pt x="14711" y="19764"/>
                      <a:pt x="15205" y="19475"/>
                    </a:cubicBezTo>
                    <a:cubicBezTo>
                      <a:pt x="16026" y="18987"/>
                      <a:pt x="16622" y="18035"/>
                      <a:pt x="16562" y="17082"/>
                    </a:cubicBezTo>
                    <a:lnTo>
                      <a:pt x="16562" y="17082"/>
                    </a:lnTo>
                    <a:cubicBezTo>
                      <a:pt x="17217" y="17368"/>
                      <a:pt x="17872" y="17642"/>
                      <a:pt x="18586" y="17737"/>
                    </a:cubicBezTo>
                    <a:cubicBezTo>
                      <a:pt x="18713" y="17752"/>
                      <a:pt x="18842" y="17760"/>
                      <a:pt x="18972" y="17760"/>
                    </a:cubicBezTo>
                    <a:cubicBezTo>
                      <a:pt x="19554" y="17760"/>
                      <a:pt x="20155" y="17600"/>
                      <a:pt x="20622" y="17201"/>
                    </a:cubicBezTo>
                    <a:cubicBezTo>
                      <a:pt x="21277" y="16630"/>
                      <a:pt x="21527" y="15606"/>
                      <a:pt x="21182" y="14820"/>
                    </a:cubicBezTo>
                    <a:cubicBezTo>
                      <a:pt x="20894" y="14117"/>
                      <a:pt x="20160" y="13719"/>
                      <a:pt x="19412" y="13719"/>
                    </a:cubicBezTo>
                    <a:cubicBezTo>
                      <a:pt x="19323" y="13719"/>
                      <a:pt x="19234" y="13725"/>
                      <a:pt x="19146" y="13736"/>
                    </a:cubicBezTo>
                    <a:cubicBezTo>
                      <a:pt x="19052" y="13748"/>
                      <a:pt x="18958" y="13754"/>
                      <a:pt x="18865" y="13754"/>
                    </a:cubicBezTo>
                    <a:cubicBezTo>
                      <a:pt x="17531" y="13754"/>
                      <a:pt x="16355" y="12541"/>
                      <a:pt x="17134" y="9569"/>
                    </a:cubicBezTo>
                    <a:cubicBezTo>
                      <a:pt x="17646" y="7617"/>
                      <a:pt x="17396" y="5283"/>
                      <a:pt x="16622" y="3414"/>
                    </a:cubicBezTo>
                    <a:cubicBezTo>
                      <a:pt x="16526" y="3211"/>
                      <a:pt x="16443" y="3021"/>
                      <a:pt x="16336" y="2818"/>
                    </a:cubicBezTo>
                    <a:cubicBezTo>
                      <a:pt x="15669" y="1604"/>
                      <a:pt x="14633" y="663"/>
                      <a:pt x="13300" y="247"/>
                    </a:cubicBezTo>
                    <a:cubicBezTo>
                      <a:pt x="12743" y="74"/>
                      <a:pt x="12159" y="0"/>
                      <a:pt x="11569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5896;p62">
                <a:extLst>
                  <a:ext uri="{FF2B5EF4-FFF2-40B4-BE49-F238E27FC236}">
                    <a16:creationId xmlns:a16="http://schemas.microsoft.com/office/drawing/2014/main" id="{AA27B9D7-CADC-B71C-1B37-0EFCA9DD70A7}"/>
                  </a:ext>
                </a:extLst>
              </p:cNvPr>
              <p:cNvSpPr/>
              <p:nvPr/>
            </p:nvSpPr>
            <p:spPr>
              <a:xfrm>
                <a:off x="5994883" y="1892748"/>
                <a:ext cx="957852" cy="980576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19893" extrusionOk="0">
                    <a:moveTo>
                      <a:pt x="9868" y="1"/>
                    </a:moveTo>
                    <a:cubicBezTo>
                      <a:pt x="8835" y="1"/>
                      <a:pt x="7791" y="228"/>
                      <a:pt x="6847" y="560"/>
                    </a:cubicBezTo>
                    <a:cubicBezTo>
                      <a:pt x="5430" y="1060"/>
                      <a:pt x="4108" y="1977"/>
                      <a:pt x="3263" y="3251"/>
                    </a:cubicBezTo>
                    <a:cubicBezTo>
                      <a:pt x="3037" y="4132"/>
                      <a:pt x="3037" y="5049"/>
                      <a:pt x="3120" y="5965"/>
                    </a:cubicBezTo>
                    <a:cubicBezTo>
                      <a:pt x="3227" y="6954"/>
                      <a:pt x="3453" y="7930"/>
                      <a:pt x="3644" y="8906"/>
                    </a:cubicBezTo>
                    <a:cubicBezTo>
                      <a:pt x="3834" y="9906"/>
                      <a:pt x="3989" y="10918"/>
                      <a:pt x="3989" y="11942"/>
                    </a:cubicBezTo>
                    <a:cubicBezTo>
                      <a:pt x="3989" y="12883"/>
                      <a:pt x="3834" y="13788"/>
                      <a:pt x="3465" y="14657"/>
                    </a:cubicBezTo>
                    <a:cubicBezTo>
                      <a:pt x="3120" y="15455"/>
                      <a:pt x="2608" y="16169"/>
                      <a:pt x="1953" y="16741"/>
                    </a:cubicBezTo>
                    <a:cubicBezTo>
                      <a:pt x="1429" y="17193"/>
                      <a:pt x="798" y="17574"/>
                      <a:pt x="143" y="17812"/>
                    </a:cubicBezTo>
                    <a:cubicBezTo>
                      <a:pt x="108" y="17824"/>
                      <a:pt x="60" y="17836"/>
                      <a:pt x="1" y="17872"/>
                    </a:cubicBezTo>
                    <a:lnTo>
                      <a:pt x="84" y="17907"/>
                    </a:lnTo>
                    <a:cubicBezTo>
                      <a:pt x="400" y="18028"/>
                      <a:pt x="732" y="18082"/>
                      <a:pt x="1068" y="18082"/>
                    </a:cubicBezTo>
                    <a:cubicBezTo>
                      <a:pt x="1896" y="18082"/>
                      <a:pt x="2750" y="17749"/>
                      <a:pt x="3453" y="17241"/>
                    </a:cubicBezTo>
                    <a:lnTo>
                      <a:pt x="3453" y="17241"/>
                    </a:lnTo>
                    <a:cubicBezTo>
                      <a:pt x="3358" y="18348"/>
                      <a:pt x="4287" y="19312"/>
                      <a:pt x="5358" y="19431"/>
                    </a:cubicBezTo>
                    <a:cubicBezTo>
                      <a:pt x="5449" y="19442"/>
                      <a:pt x="5540" y="19447"/>
                      <a:pt x="5631" y="19447"/>
                    </a:cubicBezTo>
                    <a:cubicBezTo>
                      <a:pt x="6606" y="19447"/>
                      <a:pt x="7596" y="18880"/>
                      <a:pt x="8228" y="18074"/>
                    </a:cubicBezTo>
                    <a:cubicBezTo>
                      <a:pt x="8275" y="18026"/>
                      <a:pt x="8299" y="17991"/>
                      <a:pt x="8347" y="17967"/>
                    </a:cubicBezTo>
                    <a:cubicBezTo>
                      <a:pt x="8358" y="17964"/>
                      <a:pt x="8369" y="17963"/>
                      <a:pt x="8381" y="17963"/>
                    </a:cubicBezTo>
                    <a:cubicBezTo>
                      <a:pt x="8464" y="17963"/>
                      <a:pt x="8544" y="18036"/>
                      <a:pt x="8597" y="18110"/>
                    </a:cubicBezTo>
                    <a:cubicBezTo>
                      <a:pt x="9192" y="18824"/>
                      <a:pt x="9942" y="19419"/>
                      <a:pt x="10823" y="19717"/>
                    </a:cubicBezTo>
                    <a:cubicBezTo>
                      <a:pt x="11187" y="19830"/>
                      <a:pt x="11572" y="19892"/>
                      <a:pt x="11959" y="19892"/>
                    </a:cubicBezTo>
                    <a:cubicBezTo>
                      <a:pt x="12509" y="19892"/>
                      <a:pt x="13060" y="19766"/>
                      <a:pt x="13550" y="19479"/>
                    </a:cubicBezTo>
                    <a:cubicBezTo>
                      <a:pt x="14360" y="18979"/>
                      <a:pt x="14955" y="18026"/>
                      <a:pt x="14895" y="17074"/>
                    </a:cubicBezTo>
                    <a:lnTo>
                      <a:pt x="14895" y="17074"/>
                    </a:lnTo>
                    <a:cubicBezTo>
                      <a:pt x="15550" y="17360"/>
                      <a:pt x="16229" y="17645"/>
                      <a:pt x="16919" y="17729"/>
                    </a:cubicBezTo>
                    <a:cubicBezTo>
                      <a:pt x="17046" y="17744"/>
                      <a:pt x="17174" y="17751"/>
                      <a:pt x="17302" y="17751"/>
                    </a:cubicBezTo>
                    <a:cubicBezTo>
                      <a:pt x="17900" y="17751"/>
                      <a:pt x="18505" y="17585"/>
                      <a:pt x="18955" y="17193"/>
                    </a:cubicBezTo>
                    <a:cubicBezTo>
                      <a:pt x="19158" y="17014"/>
                      <a:pt x="19313" y="16812"/>
                      <a:pt x="19432" y="16574"/>
                    </a:cubicBezTo>
                    <a:lnTo>
                      <a:pt x="19432" y="16574"/>
                    </a:lnTo>
                    <a:cubicBezTo>
                      <a:pt x="19182" y="16693"/>
                      <a:pt x="18932" y="16764"/>
                      <a:pt x="18658" y="16812"/>
                    </a:cubicBezTo>
                    <a:cubicBezTo>
                      <a:pt x="18439" y="16845"/>
                      <a:pt x="18216" y="16860"/>
                      <a:pt x="17992" y="16860"/>
                    </a:cubicBezTo>
                    <a:cubicBezTo>
                      <a:pt x="17728" y="16860"/>
                      <a:pt x="17463" y="16839"/>
                      <a:pt x="17205" y="16800"/>
                    </a:cubicBezTo>
                    <a:cubicBezTo>
                      <a:pt x="16693" y="16717"/>
                      <a:pt x="16253" y="16526"/>
                      <a:pt x="15824" y="16264"/>
                    </a:cubicBezTo>
                    <a:cubicBezTo>
                      <a:pt x="15181" y="15859"/>
                      <a:pt x="14610" y="15348"/>
                      <a:pt x="14121" y="14788"/>
                    </a:cubicBezTo>
                    <a:cubicBezTo>
                      <a:pt x="13657" y="14252"/>
                      <a:pt x="13264" y="13621"/>
                      <a:pt x="13062" y="12931"/>
                    </a:cubicBezTo>
                    <a:cubicBezTo>
                      <a:pt x="12943" y="12514"/>
                      <a:pt x="12931" y="12073"/>
                      <a:pt x="12978" y="11645"/>
                    </a:cubicBezTo>
                    <a:cubicBezTo>
                      <a:pt x="13026" y="11216"/>
                      <a:pt x="13145" y="10811"/>
                      <a:pt x="13276" y="10406"/>
                    </a:cubicBezTo>
                    <a:cubicBezTo>
                      <a:pt x="13562" y="9549"/>
                      <a:pt x="13836" y="8680"/>
                      <a:pt x="14038" y="7811"/>
                    </a:cubicBezTo>
                    <a:cubicBezTo>
                      <a:pt x="14217" y="6989"/>
                      <a:pt x="14312" y="6144"/>
                      <a:pt x="14252" y="5311"/>
                    </a:cubicBezTo>
                    <a:cubicBezTo>
                      <a:pt x="14193" y="4596"/>
                      <a:pt x="14038" y="3882"/>
                      <a:pt x="13764" y="3203"/>
                    </a:cubicBezTo>
                    <a:cubicBezTo>
                      <a:pt x="13348" y="2155"/>
                      <a:pt x="12705" y="1203"/>
                      <a:pt x="11931" y="369"/>
                    </a:cubicBezTo>
                    <a:cubicBezTo>
                      <a:pt x="11835" y="322"/>
                      <a:pt x="11728" y="274"/>
                      <a:pt x="11621" y="250"/>
                    </a:cubicBezTo>
                    <a:cubicBezTo>
                      <a:pt x="11055" y="76"/>
                      <a:pt x="10463" y="1"/>
                      <a:pt x="9868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5897;p62">
                <a:extLst>
                  <a:ext uri="{FF2B5EF4-FFF2-40B4-BE49-F238E27FC236}">
                    <a16:creationId xmlns:a16="http://schemas.microsoft.com/office/drawing/2014/main" id="{5B54A145-DADC-69B7-296D-6C0ACE757DDB}"/>
                  </a:ext>
                </a:extLst>
              </p:cNvPr>
              <p:cNvSpPr/>
              <p:nvPr/>
            </p:nvSpPr>
            <p:spPr>
              <a:xfrm>
                <a:off x="5893932" y="3250813"/>
                <a:ext cx="194311" cy="26943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5466" extrusionOk="0">
                    <a:moveTo>
                      <a:pt x="2001" y="0"/>
                    </a:moveTo>
                    <a:cubicBezTo>
                      <a:pt x="1846" y="322"/>
                      <a:pt x="1632" y="739"/>
                      <a:pt x="1513" y="977"/>
                    </a:cubicBezTo>
                    <a:cubicBezTo>
                      <a:pt x="1215" y="1298"/>
                      <a:pt x="1" y="3358"/>
                      <a:pt x="298" y="3572"/>
                    </a:cubicBezTo>
                    <a:cubicBezTo>
                      <a:pt x="315" y="3585"/>
                      <a:pt x="333" y="3590"/>
                      <a:pt x="353" y="3590"/>
                    </a:cubicBezTo>
                    <a:cubicBezTo>
                      <a:pt x="582" y="3590"/>
                      <a:pt x="1030" y="2839"/>
                      <a:pt x="1096" y="2763"/>
                    </a:cubicBezTo>
                    <a:lnTo>
                      <a:pt x="1096" y="2763"/>
                    </a:lnTo>
                    <a:cubicBezTo>
                      <a:pt x="1025" y="2894"/>
                      <a:pt x="1025" y="4965"/>
                      <a:pt x="1382" y="5025"/>
                    </a:cubicBezTo>
                    <a:cubicBezTo>
                      <a:pt x="1385" y="5025"/>
                      <a:pt x="1388" y="5026"/>
                      <a:pt x="1391" y="5026"/>
                    </a:cubicBezTo>
                    <a:cubicBezTo>
                      <a:pt x="1622" y="5026"/>
                      <a:pt x="1704" y="3713"/>
                      <a:pt x="1751" y="3560"/>
                    </a:cubicBezTo>
                    <a:lnTo>
                      <a:pt x="1751" y="3560"/>
                    </a:lnTo>
                    <a:cubicBezTo>
                      <a:pt x="1704" y="3725"/>
                      <a:pt x="1902" y="5466"/>
                      <a:pt x="2275" y="5466"/>
                    </a:cubicBezTo>
                    <a:cubicBezTo>
                      <a:pt x="2279" y="5466"/>
                      <a:pt x="2283" y="5466"/>
                      <a:pt x="2287" y="5465"/>
                    </a:cubicBezTo>
                    <a:cubicBezTo>
                      <a:pt x="2561" y="5442"/>
                      <a:pt x="2358" y="3572"/>
                      <a:pt x="2418" y="3572"/>
                    </a:cubicBezTo>
                    <a:lnTo>
                      <a:pt x="2418" y="3572"/>
                    </a:lnTo>
                    <a:cubicBezTo>
                      <a:pt x="2383" y="3595"/>
                      <a:pt x="2867" y="5040"/>
                      <a:pt x="3145" y="5040"/>
                    </a:cubicBezTo>
                    <a:cubicBezTo>
                      <a:pt x="3153" y="5040"/>
                      <a:pt x="3161" y="5039"/>
                      <a:pt x="3168" y="5037"/>
                    </a:cubicBezTo>
                    <a:cubicBezTo>
                      <a:pt x="3358" y="4977"/>
                      <a:pt x="3061" y="3382"/>
                      <a:pt x="3108" y="3382"/>
                    </a:cubicBezTo>
                    <a:lnTo>
                      <a:pt x="3108" y="3382"/>
                    </a:lnTo>
                    <a:cubicBezTo>
                      <a:pt x="3097" y="3393"/>
                      <a:pt x="3432" y="4266"/>
                      <a:pt x="3626" y="4266"/>
                    </a:cubicBezTo>
                    <a:cubicBezTo>
                      <a:pt x="3632" y="4266"/>
                      <a:pt x="3638" y="4265"/>
                      <a:pt x="3644" y="4263"/>
                    </a:cubicBezTo>
                    <a:cubicBezTo>
                      <a:pt x="3787" y="4215"/>
                      <a:pt x="3430" y="2846"/>
                      <a:pt x="3501" y="2298"/>
                    </a:cubicBezTo>
                    <a:cubicBezTo>
                      <a:pt x="3501" y="1834"/>
                      <a:pt x="3823" y="929"/>
                      <a:pt x="3942" y="643"/>
                    </a:cubicBezTo>
                    <a:cubicBezTo>
                      <a:pt x="3299" y="465"/>
                      <a:pt x="2644" y="239"/>
                      <a:pt x="2001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5898;p62">
                <a:extLst>
                  <a:ext uri="{FF2B5EF4-FFF2-40B4-BE49-F238E27FC236}">
                    <a16:creationId xmlns:a16="http://schemas.microsoft.com/office/drawing/2014/main" id="{50229C76-7723-10D9-1896-BAFF8438F9D0}"/>
                  </a:ext>
                </a:extLst>
              </p:cNvPr>
              <p:cNvSpPr/>
              <p:nvPr/>
            </p:nvSpPr>
            <p:spPr>
              <a:xfrm>
                <a:off x="5919761" y="2662504"/>
                <a:ext cx="321781" cy="729184"/>
              </a:xfrm>
              <a:custGeom>
                <a:avLst/>
                <a:gdLst/>
                <a:ahLst/>
                <a:cxnLst/>
                <a:rect l="l" t="t" r="r" b="b"/>
                <a:pathLst>
                  <a:path w="6528" h="14793" extrusionOk="0">
                    <a:moveTo>
                      <a:pt x="5166" y="1"/>
                    </a:moveTo>
                    <a:cubicBezTo>
                      <a:pt x="4981" y="1"/>
                      <a:pt x="4785" y="96"/>
                      <a:pt x="4585" y="315"/>
                    </a:cubicBezTo>
                    <a:cubicBezTo>
                      <a:pt x="3727" y="1267"/>
                      <a:pt x="1251" y="6816"/>
                      <a:pt x="179" y="13067"/>
                    </a:cubicBezTo>
                    <a:cubicBezTo>
                      <a:pt x="179" y="13102"/>
                      <a:pt x="167" y="13126"/>
                      <a:pt x="167" y="13162"/>
                    </a:cubicBezTo>
                    <a:lnTo>
                      <a:pt x="84" y="13733"/>
                    </a:lnTo>
                    <a:cubicBezTo>
                      <a:pt x="1" y="14245"/>
                      <a:pt x="2346" y="14733"/>
                      <a:pt x="3299" y="14793"/>
                    </a:cubicBezTo>
                    <a:cubicBezTo>
                      <a:pt x="3299" y="14793"/>
                      <a:pt x="3346" y="14567"/>
                      <a:pt x="3430" y="14174"/>
                    </a:cubicBezTo>
                    <a:cubicBezTo>
                      <a:pt x="3430" y="14138"/>
                      <a:pt x="3430" y="14102"/>
                      <a:pt x="3442" y="14067"/>
                    </a:cubicBezTo>
                    <a:cubicBezTo>
                      <a:pt x="3668" y="13031"/>
                      <a:pt x="4132" y="10983"/>
                      <a:pt x="4680" y="8685"/>
                    </a:cubicBezTo>
                    <a:cubicBezTo>
                      <a:pt x="5466" y="5363"/>
                      <a:pt x="6454" y="4518"/>
                      <a:pt x="6490" y="2946"/>
                    </a:cubicBezTo>
                    <a:cubicBezTo>
                      <a:pt x="6528" y="1695"/>
                      <a:pt x="5944" y="1"/>
                      <a:pt x="5166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5899;p62">
                <a:extLst>
                  <a:ext uri="{FF2B5EF4-FFF2-40B4-BE49-F238E27FC236}">
                    <a16:creationId xmlns:a16="http://schemas.microsoft.com/office/drawing/2014/main" id="{41EF4B86-2DF2-2420-EE7D-6E90D5BEFBA7}"/>
                  </a:ext>
                </a:extLst>
              </p:cNvPr>
              <p:cNvSpPr/>
              <p:nvPr/>
            </p:nvSpPr>
            <p:spPr>
              <a:xfrm>
                <a:off x="6004298" y="2671525"/>
                <a:ext cx="237146" cy="721346"/>
              </a:xfrm>
              <a:custGeom>
                <a:avLst/>
                <a:gdLst/>
                <a:ahLst/>
                <a:cxnLst/>
                <a:rect l="l" t="t" r="r" b="b"/>
                <a:pathLst>
                  <a:path w="4811" h="14634" extrusionOk="0">
                    <a:moveTo>
                      <a:pt x="3882" y="1"/>
                    </a:moveTo>
                    <a:cubicBezTo>
                      <a:pt x="3822" y="84"/>
                      <a:pt x="3751" y="180"/>
                      <a:pt x="3691" y="263"/>
                    </a:cubicBezTo>
                    <a:cubicBezTo>
                      <a:pt x="3024" y="1251"/>
                      <a:pt x="2477" y="2311"/>
                      <a:pt x="2036" y="3406"/>
                    </a:cubicBezTo>
                    <a:cubicBezTo>
                      <a:pt x="1596" y="4513"/>
                      <a:pt x="1262" y="5656"/>
                      <a:pt x="1024" y="6835"/>
                    </a:cubicBezTo>
                    <a:cubicBezTo>
                      <a:pt x="905" y="7430"/>
                      <a:pt x="810" y="8026"/>
                      <a:pt x="714" y="8621"/>
                    </a:cubicBezTo>
                    <a:cubicBezTo>
                      <a:pt x="631" y="9300"/>
                      <a:pt x="572" y="10002"/>
                      <a:pt x="524" y="10681"/>
                    </a:cubicBezTo>
                    <a:cubicBezTo>
                      <a:pt x="429" y="11919"/>
                      <a:pt x="345" y="13181"/>
                      <a:pt x="0" y="14372"/>
                    </a:cubicBezTo>
                    <a:cubicBezTo>
                      <a:pt x="584" y="14515"/>
                      <a:pt x="1179" y="14598"/>
                      <a:pt x="1560" y="14634"/>
                    </a:cubicBezTo>
                    <a:cubicBezTo>
                      <a:pt x="1560" y="14634"/>
                      <a:pt x="1607" y="14407"/>
                      <a:pt x="1703" y="14003"/>
                    </a:cubicBezTo>
                    <a:cubicBezTo>
                      <a:pt x="1715" y="13979"/>
                      <a:pt x="1715" y="13943"/>
                      <a:pt x="1715" y="13896"/>
                    </a:cubicBezTo>
                    <a:cubicBezTo>
                      <a:pt x="1941" y="12860"/>
                      <a:pt x="2393" y="10824"/>
                      <a:pt x="2953" y="8514"/>
                    </a:cubicBezTo>
                    <a:cubicBezTo>
                      <a:pt x="3751" y="5180"/>
                      <a:pt x="4715" y="4335"/>
                      <a:pt x="4763" y="2787"/>
                    </a:cubicBezTo>
                    <a:cubicBezTo>
                      <a:pt x="4810" y="1775"/>
                      <a:pt x="4441" y="477"/>
                      <a:pt x="3882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5900;p62">
                <a:extLst>
                  <a:ext uri="{FF2B5EF4-FFF2-40B4-BE49-F238E27FC236}">
                    <a16:creationId xmlns:a16="http://schemas.microsoft.com/office/drawing/2014/main" id="{D9E24BF4-99E8-BEF2-4DFC-EB349B226129}"/>
                  </a:ext>
                </a:extLst>
              </p:cNvPr>
              <p:cNvSpPr/>
              <p:nvPr/>
            </p:nvSpPr>
            <p:spPr>
              <a:xfrm>
                <a:off x="5927993" y="3306563"/>
                <a:ext cx="161433" cy="55208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1120" extrusionOk="0">
                    <a:moveTo>
                      <a:pt x="24" y="1"/>
                    </a:moveTo>
                    <a:cubicBezTo>
                      <a:pt x="24" y="36"/>
                      <a:pt x="0" y="60"/>
                      <a:pt x="0" y="96"/>
                    </a:cubicBezTo>
                    <a:cubicBezTo>
                      <a:pt x="584" y="274"/>
                      <a:pt x="1167" y="465"/>
                      <a:pt x="1751" y="643"/>
                    </a:cubicBezTo>
                    <a:cubicBezTo>
                      <a:pt x="2251" y="810"/>
                      <a:pt x="2751" y="989"/>
                      <a:pt x="3263" y="1120"/>
                    </a:cubicBezTo>
                    <a:cubicBezTo>
                      <a:pt x="3263" y="1096"/>
                      <a:pt x="3263" y="1048"/>
                      <a:pt x="3275" y="1013"/>
                    </a:cubicBezTo>
                    <a:cubicBezTo>
                      <a:pt x="2774" y="834"/>
                      <a:pt x="2262" y="703"/>
                      <a:pt x="1774" y="536"/>
                    </a:cubicBezTo>
                    <a:cubicBezTo>
                      <a:pt x="1191" y="358"/>
                      <a:pt x="596" y="179"/>
                      <a:pt x="24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5901;p62">
                <a:extLst>
                  <a:ext uri="{FF2B5EF4-FFF2-40B4-BE49-F238E27FC236}">
                    <a16:creationId xmlns:a16="http://schemas.microsoft.com/office/drawing/2014/main" id="{908CBE75-EF65-C4FD-7258-D0A325B43D17}"/>
                  </a:ext>
                </a:extLst>
              </p:cNvPr>
              <p:cNvSpPr/>
              <p:nvPr/>
            </p:nvSpPr>
            <p:spPr>
              <a:xfrm>
                <a:off x="6212609" y="2602810"/>
                <a:ext cx="576969" cy="719621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4599" extrusionOk="0">
                    <a:moveTo>
                      <a:pt x="5998" y="1"/>
                    </a:moveTo>
                    <a:cubicBezTo>
                      <a:pt x="3849" y="1"/>
                      <a:pt x="2018" y="371"/>
                      <a:pt x="1822" y="669"/>
                    </a:cubicBezTo>
                    <a:cubicBezTo>
                      <a:pt x="1" y="3431"/>
                      <a:pt x="215" y="12944"/>
                      <a:pt x="1168" y="13956"/>
                    </a:cubicBezTo>
                    <a:cubicBezTo>
                      <a:pt x="1597" y="14406"/>
                      <a:pt x="3407" y="14598"/>
                      <a:pt x="5351" y="14598"/>
                    </a:cubicBezTo>
                    <a:cubicBezTo>
                      <a:pt x="7723" y="14598"/>
                      <a:pt x="10296" y="14312"/>
                      <a:pt x="10800" y="13861"/>
                    </a:cubicBezTo>
                    <a:cubicBezTo>
                      <a:pt x="11705" y="13063"/>
                      <a:pt x="11264" y="7729"/>
                      <a:pt x="11264" y="5467"/>
                    </a:cubicBezTo>
                    <a:cubicBezTo>
                      <a:pt x="11264" y="3205"/>
                      <a:pt x="10693" y="407"/>
                      <a:pt x="7847" y="97"/>
                    </a:cubicBezTo>
                    <a:cubicBezTo>
                      <a:pt x="7225" y="30"/>
                      <a:pt x="6599" y="1"/>
                      <a:pt x="5998" y="1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5902;p62">
                <a:extLst>
                  <a:ext uri="{FF2B5EF4-FFF2-40B4-BE49-F238E27FC236}">
                    <a16:creationId xmlns:a16="http://schemas.microsoft.com/office/drawing/2014/main" id="{5075AF37-9062-3FD5-DA74-E7371F6E363B}"/>
                  </a:ext>
                </a:extLst>
              </p:cNvPr>
              <p:cNvSpPr/>
              <p:nvPr/>
            </p:nvSpPr>
            <p:spPr>
              <a:xfrm>
                <a:off x="6608773" y="2631647"/>
                <a:ext cx="180213" cy="67792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3753" extrusionOk="0">
                    <a:moveTo>
                      <a:pt x="1298" y="0"/>
                    </a:moveTo>
                    <a:cubicBezTo>
                      <a:pt x="1084" y="167"/>
                      <a:pt x="894" y="393"/>
                      <a:pt x="751" y="643"/>
                    </a:cubicBezTo>
                    <a:cubicBezTo>
                      <a:pt x="405" y="1250"/>
                      <a:pt x="286" y="2001"/>
                      <a:pt x="227" y="2715"/>
                    </a:cubicBezTo>
                    <a:cubicBezTo>
                      <a:pt x="96" y="4382"/>
                      <a:pt x="36" y="6061"/>
                      <a:pt x="12" y="7727"/>
                    </a:cubicBezTo>
                    <a:cubicBezTo>
                      <a:pt x="1" y="8597"/>
                      <a:pt x="12" y="9442"/>
                      <a:pt x="60" y="10299"/>
                    </a:cubicBezTo>
                    <a:cubicBezTo>
                      <a:pt x="96" y="10823"/>
                      <a:pt x="120" y="11323"/>
                      <a:pt x="203" y="11835"/>
                    </a:cubicBezTo>
                    <a:cubicBezTo>
                      <a:pt x="274" y="12323"/>
                      <a:pt x="393" y="12800"/>
                      <a:pt x="632" y="13216"/>
                    </a:cubicBezTo>
                    <a:cubicBezTo>
                      <a:pt x="763" y="13454"/>
                      <a:pt x="941" y="13633"/>
                      <a:pt x="1132" y="13752"/>
                    </a:cubicBezTo>
                    <a:cubicBezTo>
                      <a:pt x="1929" y="13633"/>
                      <a:pt x="2525" y="13478"/>
                      <a:pt x="2739" y="13276"/>
                    </a:cubicBezTo>
                    <a:cubicBezTo>
                      <a:pt x="3656" y="12466"/>
                      <a:pt x="3215" y="7144"/>
                      <a:pt x="3215" y="4882"/>
                    </a:cubicBezTo>
                    <a:cubicBezTo>
                      <a:pt x="3227" y="3084"/>
                      <a:pt x="2858" y="953"/>
                      <a:pt x="1298" y="0"/>
                    </a:cubicBezTo>
                    <a:close/>
                  </a:path>
                </a:pathLst>
              </a:custGeom>
              <a:solidFill>
                <a:srgbClr val="F2B6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5903;p62">
                <a:extLst>
                  <a:ext uri="{FF2B5EF4-FFF2-40B4-BE49-F238E27FC236}">
                    <a16:creationId xmlns:a16="http://schemas.microsoft.com/office/drawing/2014/main" id="{56EB1F3F-25BB-DC44-3C9C-CC80A11CC57C}"/>
                  </a:ext>
                </a:extLst>
              </p:cNvPr>
              <p:cNvSpPr/>
              <p:nvPr/>
            </p:nvSpPr>
            <p:spPr>
              <a:xfrm>
                <a:off x="6507280" y="2644216"/>
                <a:ext cx="301917" cy="383644"/>
              </a:xfrm>
              <a:custGeom>
                <a:avLst/>
                <a:gdLst/>
                <a:ahLst/>
                <a:cxnLst/>
                <a:rect l="l" t="t" r="r" b="b"/>
                <a:pathLst>
                  <a:path w="6125" h="7783" extrusionOk="0">
                    <a:moveTo>
                      <a:pt x="836" y="1"/>
                    </a:moveTo>
                    <a:cubicBezTo>
                      <a:pt x="1" y="1"/>
                      <a:pt x="108" y="1881"/>
                      <a:pt x="643" y="3162"/>
                    </a:cubicBezTo>
                    <a:cubicBezTo>
                      <a:pt x="940" y="3841"/>
                      <a:pt x="1417" y="4401"/>
                      <a:pt x="1893" y="4960"/>
                    </a:cubicBezTo>
                    <a:cubicBezTo>
                      <a:pt x="2310" y="5448"/>
                      <a:pt x="3798" y="7401"/>
                      <a:pt x="4965" y="7746"/>
                    </a:cubicBezTo>
                    <a:cubicBezTo>
                      <a:pt x="5047" y="7771"/>
                      <a:pt x="5123" y="7782"/>
                      <a:pt x="5195" y="7782"/>
                    </a:cubicBezTo>
                    <a:cubicBezTo>
                      <a:pt x="5924" y="7782"/>
                      <a:pt x="6124" y="6601"/>
                      <a:pt x="5929" y="6091"/>
                    </a:cubicBezTo>
                    <a:cubicBezTo>
                      <a:pt x="5334" y="4424"/>
                      <a:pt x="4048" y="2770"/>
                      <a:pt x="2691" y="1365"/>
                    </a:cubicBezTo>
                    <a:cubicBezTo>
                      <a:pt x="2286" y="948"/>
                      <a:pt x="1869" y="507"/>
                      <a:pt x="1381" y="198"/>
                    </a:cubicBezTo>
                    <a:cubicBezTo>
                      <a:pt x="1167" y="62"/>
                      <a:pt x="986" y="1"/>
                      <a:pt x="836" y="1"/>
                    </a:cubicBezTo>
                    <a:close/>
                  </a:path>
                </a:pathLst>
              </a:custGeom>
              <a:solidFill>
                <a:srgbClr val="E0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5904;p62">
                <a:extLst>
                  <a:ext uri="{FF2B5EF4-FFF2-40B4-BE49-F238E27FC236}">
                    <a16:creationId xmlns:a16="http://schemas.microsoft.com/office/drawing/2014/main" id="{36E170B6-4C1E-0997-0E9F-2347D9F9DC80}"/>
                  </a:ext>
                </a:extLst>
              </p:cNvPr>
              <p:cNvSpPr/>
              <p:nvPr/>
            </p:nvSpPr>
            <p:spPr>
              <a:xfrm>
                <a:off x="5871060" y="4004401"/>
                <a:ext cx="1028291" cy="118598"/>
              </a:xfrm>
              <a:custGeom>
                <a:avLst/>
                <a:gdLst/>
                <a:ahLst/>
                <a:cxnLst/>
                <a:rect l="l" t="t" r="r" b="b"/>
                <a:pathLst>
                  <a:path w="20861" h="2406" extrusionOk="0">
                    <a:moveTo>
                      <a:pt x="10430" y="0"/>
                    </a:moveTo>
                    <a:cubicBezTo>
                      <a:pt x="4668" y="0"/>
                      <a:pt x="0" y="536"/>
                      <a:pt x="0" y="1203"/>
                    </a:cubicBezTo>
                    <a:cubicBezTo>
                      <a:pt x="0" y="1869"/>
                      <a:pt x="4668" y="2405"/>
                      <a:pt x="10430" y="2405"/>
                    </a:cubicBezTo>
                    <a:cubicBezTo>
                      <a:pt x="16193" y="2405"/>
                      <a:pt x="20860" y="1869"/>
                      <a:pt x="20860" y="1203"/>
                    </a:cubicBezTo>
                    <a:cubicBezTo>
                      <a:pt x="20860" y="536"/>
                      <a:pt x="16193" y="0"/>
                      <a:pt x="10430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5905;p62">
                <a:extLst>
                  <a:ext uri="{FF2B5EF4-FFF2-40B4-BE49-F238E27FC236}">
                    <a16:creationId xmlns:a16="http://schemas.microsoft.com/office/drawing/2014/main" id="{4C53C5E8-281E-7154-953D-8B1E8A0E5902}"/>
                  </a:ext>
                </a:extLst>
              </p:cNvPr>
              <p:cNvSpPr/>
              <p:nvPr/>
            </p:nvSpPr>
            <p:spPr>
              <a:xfrm>
                <a:off x="6089377" y="3407515"/>
                <a:ext cx="182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" extrusionOk="0">
                    <a:moveTo>
                      <a:pt x="12" y="0"/>
                    </a:moveTo>
                    <a:cubicBezTo>
                      <a:pt x="1" y="0"/>
                      <a:pt x="1" y="12"/>
                      <a:pt x="12" y="12"/>
                    </a:cubicBezTo>
                    <a:cubicBezTo>
                      <a:pt x="36" y="12"/>
                      <a:pt x="36" y="0"/>
                      <a:pt x="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5906;p62">
                <a:extLst>
                  <a:ext uri="{FF2B5EF4-FFF2-40B4-BE49-F238E27FC236}">
                    <a16:creationId xmlns:a16="http://schemas.microsoft.com/office/drawing/2014/main" id="{A554BC20-B36D-D6ED-9733-ECD2ECCF103C}"/>
                  </a:ext>
                </a:extLst>
              </p:cNvPr>
              <p:cNvSpPr/>
              <p:nvPr/>
            </p:nvSpPr>
            <p:spPr>
              <a:xfrm>
                <a:off x="6057682" y="2620408"/>
                <a:ext cx="568737" cy="505938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264" extrusionOk="0">
                    <a:moveTo>
                      <a:pt x="7214" y="0"/>
                    </a:moveTo>
                    <a:cubicBezTo>
                      <a:pt x="6101" y="0"/>
                      <a:pt x="4756" y="217"/>
                      <a:pt x="3692" y="455"/>
                    </a:cubicBezTo>
                    <a:cubicBezTo>
                      <a:pt x="3668" y="466"/>
                      <a:pt x="3620" y="466"/>
                      <a:pt x="3596" y="478"/>
                    </a:cubicBezTo>
                    <a:cubicBezTo>
                      <a:pt x="2739" y="693"/>
                      <a:pt x="2084" y="919"/>
                      <a:pt x="1953" y="1074"/>
                    </a:cubicBezTo>
                    <a:cubicBezTo>
                      <a:pt x="1667" y="1395"/>
                      <a:pt x="1525" y="1824"/>
                      <a:pt x="1370" y="2205"/>
                    </a:cubicBezTo>
                    <a:cubicBezTo>
                      <a:pt x="1060" y="3038"/>
                      <a:pt x="858" y="3919"/>
                      <a:pt x="655" y="4800"/>
                    </a:cubicBezTo>
                    <a:cubicBezTo>
                      <a:pt x="524" y="5360"/>
                      <a:pt x="441" y="5931"/>
                      <a:pt x="334" y="6491"/>
                    </a:cubicBezTo>
                    <a:cubicBezTo>
                      <a:pt x="227" y="7051"/>
                      <a:pt x="1" y="7598"/>
                      <a:pt x="108" y="8146"/>
                    </a:cubicBezTo>
                    <a:cubicBezTo>
                      <a:pt x="167" y="8456"/>
                      <a:pt x="334" y="8741"/>
                      <a:pt x="536" y="8979"/>
                    </a:cubicBezTo>
                    <a:cubicBezTo>
                      <a:pt x="1072" y="9575"/>
                      <a:pt x="1846" y="9837"/>
                      <a:pt x="2596" y="10039"/>
                    </a:cubicBezTo>
                    <a:cubicBezTo>
                      <a:pt x="3208" y="10209"/>
                      <a:pt x="3839" y="10264"/>
                      <a:pt x="4470" y="10264"/>
                    </a:cubicBezTo>
                    <a:cubicBezTo>
                      <a:pt x="4723" y="10264"/>
                      <a:pt x="4976" y="10255"/>
                      <a:pt x="5227" y="10241"/>
                    </a:cubicBezTo>
                    <a:cubicBezTo>
                      <a:pt x="6061" y="10206"/>
                      <a:pt x="6894" y="10099"/>
                      <a:pt x="7728" y="10039"/>
                    </a:cubicBezTo>
                    <a:cubicBezTo>
                      <a:pt x="8502" y="9980"/>
                      <a:pt x="9287" y="9932"/>
                      <a:pt x="10002" y="9634"/>
                    </a:cubicBezTo>
                    <a:cubicBezTo>
                      <a:pt x="10097" y="9610"/>
                      <a:pt x="10169" y="9575"/>
                      <a:pt x="10240" y="9539"/>
                    </a:cubicBezTo>
                    <a:cubicBezTo>
                      <a:pt x="10502" y="9396"/>
                      <a:pt x="10740" y="9218"/>
                      <a:pt x="10942" y="9015"/>
                    </a:cubicBezTo>
                    <a:cubicBezTo>
                      <a:pt x="11073" y="8860"/>
                      <a:pt x="11181" y="8717"/>
                      <a:pt x="11300" y="8551"/>
                    </a:cubicBezTo>
                    <a:cubicBezTo>
                      <a:pt x="11395" y="8432"/>
                      <a:pt x="11538" y="8265"/>
                      <a:pt x="11538" y="8122"/>
                    </a:cubicBezTo>
                    <a:cubicBezTo>
                      <a:pt x="11395" y="4979"/>
                      <a:pt x="11347" y="1478"/>
                      <a:pt x="11157" y="1228"/>
                    </a:cubicBezTo>
                    <a:cubicBezTo>
                      <a:pt x="10633" y="562"/>
                      <a:pt x="10073" y="347"/>
                      <a:pt x="8680" y="121"/>
                    </a:cubicBezTo>
                    <a:cubicBezTo>
                      <a:pt x="8633" y="121"/>
                      <a:pt x="8597" y="109"/>
                      <a:pt x="8549" y="109"/>
                    </a:cubicBezTo>
                    <a:cubicBezTo>
                      <a:pt x="8192" y="50"/>
                      <a:pt x="7799" y="26"/>
                      <a:pt x="7382" y="2"/>
                    </a:cubicBezTo>
                    <a:cubicBezTo>
                      <a:pt x="7327" y="1"/>
                      <a:pt x="7270" y="0"/>
                      <a:pt x="7214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5907;p62">
                <a:extLst>
                  <a:ext uri="{FF2B5EF4-FFF2-40B4-BE49-F238E27FC236}">
                    <a16:creationId xmlns:a16="http://schemas.microsoft.com/office/drawing/2014/main" id="{F0D0782C-ADF9-7397-99B8-A4A3BBB5B2CF}"/>
                  </a:ext>
                </a:extLst>
              </p:cNvPr>
              <p:cNvSpPr/>
              <p:nvPr/>
            </p:nvSpPr>
            <p:spPr>
              <a:xfrm>
                <a:off x="6243712" y="2553567"/>
                <a:ext cx="209000" cy="134815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2735" extrusionOk="0">
                    <a:moveTo>
                      <a:pt x="3692" y="1"/>
                    </a:moveTo>
                    <a:lnTo>
                      <a:pt x="1" y="787"/>
                    </a:lnTo>
                    <a:lnTo>
                      <a:pt x="453" y="2442"/>
                    </a:lnTo>
                    <a:cubicBezTo>
                      <a:pt x="453" y="2442"/>
                      <a:pt x="637" y="2735"/>
                      <a:pt x="1389" y="2735"/>
                    </a:cubicBezTo>
                    <a:cubicBezTo>
                      <a:pt x="1686" y="2735"/>
                      <a:pt x="2073" y="2689"/>
                      <a:pt x="2573" y="2561"/>
                    </a:cubicBezTo>
                    <a:cubicBezTo>
                      <a:pt x="4239" y="2108"/>
                      <a:pt x="4073" y="1311"/>
                      <a:pt x="4073" y="1311"/>
                    </a:cubicBezTo>
                    <a:lnTo>
                      <a:pt x="3692" y="1"/>
                    </a:ln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5908;p62">
                <a:extLst>
                  <a:ext uri="{FF2B5EF4-FFF2-40B4-BE49-F238E27FC236}">
                    <a16:creationId xmlns:a16="http://schemas.microsoft.com/office/drawing/2014/main" id="{0547436A-F71D-4D09-E544-122828C4E945}"/>
                  </a:ext>
                </a:extLst>
              </p:cNvPr>
              <p:cNvSpPr/>
              <p:nvPr/>
            </p:nvSpPr>
            <p:spPr>
              <a:xfrm>
                <a:off x="6247673" y="2533400"/>
                <a:ext cx="196221" cy="105601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142" extrusionOk="0">
                    <a:moveTo>
                      <a:pt x="3689" y="0"/>
                    </a:moveTo>
                    <a:cubicBezTo>
                      <a:pt x="3558" y="0"/>
                      <a:pt x="3427" y="6"/>
                      <a:pt x="3298" y="17"/>
                    </a:cubicBezTo>
                    <a:cubicBezTo>
                      <a:pt x="2429" y="88"/>
                      <a:pt x="1572" y="315"/>
                      <a:pt x="727" y="565"/>
                    </a:cubicBezTo>
                    <a:cubicBezTo>
                      <a:pt x="524" y="624"/>
                      <a:pt x="310" y="696"/>
                      <a:pt x="191" y="850"/>
                    </a:cubicBezTo>
                    <a:cubicBezTo>
                      <a:pt x="48" y="1041"/>
                      <a:pt x="0" y="1458"/>
                      <a:pt x="120" y="1672"/>
                    </a:cubicBezTo>
                    <a:cubicBezTo>
                      <a:pt x="262" y="1922"/>
                      <a:pt x="727" y="2077"/>
                      <a:pt x="1060" y="2112"/>
                    </a:cubicBezTo>
                    <a:cubicBezTo>
                      <a:pt x="1194" y="2133"/>
                      <a:pt x="1331" y="2142"/>
                      <a:pt x="1470" y="2142"/>
                    </a:cubicBezTo>
                    <a:cubicBezTo>
                      <a:pt x="1736" y="2142"/>
                      <a:pt x="2008" y="2108"/>
                      <a:pt x="2275" y="2053"/>
                    </a:cubicBezTo>
                    <a:cubicBezTo>
                      <a:pt x="2763" y="1970"/>
                      <a:pt x="3263" y="1839"/>
                      <a:pt x="3679" y="1600"/>
                    </a:cubicBezTo>
                    <a:cubicBezTo>
                      <a:pt x="4096" y="1350"/>
                      <a:pt x="4453" y="1017"/>
                      <a:pt x="4584" y="612"/>
                    </a:cubicBezTo>
                    <a:cubicBezTo>
                      <a:pt x="4632" y="481"/>
                      <a:pt x="4644" y="315"/>
                      <a:pt x="4549" y="207"/>
                    </a:cubicBezTo>
                    <a:cubicBezTo>
                      <a:pt x="4465" y="112"/>
                      <a:pt x="4311" y="65"/>
                      <a:pt x="4168" y="29"/>
                    </a:cubicBezTo>
                    <a:cubicBezTo>
                      <a:pt x="4010" y="9"/>
                      <a:pt x="3849" y="0"/>
                      <a:pt x="3689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5911;p62">
                <a:extLst>
                  <a:ext uri="{FF2B5EF4-FFF2-40B4-BE49-F238E27FC236}">
                    <a16:creationId xmlns:a16="http://schemas.microsoft.com/office/drawing/2014/main" id="{D535E5AE-571F-5BDA-4AE9-2BE8EA51154A}"/>
                  </a:ext>
                </a:extLst>
              </p:cNvPr>
              <p:cNvSpPr/>
              <p:nvPr/>
            </p:nvSpPr>
            <p:spPr>
              <a:xfrm>
                <a:off x="6432109" y="2716627"/>
                <a:ext cx="206043" cy="216148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4385" extrusionOk="0">
                    <a:moveTo>
                      <a:pt x="811" y="1"/>
                    </a:moveTo>
                    <a:cubicBezTo>
                      <a:pt x="560" y="1"/>
                      <a:pt x="332" y="84"/>
                      <a:pt x="203" y="324"/>
                    </a:cubicBezTo>
                    <a:cubicBezTo>
                      <a:pt x="167" y="396"/>
                      <a:pt x="132" y="503"/>
                      <a:pt x="108" y="598"/>
                    </a:cubicBezTo>
                    <a:cubicBezTo>
                      <a:pt x="96" y="717"/>
                      <a:pt x="72" y="836"/>
                      <a:pt x="96" y="955"/>
                    </a:cubicBezTo>
                    <a:cubicBezTo>
                      <a:pt x="108" y="1134"/>
                      <a:pt x="156" y="1301"/>
                      <a:pt x="108" y="1479"/>
                    </a:cubicBezTo>
                    <a:cubicBezTo>
                      <a:pt x="60" y="1634"/>
                      <a:pt x="1" y="1753"/>
                      <a:pt x="60" y="1896"/>
                    </a:cubicBezTo>
                    <a:cubicBezTo>
                      <a:pt x="108" y="2015"/>
                      <a:pt x="179" y="2134"/>
                      <a:pt x="179" y="2289"/>
                    </a:cubicBezTo>
                    <a:cubicBezTo>
                      <a:pt x="179" y="2467"/>
                      <a:pt x="108" y="2610"/>
                      <a:pt x="156" y="2789"/>
                    </a:cubicBezTo>
                    <a:cubicBezTo>
                      <a:pt x="156" y="2825"/>
                      <a:pt x="167" y="2848"/>
                      <a:pt x="179" y="2884"/>
                    </a:cubicBezTo>
                    <a:lnTo>
                      <a:pt x="191" y="2896"/>
                    </a:lnTo>
                    <a:cubicBezTo>
                      <a:pt x="227" y="2920"/>
                      <a:pt x="263" y="2955"/>
                      <a:pt x="298" y="2967"/>
                    </a:cubicBezTo>
                    <a:cubicBezTo>
                      <a:pt x="644" y="3206"/>
                      <a:pt x="1072" y="3277"/>
                      <a:pt x="1453" y="3444"/>
                    </a:cubicBezTo>
                    <a:cubicBezTo>
                      <a:pt x="2037" y="3682"/>
                      <a:pt x="2573" y="4027"/>
                      <a:pt x="3108" y="4384"/>
                    </a:cubicBezTo>
                    <a:lnTo>
                      <a:pt x="4180" y="2170"/>
                    </a:lnTo>
                    <a:cubicBezTo>
                      <a:pt x="2978" y="1651"/>
                      <a:pt x="3257" y="38"/>
                      <a:pt x="2422" y="38"/>
                    </a:cubicBezTo>
                    <a:cubicBezTo>
                      <a:pt x="2412" y="38"/>
                      <a:pt x="2403" y="38"/>
                      <a:pt x="2394" y="38"/>
                    </a:cubicBezTo>
                    <a:cubicBezTo>
                      <a:pt x="2321" y="365"/>
                      <a:pt x="2231" y="453"/>
                      <a:pt x="2142" y="453"/>
                    </a:cubicBezTo>
                    <a:cubicBezTo>
                      <a:pt x="2085" y="453"/>
                      <a:pt x="2028" y="416"/>
                      <a:pt x="1977" y="384"/>
                    </a:cubicBezTo>
                    <a:cubicBezTo>
                      <a:pt x="1890" y="321"/>
                      <a:pt x="1306" y="1"/>
                      <a:pt x="811" y="1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5912;p62">
                <a:extLst>
                  <a:ext uri="{FF2B5EF4-FFF2-40B4-BE49-F238E27FC236}">
                    <a16:creationId xmlns:a16="http://schemas.microsoft.com/office/drawing/2014/main" id="{227F665D-028B-1A17-FBB8-53FFC05EC283}"/>
                  </a:ext>
                </a:extLst>
              </p:cNvPr>
              <p:cNvSpPr/>
              <p:nvPr/>
            </p:nvSpPr>
            <p:spPr>
              <a:xfrm>
                <a:off x="6534243" y="2777208"/>
                <a:ext cx="314634" cy="277369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5627" extrusionOk="0">
                    <a:moveTo>
                      <a:pt x="1346" y="0"/>
                    </a:moveTo>
                    <a:cubicBezTo>
                      <a:pt x="1274" y="202"/>
                      <a:pt x="84" y="2691"/>
                      <a:pt x="0" y="2869"/>
                    </a:cubicBezTo>
                    <a:cubicBezTo>
                      <a:pt x="60" y="2929"/>
                      <a:pt x="215" y="3096"/>
                      <a:pt x="453" y="3298"/>
                    </a:cubicBezTo>
                    <a:cubicBezTo>
                      <a:pt x="477" y="3334"/>
                      <a:pt x="501" y="3346"/>
                      <a:pt x="536" y="3381"/>
                    </a:cubicBezTo>
                    <a:cubicBezTo>
                      <a:pt x="1432" y="4190"/>
                      <a:pt x="3216" y="5626"/>
                      <a:pt x="4453" y="5626"/>
                    </a:cubicBezTo>
                    <a:cubicBezTo>
                      <a:pt x="4893" y="5626"/>
                      <a:pt x="5264" y="5445"/>
                      <a:pt x="5501" y="4989"/>
                    </a:cubicBezTo>
                    <a:cubicBezTo>
                      <a:pt x="6382" y="3298"/>
                      <a:pt x="3251" y="1119"/>
                      <a:pt x="1905" y="310"/>
                    </a:cubicBezTo>
                    <a:cubicBezTo>
                      <a:pt x="1882" y="298"/>
                      <a:pt x="1870" y="298"/>
                      <a:pt x="1858" y="286"/>
                    </a:cubicBezTo>
                    <a:cubicBezTo>
                      <a:pt x="1620" y="131"/>
                      <a:pt x="1441" y="48"/>
                      <a:pt x="1346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5913;p62">
                <a:extLst>
                  <a:ext uri="{FF2B5EF4-FFF2-40B4-BE49-F238E27FC236}">
                    <a16:creationId xmlns:a16="http://schemas.microsoft.com/office/drawing/2014/main" id="{AF528E5B-C68A-0661-380A-4F6827F10FAB}"/>
                  </a:ext>
                </a:extLst>
              </p:cNvPr>
              <p:cNvSpPr/>
              <p:nvPr/>
            </p:nvSpPr>
            <p:spPr>
              <a:xfrm>
                <a:off x="6557115" y="2789531"/>
                <a:ext cx="70488" cy="15320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108" extrusionOk="0">
                    <a:moveTo>
                      <a:pt x="1382" y="0"/>
                    </a:moveTo>
                    <a:cubicBezTo>
                      <a:pt x="1287" y="250"/>
                      <a:pt x="1203" y="512"/>
                      <a:pt x="1096" y="750"/>
                    </a:cubicBezTo>
                    <a:cubicBezTo>
                      <a:pt x="810" y="1441"/>
                      <a:pt x="477" y="2119"/>
                      <a:pt x="132" y="2786"/>
                    </a:cubicBezTo>
                    <a:cubicBezTo>
                      <a:pt x="84" y="2870"/>
                      <a:pt x="37" y="2953"/>
                      <a:pt x="1" y="3036"/>
                    </a:cubicBezTo>
                    <a:cubicBezTo>
                      <a:pt x="13" y="3072"/>
                      <a:pt x="37" y="3084"/>
                      <a:pt x="72" y="3108"/>
                    </a:cubicBezTo>
                    <a:cubicBezTo>
                      <a:pt x="96" y="3048"/>
                      <a:pt x="120" y="3012"/>
                      <a:pt x="144" y="2965"/>
                    </a:cubicBezTo>
                    <a:cubicBezTo>
                      <a:pt x="322" y="2619"/>
                      <a:pt x="501" y="2274"/>
                      <a:pt x="668" y="1917"/>
                    </a:cubicBezTo>
                    <a:cubicBezTo>
                      <a:pt x="953" y="1310"/>
                      <a:pt x="1215" y="691"/>
                      <a:pt x="1430" y="48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5914;p62">
                <a:extLst>
                  <a:ext uri="{FF2B5EF4-FFF2-40B4-BE49-F238E27FC236}">
                    <a16:creationId xmlns:a16="http://schemas.microsoft.com/office/drawing/2014/main" id="{DEDF77AF-08A4-945F-19DB-B13BA6CB6406}"/>
                  </a:ext>
                </a:extLst>
              </p:cNvPr>
              <p:cNvSpPr/>
              <p:nvPr/>
            </p:nvSpPr>
            <p:spPr>
              <a:xfrm>
                <a:off x="6599408" y="2776617"/>
                <a:ext cx="166707" cy="12328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2501" extrusionOk="0">
                    <a:moveTo>
                      <a:pt x="0" y="0"/>
                    </a:moveTo>
                    <a:cubicBezTo>
                      <a:pt x="143" y="84"/>
                      <a:pt x="298" y="191"/>
                      <a:pt x="441" y="274"/>
                    </a:cubicBezTo>
                    <a:cubicBezTo>
                      <a:pt x="595" y="369"/>
                      <a:pt x="738" y="453"/>
                      <a:pt x="893" y="560"/>
                    </a:cubicBezTo>
                    <a:cubicBezTo>
                      <a:pt x="1191" y="750"/>
                      <a:pt x="1476" y="953"/>
                      <a:pt x="1750" y="1155"/>
                    </a:cubicBezTo>
                    <a:cubicBezTo>
                      <a:pt x="2036" y="1369"/>
                      <a:pt x="2322" y="1572"/>
                      <a:pt x="2584" y="1798"/>
                    </a:cubicBezTo>
                    <a:cubicBezTo>
                      <a:pt x="2858" y="2024"/>
                      <a:pt x="3119" y="2262"/>
                      <a:pt x="3381" y="2500"/>
                    </a:cubicBezTo>
                    <a:cubicBezTo>
                      <a:pt x="3155" y="2227"/>
                      <a:pt x="2905" y="1977"/>
                      <a:pt x="2631" y="1738"/>
                    </a:cubicBezTo>
                    <a:cubicBezTo>
                      <a:pt x="2381" y="1500"/>
                      <a:pt x="2096" y="1274"/>
                      <a:pt x="1810" y="1072"/>
                    </a:cubicBezTo>
                    <a:cubicBezTo>
                      <a:pt x="1536" y="869"/>
                      <a:pt x="1238" y="667"/>
                      <a:pt x="941" y="488"/>
                    </a:cubicBezTo>
                    <a:cubicBezTo>
                      <a:pt x="619" y="310"/>
                      <a:pt x="322" y="131"/>
                      <a:pt x="0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5915;p62">
                <a:extLst>
                  <a:ext uri="{FF2B5EF4-FFF2-40B4-BE49-F238E27FC236}">
                    <a16:creationId xmlns:a16="http://schemas.microsoft.com/office/drawing/2014/main" id="{918EA636-4905-D665-4A0F-553C0C196515}"/>
                  </a:ext>
                </a:extLst>
              </p:cNvPr>
              <p:cNvSpPr/>
              <p:nvPr/>
            </p:nvSpPr>
            <p:spPr>
              <a:xfrm>
                <a:off x="6107566" y="3338259"/>
                <a:ext cx="236555" cy="637993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2943" extrusionOk="0">
                    <a:moveTo>
                      <a:pt x="1" y="0"/>
                    </a:moveTo>
                    <a:cubicBezTo>
                      <a:pt x="60" y="1548"/>
                      <a:pt x="155" y="2822"/>
                      <a:pt x="263" y="3560"/>
                    </a:cubicBezTo>
                    <a:cubicBezTo>
                      <a:pt x="679" y="6501"/>
                      <a:pt x="1346" y="12943"/>
                      <a:pt x="1346" y="12943"/>
                    </a:cubicBezTo>
                    <a:lnTo>
                      <a:pt x="4799" y="12943"/>
                    </a:lnTo>
                    <a:cubicBezTo>
                      <a:pt x="4787" y="10597"/>
                      <a:pt x="4442" y="2572"/>
                      <a:pt x="4465" y="358"/>
                    </a:cubicBezTo>
                    <a:cubicBezTo>
                      <a:pt x="3834" y="358"/>
                      <a:pt x="3191" y="346"/>
                      <a:pt x="2549" y="310"/>
                    </a:cubicBezTo>
                    <a:cubicBezTo>
                      <a:pt x="1703" y="262"/>
                      <a:pt x="858" y="179"/>
                      <a:pt x="36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5916;p62">
                <a:extLst>
                  <a:ext uri="{FF2B5EF4-FFF2-40B4-BE49-F238E27FC236}">
                    <a16:creationId xmlns:a16="http://schemas.microsoft.com/office/drawing/2014/main" id="{871140F4-13CD-727A-E9EF-E6B65490E25E}"/>
                  </a:ext>
                </a:extLst>
              </p:cNvPr>
              <p:cNvSpPr/>
              <p:nvPr/>
            </p:nvSpPr>
            <p:spPr>
              <a:xfrm>
                <a:off x="6107566" y="3338259"/>
                <a:ext cx="222506" cy="162024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3287" extrusionOk="0">
                    <a:moveTo>
                      <a:pt x="1" y="0"/>
                    </a:moveTo>
                    <a:cubicBezTo>
                      <a:pt x="48" y="1132"/>
                      <a:pt x="108" y="2132"/>
                      <a:pt x="179" y="2858"/>
                    </a:cubicBezTo>
                    <a:cubicBezTo>
                      <a:pt x="429" y="2917"/>
                      <a:pt x="679" y="2965"/>
                      <a:pt x="917" y="3013"/>
                    </a:cubicBezTo>
                    <a:cubicBezTo>
                      <a:pt x="1763" y="3132"/>
                      <a:pt x="2608" y="3203"/>
                      <a:pt x="3477" y="3251"/>
                    </a:cubicBezTo>
                    <a:cubicBezTo>
                      <a:pt x="3811" y="3263"/>
                      <a:pt x="4168" y="3275"/>
                      <a:pt x="4513" y="3287"/>
                    </a:cubicBezTo>
                    <a:cubicBezTo>
                      <a:pt x="4489" y="2024"/>
                      <a:pt x="4454" y="965"/>
                      <a:pt x="4465" y="358"/>
                    </a:cubicBezTo>
                    <a:cubicBezTo>
                      <a:pt x="3834" y="358"/>
                      <a:pt x="3191" y="346"/>
                      <a:pt x="2549" y="310"/>
                    </a:cubicBezTo>
                    <a:cubicBezTo>
                      <a:pt x="1703" y="274"/>
                      <a:pt x="858" y="179"/>
                      <a:pt x="36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5917;p62">
                <a:extLst>
                  <a:ext uri="{FF2B5EF4-FFF2-40B4-BE49-F238E27FC236}">
                    <a16:creationId xmlns:a16="http://schemas.microsoft.com/office/drawing/2014/main" id="{FAB28082-63BE-69C2-7D6C-F7472AC4BD4D}"/>
                  </a:ext>
                </a:extLst>
              </p:cNvPr>
              <p:cNvSpPr/>
              <p:nvPr/>
            </p:nvSpPr>
            <p:spPr>
              <a:xfrm>
                <a:off x="6150993" y="3765528"/>
                <a:ext cx="193720" cy="211317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4287" extrusionOk="0">
                    <a:moveTo>
                      <a:pt x="1" y="0"/>
                    </a:moveTo>
                    <a:cubicBezTo>
                      <a:pt x="1" y="36"/>
                      <a:pt x="13" y="84"/>
                      <a:pt x="13" y="119"/>
                    </a:cubicBezTo>
                    <a:cubicBezTo>
                      <a:pt x="13" y="143"/>
                      <a:pt x="36" y="179"/>
                      <a:pt x="36" y="203"/>
                    </a:cubicBezTo>
                    <a:cubicBezTo>
                      <a:pt x="286" y="2393"/>
                      <a:pt x="477" y="4286"/>
                      <a:pt x="477" y="4286"/>
                    </a:cubicBezTo>
                    <a:lnTo>
                      <a:pt x="3930" y="4286"/>
                    </a:lnTo>
                    <a:cubicBezTo>
                      <a:pt x="3930" y="3477"/>
                      <a:pt x="3882" y="2024"/>
                      <a:pt x="3823" y="357"/>
                    </a:cubicBezTo>
                    <a:cubicBezTo>
                      <a:pt x="3811" y="322"/>
                      <a:pt x="3811" y="298"/>
                      <a:pt x="3811" y="262"/>
                    </a:cubicBezTo>
                    <a:lnTo>
                      <a:pt x="3811" y="95"/>
                    </a:lnTo>
                    <a:cubicBezTo>
                      <a:pt x="2549" y="72"/>
                      <a:pt x="1287" y="12"/>
                      <a:pt x="1" y="0"/>
                    </a:cubicBezTo>
                    <a:close/>
                  </a:path>
                </a:pathLst>
              </a:custGeom>
              <a:solidFill>
                <a:srgbClr val="FFCFCA">
                  <a:lumMod val="9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5918;p62">
                <a:extLst>
                  <a:ext uri="{FF2B5EF4-FFF2-40B4-BE49-F238E27FC236}">
                    <a16:creationId xmlns:a16="http://schemas.microsoft.com/office/drawing/2014/main" id="{66935B1F-E867-4F05-3A30-2681E39B7A87}"/>
                  </a:ext>
                </a:extLst>
              </p:cNvPr>
              <p:cNvSpPr/>
              <p:nvPr/>
            </p:nvSpPr>
            <p:spPr>
              <a:xfrm>
                <a:off x="6062365" y="3967924"/>
                <a:ext cx="306402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2987" y="1"/>
                    </a:moveTo>
                    <a:cubicBezTo>
                      <a:pt x="2556" y="1"/>
                      <a:pt x="2239" y="8"/>
                      <a:pt x="2203" y="26"/>
                    </a:cubicBezTo>
                    <a:cubicBezTo>
                      <a:pt x="2203" y="26"/>
                      <a:pt x="1918" y="38"/>
                      <a:pt x="1013" y="633"/>
                    </a:cubicBezTo>
                    <a:cubicBezTo>
                      <a:pt x="465" y="990"/>
                      <a:pt x="179" y="1335"/>
                      <a:pt x="60" y="1573"/>
                    </a:cubicBezTo>
                    <a:cubicBezTo>
                      <a:pt x="1" y="1693"/>
                      <a:pt x="84" y="1847"/>
                      <a:pt x="227" y="1847"/>
                    </a:cubicBezTo>
                    <a:cubicBezTo>
                      <a:pt x="916" y="1869"/>
                      <a:pt x="2939" y="1961"/>
                      <a:pt x="4406" y="1961"/>
                    </a:cubicBezTo>
                    <a:cubicBezTo>
                      <a:pt x="5298" y="1961"/>
                      <a:pt x="5983" y="1927"/>
                      <a:pt x="6037" y="1823"/>
                    </a:cubicBezTo>
                    <a:cubicBezTo>
                      <a:pt x="6216" y="1514"/>
                      <a:pt x="5894" y="121"/>
                      <a:pt x="5728" y="73"/>
                    </a:cubicBezTo>
                    <a:cubicBezTo>
                      <a:pt x="5628" y="40"/>
                      <a:pt x="3996" y="1"/>
                      <a:pt x="2987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5919;p62">
                <a:extLst>
                  <a:ext uri="{FF2B5EF4-FFF2-40B4-BE49-F238E27FC236}">
                    <a16:creationId xmlns:a16="http://schemas.microsoft.com/office/drawing/2014/main" id="{4D6FFB86-E26B-8DD2-2AAF-1D6EC4FDEDBD}"/>
                  </a:ext>
                </a:extLst>
              </p:cNvPr>
              <p:cNvSpPr/>
              <p:nvPr/>
            </p:nvSpPr>
            <p:spPr>
              <a:xfrm>
                <a:off x="6102883" y="3995134"/>
                <a:ext cx="78079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532" extrusionOk="0">
                    <a:moveTo>
                      <a:pt x="361" y="1"/>
                    </a:moveTo>
                    <a:cubicBezTo>
                      <a:pt x="270" y="1"/>
                      <a:pt x="178" y="7"/>
                      <a:pt x="84" y="21"/>
                    </a:cubicBezTo>
                    <a:cubicBezTo>
                      <a:pt x="0" y="45"/>
                      <a:pt x="24" y="176"/>
                      <a:pt x="96" y="176"/>
                    </a:cubicBezTo>
                    <a:cubicBezTo>
                      <a:pt x="524" y="176"/>
                      <a:pt x="917" y="248"/>
                      <a:pt x="1286" y="462"/>
                    </a:cubicBezTo>
                    <a:cubicBezTo>
                      <a:pt x="1339" y="485"/>
                      <a:pt x="1412" y="532"/>
                      <a:pt x="1470" y="532"/>
                    </a:cubicBezTo>
                    <a:cubicBezTo>
                      <a:pt x="1503" y="532"/>
                      <a:pt x="1531" y="517"/>
                      <a:pt x="1548" y="474"/>
                    </a:cubicBezTo>
                    <a:cubicBezTo>
                      <a:pt x="1584" y="367"/>
                      <a:pt x="1441" y="295"/>
                      <a:pt x="1370" y="248"/>
                    </a:cubicBezTo>
                    <a:cubicBezTo>
                      <a:pt x="1191" y="140"/>
                      <a:pt x="989" y="81"/>
                      <a:pt x="786" y="45"/>
                    </a:cubicBezTo>
                    <a:cubicBezTo>
                      <a:pt x="642" y="16"/>
                      <a:pt x="502" y="1"/>
                      <a:pt x="361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5920;p62">
                <a:extLst>
                  <a:ext uri="{FF2B5EF4-FFF2-40B4-BE49-F238E27FC236}">
                    <a16:creationId xmlns:a16="http://schemas.microsoft.com/office/drawing/2014/main" id="{D4561832-FFE0-0B2D-EF4E-97D687015B6F}"/>
                  </a:ext>
                </a:extLst>
              </p:cNvPr>
              <p:cNvSpPr/>
              <p:nvPr/>
            </p:nvSpPr>
            <p:spPr>
              <a:xfrm>
                <a:off x="6131029" y="3982663"/>
                <a:ext cx="80248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611" extrusionOk="0">
                    <a:moveTo>
                      <a:pt x="108" y="0"/>
                    </a:moveTo>
                    <a:cubicBezTo>
                      <a:pt x="1" y="0"/>
                      <a:pt x="1" y="143"/>
                      <a:pt x="108" y="155"/>
                    </a:cubicBezTo>
                    <a:cubicBezTo>
                      <a:pt x="346" y="179"/>
                      <a:pt x="584" y="215"/>
                      <a:pt x="822" y="298"/>
                    </a:cubicBezTo>
                    <a:cubicBezTo>
                      <a:pt x="941" y="322"/>
                      <a:pt x="1049" y="370"/>
                      <a:pt x="1156" y="429"/>
                    </a:cubicBezTo>
                    <a:cubicBezTo>
                      <a:pt x="1251" y="489"/>
                      <a:pt x="1358" y="560"/>
                      <a:pt x="1477" y="608"/>
                    </a:cubicBezTo>
                    <a:cubicBezTo>
                      <a:pt x="1484" y="609"/>
                      <a:pt x="1491" y="610"/>
                      <a:pt x="1498" y="610"/>
                    </a:cubicBezTo>
                    <a:cubicBezTo>
                      <a:pt x="1581" y="610"/>
                      <a:pt x="1628" y="484"/>
                      <a:pt x="1572" y="429"/>
                    </a:cubicBezTo>
                    <a:cubicBezTo>
                      <a:pt x="1549" y="417"/>
                      <a:pt x="1537" y="393"/>
                      <a:pt x="1525" y="393"/>
                    </a:cubicBezTo>
                    <a:cubicBezTo>
                      <a:pt x="1430" y="322"/>
                      <a:pt x="1311" y="274"/>
                      <a:pt x="1227" y="239"/>
                    </a:cubicBezTo>
                    <a:lnTo>
                      <a:pt x="870" y="96"/>
                    </a:lnTo>
                    <a:cubicBezTo>
                      <a:pt x="620" y="24"/>
                      <a:pt x="358" y="0"/>
                      <a:pt x="108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5921;p62">
                <a:extLst>
                  <a:ext uri="{FF2B5EF4-FFF2-40B4-BE49-F238E27FC236}">
                    <a16:creationId xmlns:a16="http://schemas.microsoft.com/office/drawing/2014/main" id="{61FFA202-CD3F-114C-2A81-F193A36A37C7}"/>
                  </a:ext>
                </a:extLst>
              </p:cNvPr>
              <p:cNvSpPr/>
              <p:nvPr/>
            </p:nvSpPr>
            <p:spPr>
              <a:xfrm>
                <a:off x="6155676" y="3969058"/>
                <a:ext cx="70488" cy="25287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13" extrusionOk="0">
                    <a:moveTo>
                      <a:pt x="331" y="0"/>
                    </a:moveTo>
                    <a:cubicBezTo>
                      <a:pt x="242" y="0"/>
                      <a:pt x="152" y="6"/>
                      <a:pt x="60" y="15"/>
                    </a:cubicBezTo>
                    <a:cubicBezTo>
                      <a:pt x="1" y="38"/>
                      <a:pt x="1" y="110"/>
                      <a:pt x="60" y="122"/>
                    </a:cubicBezTo>
                    <a:cubicBezTo>
                      <a:pt x="299" y="134"/>
                      <a:pt x="537" y="181"/>
                      <a:pt x="751" y="253"/>
                    </a:cubicBezTo>
                    <a:cubicBezTo>
                      <a:pt x="858" y="288"/>
                      <a:pt x="977" y="336"/>
                      <a:pt x="1072" y="396"/>
                    </a:cubicBezTo>
                    <a:cubicBezTo>
                      <a:pt x="1132" y="419"/>
                      <a:pt x="1168" y="443"/>
                      <a:pt x="1227" y="479"/>
                    </a:cubicBezTo>
                    <a:cubicBezTo>
                      <a:pt x="1262" y="500"/>
                      <a:pt x="1292" y="512"/>
                      <a:pt x="1324" y="512"/>
                    </a:cubicBezTo>
                    <a:cubicBezTo>
                      <a:pt x="1346" y="512"/>
                      <a:pt x="1369" y="506"/>
                      <a:pt x="1394" y="491"/>
                    </a:cubicBezTo>
                    <a:cubicBezTo>
                      <a:pt x="1406" y="479"/>
                      <a:pt x="1430" y="467"/>
                      <a:pt x="1430" y="431"/>
                    </a:cubicBezTo>
                    <a:cubicBezTo>
                      <a:pt x="1430" y="312"/>
                      <a:pt x="1251" y="241"/>
                      <a:pt x="1156" y="193"/>
                    </a:cubicBezTo>
                    <a:cubicBezTo>
                      <a:pt x="1037" y="134"/>
                      <a:pt x="918" y="98"/>
                      <a:pt x="799" y="62"/>
                    </a:cubicBezTo>
                    <a:cubicBezTo>
                      <a:pt x="640" y="17"/>
                      <a:pt x="486" y="0"/>
                      <a:pt x="331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5922;p62">
                <a:extLst>
                  <a:ext uri="{FF2B5EF4-FFF2-40B4-BE49-F238E27FC236}">
                    <a16:creationId xmlns:a16="http://schemas.microsoft.com/office/drawing/2014/main" id="{5B8E5758-3EC1-0618-BE7F-61D3868931F2}"/>
                  </a:ext>
                </a:extLst>
              </p:cNvPr>
              <p:cNvSpPr/>
              <p:nvPr/>
            </p:nvSpPr>
            <p:spPr>
              <a:xfrm>
                <a:off x="6355804" y="3338259"/>
                <a:ext cx="307585" cy="638584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2955" extrusionOk="0">
                    <a:moveTo>
                      <a:pt x="1" y="0"/>
                    </a:moveTo>
                    <a:cubicBezTo>
                      <a:pt x="203" y="1358"/>
                      <a:pt x="418" y="2501"/>
                      <a:pt x="584" y="3263"/>
                    </a:cubicBezTo>
                    <a:cubicBezTo>
                      <a:pt x="608" y="3370"/>
                      <a:pt x="644" y="3465"/>
                      <a:pt x="656" y="3560"/>
                    </a:cubicBezTo>
                    <a:cubicBezTo>
                      <a:pt x="1394" y="6501"/>
                      <a:pt x="2787" y="12954"/>
                      <a:pt x="2787" y="12954"/>
                    </a:cubicBezTo>
                    <a:lnTo>
                      <a:pt x="6240" y="12954"/>
                    </a:lnTo>
                    <a:cubicBezTo>
                      <a:pt x="6026" y="11204"/>
                      <a:pt x="5299" y="6323"/>
                      <a:pt x="4835" y="3025"/>
                    </a:cubicBezTo>
                    <a:cubicBezTo>
                      <a:pt x="4668" y="1882"/>
                      <a:pt x="4549" y="929"/>
                      <a:pt x="4513" y="358"/>
                    </a:cubicBezTo>
                    <a:cubicBezTo>
                      <a:pt x="3870" y="358"/>
                      <a:pt x="3228" y="346"/>
                      <a:pt x="2585" y="310"/>
                    </a:cubicBezTo>
                    <a:cubicBezTo>
                      <a:pt x="1739" y="274"/>
                      <a:pt x="882" y="179"/>
                      <a:pt x="25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5923;p62">
                <a:extLst>
                  <a:ext uri="{FF2B5EF4-FFF2-40B4-BE49-F238E27FC236}">
                    <a16:creationId xmlns:a16="http://schemas.microsoft.com/office/drawing/2014/main" id="{D503C2ED-1A8E-7B97-D6F0-9EBE8FDEE0F6}"/>
                  </a:ext>
                </a:extLst>
              </p:cNvPr>
              <p:cNvSpPr/>
              <p:nvPr/>
            </p:nvSpPr>
            <p:spPr>
              <a:xfrm>
                <a:off x="6356395" y="3338259"/>
                <a:ext cx="238329" cy="161630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3279" extrusionOk="0">
                    <a:moveTo>
                      <a:pt x="1" y="0"/>
                    </a:moveTo>
                    <a:cubicBezTo>
                      <a:pt x="215" y="1358"/>
                      <a:pt x="418" y="2501"/>
                      <a:pt x="584" y="3263"/>
                    </a:cubicBezTo>
                    <a:cubicBezTo>
                      <a:pt x="841" y="3270"/>
                      <a:pt x="1220" y="3278"/>
                      <a:pt x="1657" y="3278"/>
                    </a:cubicBezTo>
                    <a:cubicBezTo>
                      <a:pt x="2680" y="3278"/>
                      <a:pt x="4017" y="3233"/>
                      <a:pt x="4835" y="3025"/>
                    </a:cubicBezTo>
                    <a:cubicBezTo>
                      <a:pt x="4692" y="1894"/>
                      <a:pt x="4573" y="941"/>
                      <a:pt x="4513" y="358"/>
                    </a:cubicBezTo>
                    <a:cubicBezTo>
                      <a:pt x="3870" y="358"/>
                      <a:pt x="3227" y="346"/>
                      <a:pt x="2596" y="310"/>
                    </a:cubicBezTo>
                    <a:cubicBezTo>
                      <a:pt x="1739" y="274"/>
                      <a:pt x="882" y="179"/>
                      <a:pt x="37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5924;p62">
                <a:extLst>
                  <a:ext uri="{FF2B5EF4-FFF2-40B4-BE49-F238E27FC236}">
                    <a16:creationId xmlns:a16="http://schemas.microsoft.com/office/drawing/2014/main" id="{B6DD989C-BA3D-289D-BAEA-0371FD15DE60}"/>
                  </a:ext>
                </a:extLst>
              </p:cNvPr>
              <p:cNvSpPr/>
              <p:nvPr/>
            </p:nvSpPr>
            <p:spPr>
              <a:xfrm>
                <a:off x="6447389" y="3757296"/>
                <a:ext cx="214817" cy="22014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4466" extrusionOk="0">
                    <a:moveTo>
                      <a:pt x="3763" y="0"/>
                    </a:moveTo>
                    <a:cubicBezTo>
                      <a:pt x="3406" y="24"/>
                      <a:pt x="3072" y="72"/>
                      <a:pt x="2715" y="96"/>
                    </a:cubicBezTo>
                    <a:cubicBezTo>
                      <a:pt x="1822" y="179"/>
                      <a:pt x="905" y="239"/>
                      <a:pt x="0" y="262"/>
                    </a:cubicBezTo>
                    <a:lnTo>
                      <a:pt x="0" y="298"/>
                    </a:lnTo>
                    <a:cubicBezTo>
                      <a:pt x="0" y="322"/>
                      <a:pt x="12" y="358"/>
                      <a:pt x="12" y="381"/>
                    </a:cubicBezTo>
                    <a:cubicBezTo>
                      <a:pt x="512" y="2572"/>
                      <a:pt x="905" y="4465"/>
                      <a:pt x="905" y="4465"/>
                    </a:cubicBezTo>
                    <a:lnTo>
                      <a:pt x="4358" y="4465"/>
                    </a:lnTo>
                    <a:cubicBezTo>
                      <a:pt x="4275" y="3656"/>
                      <a:pt x="4060" y="2203"/>
                      <a:pt x="3822" y="536"/>
                    </a:cubicBezTo>
                    <a:cubicBezTo>
                      <a:pt x="3846" y="489"/>
                      <a:pt x="3822" y="465"/>
                      <a:pt x="3822" y="429"/>
                    </a:cubicBezTo>
                    <a:cubicBezTo>
                      <a:pt x="3810" y="298"/>
                      <a:pt x="3787" y="143"/>
                      <a:pt x="3763" y="12"/>
                    </a:cubicBezTo>
                    <a:lnTo>
                      <a:pt x="3763" y="0"/>
                    </a:lnTo>
                    <a:close/>
                  </a:path>
                </a:pathLst>
              </a:custGeom>
              <a:solidFill>
                <a:srgbClr val="FFCFCA">
                  <a:lumMod val="9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5925;p62">
                <a:extLst>
                  <a:ext uri="{FF2B5EF4-FFF2-40B4-BE49-F238E27FC236}">
                    <a16:creationId xmlns:a16="http://schemas.microsoft.com/office/drawing/2014/main" id="{E4745366-0EE8-9605-DF0D-236DE847C12F}"/>
                  </a:ext>
                </a:extLst>
              </p:cNvPr>
              <p:cNvSpPr/>
              <p:nvPr/>
            </p:nvSpPr>
            <p:spPr>
              <a:xfrm>
                <a:off x="6381633" y="3967924"/>
                <a:ext cx="306402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2985" y="1"/>
                    </a:moveTo>
                    <a:cubicBezTo>
                      <a:pt x="2555" y="1"/>
                      <a:pt x="2239" y="8"/>
                      <a:pt x="2203" y="26"/>
                    </a:cubicBezTo>
                    <a:cubicBezTo>
                      <a:pt x="2203" y="26"/>
                      <a:pt x="1906" y="38"/>
                      <a:pt x="1013" y="633"/>
                    </a:cubicBezTo>
                    <a:cubicBezTo>
                      <a:pt x="453" y="990"/>
                      <a:pt x="179" y="1335"/>
                      <a:pt x="60" y="1573"/>
                    </a:cubicBezTo>
                    <a:cubicBezTo>
                      <a:pt x="1" y="1693"/>
                      <a:pt x="84" y="1847"/>
                      <a:pt x="215" y="1847"/>
                    </a:cubicBezTo>
                    <a:cubicBezTo>
                      <a:pt x="911" y="1869"/>
                      <a:pt x="2938" y="1961"/>
                      <a:pt x="4405" y="1961"/>
                    </a:cubicBezTo>
                    <a:cubicBezTo>
                      <a:pt x="5298" y="1961"/>
                      <a:pt x="5983" y="1927"/>
                      <a:pt x="6037" y="1823"/>
                    </a:cubicBezTo>
                    <a:cubicBezTo>
                      <a:pt x="6216" y="1514"/>
                      <a:pt x="5894" y="121"/>
                      <a:pt x="5728" y="73"/>
                    </a:cubicBezTo>
                    <a:cubicBezTo>
                      <a:pt x="5619" y="40"/>
                      <a:pt x="3991" y="1"/>
                      <a:pt x="2985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5926;p62">
                <a:extLst>
                  <a:ext uri="{FF2B5EF4-FFF2-40B4-BE49-F238E27FC236}">
                    <a16:creationId xmlns:a16="http://schemas.microsoft.com/office/drawing/2014/main" id="{2FDFB7B8-D08B-5176-D5BE-F202CE49AE55}"/>
                  </a:ext>
                </a:extLst>
              </p:cNvPr>
              <p:cNvSpPr/>
              <p:nvPr/>
            </p:nvSpPr>
            <p:spPr>
              <a:xfrm>
                <a:off x="6422152" y="3995134"/>
                <a:ext cx="78079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532" extrusionOk="0">
                    <a:moveTo>
                      <a:pt x="361" y="1"/>
                    </a:moveTo>
                    <a:cubicBezTo>
                      <a:pt x="270" y="1"/>
                      <a:pt x="178" y="7"/>
                      <a:pt x="84" y="21"/>
                    </a:cubicBezTo>
                    <a:cubicBezTo>
                      <a:pt x="0" y="45"/>
                      <a:pt x="24" y="176"/>
                      <a:pt x="96" y="176"/>
                    </a:cubicBezTo>
                    <a:cubicBezTo>
                      <a:pt x="512" y="176"/>
                      <a:pt x="917" y="248"/>
                      <a:pt x="1286" y="462"/>
                    </a:cubicBezTo>
                    <a:cubicBezTo>
                      <a:pt x="1332" y="485"/>
                      <a:pt x="1407" y="532"/>
                      <a:pt x="1464" y="532"/>
                    </a:cubicBezTo>
                    <a:cubicBezTo>
                      <a:pt x="1497" y="532"/>
                      <a:pt x="1523" y="517"/>
                      <a:pt x="1536" y="474"/>
                    </a:cubicBezTo>
                    <a:cubicBezTo>
                      <a:pt x="1584" y="367"/>
                      <a:pt x="1441" y="295"/>
                      <a:pt x="1358" y="248"/>
                    </a:cubicBezTo>
                    <a:cubicBezTo>
                      <a:pt x="1191" y="140"/>
                      <a:pt x="989" y="81"/>
                      <a:pt x="786" y="45"/>
                    </a:cubicBezTo>
                    <a:cubicBezTo>
                      <a:pt x="642" y="16"/>
                      <a:pt x="502" y="1"/>
                      <a:pt x="361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5927;p62">
                <a:extLst>
                  <a:ext uri="{FF2B5EF4-FFF2-40B4-BE49-F238E27FC236}">
                    <a16:creationId xmlns:a16="http://schemas.microsoft.com/office/drawing/2014/main" id="{E3B6A26C-383E-A488-54CC-87D34C0FDBFB}"/>
                  </a:ext>
                </a:extLst>
              </p:cNvPr>
              <p:cNvSpPr/>
              <p:nvPr/>
            </p:nvSpPr>
            <p:spPr>
              <a:xfrm>
                <a:off x="6449706" y="3982663"/>
                <a:ext cx="80199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611" extrusionOk="0">
                    <a:moveTo>
                      <a:pt x="108" y="0"/>
                    </a:moveTo>
                    <a:cubicBezTo>
                      <a:pt x="1" y="0"/>
                      <a:pt x="1" y="143"/>
                      <a:pt x="108" y="155"/>
                    </a:cubicBezTo>
                    <a:cubicBezTo>
                      <a:pt x="346" y="179"/>
                      <a:pt x="584" y="215"/>
                      <a:pt x="822" y="298"/>
                    </a:cubicBezTo>
                    <a:cubicBezTo>
                      <a:pt x="942" y="322"/>
                      <a:pt x="1037" y="370"/>
                      <a:pt x="1144" y="429"/>
                    </a:cubicBezTo>
                    <a:cubicBezTo>
                      <a:pt x="1251" y="489"/>
                      <a:pt x="1358" y="560"/>
                      <a:pt x="1477" y="608"/>
                    </a:cubicBezTo>
                    <a:cubicBezTo>
                      <a:pt x="1485" y="609"/>
                      <a:pt x="1492" y="610"/>
                      <a:pt x="1498" y="610"/>
                    </a:cubicBezTo>
                    <a:cubicBezTo>
                      <a:pt x="1581" y="610"/>
                      <a:pt x="1627" y="484"/>
                      <a:pt x="1561" y="429"/>
                    </a:cubicBezTo>
                    <a:cubicBezTo>
                      <a:pt x="1549" y="417"/>
                      <a:pt x="1537" y="393"/>
                      <a:pt x="1513" y="393"/>
                    </a:cubicBezTo>
                    <a:cubicBezTo>
                      <a:pt x="1430" y="322"/>
                      <a:pt x="1311" y="274"/>
                      <a:pt x="1215" y="239"/>
                    </a:cubicBezTo>
                    <a:lnTo>
                      <a:pt x="858" y="96"/>
                    </a:lnTo>
                    <a:cubicBezTo>
                      <a:pt x="608" y="24"/>
                      <a:pt x="358" y="0"/>
                      <a:pt x="108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5928;p62">
                <a:extLst>
                  <a:ext uri="{FF2B5EF4-FFF2-40B4-BE49-F238E27FC236}">
                    <a16:creationId xmlns:a16="http://schemas.microsoft.com/office/drawing/2014/main" id="{EFFCF183-8B63-5C8C-99D0-C29584D32B2C}"/>
                  </a:ext>
                </a:extLst>
              </p:cNvPr>
              <p:cNvSpPr/>
              <p:nvPr/>
            </p:nvSpPr>
            <p:spPr>
              <a:xfrm>
                <a:off x="6474402" y="3969058"/>
                <a:ext cx="70439" cy="25287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13" extrusionOk="0">
                    <a:moveTo>
                      <a:pt x="339" y="0"/>
                    </a:moveTo>
                    <a:cubicBezTo>
                      <a:pt x="248" y="0"/>
                      <a:pt x="155" y="6"/>
                      <a:pt x="60" y="15"/>
                    </a:cubicBezTo>
                    <a:cubicBezTo>
                      <a:pt x="0" y="38"/>
                      <a:pt x="0" y="110"/>
                      <a:pt x="60" y="122"/>
                    </a:cubicBezTo>
                    <a:cubicBezTo>
                      <a:pt x="298" y="134"/>
                      <a:pt x="536" y="181"/>
                      <a:pt x="762" y="253"/>
                    </a:cubicBezTo>
                    <a:cubicBezTo>
                      <a:pt x="869" y="288"/>
                      <a:pt x="988" y="336"/>
                      <a:pt x="1072" y="396"/>
                    </a:cubicBezTo>
                    <a:cubicBezTo>
                      <a:pt x="1131" y="419"/>
                      <a:pt x="1179" y="443"/>
                      <a:pt x="1238" y="479"/>
                    </a:cubicBezTo>
                    <a:cubicBezTo>
                      <a:pt x="1273" y="500"/>
                      <a:pt x="1303" y="512"/>
                      <a:pt x="1335" y="512"/>
                    </a:cubicBezTo>
                    <a:cubicBezTo>
                      <a:pt x="1357" y="512"/>
                      <a:pt x="1380" y="506"/>
                      <a:pt x="1405" y="491"/>
                    </a:cubicBezTo>
                    <a:cubicBezTo>
                      <a:pt x="1417" y="479"/>
                      <a:pt x="1429" y="467"/>
                      <a:pt x="1429" y="431"/>
                    </a:cubicBezTo>
                    <a:cubicBezTo>
                      <a:pt x="1429" y="312"/>
                      <a:pt x="1250" y="241"/>
                      <a:pt x="1167" y="193"/>
                    </a:cubicBezTo>
                    <a:cubicBezTo>
                      <a:pt x="1048" y="134"/>
                      <a:pt x="929" y="98"/>
                      <a:pt x="810" y="62"/>
                    </a:cubicBezTo>
                    <a:cubicBezTo>
                      <a:pt x="651" y="17"/>
                      <a:pt x="497" y="0"/>
                      <a:pt x="339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5929;p62">
                <a:extLst>
                  <a:ext uri="{FF2B5EF4-FFF2-40B4-BE49-F238E27FC236}">
                    <a16:creationId xmlns:a16="http://schemas.microsoft.com/office/drawing/2014/main" id="{3C66826E-AC89-1119-A087-081984EAF4F0}"/>
                  </a:ext>
                </a:extLst>
              </p:cNvPr>
              <p:cNvSpPr/>
              <p:nvPr/>
            </p:nvSpPr>
            <p:spPr>
              <a:xfrm>
                <a:off x="6016621" y="3073408"/>
                <a:ext cx="684919" cy="396805"/>
              </a:xfrm>
              <a:custGeom>
                <a:avLst/>
                <a:gdLst/>
                <a:ahLst/>
                <a:cxnLst/>
                <a:rect l="l" t="t" r="r" b="b"/>
                <a:pathLst>
                  <a:path w="13895" h="8050" extrusionOk="0">
                    <a:moveTo>
                      <a:pt x="1573" y="1"/>
                    </a:moveTo>
                    <a:cubicBezTo>
                      <a:pt x="1540" y="1"/>
                      <a:pt x="1522" y="24"/>
                      <a:pt x="1512" y="63"/>
                    </a:cubicBezTo>
                    <a:cubicBezTo>
                      <a:pt x="1405" y="611"/>
                      <a:pt x="1286" y="1194"/>
                      <a:pt x="1179" y="1778"/>
                    </a:cubicBezTo>
                    <a:cubicBezTo>
                      <a:pt x="1167" y="1813"/>
                      <a:pt x="1167" y="1873"/>
                      <a:pt x="1155" y="1921"/>
                    </a:cubicBezTo>
                    <a:cubicBezTo>
                      <a:pt x="810" y="3766"/>
                      <a:pt x="417" y="5623"/>
                      <a:pt x="0" y="7052"/>
                    </a:cubicBezTo>
                    <a:cubicBezTo>
                      <a:pt x="2287" y="7773"/>
                      <a:pt x="5103" y="8050"/>
                      <a:pt x="7662" y="8050"/>
                    </a:cubicBezTo>
                    <a:cubicBezTo>
                      <a:pt x="9500" y="8050"/>
                      <a:pt x="11206" y="7907"/>
                      <a:pt x="12490" y="7683"/>
                    </a:cubicBezTo>
                    <a:cubicBezTo>
                      <a:pt x="12502" y="7683"/>
                      <a:pt x="12537" y="7671"/>
                      <a:pt x="12561" y="7671"/>
                    </a:cubicBezTo>
                    <a:cubicBezTo>
                      <a:pt x="13085" y="7576"/>
                      <a:pt x="13538" y="7469"/>
                      <a:pt x="13895" y="7350"/>
                    </a:cubicBezTo>
                    <a:cubicBezTo>
                      <a:pt x="13395" y="6659"/>
                      <a:pt x="12121" y="3599"/>
                      <a:pt x="11633" y="1837"/>
                    </a:cubicBezTo>
                    <a:cubicBezTo>
                      <a:pt x="11549" y="1540"/>
                      <a:pt x="11466" y="980"/>
                      <a:pt x="11371" y="313"/>
                    </a:cubicBezTo>
                    <a:cubicBezTo>
                      <a:pt x="11371" y="248"/>
                      <a:pt x="11311" y="193"/>
                      <a:pt x="11246" y="193"/>
                    </a:cubicBezTo>
                    <a:cubicBezTo>
                      <a:pt x="11240" y="193"/>
                      <a:pt x="11234" y="193"/>
                      <a:pt x="11228" y="194"/>
                    </a:cubicBezTo>
                    <a:cubicBezTo>
                      <a:pt x="10990" y="206"/>
                      <a:pt x="10751" y="242"/>
                      <a:pt x="10513" y="266"/>
                    </a:cubicBezTo>
                    <a:lnTo>
                      <a:pt x="10442" y="266"/>
                    </a:lnTo>
                    <a:cubicBezTo>
                      <a:pt x="10144" y="301"/>
                      <a:pt x="9847" y="313"/>
                      <a:pt x="9549" y="349"/>
                    </a:cubicBezTo>
                    <a:cubicBezTo>
                      <a:pt x="9287" y="373"/>
                      <a:pt x="9037" y="385"/>
                      <a:pt x="8787" y="409"/>
                    </a:cubicBezTo>
                    <a:lnTo>
                      <a:pt x="8668" y="409"/>
                    </a:lnTo>
                    <a:cubicBezTo>
                      <a:pt x="8038" y="442"/>
                      <a:pt x="7408" y="459"/>
                      <a:pt x="6777" y="459"/>
                    </a:cubicBezTo>
                    <a:cubicBezTo>
                      <a:pt x="6048" y="459"/>
                      <a:pt x="5318" y="436"/>
                      <a:pt x="4584" y="385"/>
                    </a:cubicBezTo>
                    <a:cubicBezTo>
                      <a:pt x="4560" y="373"/>
                      <a:pt x="4525" y="373"/>
                      <a:pt x="4501" y="373"/>
                    </a:cubicBezTo>
                    <a:cubicBezTo>
                      <a:pt x="4382" y="361"/>
                      <a:pt x="4251" y="361"/>
                      <a:pt x="4132" y="349"/>
                    </a:cubicBezTo>
                    <a:cubicBezTo>
                      <a:pt x="4084" y="349"/>
                      <a:pt x="4036" y="325"/>
                      <a:pt x="3977" y="325"/>
                    </a:cubicBezTo>
                    <a:lnTo>
                      <a:pt x="3929" y="325"/>
                    </a:lnTo>
                    <a:cubicBezTo>
                      <a:pt x="3358" y="289"/>
                      <a:pt x="2774" y="206"/>
                      <a:pt x="2191" y="123"/>
                    </a:cubicBezTo>
                    <a:cubicBezTo>
                      <a:pt x="2167" y="123"/>
                      <a:pt x="2119" y="123"/>
                      <a:pt x="2084" y="111"/>
                    </a:cubicBezTo>
                    <a:cubicBezTo>
                      <a:pt x="1929" y="75"/>
                      <a:pt x="1762" y="28"/>
                      <a:pt x="1596" y="4"/>
                    </a:cubicBezTo>
                    <a:cubicBezTo>
                      <a:pt x="1587" y="2"/>
                      <a:pt x="1580" y="1"/>
                      <a:pt x="15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5930;p62">
                <a:extLst>
                  <a:ext uri="{FF2B5EF4-FFF2-40B4-BE49-F238E27FC236}">
                    <a16:creationId xmlns:a16="http://schemas.microsoft.com/office/drawing/2014/main" id="{822D0E79-3576-6B7B-6BA2-FB0A4F8D9BCA}"/>
                  </a:ext>
                </a:extLst>
              </p:cNvPr>
              <p:cNvSpPr/>
              <p:nvPr/>
            </p:nvSpPr>
            <p:spPr>
              <a:xfrm>
                <a:off x="6532468" y="3085880"/>
                <a:ext cx="103366" cy="366293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7431" extrusionOk="0">
                    <a:moveTo>
                      <a:pt x="1" y="1"/>
                    </a:moveTo>
                    <a:cubicBezTo>
                      <a:pt x="275" y="2061"/>
                      <a:pt x="775" y="4108"/>
                      <a:pt x="1501" y="6109"/>
                    </a:cubicBezTo>
                    <a:cubicBezTo>
                      <a:pt x="1632" y="6418"/>
                      <a:pt x="1739" y="6716"/>
                      <a:pt x="1858" y="7025"/>
                    </a:cubicBezTo>
                    <a:cubicBezTo>
                      <a:pt x="1930" y="7156"/>
                      <a:pt x="1965" y="7299"/>
                      <a:pt x="2025" y="7430"/>
                    </a:cubicBezTo>
                    <a:cubicBezTo>
                      <a:pt x="2037" y="7430"/>
                      <a:pt x="2072" y="7418"/>
                      <a:pt x="2096" y="7418"/>
                    </a:cubicBezTo>
                    <a:cubicBezTo>
                      <a:pt x="1953" y="7037"/>
                      <a:pt x="1799" y="6656"/>
                      <a:pt x="1656" y="6299"/>
                    </a:cubicBezTo>
                    <a:cubicBezTo>
                      <a:pt x="1465" y="5751"/>
                      <a:pt x="1263" y="5180"/>
                      <a:pt x="1108" y="4632"/>
                    </a:cubicBezTo>
                    <a:cubicBezTo>
                      <a:pt x="775" y="3513"/>
                      <a:pt x="501" y="2394"/>
                      <a:pt x="286" y="1263"/>
                    </a:cubicBezTo>
                    <a:cubicBezTo>
                      <a:pt x="215" y="846"/>
                      <a:pt x="144" y="429"/>
                      <a:pt x="72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5931;p62">
                <a:extLst>
                  <a:ext uri="{FF2B5EF4-FFF2-40B4-BE49-F238E27FC236}">
                    <a16:creationId xmlns:a16="http://schemas.microsoft.com/office/drawing/2014/main" id="{D02B8B74-5337-FB3A-90C1-364A04A7D186}"/>
                  </a:ext>
                </a:extLst>
              </p:cNvPr>
              <p:cNvSpPr/>
              <p:nvPr/>
            </p:nvSpPr>
            <p:spPr>
              <a:xfrm>
                <a:off x="6445023" y="3091745"/>
                <a:ext cx="117316" cy="158673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3219" extrusionOk="0">
                    <a:moveTo>
                      <a:pt x="1" y="1"/>
                    </a:moveTo>
                    <a:cubicBezTo>
                      <a:pt x="84" y="298"/>
                      <a:pt x="203" y="584"/>
                      <a:pt x="334" y="870"/>
                    </a:cubicBezTo>
                    <a:cubicBezTo>
                      <a:pt x="620" y="1465"/>
                      <a:pt x="1001" y="2013"/>
                      <a:pt x="1465" y="2489"/>
                    </a:cubicBezTo>
                    <a:cubicBezTo>
                      <a:pt x="1727" y="2775"/>
                      <a:pt x="2013" y="3025"/>
                      <a:pt x="2346" y="3216"/>
                    </a:cubicBezTo>
                    <a:cubicBezTo>
                      <a:pt x="2350" y="3218"/>
                      <a:pt x="2354" y="3219"/>
                      <a:pt x="2358" y="3219"/>
                    </a:cubicBezTo>
                    <a:cubicBezTo>
                      <a:pt x="2374" y="3219"/>
                      <a:pt x="2380" y="3197"/>
                      <a:pt x="2370" y="3168"/>
                    </a:cubicBezTo>
                    <a:cubicBezTo>
                      <a:pt x="1870" y="2751"/>
                      <a:pt x="1394" y="2311"/>
                      <a:pt x="1001" y="1775"/>
                    </a:cubicBezTo>
                    <a:cubicBezTo>
                      <a:pt x="620" y="1239"/>
                      <a:pt x="322" y="644"/>
                      <a:pt x="144" y="37"/>
                    </a:cubicBezTo>
                    <a:cubicBezTo>
                      <a:pt x="132" y="13"/>
                      <a:pt x="132" y="13"/>
                      <a:pt x="132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5932;p62">
                <a:extLst>
                  <a:ext uri="{FF2B5EF4-FFF2-40B4-BE49-F238E27FC236}">
                    <a16:creationId xmlns:a16="http://schemas.microsoft.com/office/drawing/2014/main" id="{E3A6095A-961F-90B8-5B31-2F3E1F2FE711}"/>
                  </a:ext>
                </a:extLst>
              </p:cNvPr>
              <p:cNvSpPr/>
              <p:nvPr/>
            </p:nvSpPr>
            <p:spPr>
              <a:xfrm>
                <a:off x="6072963" y="3077697"/>
                <a:ext cx="51659" cy="89811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822" extrusionOk="0">
                    <a:moveTo>
                      <a:pt x="953" y="0"/>
                    </a:moveTo>
                    <a:cubicBezTo>
                      <a:pt x="845" y="262"/>
                      <a:pt x="738" y="524"/>
                      <a:pt x="607" y="774"/>
                    </a:cubicBezTo>
                    <a:cubicBezTo>
                      <a:pt x="441" y="1095"/>
                      <a:pt x="250" y="1393"/>
                      <a:pt x="24" y="1667"/>
                    </a:cubicBezTo>
                    <a:cubicBezTo>
                      <a:pt x="12" y="1715"/>
                      <a:pt x="12" y="1774"/>
                      <a:pt x="0" y="1822"/>
                    </a:cubicBezTo>
                    <a:cubicBezTo>
                      <a:pt x="262" y="1512"/>
                      <a:pt x="488" y="1179"/>
                      <a:pt x="679" y="822"/>
                    </a:cubicBezTo>
                    <a:cubicBezTo>
                      <a:pt x="810" y="572"/>
                      <a:pt x="953" y="286"/>
                      <a:pt x="1048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5933;p62">
                <a:extLst>
                  <a:ext uri="{FF2B5EF4-FFF2-40B4-BE49-F238E27FC236}">
                    <a16:creationId xmlns:a16="http://schemas.microsoft.com/office/drawing/2014/main" id="{C7E5FF65-7A20-6BC8-3F60-109839D19053}"/>
                  </a:ext>
                </a:extLst>
              </p:cNvPr>
              <p:cNvSpPr/>
              <p:nvPr/>
            </p:nvSpPr>
            <p:spPr>
              <a:xfrm>
                <a:off x="6209109" y="3088837"/>
                <a:ext cx="38793" cy="126583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568" extrusionOk="0">
                    <a:moveTo>
                      <a:pt x="36" y="0"/>
                    </a:moveTo>
                    <a:cubicBezTo>
                      <a:pt x="12" y="274"/>
                      <a:pt x="0" y="536"/>
                      <a:pt x="0" y="810"/>
                    </a:cubicBezTo>
                    <a:cubicBezTo>
                      <a:pt x="0" y="1108"/>
                      <a:pt x="0" y="1417"/>
                      <a:pt x="12" y="1715"/>
                    </a:cubicBezTo>
                    <a:cubicBezTo>
                      <a:pt x="12" y="1953"/>
                      <a:pt x="0" y="2239"/>
                      <a:pt x="179" y="2429"/>
                    </a:cubicBezTo>
                    <a:cubicBezTo>
                      <a:pt x="259" y="2509"/>
                      <a:pt x="375" y="2567"/>
                      <a:pt x="480" y="2567"/>
                    </a:cubicBezTo>
                    <a:cubicBezTo>
                      <a:pt x="547" y="2567"/>
                      <a:pt x="609" y="2544"/>
                      <a:pt x="655" y="2489"/>
                    </a:cubicBezTo>
                    <a:cubicBezTo>
                      <a:pt x="786" y="2358"/>
                      <a:pt x="762" y="2132"/>
                      <a:pt x="727" y="1953"/>
                    </a:cubicBezTo>
                    <a:cubicBezTo>
                      <a:pt x="655" y="1370"/>
                      <a:pt x="643" y="786"/>
                      <a:pt x="679" y="227"/>
                    </a:cubicBezTo>
                    <a:cubicBezTo>
                      <a:pt x="703" y="167"/>
                      <a:pt x="703" y="107"/>
                      <a:pt x="703" y="60"/>
                    </a:cubicBezTo>
                    <a:cubicBezTo>
                      <a:pt x="667" y="48"/>
                      <a:pt x="643" y="48"/>
                      <a:pt x="608" y="48"/>
                    </a:cubicBezTo>
                    <a:cubicBezTo>
                      <a:pt x="572" y="477"/>
                      <a:pt x="548" y="905"/>
                      <a:pt x="584" y="1346"/>
                    </a:cubicBezTo>
                    <a:cubicBezTo>
                      <a:pt x="596" y="1596"/>
                      <a:pt x="643" y="1834"/>
                      <a:pt x="655" y="2084"/>
                    </a:cubicBezTo>
                    <a:cubicBezTo>
                      <a:pt x="665" y="2235"/>
                      <a:pt x="641" y="2480"/>
                      <a:pt x="468" y="2480"/>
                    </a:cubicBezTo>
                    <a:cubicBezTo>
                      <a:pt x="436" y="2480"/>
                      <a:pt x="400" y="2471"/>
                      <a:pt x="358" y="2453"/>
                    </a:cubicBezTo>
                    <a:cubicBezTo>
                      <a:pt x="96" y="2322"/>
                      <a:pt x="108" y="1965"/>
                      <a:pt x="96" y="1739"/>
                    </a:cubicBezTo>
                    <a:cubicBezTo>
                      <a:pt x="72" y="1465"/>
                      <a:pt x="60" y="1191"/>
                      <a:pt x="60" y="905"/>
                    </a:cubicBezTo>
                    <a:cubicBezTo>
                      <a:pt x="48" y="596"/>
                      <a:pt x="60" y="298"/>
                      <a:pt x="72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5934;p62">
                <a:extLst>
                  <a:ext uri="{FF2B5EF4-FFF2-40B4-BE49-F238E27FC236}">
                    <a16:creationId xmlns:a16="http://schemas.microsoft.com/office/drawing/2014/main" id="{E6898107-9F03-5ADC-0911-731239E10958}"/>
                  </a:ext>
                </a:extLst>
              </p:cNvPr>
              <p:cNvSpPr/>
              <p:nvPr/>
            </p:nvSpPr>
            <p:spPr>
              <a:xfrm>
                <a:off x="6003707" y="1923211"/>
                <a:ext cx="619212" cy="694728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4094" extrusionOk="0">
                    <a:moveTo>
                      <a:pt x="5447" y="0"/>
                    </a:moveTo>
                    <a:cubicBezTo>
                      <a:pt x="2196" y="0"/>
                      <a:pt x="395" y="2541"/>
                      <a:pt x="84" y="6717"/>
                    </a:cubicBezTo>
                    <a:cubicBezTo>
                      <a:pt x="48" y="7395"/>
                      <a:pt x="0" y="8062"/>
                      <a:pt x="12" y="8693"/>
                    </a:cubicBezTo>
                    <a:cubicBezTo>
                      <a:pt x="12" y="10146"/>
                      <a:pt x="262" y="11420"/>
                      <a:pt x="1119" y="12372"/>
                    </a:cubicBezTo>
                    <a:cubicBezTo>
                      <a:pt x="1834" y="13170"/>
                      <a:pt x="2977" y="13753"/>
                      <a:pt x="4787" y="14003"/>
                    </a:cubicBezTo>
                    <a:cubicBezTo>
                      <a:pt x="4953" y="14027"/>
                      <a:pt x="5132" y="14051"/>
                      <a:pt x="5310" y="14063"/>
                    </a:cubicBezTo>
                    <a:cubicBezTo>
                      <a:pt x="5521" y="14084"/>
                      <a:pt x="5729" y="14094"/>
                      <a:pt x="5935" y="14094"/>
                    </a:cubicBezTo>
                    <a:cubicBezTo>
                      <a:pt x="8079" y="14094"/>
                      <a:pt x="9992" y="12986"/>
                      <a:pt x="11133" y="11205"/>
                    </a:cubicBezTo>
                    <a:cubicBezTo>
                      <a:pt x="11716" y="10300"/>
                      <a:pt x="12097" y="9217"/>
                      <a:pt x="12204" y="8003"/>
                    </a:cubicBezTo>
                    <a:cubicBezTo>
                      <a:pt x="12561" y="4062"/>
                      <a:pt x="9835" y="430"/>
                      <a:pt x="6144" y="37"/>
                    </a:cubicBezTo>
                    <a:cubicBezTo>
                      <a:pt x="5905" y="13"/>
                      <a:pt x="5673" y="0"/>
                      <a:pt x="5447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5935;p62">
                <a:extLst>
                  <a:ext uri="{FF2B5EF4-FFF2-40B4-BE49-F238E27FC236}">
                    <a16:creationId xmlns:a16="http://schemas.microsoft.com/office/drawing/2014/main" id="{D15EE2C5-6615-7D72-1D83-6B8AF9F898AD}"/>
                  </a:ext>
                </a:extLst>
              </p:cNvPr>
              <p:cNvSpPr/>
              <p:nvPr/>
            </p:nvSpPr>
            <p:spPr>
              <a:xfrm>
                <a:off x="5998432" y="1827829"/>
                <a:ext cx="771773" cy="536894"/>
              </a:xfrm>
              <a:custGeom>
                <a:avLst/>
                <a:gdLst/>
                <a:ahLst/>
                <a:cxnLst/>
                <a:rect l="l" t="t" r="r" b="b"/>
                <a:pathLst>
                  <a:path w="15657" h="10892" extrusionOk="0">
                    <a:moveTo>
                      <a:pt x="7253" y="0"/>
                    </a:moveTo>
                    <a:cubicBezTo>
                      <a:pt x="6645" y="0"/>
                      <a:pt x="6037" y="58"/>
                      <a:pt x="5441" y="174"/>
                    </a:cubicBezTo>
                    <a:cubicBezTo>
                      <a:pt x="4453" y="365"/>
                      <a:pt x="3500" y="722"/>
                      <a:pt x="2655" y="1246"/>
                    </a:cubicBezTo>
                    <a:cubicBezTo>
                      <a:pt x="2596" y="1294"/>
                      <a:pt x="2524" y="1317"/>
                      <a:pt x="2465" y="1365"/>
                    </a:cubicBezTo>
                    <a:cubicBezTo>
                      <a:pt x="2250" y="1496"/>
                      <a:pt x="2048" y="1651"/>
                      <a:pt x="1846" y="1817"/>
                    </a:cubicBezTo>
                    <a:cubicBezTo>
                      <a:pt x="1238" y="2353"/>
                      <a:pt x="750" y="3020"/>
                      <a:pt x="452" y="3782"/>
                    </a:cubicBezTo>
                    <a:cubicBezTo>
                      <a:pt x="393" y="3937"/>
                      <a:pt x="333" y="4103"/>
                      <a:pt x="286" y="4270"/>
                    </a:cubicBezTo>
                    <a:cubicBezTo>
                      <a:pt x="226" y="4496"/>
                      <a:pt x="179" y="4711"/>
                      <a:pt x="155" y="4937"/>
                    </a:cubicBezTo>
                    <a:cubicBezTo>
                      <a:pt x="107" y="5294"/>
                      <a:pt x="0" y="5854"/>
                      <a:pt x="262" y="6116"/>
                    </a:cubicBezTo>
                    <a:cubicBezTo>
                      <a:pt x="345" y="6223"/>
                      <a:pt x="476" y="6282"/>
                      <a:pt x="691" y="6282"/>
                    </a:cubicBezTo>
                    <a:cubicBezTo>
                      <a:pt x="953" y="6282"/>
                      <a:pt x="1226" y="6211"/>
                      <a:pt x="1488" y="6187"/>
                    </a:cubicBezTo>
                    <a:cubicBezTo>
                      <a:pt x="1774" y="6175"/>
                      <a:pt x="2072" y="6139"/>
                      <a:pt x="2357" y="6104"/>
                    </a:cubicBezTo>
                    <a:cubicBezTo>
                      <a:pt x="3191" y="5997"/>
                      <a:pt x="4012" y="5854"/>
                      <a:pt x="4798" y="5627"/>
                    </a:cubicBezTo>
                    <a:cubicBezTo>
                      <a:pt x="5644" y="5389"/>
                      <a:pt x="6465" y="5056"/>
                      <a:pt x="7203" y="4615"/>
                    </a:cubicBezTo>
                    <a:cubicBezTo>
                      <a:pt x="7239" y="4604"/>
                      <a:pt x="7382" y="4508"/>
                      <a:pt x="7549" y="4401"/>
                    </a:cubicBezTo>
                    <a:cubicBezTo>
                      <a:pt x="7846" y="4211"/>
                      <a:pt x="8215" y="3949"/>
                      <a:pt x="8203" y="3889"/>
                    </a:cubicBezTo>
                    <a:lnTo>
                      <a:pt x="8203" y="3889"/>
                    </a:lnTo>
                    <a:cubicBezTo>
                      <a:pt x="8275" y="4092"/>
                      <a:pt x="8334" y="4282"/>
                      <a:pt x="8394" y="4496"/>
                    </a:cubicBezTo>
                    <a:cubicBezTo>
                      <a:pt x="8668" y="5377"/>
                      <a:pt x="8894" y="6247"/>
                      <a:pt x="9263" y="7104"/>
                    </a:cubicBezTo>
                    <a:cubicBezTo>
                      <a:pt x="9382" y="7366"/>
                      <a:pt x="9513" y="7628"/>
                      <a:pt x="9680" y="7890"/>
                    </a:cubicBezTo>
                    <a:cubicBezTo>
                      <a:pt x="9882" y="8211"/>
                      <a:pt x="10061" y="8592"/>
                      <a:pt x="10097" y="8985"/>
                    </a:cubicBezTo>
                    <a:cubicBezTo>
                      <a:pt x="10120" y="9366"/>
                      <a:pt x="10037" y="9735"/>
                      <a:pt x="10025" y="10092"/>
                    </a:cubicBezTo>
                    <a:cubicBezTo>
                      <a:pt x="10001" y="10485"/>
                      <a:pt x="9942" y="10866"/>
                      <a:pt x="10406" y="10890"/>
                    </a:cubicBezTo>
                    <a:cubicBezTo>
                      <a:pt x="10415" y="10891"/>
                      <a:pt x="10424" y="10891"/>
                      <a:pt x="10433" y="10891"/>
                    </a:cubicBezTo>
                    <a:cubicBezTo>
                      <a:pt x="10861" y="10891"/>
                      <a:pt x="11083" y="10068"/>
                      <a:pt x="11839" y="10068"/>
                    </a:cubicBezTo>
                    <a:cubicBezTo>
                      <a:pt x="11849" y="10068"/>
                      <a:pt x="11860" y="10068"/>
                      <a:pt x="11871" y="10068"/>
                    </a:cubicBezTo>
                    <a:cubicBezTo>
                      <a:pt x="12565" y="10101"/>
                      <a:pt x="12684" y="10775"/>
                      <a:pt x="13055" y="10775"/>
                    </a:cubicBezTo>
                    <a:cubicBezTo>
                      <a:pt x="13097" y="10775"/>
                      <a:pt x="13142" y="10767"/>
                      <a:pt x="13192" y="10747"/>
                    </a:cubicBezTo>
                    <a:cubicBezTo>
                      <a:pt x="13478" y="10628"/>
                      <a:pt x="13692" y="10283"/>
                      <a:pt x="13871" y="10057"/>
                    </a:cubicBezTo>
                    <a:cubicBezTo>
                      <a:pt x="15097" y="8664"/>
                      <a:pt x="15657" y="6961"/>
                      <a:pt x="15109" y="5223"/>
                    </a:cubicBezTo>
                    <a:cubicBezTo>
                      <a:pt x="15061" y="5056"/>
                      <a:pt x="14990" y="4889"/>
                      <a:pt x="14930" y="4734"/>
                    </a:cubicBezTo>
                    <a:cubicBezTo>
                      <a:pt x="14847" y="4532"/>
                      <a:pt x="14645" y="4080"/>
                      <a:pt x="14526" y="3842"/>
                    </a:cubicBezTo>
                    <a:cubicBezTo>
                      <a:pt x="14514" y="3806"/>
                      <a:pt x="14502" y="3794"/>
                      <a:pt x="14490" y="3758"/>
                    </a:cubicBezTo>
                    <a:cubicBezTo>
                      <a:pt x="14085" y="3080"/>
                      <a:pt x="13549" y="2484"/>
                      <a:pt x="12942" y="1972"/>
                    </a:cubicBezTo>
                    <a:cubicBezTo>
                      <a:pt x="12668" y="1758"/>
                      <a:pt x="12406" y="1556"/>
                      <a:pt x="12109" y="1377"/>
                    </a:cubicBezTo>
                    <a:cubicBezTo>
                      <a:pt x="10661" y="456"/>
                      <a:pt x="8956" y="0"/>
                      <a:pt x="7253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5936;p62">
                <a:extLst>
                  <a:ext uri="{FF2B5EF4-FFF2-40B4-BE49-F238E27FC236}">
                    <a16:creationId xmlns:a16="http://schemas.microsoft.com/office/drawing/2014/main" id="{AAA8C479-96E2-F6C2-A7FA-7F946FC0AE87}"/>
                  </a:ext>
                </a:extLst>
              </p:cNvPr>
              <p:cNvSpPr/>
              <p:nvPr/>
            </p:nvSpPr>
            <p:spPr>
              <a:xfrm>
                <a:off x="6412737" y="2015980"/>
                <a:ext cx="330506" cy="192931"/>
              </a:xfrm>
              <a:custGeom>
                <a:avLst/>
                <a:gdLst/>
                <a:ahLst/>
                <a:cxnLst/>
                <a:rect l="l" t="t" r="r" b="b"/>
                <a:pathLst>
                  <a:path w="6705" h="3914" extrusionOk="0">
                    <a:moveTo>
                      <a:pt x="6121" y="1"/>
                    </a:moveTo>
                    <a:cubicBezTo>
                      <a:pt x="5918" y="48"/>
                      <a:pt x="5704" y="96"/>
                      <a:pt x="5513" y="144"/>
                    </a:cubicBezTo>
                    <a:cubicBezTo>
                      <a:pt x="4010" y="478"/>
                      <a:pt x="2491" y="698"/>
                      <a:pt x="969" y="698"/>
                    </a:cubicBezTo>
                    <a:cubicBezTo>
                      <a:pt x="646" y="698"/>
                      <a:pt x="323" y="688"/>
                      <a:pt x="1" y="667"/>
                    </a:cubicBezTo>
                    <a:lnTo>
                      <a:pt x="1" y="667"/>
                    </a:lnTo>
                    <a:cubicBezTo>
                      <a:pt x="275" y="1537"/>
                      <a:pt x="501" y="2418"/>
                      <a:pt x="870" y="3263"/>
                    </a:cubicBezTo>
                    <a:lnTo>
                      <a:pt x="1037" y="3263"/>
                    </a:lnTo>
                    <a:cubicBezTo>
                      <a:pt x="1358" y="3215"/>
                      <a:pt x="1656" y="3001"/>
                      <a:pt x="1989" y="2989"/>
                    </a:cubicBezTo>
                    <a:cubicBezTo>
                      <a:pt x="1999" y="2989"/>
                      <a:pt x="2008" y="2989"/>
                      <a:pt x="2017" y="2989"/>
                    </a:cubicBezTo>
                    <a:cubicBezTo>
                      <a:pt x="2680" y="2989"/>
                      <a:pt x="3106" y="3812"/>
                      <a:pt x="3787" y="3906"/>
                    </a:cubicBezTo>
                    <a:cubicBezTo>
                      <a:pt x="3824" y="3911"/>
                      <a:pt x="3862" y="3913"/>
                      <a:pt x="3898" y="3913"/>
                    </a:cubicBezTo>
                    <a:cubicBezTo>
                      <a:pt x="4490" y="3913"/>
                      <a:pt x="4961" y="3298"/>
                      <a:pt x="5085" y="2715"/>
                    </a:cubicBezTo>
                    <a:cubicBezTo>
                      <a:pt x="5168" y="2322"/>
                      <a:pt x="5168" y="1894"/>
                      <a:pt x="5454" y="1632"/>
                    </a:cubicBezTo>
                    <a:cubicBezTo>
                      <a:pt x="5659" y="1419"/>
                      <a:pt x="5936" y="1363"/>
                      <a:pt x="6235" y="1363"/>
                    </a:cubicBezTo>
                    <a:cubicBezTo>
                      <a:pt x="6388" y="1363"/>
                      <a:pt x="6547" y="1378"/>
                      <a:pt x="6704" y="1394"/>
                    </a:cubicBezTo>
                    <a:cubicBezTo>
                      <a:pt x="6656" y="1227"/>
                      <a:pt x="6585" y="1060"/>
                      <a:pt x="6525" y="894"/>
                    </a:cubicBezTo>
                    <a:cubicBezTo>
                      <a:pt x="6442" y="703"/>
                      <a:pt x="6240" y="239"/>
                      <a:pt x="6121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5937;p62">
                <a:extLst>
                  <a:ext uri="{FF2B5EF4-FFF2-40B4-BE49-F238E27FC236}">
                    <a16:creationId xmlns:a16="http://schemas.microsoft.com/office/drawing/2014/main" id="{C0A9A24F-31C5-C69F-FE45-0C88EC1FE19D}"/>
                  </a:ext>
                </a:extLst>
              </p:cNvPr>
              <p:cNvSpPr/>
              <p:nvPr/>
            </p:nvSpPr>
            <p:spPr>
              <a:xfrm>
                <a:off x="6012481" y="1915620"/>
                <a:ext cx="358061" cy="189037"/>
              </a:xfrm>
              <a:custGeom>
                <a:avLst/>
                <a:gdLst/>
                <a:ahLst/>
                <a:cxnLst/>
                <a:rect l="l" t="t" r="r" b="b"/>
                <a:pathLst>
                  <a:path w="7264" h="3835" extrusionOk="0">
                    <a:moveTo>
                      <a:pt x="1537" y="1"/>
                    </a:moveTo>
                    <a:cubicBezTo>
                      <a:pt x="918" y="537"/>
                      <a:pt x="429" y="1215"/>
                      <a:pt x="132" y="1965"/>
                    </a:cubicBezTo>
                    <a:cubicBezTo>
                      <a:pt x="108" y="2144"/>
                      <a:pt x="48" y="2311"/>
                      <a:pt x="1" y="2477"/>
                    </a:cubicBezTo>
                    <a:cubicBezTo>
                      <a:pt x="120" y="2525"/>
                      <a:pt x="227" y="2549"/>
                      <a:pt x="322" y="2596"/>
                    </a:cubicBezTo>
                    <a:cubicBezTo>
                      <a:pt x="668" y="2739"/>
                      <a:pt x="953" y="3001"/>
                      <a:pt x="1275" y="3156"/>
                    </a:cubicBezTo>
                    <a:cubicBezTo>
                      <a:pt x="1640" y="3348"/>
                      <a:pt x="2035" y="3447"/>
                      <a:pt x="2437" y="3447"/>
                    </a:cubicBezTo>
                    <a:cubicBezTo>
                      <a:pt x="2534" y="3447"/>
                      <a:pt x="2630" y="3441"/>
                      <a:pt x="2727" y="3430"/>
                    </a:cubicBezTo>
                    <a:cubicBezTo>
                      <a:pt x="3001" y="3394"/>
                      <a:pt x="3287" y="3311"/>
                      <a:pt x="3573" y="3311"/>
                    </a:cubicBezTo>
                    <a:cubicBezTo>
                      <a:pt x="3593" y="3310"/>
                      <a:pt x="3613" y="3309"/>
                      <a:pt x="3633" y="3309"/>
                    </a:cubicBezTo>
                    <a:cubicBezTo>
                      <a:pt x="3901" y="3309"/>
                      <a:pt x="4180" y="3384"/>
                      <a:pt x="4347" y="3573"/>
                    </a:cubicBezTo>
                    <a:cubicBezTo>
                      <a:pt x="4418" y="3656"/>
                      <a:pt x="4466" y="3739"/>
                      <a:pt x="4513" y="3835"/>
                    </a:cubicBezTo>
                    <a:cubicBezTo>
                      <a:pt x="5359" y="3596"/>
                      <a:pt x="6180" y="3263"/>
                      <a:pt x="6918" y="2823"/>
                    </a:cubicBezTo>
                    <a:cubicBezTo>
                      <a:pt x="6954" y="2799"/>
                      <a:pt x="7097" y="2715"/>
                      <a:pt x="7264" y="2608"/>
                    </a:cubicBezTo>
                    <a:cubicBezTo>
                      <a:pt x="7085" y="2584"/>
                      <a:pt x="6895" y="2561"/>
                      <a:pt x="6716" y="2525"/>
                    </a:cubicBezTo>
                    <a:cubicBezTo>
                      <a:pt x="6073" y="2406"/>
                      <a:pt x="5442" y="2239"/>
                      <a:pt x="4823" y="2013"/>
                    </a:cubicBezTo>
                    <a:cubicBezTo>
                      <a:pt x="3716" y="1608"/>
                      <a:pt x="2668" y="1013"/>
                      <a:pt x="1787" y="239"/>
                    </a:cubicBezTo>
                    <a:cubicBezTo>
                      <a:pt x="1691" y="167"/>
                      <a:pt x="1620" y="96"/>
                      <a:pt x="1537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5938;p62">
                <a:extLst>
                  <a:ext uri="{FF2B5EF4-FFF2-40B4-BE49-F238E27FC236}">
                    <a16:creationId xmlns:a16="http://schemas.microsoft.com/office/drawing/2014/main" id="{4E14FE04-41DA-52FA-4B29-14F503B0203B}"/>
                  </a:ext>
                </a:extLst>
              </p:cNvPr>
              <p:cNvSpPr/>
              <p:nvPr/>
            </p:nvSpPr>
            <p:spPr>
              <a:xfrm>
                <a:off x="6310060" y="2136895"/>
                <a:ext cx="1232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extrusionOk="0">
                    <a:moveTo>
                      <a:pt x="0" y="12"/>
                    </a:moveTo>
                    <a:lnTo>
                      <a:pt x="0" y="12"/>
                    </a:lnTo>
                    <a:cubicBezTo>
                      <a:pt x="24" y="0"/>
                      <a:pt x="24" y="0"/>
                      <a:pt x="0" y="12"/>
                    </a:cubicBezTo>
                    <a:close/>
                  </a:path>
                </a:pathLst>
              </a:custGeom>
              <a:solidFill>
                <a:srgbClr val="FF5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5939;p62">
                <a:extLst>
                  <a:ext uri="{FF2B5EF4-FFF2-40B4-BE49-F238E27FC236}">
                    <a16:creationId xmlns:a16="http://schemas.microsoft.com/office/drawing/2014/main" id="{7113107F-5C63-3F28-79D3-22B43A4731C5}"/>
                  </a:ext>
                </a:extLst>
              </p:cNvPr>
              <p:cNvSpPr/>
              <p:nvPr/>
            </p:nvSpPr>
            <p:spPr>
              <a:xfrm>
                <a:off x="6540700" y="2295716"/>
                <a:ext cx="180213" cy="18391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3731" extrusionOk="0">
                    <a:moveTo>
                      <a:pt x="2245" y="0"/>
                    </a:moveTo>
                    <a:cubicBezTo>
                      <a:pt x="1750" y="0"/>
                      <a:pt x="1232" y="178"/>
                      <a:pt x="893" y="386"/>
                    </a:cubicBezTo>
                    <a:cubicBezTo>
                      <a:pt x="310" y="779"/>
                      <a:pt x="108" y="1624"/>
                      <a:pt x="24" y="2339"/>
                    </a:cubicBezTo>
                    <a:cubicBezTo>
                      <a:pt x="0" y="2672"/>
                      <a:pt x="24" y="3041"/>
                      <a:pt x="250" y="3303"/>
                    </a:cubicBezTo>
                    <a:cubicBezTo>
                      <a:pt x="500" y="3619"/>
                      <a:pt x="860" y="3730"/>
                      <a:pt x="1227" y="3730"/>
                    </a:cubicBezTo>
                    <a:cubicBezTo>
                      <a:pt x="1578" y="3730"/>
                      <a:pt x="1935" y="3628"/>
                      <a:pt x="2203" y="3505"/>
                    </a:cubicBezTo>
                    <a:cubicBezTo>
                      <a:pt x="2858" y="3208"/>
                      <a:pt x="3358" y="2636"/>
                      <a:pt x="3560" y="1910"/>
                    </a:cubicBezTo>
                    <a:cubicBezTo>
                      <a:pt x="3644" y="1577"/>
                      <a:pt x="3656" y="1208"/>
                      <a:pt x="3537" y="850"/>
                    </a:cubicBezTo>
                    <a:cubicBezTo>
                      <a:pt x="3441" y="529"/>
                      <a:pt x="3239" y="315"/>
                      <a:pt x="3001" y="184"/>
                    </a:cubicBezTo>
                    <a:cubicBezTo>
                      <a:pt x="2778" y="53"/>
                      <a:pt x="2515" y="0"/>
                      <a:pt x="2245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5940;p62">
                <a:extLst>
                  <a:ext uri="{FF2B5EF4-FFF2-40B4-BE49-F238E27FC236}">
                    <a16:creationId xmlns:a16="http://schemas.microsoft.com/office/drawing/2014/main" id="{B35FF347-ECB2-EBF6-0906-E6EBCBC20FD2}"/>
                  </a:ext>
                </a:extLst>
              </p:cNvPr>
              <p:cNvSpPr/>
              <p:nvPr/>
            </p:nvSpPr>
            <p:spPr>
              <a:xfrm>
                <a:off x="6589401" y="2343136"/>
                <a:ext cx="11214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307" extrusionOk="0">
                    <a:moveTo>
                      <a:pt x="1489" y="1"/>
                    </a:moveTo>
                    <a:cubicBezTo>
                      <a:pt x="1317" y="1"/>
                      <a:pt x="1143" y="45"/>
                      <a:pt x="989" y="115"/>
                    </a:cubicBezTo>
                    <a:cubicBezTo>
                      <a:pt x="751" y="222"/>
                      <a:pt x="560" y="365"/>
                      <a:pt x="382" y="543"/>
                    </a:cubicBezTo>
                    <a:cubicBezTo>
                      <a:pt x="215" y="722"/>
                      <a:pt x="108" y="924"/>
                      <a:pt x="24" y="1174"/>
                    </a:cubicBezTo>
                    <a:cubicBezTo>
                      <a:pt x="1" y="1229"/>
                      <a:pt x="45" y="1274"/>
                      <a:pt x="84" y="1274"/>
                    </a:cubicBezTo>
                    <a:cubicBezTo>
                      <a:pt x="104" y="1274"/>
                      <a:pt x="124" y="1262"/>
                      <a:pt x="132" y="1234"/>
                    </a:cubicBezTo>
                    <a:cubicBezTo>
                      <a:pt x="298" y="877"/>
                      <a:pt x="632" y="555"/>
                      <a:pt x="977" y="400"/>
                    </a:cubicBezTo>
                    <a:cubicBezTo>
                      <a:pt x="1072" y="353"/>
                      <a:pt x="1167" y="305"/>
                      <a:pt x="1275" y="293"/>
                    </a:cubicBezTo>
                    <a:cubicBezTo>
                      <a:pt x="1334" y="424"/>
                      <a:pt x="1370" y="579"/>
                      <a:pt x="1346" y="722"/>
                    </a:cubicBezTo>
                    <a:cubicBezTo>
                      <a:pt x="1346" y="817"/>
                      <a:pt x="1322" y="888"/>
                      <a:pt x="1275" y="960"/>
                    </a:cubicBezTo>
                    <a:cubicBezTo>
                      <a:pt x="1263" y="996"/>
                      <a:pt x="1239" y="1019"/>
                      <a:pt x="1215" y="1055"/>
                    </a:cubicBezTo>
                    <a:cubicBezTo>
                      <a:pt x="1203" y="1079"/>
                      <a:pt x="1179" y="1091"/>
                      <a:pt x="1167" y="1115"/>
                    </a:cubicBezTo>
                    <a:cubicBezTo>
                      <a:pt x="1156" y="1127"/>
                      <a:pt x="1156" y="1150"/>
                      <a:pt x="1144" y="1186"/>
                    </a:cubicBezTo>
                    <a:cubicBezTo>
                      <a:pt x="1122" y="1241"/>
                      <a:pt x="1171" y="1306"/>
                      <a:pt x="1226" y="1306"/>
                    </a:cubicBezTo>
                    <a:cubicBezTo>
                      <a:pt x="1230" y="1306"/>
                      <a:pt x="1234" y="1306"/>
                      <a:pt x="1239" y="1305"/>
                    </a:cubicBezTo>
                    <a:cubicBezTo>
                      <a:pt x="1287" y="1293"/>
                      <a:pt x="1322" y="1293"/>
                      <a:pt x="1346" y="1258"/>
                    </a:cubicBezTo>
                    <a:cubicBezTo>
                      <a:pt x="1382" y="1246"/>
                      <a:pt x="1394" y="1210"/>
                      <a:pt x="1406" y="1198"/>
                    </a:cubicBezTo>
                    <a:cubicBezTo>
                      <a:pt x="1453" y="1174"/>
                      <a:pt x="1477" y="1115"/>
                      <a:pt x="1513" y="1067"/>
                    </a:cubicBezTo>
                    <a:cubicBezTo>
                      <a:pt x="1560" y="972"/>
                      <a:pt x="1584" y="877"/>
                      <a:pt x="1596" y="769"/>
                    </a:cubicBezTo>
                    <a:cubicBezTo>
                      <a:pt x="1620" y="591"/>
                      <a:pt x="1572" y="424"/>
                      <a:pt x="1501" y="281"/>
                    </a:cubicBezTo>
                    <a:cubicBezTo>
                      <a:pt x="1560" y="281"/>
                      <a:pt x="1596" y="293"/>
                      <a:pt x="1656" y="305"/>
                    </a:cubicBezTo>
                    <a:cubicBezTo>
                      <a:pt x="1751" y="341"/>
                      <a:pt x="1822" y="376"/>
                      <a:pt x="1894" y="436"/>
                    </a:cubicBezTo>
                    <a:cubicBezTo>
                      <a:pt x="1953" y="484"/>
                      <a:pt x="2013" y="591"/>
                      <a:pt x="2096" y="615"/>
                    </a:cubicBezTo>
                    <a:cubicBezTo>
                      <a:pt x="2112" y="624"/>
                      <a:pt x="2129" y="629"/>
                      <a:pt x="2145" y="629"/>
                    </a:cubicBezTo>
                    <a:cubicBezTo>
                      <a:pt x="2190" y="629"/>
                      <a:pt x="2230" y="595"/>
                      <a:pt x="2239" y="543"/>
                    </a:cubicBezTo>
                    <a:cubicBezTo>
                      <a:pt x="2275" y="424"/>
                      <a:pt x="2156" y="293"/>
                      <a:pt x="2072" y="222"/>
                    </a:cubicBezTo>
                    <a:cubicBezTo>
                      <a:pt x="1989" y="126"/>
                      <a:pt x="1882" y="67"/>
                      <a:pt x="1763" y="43"/>
                    </a:cubicBezTo>
                    <a:cubicBezTo>
                      <a:pt x="1675" y="14"/>
                      <a:pt x="1582" y="1"/>
                      <a:pt x="1489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5943;p62">
                <a:extLst>
                  <a:ext uri="{FF2B5EF4-FFF2-40B4-BE49-F238E27FC236}">
                    <a16:creationId xmlns:a16="http://schemas.microsoft.com/office/drawing/2014/main" id="{E9E7CA1F-684B-5036-4083-0B46314A6F53}"/>
                  </a:ext>
                </a:extLst>
              </p:cNvPr>
              <p:cNvSpPr/>
              <p:nvPr/>
            </p:nvSpPr>
            <p:spPr>
              <a:xfrm>
                <a:off x="6082920" y="2367980"/>
                <a:ext cx="168778" cy="72214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1465" extrusionOk="0">
                    <a:moveTo>
                      <a:pt x="384" y="0"/>
                    </a:moveTo>
                    <a:cubicBezTo>
                      <a:pt x="328" y="0"/>
                      <a:pt x="288" y="11"/>
                      <a:pt x="262" y="39"/>
                    </a:cubicBezTo>
                    <a:cubicBezTo>
                      <a:pt x="1" y="384"/>
                      <a:pt x="560" y="1325"/>
                      <a:pt x="1584" y="1456"/>
                    </a:cubicBezTo>
                    <a:cubicBezTo>
                      <a:pt x="1631" y="1461"/>
                      <a:pt x="1678" y="1464"/>
                      <a:pt x="1724" y="1464"/>
                    </a:cubicBezTo>
                    <a:cubicBezTo>
                      <a:pt x="2682" y="1464"/>
                      <a:pt x="3423" y="339"/>
                      <a:pt x="3049" y="146"/>
                    </a:cubicBezTo>
                    <a:cubicBezTo>
                      <a:pt x="2939" y="85"/>
                      <a:pt x="2832" y="64"/>
                      <a:pt x="2717" y="64"/>
                    </a:cubicBezTo>
                    <a:cubicBezTo>
                      <a:pt x="2456" y="64"/>
                      <a:pt x="2154" y="173"/>
                      <a:pt x="1697" y="173"/>
                    </a:cubicBezTo>
                    <a:cubicBezTo>
                      <a:pt x="1653" y="173"/>
                      <a:pt x="1607" y="172"/>
                      <a:pt x="1560" y="170"/>
                    </a:cubicBezTo>
                    <a:cubicBezTo>
                      <a:pt x="989" y="151"/>
                      <a:pt x="587" y="0"/>
                      <a:pt x="384" y="0"/>
                    </a:cubicBezTo>
                    <a:close/>
                  </a:path>
                </a:pathLst>
              </a:custGeom>
              <a:solidFill>
                <a:srgbClr val="B2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5944;p62">
                <a:extLst>
                  <a:ext uri="{FF2B5EF4-FFF2-40B4-BE49-F238E27FC236}">
                    <a16:creationId xmlns:a16="http://schemas.microsoft.com/office/drawing/2014/main" id="{DD3D7830-6BEF-F577-7361-A7A88A1DA336}"/>
                  </a:ext>
                </a:extLst>
              </p:cNvPr>
              <p:cNvSpPr/>
              <p:nvPr/>
            </p:nvSpPr>
            <p:spPr>
              <a:xfrm>
                <a:off x="6135761" y="2385479"/>
                <a:ext cx="102726" cy="54813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112" extrusionOk="0">
                    <a:moveTo>
                      <a:pt x="1811" y="0"/>
                    </a:moveTo>
                    <a:cubicBezTo>
                      <a:pt x="1537" y="0"/>
                      <a:pt x="1226" y="120"/>
                      <a:pt x="1024" y="208"/>
                    </a:cubicBezTo>
                    <a:cubicBezTo>
                      <a:pt x="655" y="375"/>
                      <a:pt x="286" y="613"/>
                      <a:pt x="0" y="946"/>
                    </a:cubicBezTo>
                    <a:cubicBezTo>
                      <a:pt x="143" y="1030"/>
                      <a:pt x="322" y="1065"/>
                      <a:pt x="524" y="1101"/>
                    </a:cubicBezTo>
                    <a:cubicBezTo>
                      <a:pt x="577" y="1108"/>
                      <a:pt x="629" y="1112"/>
                      <a:pt x="681" y="1112"/>
                    </a:cubicBezTo>
                    <a:cubicBezTo>
                      <a:pt x="1408" y="1112"/>
                      <a:pt x="1995" y="442"/>
                      <a:pt x="2084" y="53"/>
                    </a:cubicBezTo>
                    <a:cubicBezTo>
                      <a:pt x="2002" y="16"/>
                      <a:pt x="1909" y="0"/>
                      <a:pt x="1811" y="0"/>
                    </a:cubicBezTo>
                    <a:close/>
                  </a:path>
                </a:pathLst>
              </a:custGeom>
              <a:solidFill>
                <a:srgbClr val="FF5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5945;p62">
                <a:extLst>
                  <a:ext uri="{FF2B5EF4-FFF2-40B4-BE49-F238E27FC236}">
                    <a16:creationId xmlns:a16="http://schemas.microsoft.com/office/drawing/2014/main" id="{3F199B19-1CD6-0EB9-F817-47F2F328A012}"/>
                  </a:ext>
                </a:extLst>
              </p:cNvPr>
              <p:cNvSpPr/>
              <p:nvPr/>
            </p:nvSpPr>
            <p:spPr>
              <a:xfrm>
                <a:off x="6100517" y="2247952"/>
                <a:ext cx="64622" cy="113126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295" extrusionOk="0">
                    <a:moveTo>
                      <a:pt x="1075" y="1"/>
                    </a:moveTo>
                    <a:cubicBezTo>
                      <a:pt x="1043" y="1"/>
                      <a:pt x="1013" y="16"/>
                      <a:pt x="1001" y="45"/>
                    </a:cubicBezTo>
                    <a:cubicBezTo>
                      <a:pt x="929" y="164"/>
                      <a:pt x="941" y="379"/>
                      <a:pt x="941" y="510"/>
                    </a:cubicBezTo>
                    <a:lnTo>
                      <a:pt x="941" y="986"/>
                    </a:lnTo>
                    <a:lnTo>
                      <a:pt x="941" y="1236"/>
                    </a:lnTo>
                    <a:cubicBezTo>
                      <a:pt x="941" y="1284"/>
                      <a:pt x="953" y="1391"/>
                      <a:pt x="929" y="1415"/>
                    </a:cubicBezTo>
                    <a:cubicBezTo>
                      <a:pt x="911" y="1438"/>
                      <a:pt x="880" y="1446"/>
                      <a:pt x="845" y="1446"/>
                    </a:cubicBezTo>
                    <a:cubicBezTo>
                      <a:pt x="791" y="1446"/>
                      <a:pt x="728" y="1424"/>
                      <a:pt x="691" y="1403"/>
                    </a:cubicBezTo>
                    <a:cubicBezTo>
                      <a:pt x="581" y="1359"/>
                      <a:pt x="451" y="1294"/>
                      <a:pt x="328" y="1294"/>
                    </a:cubicBezTo>
                    <a:cubicBezTo>
                      <a:pt x="318" y="1294"/>
                      <a:pt x="308" y="1295"/>
                      <a:pt x="298" y="1295"/>
                    </a:cubicBezTo>
                    <a:cubicBezTo>
                      <a:pt x="179" y="1319"/>
                      <a:pt x="72" y="1391"/>
                      <a:pt x="48" y="1510"/>
                    </a:cubicBezTo>
                    <a:cubicBezTo>
                      <a:pt x="1" y="1641"/>
                      <a:pt x="72" y="1772"/>
                      <a:pt x="120" y="1903"/>
                    </a:cubicBezTo>
                    <a:cubicBezTo>
                      <a:pt x="179" y="2046"/>
                      <a:pt x="275" y="2177"/>
                      <a:pt x="370" y="2284"/>
                    </a:cubicBezTo>
                    <a:cubicBezTo>
                      <a:pt x="380" y="2291"/>
                      <a:pt x="390" y="2295"/>
                      <a:pt x="400" y="2295"/>
                    </a:cubicBezTo>
                    <a:cubicBezTo>
                      <a:pt x="435" y="2295"/>
                      <a:pt x="462" y="2252"/>
                      <a:pt x="453" y="2224"/>
                    </a:cubicBezTo>
                    <a:cubicBezTo>
                      <a:pt x="406" y="2069"/>
                      <a:pt x="346" y="1938"/>
                      <a:pt x="298" y="1784"/>
                    </a:cubicBezTo>
                    <a:cubicBezTo>
                      <a:pt x="286" y="1748"/>
                      <a:pt x="251" y="1653"/>
                      <a:pt x="286" y="1617"/>
                    </a:cubicBezTo>
                    <a:cubicBezTo>
                      <a:pt x="302" y="1594"/>
                      <a:pt x="326" y="1586"/>
                      <a:pt x="354" y="1586"/>
                    </a:cubicBezTo>
                    <a:cubicBezTo>
                      <a:pt x="371" y="1586"/>
                      <a:pt x="388" y="1589"/>
                      <a:pt x="406" y="1593"/>
                    </a:cubicBezTo>
                    <a:cubicBezTo>
                      <a:pt x="525" y="1617"/>
                      <a:pt x="644" y="1700"/>
                      <a:pt x="763" y="1724"/>
                    </a:cubicBezTo>
                    <a:cubicBezTo>
                      <a:pt x="805" y="1738"/>
                      <a:pt x="849" y="1745"/>
                      <a:pt x="892" y="1745"/>
                    </a:cubicBezTo>
                    <a:cubicBezTo>
                      <a:pt x="958" y="1745"/>
                      <a:pt x="1022" y="1729"/>
                      <a:pt x="1072" y="1700"/>
                    </a:cubicBezTo>
                    <a:cubicBezTo>
                      <a:pt x="1310" y="1569"/>
                      <a:pt x="1251" y="1212"/>
                      <a:pt x="1251" y="950"/>
                    </a:cubicBezTo>
                    <a:lnTo>
                      <a:pt x="1251" y="498"/>
                    </a:lnTo>
                    <a:cubicBezTo>
                      <a:pt x="1239" y="343"/>
                      <a:pt x="1251" y="164"/>
                      <a:pt x="1168" y="45"/>
                    </a:cubicBezTo>
                    <a:cubicBezTo>
                      <a:pt x="1144" y="16"/>
                      <a:pt x="1108" y="1"/>
                      <a:pt x="1075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5946;p62">
                <a:extLst>
                  <a:ext uri="{FF2B5EF4-FFF2-40B4-BE49-F238E27FC236}">
                    <a16:creationId xmlns:a16="http://schemas.microsoft.com/office/drawing/2014/main" id="{405D6299-4ED1-B5A4-F920-33F8D16BC5DD}"/>
                  </a:ext>
                </a:extLst>
              </p:cNvPr>
              <p:cNvSpPr/>
              <p:nvPr/>
            </p:nvSpPr>
            <p:spPr>
              <a:xfrm>
                <a:off x="6246078" y="2260127"/>
                <a:ext cx="41701" cy="62897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76" extrusionOk="0">
                    <a:moveTo>
                      <a:pt x="441" y="1"/>
                    </a:moveTo>
                    <a:cubicBezTo>
                      <a:pt x="215" y="1"/>
                      <a:pt x="24" y="275"/>
                      <a:pt x="12" y="620"/>
                    </a:cubicBezTo>
                    <a:cubicBezTo>
                      <a:pt x="0" y="977"/>
                      <a:pt x="167" y="1263"/>
                      <a:pt x="393" y="1275"/>
                    </a:cubicBezTo>
                    <a:cubicBezTo>
                      <a:pt x="398" y="1275"/>
                      <a:pt x="402" y="1275"/>
                      <a:pt x="407" y="1275"/>
                    </a:cubicBezTo>
                    <a:cubicBezTo>
                      <a:pt x="627" y="1275"/>
                      <a:pt x="810" y="994"/>
                      <a:pt x="822" y="644"/>
                    </a:cubicBezTo>
                    <a:cubicBezTo>
                      <a:pt x="846" y="298"/>
                      <a:pt x="667" y="13"/>
                      <a:pt x="4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5947;p62">
                <a:extLst>
                  <a:ext uri="{FF2B5EF4-FFF2-40B4-BE49-F238E27FC236}">
                    <a16:creationId xmlns:a16="http://schemas.microsoft.com/office/drawing/2014/main" id="{D2B3EE72-3B82-ACC6-9A79-F919198A7773}"/>
                  </a:ext>
                </a:extLst>
              </p:cNvPr>
              <p:cNvSpPr/>
              <p:nvPr/>
            </p:nvSpPr>
            <p:spPr>
              <a:xfrm>
                <a:off x="6058273" y="2255444"/>
                <a:ext cx="33519" cy="52299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1" extrusionOk="0">
                    <a:moveTo>
                      <a:pt x="358" y="0"/>
                    </a:moveTo>
                    <a:cubicBezTo>
                      <a:pt x="167" y="0"/>
                      <a:pt x="24" y="227"/>
                      <a:pt x="12" y="524"/>
                    </a:cubicBezTo>
                    <a:cubicBezTo>
                      <a:pt x="0" y="822"/>
                      <a:pt x="143" y="1060"/>
                      <a:pt x="322" y="1060"/>
                    </a:cubicBezTo>
                    <a:cubicBezTo>
                      <a:pt x="501" y="1060"/>
                      <a:pt x="667" y="834"/>
                      <a:pt x="667" y="536"/>
                    </a:cubicBezTo>
                    <a:cubicBezTo>
                      <a:pt x="679" y="239"/>
                      <a:pt x="536" y="0"/>
                      <a:pt x="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5948;p62">
                <a:extLst>
                  <a:ext uri="{FF2B5EF4-FFF2-40B4-BE49-F238E27FC236}">
                    <a16:creationId xmlns:a16="http://schemas.microsoft.com/office/drawing/2014/main" id="{BE369F52-3BD4-8FDF-E341-AE69140A7E77}"/>
                  </a:ext>
                </a:extLst>
              </p:cNvPr>
              <p:cNvSpPr/>
              <p:nvPr/>
            </p:nvSpPr>
            <p:spPr>
              <a:xfrm>
                <a:off x="6206743" y="2167999"/>
                <a:ext cx="83403" cy="53877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093" extrusionOk="0">
                    <a:moveTo>
                      <a:pt x="310" y="0"/>
                    </a:moveTo>
                    <a:cubicBezTo>
                      <a:pt x="233" y="0"/>
                      <a:pt x="156" y="12"/>
                      <a:pt x="96" y="48"/>
                    </a:cubicBezTo>
                    <a:cubicBezTo>
                      <a:pt x="13" y="96"/>
                      <a:pt x="1" y="227"/>
                      <a:pt x="132" y="274"/>
                    </a:cubicBezTo>
                    <a:cubicBezTo>
                      <a:pt x="275" y="334"/>
                      <a:pt x="406" y="322"/>
                      <a:pt x="513" y="334"/>
                    </a:cubicBezTo>
                    <a:cubicBezTo>
                      <a:pt x="608" y="346"/>
                      <a:pt x="715" y="358"/>
                      <a:pt x="822" y="393"/>
                    </a:cubicBezTo>
                    <a:cubicBezTo>
                      <a:pt x="1191" y="500"/>
                      <a:pt x="1465" y="751"/>
                      <a:pt x="1596" y="1012"/>
                    </a:cubicBezTo>
                    <a:cubicBezTo>
                      <a:pt x="1608" y="1048"/>
                      <a:pt x="1620" y="1060"/>
                      <a:pt x="1644" y="1072"/>
                    </a:cubicBezTo>
                    <a:cubicBezTo>
                      <a:pt x="1658" y="1086"/>
                      <a:pt x="1668" y="1092"/>
                      <a:pt x="1675" y="1092"/>
                    </a:cubicBezTo>
                    <a:cubicBezTo>
                      <a:pt x="1691" y="1092"/>
                      <a:pt x="1691" y="1061"/>
                      <a:pt x="1691" y="1036"/>
                    </a:cubicBezTo>
                    <a:cubicBezTo>
                      <a:pt x="1691" y="1001"/>
                      <a:pt x="1691" y="989"/>
                      <a:pt x="1668" y="953"/>
                    </a:cubicBezTo>
                    <a:cubicBezTo>
                      <a:pt x="1644" y="715"/>
                      <a:pt x="1489" y="524"/>
                      <a:pt x="1322" y="381"/>
                    </a:cubicBezTo>
                    <a:cubicBezTo>
                      <a:pt x="1203" y="274"/>
                      <a:pt x="1049" y="167"/>
                      <a:pt x="870" y="108"/>
                    </a:cubicBezTo>
                    <a:cubicBezTo>
                      <a:pt x="763" y="84"/>
                      <a:pt x="644" y="48"/>
                      <a:pt x="525" y="24"/>
                    </a:cubicBezTo>
                    <a:cubicBezTo>
                      <a:pt x="465" y="12"/>
                      <a:pt x="388" y="0"/>
                      <a:pt x="310" y="0"/>
                    </a:cubicBezTo>
                    <a:close/>
                  </a:path>
                </a:pathLst>
              </a:custGeom>
              <a:solidFill>
                <a:srgbClr val="B24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5949;p62">
                <a:extLst>
                  <a:ext uri="{FF2B5EF4-FFF2-40B4-BE49-F238E27FC236}">
                    <a16:creationId xmlns:a16="http://schemas.microsoft.com/office/drawing/2014/main" id="{F770C297-9F6B-65E8-B1D6-C2168FFF31E6}"/>
                  </a:ext>
                </a:extLst>
              </p:cNvPr>
              <p:cNvSpPr/>
              <p:nvPr/>
            </p:nvSpPr>
            <p:spPr>
              <a:xfrm>
                <a:off x="6061773" y="2163316"/>
                <a:ext cx="62848" cy="4470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907" extrusionOk="0">
                    <a:moveTo>
                      <a:pt x="918" y="0"/>
                    </a:moveTo>
                    <a:cubicBezTo>
                      <a:pt x="834" y="0"/>
                      <a:pt x="739" y="12"/>
                      <a:pt x="668" y="24"/>
                    </a:cubicBezTo>
                    <a:cubicBezTo>
                      <a:pt x="537" y="72"/>
                      <a:pt x="418" y="143"/>
                      <a:pt x="310" y="238"/>
                    </a:cubicBezTo>
                    <a:cubicBezTo>
                      <a:pt x="180" y="357"/>
                      <a:pt x="60" y="536"/>
                      <a:pt x="13" y="750"/>
                    </a:cubicBezTo>
                    <a:cubicBezTo>
                      <a:pt x="1" y="786"/>
                      <a:pt x="1" y="798"/>
                      <a:pt x="1" y="834"/>
                    </a:cubicBezTo>
                    <a:cubicBezTo>
                      <a:pt x="1" y="866"/>
                      <a:pt x="1" y="907"/>
                      <a:pt x="18" y="907"/>
                    </a:cubicBezTo>
                    <a:cubicBezTo>
                      <a:pt x="20" y="907"/>
                      <a:pt x="22" y="906"/>
                      <a:pt x="25" y="905"/>
                    </a:cubicBezTo>
                    <a:cubicBezTo>
                      <a:pt x="25" y="893"/>
                      <a:pt x="37" y="869"/>
                      <a:pt x="60" y="846"/>
                    </a:cubicBezTo>
                    <a:cubicBezTo>
                      <a:pt x="180" y="595"/>
                      <a:pt x="382" y="381"/>
                      <a:pt x="668" y="334"/>
                    </a:cubicBezTo>
                    <a:cubicBezTo>
                      <a:pt x="739" y="322"/>
                      <a:pt x="811" y="322"/>
                      <a:pt x="906" y="322"/>
                    </a:cubicBezTo>
                    <a:cubicBezTo>
                      <a:pt x="947" y="322"/>
                      <a:pt x="992" y="325"/>
                      <a:pt x="1040" y="325"/>
                    </a:cubicBezTo>
                    <a:cubicBezTo>
                      <a:pt x="1087" y="325"/>
                      <a:pt x="1138" y="322"/>
                      <a:pt x="1192" y="310"/>
                    </a:cubicBezTo>
                    <a:cubicBezTo>
                      <a:pt x="1275" y="262"/>
                      <a:pt x="1275" y="143"/>
                      <a:pt x="1227" y="84"/>
                    </a:cubicBezTo>
                    <a:cubicBezTo>
                      <a:pt x="1156" y="0"/>
                      <a:pt x="1013" y="0"/>
                      <a:pt x="918" y="0"/>
                    </a:cubicBezTo>
                    <a:close/>
                  </a:path>
                </a:pathLst>
              </a:custGeom>
              <a:solidFill>
                <a:srgbClr val="B24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5784;p62">
              <a:extLst>
                <a:ext uri="{FF2B5EF4-FFF2-40B4-BE49-F238E27FC236}">
                  <a16:creationId xmlns:a16="http://schemas.microsoft.com/office/drawing/2014/main" id="{ABA5C715-B5FA-8174-C295-1D5583580DE7}"/>
                </a:ext>
              </a:extLst>
            </p:cNvPr>
            <p:cNvGrpSpPr/>
            <p:nvPr/>
          </p:nvGrpSpPr>
          <p:grpSpPr>
            <a:xfrm>
              <a:off x="5945155" y="2321428"/>
              <a:ext cx="1218838" cy="2542285"/>
              <a:chOff x="4674383" y="1818020"/>
              <a:chExt cx="1065260" cy="2304979"/>
            </a:xfrm>
          </p:grpSpPr>
          <p:sp>
            <p:nvSpPr>
              <p:cNvPr id="29" name="Google Shape;5785;p62">
                <a:extLst>
                  <a:ext uri="{FF2B5EF4-FFF2-40B4-BE49-F238E27FC236}">
                    <a16:creationId xmlns:a16="http://schemas.microsoft.com/office/drawing/2014/main" id="{57C66CF7-57B7-405B-C698-4B4370851AB3}"/>
                  </a:ext>
                </a:extLst>
              </p:cNvPr>
              <p:cNvSpPr/>
              <p:nvPr/>
            </p:nvSpPr>
            <p:spPr>
              <a:xfrm>
                <a:off x="4787756" y="3281473"/>
                <a:ext cx="68024" cy="63932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297" extrusionOk="0">
                    <a:moveTo>
                      <a:pt x="323" y="0"/>
                    </a:moveTo>
                    <a:cubicBezTo>
                      <a:pt x="288" y="0"/>
                      <a:pt x="258" y="10"/>
                      <a:pt x="237" y="33"/>
                    </a:cubicBezTo>
                    <a:cubicBezTo>
                      <a:pt x="94" y="176"/>
                      <a:pt x="475" y="593"/>
                      <a:pt x="475" y="593"/>
                    </a:cubicBezTo>
                    <a:cubicBezTo>
                      <a:pt x="475" y="593"/>
                      <a:pt x="278" y="498"/>
                      <a:pt x="156" y="498"/>
                    </a:cubicBezTo>
                    <a:cubicBezTo>
                      <a:pt x="50" y="498"/>
                      <a:pt x="0" y="571"/>
                      <a:pt x="189" y="843"/>
                    </a:cubicBezTo>
                    <a:cubicBezTo>
                      <a:pt x="458" y="1235"/>
                      <a:pt x="918" y="1296"/>
                      <a:pt x="1181" y="1296"/>
                    </a:cubicBezTo>
                    <a:cubicBezTo>
                      <a:pt x="1301" y="1296"/>
                      <a:pt x="1380" y="1283"/>
                      <a:pt x="1380" y="1283"/>
                    </a:cubicBezTo>
                    <a:lnTo>
                      <a:pt x="832" y="259"/>
                    </a:lnTo>
                    <a:cubicBezTo>
                      <a:pt x="832" y="259"/>
                      <a:pt x="506" y="0"/>
                      <a:pt x="323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5786;p62">
                <a:extLst>
                  <a:ext uri="{FF2B5EF4-FFF2-40B4-BE49-F238E27FC236}">
                    <a16:creationId xmlns:a16="http://schemas.microsoft.com/office/drawing/2014/main" id="{06766813-E5A3-FA7F-3709-F342FAA3407C}"/>
                  </a:ext>
                </a:extLst>
              </p:cNvPr>
              <p:cNvSpPr/>
              <p:nvPr/>
            </p:nvSpPr>
            <p:spPr>
              <a:xfrm>
                <a:off x="4808804" y="3203837"/>
                <a:ext cx="146152" cy="142406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889" extrusionOk="0">
                    <a:moveTo>
                      <a:pt x="1791" y="0"/>
                    </a:moveTo>
                    <a:cubicBezTo>
                      <a:pt x="1261" y="0"/>
                      <a:pt x="0" y="879"/>
                      <a:pt x="0" y="1001"/>
                    </a:cubicBezTo>
                    <a:cubicBezTo>
                      <a:pt x="0" y="1156"/>
                      <a:pt x="560" y="2787"/>
                      <a:pt x="857" y="2882"/>
                    </a:cubicBezTo>
                    <a:cubicBezTo>
                      <a:pt x="874" y="2887"/>
                      <a:pt x="894" y="2889"/>
                      <a:pt x="917" y="2889"/>
                    </a:cubicBezTo>
                    <a:cubicBezTo>
                      <a:pt x="1320" y="2889"/>
                      <a:pt x="2709" y="2233"/>
                      <a:pt x="2822" y="1715"/>
                    </a:cubicBezTo>
                    <a:cubicBezTo>
                      <a:pt x="2965" y="1168"/>
                      <a:pt x="1988" y="84"/>
                      <a:pt x="1988" y="84"/>
                    </a:cubicBezTo>
                    <a:cubicBezTo>
                      <a:pt x="1950" y="25"/>
                      <a:pt x="1881" y="0"/>
                      <a:pt x="1791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5787;p62">
                <a:extLst>
                  <a:ext uri="{FF2B5EF4-FFF2-40B4-BE49-F238E27FC236}">
                    <a16:creationId xmlns:a16="http://schemas.microsoft.com/office/drawing/2014/main" id="{3C840BE4-E8D5-206E-B0D2-E3F008FB74AD}"/>
                  </a:ext>
                </a:extLst>
              </p:cNvPr>
              <p:cNvSpPr/>
              <p:nvPr/>
            </p:nvSpPr>
            <p:spPr>
              <a:xfrm>
                <a:off x="4818761" y="3290149"/>
                <a:ext cx="21196" cy="4288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870" extrusionOk="0">
                    <a:moveTo>
                      <a:pt x="37" y="0"/>
                    </a:moveTo>
                    <a:cubicBezTo>
                      <a:pt x="20" y="0"/>
                      <a:pt x="0" y="21"/>
                      <a:pt x="0" y="36"/>
                    </a:cubicBezTo>
                    <a:cubicBezTo>
                      <a:pt x="36" y="191"/>
                      <a:pt x="72" y="334"/>
                      <a:pt x="155" y="488"/>
                    </a:cubicBezTo>
                    <a:cubicBezTo>
                      <a:pt x="179" y="560"/>
                      <a:pt x="227" y="619"/>
                      <a:pt x="251" y="691"/>
                    </a:cubicBezTo>
                    <a:cubicBezTo>
                      <a:pt x="274" y="726"/>
                      <a:pt x="298" y="750"/>
                      <a:pt x="334" y="798"/>
                    </a:cubicBezTo>
                    <a:cubicBezTo>
                      <a:pt x="346" y="834"/>
                      <a:pt x="370" y="857"/>
                      <a:pt x="405" y="869"/>
                    </a:cubicBezTo>
                    <a:cubicBezTo>
                      <a:pt x="417" y="869"/>
                      <a:pt x="429" y="869"/>
                      <a:pt x="429" y="857"/>
                    </a:cubicBezTo>
                    <a:cubicBezTo>
                      <a:pt x="429" y="798"/>
                      <a:pt x="417" y="786"/>
                      <a:pt x="393" y="750"/>
                    </a:cubicBezTo>
                    <a:cubicBezTo>
                      <a:pt x="381" y="726"/>
                      <a:pt x="346" y="691"/>
                      <a:pt x="334" y="667"/>
                    </a:cubicBezTo>
                    <a:cubicBezTo>
                      <a:pt x="286" y="607"/>
                      <a:pt x="251" y="536"/>
                      <a:pt x="215" y="453"/>
                    </a:cubicBezTo>
                    <a:cubicBezTo>
                      <a:pt x="155" y="322"/>
                      <a:pt x="96" y="179"/>
                      <a:pt x="60" y="24"/>
                    </a:cubicBezTo>
                    <a:cubicBezTo>
                      <a:pt x="56" y="7"/>
                      <a:pt x="47" y="0"/>
                      <a:pt x="37" y="0"/>
                    </a:cubicBezTo>
                    <a:close/>
                  </a:path>
                </a:pathLst>
              </a:custGeom>
              <a:solidFill>
                <a:srgbClr val="C44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5788;p62">
                <a:extLst>
                  <a:ext uri="{FF2B5EF4-FFF2-40B4-BE49-F238E27FC236}">
                    <a16:creationId xmlns:a16="http://schemas.microsoft.com/office/drawing/2014/main" id="{5F302BD0-E86D-C441-B765-789D2B516BB7}"/>
                  </a:ext>
                </a:extLst>
              </p:cNvPr>
              <p:cNvSpPr/>
              <p:nvPr/>
            </p:nvSpPr>
            <p:spPr>
              <a:xfrm>
                <a:off x="4674383" y="2659842"/>
                <a:ext cx="389756" cy="628578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12752" extrusionOk="0">
                    <a:moveTo>
                      <a:pt x="6965" y="1"/>
                    </a:moveTo>
                    <a:cubicBezTo>
                      <a:pt x="5886" y="1"/>
                      <a:pt x="2558" y="2522"/>
                      <a:pt x="1298" y="4429"/>
                    </a:cubicBezTo>
                    <a:cubicBezTo>
                      <a:pt x="1" y="6382"/>
                      <a:pt x="1024" y="9060"/>
                      <a:pt x="2156" y="11989"/>
                    </a:cubicBezTo>
                    <a:cubicBezTo>
                      <a:pt x="2167" y="12025"/>
                      <a:pt x="2167" y="12037"/>
                      <a:pt x="2191" y="12073"/>
                    </a:cubicBezTo>
                    <a:cubicBezTo>
                      <a:pt x="2275" y="12287"/>
                      <a:pt x="2370" y="12525"/>
                      <a:pt x="2453" y="12751"/>
                    </a:cubicBezTo>
                    <a:lnTo>
                      <a:pt x="5085" y="10894"/>
                    </a:lnTo>
                    <a:cubicBezTo>
                      <a:pt x="5085" y="10894"/>
                      <a:pt x="4965" y="10608"/>
                      <a:pt x="4787" y="10168"/>
                    </a:cubicBezTo>
                    <a:cubicBezTo>
                      <a:pt x="4775" y="10132"/>
                      <a:pt x="4775" y="10108"/>
                      <a:pt x="4763" y="10073"/>
                    </a:cubicBezTo>
                    <a:cubicBezTo>
                      <a:pt x="4370" y="9060"/>
                      <a:pt x="3811" y="7370"/>
                      <a:pt x="3942" y="6441"/>
                    </a:cubicBezTo>
                    <a:cubicBezTo>
                      <a:pt x="4156" y="5072"/>
                      <a:pt x="5918" y="4334"/>
                      <a:pt x="6918" y="3822"/>
                    </a:cubicBezTo>
                    <a:cubicBezTo>
                      <a:pt x="7728" y="3417"/>
                      <a:pt x="7906" y="536"/>
                      <a:pt x="7192" y="59"/>
                    </a:cubicBezTo>
                    <a:cubicBezTo>
                      <a:pt x="7135" y="20"/>
                      <a:pt x="7058" y="1"/>
                      <a:pt x="6965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5789;p62">
                <a:extLst>
                  <a:ext uri="{FF2B5EF4-FFF2-40B4-BE49-F238E27FC236}">
                    <a16:creationId xmlns:a16="http://schemas.microsoft.com/office/drawing/2014/main" id="{14398985-23A1-5A45-C995-FAEFDDAD925A}"/>
                  </a:ext>
                </a:extLst>
              </p:cNvPr>
              <p:cNvSpPr/>
              <p:nvPr/>
            </p:nvSpPr>
            <p:spPr>
              <a:xfrm>
                <a:off x="4816395" y="2814769"/>
                <a:ext cx="223098" cy="434908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8823" extrusionOk="0">
                    <a:moveTo>
                      <a:pt x="4525" y="0"/>
                    </a:moveTo>
                    <a:lnTo>
                      <a:pt x="4525" y="0"/>
                    </a:lnTo>
                    <a:cubicBezTo>
                      <a:pt x="4454" y="12"/>
                      <a:pt x="4382" y="36"/>
                      <a:pt x="4311" y="83"/>
                    </a:cubicBezTo>
                    <a:cubicBezTo>
                      <a:pt x="3549" y="441"/>
                      <a:pt x="2787" y="845"/>
                      <a:pt x="2132" y="1369"/>
                    </a:cubicBezTo>
                    <a:cubicBezTo>
                      <a:pt x="1513" y="1857"/>
                      <a:pt x="941" y="2453"/>
                      <a:pt x="572" y="3167"/>
                    </a:cubicBezTo>
                    <a:cubicBezTo>
                      <a:pt x="156" y="3965"/>
                      <a:pt x="1" y="4846"/>
                      <a:pt x="48" y="5739"/>
                    </a:cubicBezTo>
                    <a:cubicBezTo>
                      <a:pt x="84" y="6370"/>
                      <a:pt x="191" y="6977"/>
                      <a:pt x="334" y="7584"/>
                    </a:cubicBezTo>
                    <a:cubicBezTo>
                      <a:pt x="441" y="8001"/>
                      <a:pt x="572" y="8418"/>
                      <a:pt x="703" y="8823"/>
                    </a:cubicBezTo>
                    <a:lnTo>
                      <a:pt x="2227" y="7751"/>
                    </a:lnTo>
                    <a:cubicBezTo>
                      <a:pt x="2227" y="7751"/>
                      <a:pt x="2084" y="7465"/>
                      <a:pt x="1930" y="7025"/>
                    </a:cubicBezTo>
                    <a:cubicBezTo>
                      <a:pt x="1918" y="6989"/>
                      <a:pt x="1918" y="6965"/>
                      <a:pt x="1894" y="6930"/>
                    </a:cubicBezTo>
                    <a:cubicBezTo>
                      <a:pt x="1513" y="5917"/>
                      <a:pt x="930" y="4227"/>
                      <a:pt x="1084" y="3298"/>
                    </a:cubicBezTo>
                    <a:cubicBezTo>
                      <a:pt x="1287" y="1929"/>
                      <a:pt x="3061" y="1191"/>
                      <a:pt x="4061" y="679"/>
                    </a:cubicBezTo>
                    <a:cubicBezTo>
                      <a:pt x="4251" y="572"/>
                      <a:pt x="4418" y="322"/>
                      <a:pt x="4525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5790;p62">
                <a:extLst>
                  <a:ext uri="{FF2B5EF4-FFF2-40B4-BE49-F238E27FC236}">
                    <a16:creationId xmlns:a16="http://schemas.microsoft.com/office/drawing/2014/main" id="{3B1DC78A-CB1B-B887-0A7A-EE40DDAA9E6B}"/>
                  </a:ext>
                </a:extLst>
              </p:cNvPr>
              <p:cNvSpPr/>
              <p:nvPr/>
            </p:nvSpPr>
            <p:spPr>
              <a:xfrm>
                <a:off x="4782383" y="3155727"/>
                <a:ext cx="129146" cy="99226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2013" extrusionOk="0">
                    <a:moveTo>
                      <a:pt x="2584" y="1"/>
                    </a:moveTo>
                    <a:cubicBezTo>
                      <a:pt x="2572" y="13"/>
                      <a:pt x="2560" y="13"/>
                      <a:pt x="2548" y="24"/>
                    </a:cubicBezTo>
                    <a:cubicBezTo>
                      <a:pt x="2286" y="191"/>
                      <a:pt x="2036" y="346"/>
                      <a:pt x="1798" y="501"/>
                    </a:cubicBezTo>
                    <a:cubicBezTo>
                      <a:pt x="1322" y="834"/>
                      <a:pt x="858" y="1191"/>
                      <a:pt x="417" y="1560"/>
                    </a:cubicBezTo>
                    <a:cubicBezTo>
                      <a:pt x="262" y="1679"/>
                      <a:pt x="131" y="1810"/>
                      <a:pt x="0" y="1929"/>
                    </a:cubicBezTo>
                    <a:cubicBezTo>
                      <a:pt x="12" y="1965"/>
                      <a:pt x="12" y="1977"/>
                      <a:pt x="24" y="2013"/>
                    </a:cubicBezTo>
                    <a:cubicBezTo>
                      <a:pt x="477" y="1608"/>
                      <a:pt x="953" y="1215"/>
                      <a:pt x="1441" y="858"/>
                    </a:cubicBezTo>
                    <a:cubicBezTo>
                      <a:pt x="1739" y="655"/>
                      <a:pt x="2048" y="441"/>
                      <a:pt x="2370" y="251"/>
                    </a:cubicBezTo>
                    <a:cubicBezTo>
                      <a:pt x="2453" y="203"/>
                      <a:pt x="2524" y="143"/>
                      <a:pt x="2620" y="108"/>
                    </a:cubicBezTo>
                    <a:cubicBezTo>
                      <a:pt x="2608" y="72"/>
                      <a:pt x="2584" y="48"/>
                      <a:pt x="2584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5791;p62">
                <a:extLst>
                  <a:ext uri="{FF2B5EF4-FFF2-40B4-BE49-F238E27FC236}">
                    <a16:creationId xmlns:a16="http://schemas.microsoft.com/office/drawing/2014/main" id="{1DEB0588-AF98-1BD1-1778-D8A771D77E6B}"/>
                  </a:ext>
                </a:extLst>
              </p:cNvPr>
              <p:cNvSpPr/>
              <p:nvPr/>
            </p:nvSpPr>
            <p:spPr>
              <a:xfrm>
                <a:off x="4710761" y="4004401"/>
                <a:ext cx="1028882" cy="118598"/>
              </a:xfrm>
              <a:custGeom>
                <a:avLst/>
                <a:gdLst/>
                <a:ahLst/>
                <a:cxnLst/>
                <a:rect l="l" t="t" r="r" b="b"/>
                <a:pathLst>
                  <a:path w="20873" h="2406" extrusionOk="0">
                    <a:moveTo>
                      <a:pt x="10443" y="0"/>
                    </a:moveTo>
                    <a:cubicBezTo>
                      <a:pt x="4680" y="0"/>
                      <a:pt x="1" y="536"/>
                      <a:pt x="1" y="1203"/>
                    </a:cubicBezTo>
                    <a:cubicBezTo>
                      <a:pt x="1" y="1869"/>
                      <a:pt x="4680" y="2405"/>
                      <a:pt x="10443" y="2405"/>
                    </a:cubicBezTo>
                    <a:cubicBezTo>
                      <a:pt x="16205" y="2405"/>
                      <a:pt x="20872" y="1869"/>
                      <a:pt x="20872" y="1203"/>
                    </a:cubicBezTo>
                    <a:cubicBezTo>
                      <a:pt x="20872" y="536"/>
                      <a:pt x="16205" y="0"/>
                      <a:pt x="10443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5794;p62">
                <a:extLst>
                  <a:ext uri="{FF2B5EF4-FFF2-40B4-BE49-F238E27FC236}">
                    <a16:creationId xmlns:a16="http://schemas.microsoft.com/office/drawing/2014/main" id="{58DB918E-8C12-74C4-6E3F-EC58A5C1D6D6}"/>
                  </a:ext>
                </a:extLst>
              </p:cNvPr>
              <p:cNvSpPr/>
              <p:nvPr/>
            </p:nvSpPr>
            <p:spPr>
              <a:xfrm>
                <a:off x="4940810" y="3213844"/>
                <a:ext cx="582243" cy="76359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54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" y="2620"/>
                      <a:pt x="156" y="4977"/>
                      <a:pt x="322" y="6096"/>
                    </a:cubicBezTo>
                    <a:cubicBezTo>
                      <a:pt x="739" y="9049"/>
                      <a:pt x="1406" y="15490"/>
                      <a:pt x="1406" y="15490"/>
                    </a:cubicBezTo>
                    <a:lnTo>
                      <a:pt x="4859" y="15490"/>
                    </a:lnTo>
                    <a:cubicBezTo>
                      <a:pt x="4847" y="12752"/>
                      <a:pt x="4371" y="2358"/>
                      <a:pt x="4597" y="2322"/>
                    </a:cubicBezTo>
                    <a:cubicBezTo>
                      <a:pt x="4659" y="2309"/>
                      <a:pt x="4724" y="2300"/>
                      <a:pt x="4796" y="2300"/>
                    </a:cubicBezTo>
                    <a:cubicBezTo>
                      <a:pt x="4988" y="2300"/>
                      <a:pt x="5227" y="2361"/>
                      <a:pt x="5573" y="2560"/>
                    </a:cubicBezTo>
                    <a:cubicBezTo>
                      <a:pt x="6216" y="2894"/>
                      <a:pt x="8395" y="15490"/>
                      <a:pt x="8395" y="15490"/>
                    </a:cubicBezTo>
                    <a:lnTo>
                      <a:pt x="11812" y="15490"/>
                    </a:lnTo>
                    <a:cubicBezTo>
                      <a:pt x="11502" y="12502"/>
                      <a:pt x="10157" y="3310"/>
                      <a:pt x="9788" y="310"/>
                    </a:cubicBezTo>
                    <a:cubicBezTo>
                      <a:pt x="9669" y="310"/>
                      <a:pt x="9586" y="322"/>
                      <a:pt x="9478" y="322"/>
                    </a:cubicBezTo>
                    <a:cubicBezTo>
                      <a:pt x="8190" y="468"/>
                      <a:pt x="6901" y="529"/>
                      <a:pt x="5612" y="529"/>
                    </a:cubicBezTo>
                    <a:cubicBezTo>
                      <a:pt x="4901" y="529"/>
                      <a:pt x="4189" y="510"/>
                      <a:pt x="3478" y="477"/>
                    </a:cubicBezTo>
                    <a:cubicBezTo>
                      <a:pt x="2323" y="417"/>
                      <a:pt x="1132" y="298"/>
                      <a:pt x="1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5795;p62">
                <a:extLst>
                  <a:ext uri="{FF2B5EF4-FFF2-40B4-BE49-F238E27FC236}">
                    <a16:creationId xmlns:a16="http://schemas.microsoft.com/office/drawing/2014/main" id="{552BF847-D98F-B990-151B-C1AF902D8508}"/>
                  </a:ext>
                </a:extLst>
              </p:cNvPr>
              <p:cNvSpPr/>
              <p:nvPr/>
            </p:nvSpPr>
            <p:spPr>
              <a:xfrm>
                <a:off x="5337566" y="3862339"/>
                <a:ext cx="184945" cy="114506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2323" extrusionOk="0">
                    <a:moveTo>
                      <a:pt x="3465" y="1"/>
                    </a:moveTo>
                    <a:cubicBezTo>
                      <a:pt x="3120" y="60"/>
                      <a:pt x="2799" y="120"/>
                      <a:pt x="2465" y="155"/>
                    </a:cubicBezTo>
                    <a:cubicBezTo>
                      <a:pt x="1656" y="275"/>
                      <a:pt x="822" y="370"/>
                      <a:pt x="1" y="429"/>
                    </a:cubicBezTo>
                    <a:cubicBezTo>
                      <a:pt x="191" y="1572"/>
                      <a:pt x="322" y="2322"/>
                      <a:pt x="322" y="2322"/>
                    </a:cubicBezTo>
                    <a:lnTo>
                      <a:pt x="3751" y="2322"/>
                    </a:lnTo>
                    <a:cubicBezTo>
                      <a:pt x="3692" y="1751"/>
                      <a:pt x="3584" y="929"/>
                      <a:pt x="3465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5796;p62">
                <a:extLst>
                  <a:ext uri="{FF2B5EF4-FFF2-40B4-BE49-F238E27FC236}">
                    <a16:creationId xmlns:a16="http://schemas.microsoft.com/office/drawing/2014/main" id="{3A8B87BC-A2EC-08AC-BFC3-AA1617ED3133}"/>
                  </a:ext>
                </a:extLst>
              </p:cNvPr>
              <p:cNvSpPr/>
              <p:nvPr/>
            </p:nvSpPr>
            <p:spPr>
              <a:xfrm>
                <a:off x="5000109" y="3887577"/>
                <a:ext cx="179622" cy="89860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1823" extrusionOk="0">
                    <a:moveTo>
                      <a:pt x="1" y="1"/>
                    </a:moveTo>
                    <a:cubicBezTo>
                      <a:pt x="120" y="1096"/>
                      <a:pt x="191" y="1822"/>
                      <a:pt x="191" y="1822"/>
                    </a:cubicBezTo>
                    <a:lnTo>
                      <a:pt x="3644" y="1822"/>
                    </a:lnTo>
                    <a:cubicBezTo>
                      <a:pt x="3644" y="1394"/>
                      <a:pt x="3632" y="798"/>
                      <a:pt x="3620" y="84"/>
                    </a:cubicBezTo>
                    <a:cubicBezTo>
                      <a:pt x="2977" y="84"/>
                      <a:pt x="2358" y="84"/>
                      <a:pt x="1715" y="60"/>
                    </a:cubicBezTo>
                    <a:cubicBezTo>
                      <a:pt x="1144" y="48"/>
                      <a:pt x="584" y="24"/>
                      <a:pt x="1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5797;p62">
                <a:extLst>
                  <a:ext uri="{FF2B5EF4-FFF2-40B4-BE49-F238E27FC236}">
                    <a16:creationId xmlns:a16="http://schemas.microsoft.com/office/drawing/2014/main" id="{E2DE8B67-A5E8-185B-0EF1-0B1117D4DEDD}"/>
                  </a:ext>
                </a:extLst>
              </p:cNvPr>
              <p:cNvSpPr/>
              <p:nvPr/>
            </p:nvSpPr>
            <p:spPr>
              <a:xfrm>
                <a:off x="4941401" y="3214435"/>
                <a:ext cx="542957" cy="478334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970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" y="2620"/>
                      <a:pt x="168" y="4989"/>
                      <a:pt x="322" y="6096"/>
                    </a:cubicBezTo>
                    <a:cubicBezTo>
                      <a:pt x="418" y="6906"/>
                      <a:pt x="549" y="8001"/>
                      <a:pt x="703" y="9168"/>
                    </a:cubicBezTo>
                    <a:cubicBezTo>
                      <a:pt x="1013" y="9228"/>
                      <a:pt x="1322" y="9287"/>
                      <a:pt x="1656" y="9335"/>
                    </a:cubicBezTo>
                    <a:cubicBezTo>
                      <a:pt x="2513" y="9454"/>
                      <a:pt x="3394" y="9525"/>
                      <a:pt x="4251" y="9597"/>
                    </a:cubicBezTo>
                    <a:cubicBezTo>
                      <a:pt x="4406" y="9609"/>
                      <a:pt x="4537" y="9609"/>
                      <a:pt x="4692" y="9632"/>
                    </a:cubicBezTo>
                    <a:cubicBezTo>
                      <a:pt x="4573" y="6060"/>
                      <a:pt x="4454" y="2334"/>
                      <a:pt x="4585" y="2310"/>
                    </a:cubicBezTo>
                    <a:cubicBezTo>
                      <a:pt x="4647" y="2297"/>
                      <a:pt x="4713" y="2288"/>
                      <a:pt x="4786" y="2288"/>
                    </a:cubicBezTo>
                    <a:cubicBezTo>
                      <a:pt x="4980" y="2288"/>
                      <a:pt x="5224" y="2349"/>
                      <a:pt x="5561" y="2548"/>
                    </a:cubicBezTo>
                    <a:cubicBezTo>
                      <a:pt x="5906" y="2727"/>
                      <a:pt x="6668" y="6334"/>
                      <a:pt x="7323" y="9704"/>
                    </a:cubicBezTo>
                    <a:cubicBezTo>
                      <a:pt x="8561" y="9668"/>
                      <a:pt x="9800" y="9549"/>
                      <a:pt x="11014" y="9394"/>
                    </a:cubicBezTo>
                    <a:cubicBezTo>
                      <a:pt x="10538" y="5894"/>
                      <a:pt x="9990" y="2048"/>
                      <a:pt x="9764" y="298"/>
                    </a:cubicBezTo>
                    <a:cubicBezTo>
                      <a:pt x="9681" y="310"/>
                      <a:pt x="9574" y="310"/>
                      <a:pt x="9478" y="322"/>
                    </a:cubicBezTo>
                    <a:cubicBezTo>
                      <a:pt x="8194" y="468"/>
                      <a:pt x="6900" y="534"/>
                      <a:pt x="5605" y="534"/>
                    </a:cubicBezTo>
                    <a:cubicBezTo>
                      <a:pt x="4896" y="534"/>
                      <a:pt x="4186" y="514"/>
                      <a:pt x="3478" y="476"/>
                    </a:cubicBezTo>
                    <a:cubicBezTo>
                      <a:pt x="2323" y="417"/>
                      <a:pt x="1132" y="298"/>
                      <a:pt x="1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5798;p62">
                <a:extLst>
                  <a:ext uri="{FF2B5EF4-FFF2-40B4-BE49-F238E27FC236}">
                    <a16:creationId xmlns:a16="http://schemas.microsoft.com/office/drawing/2014/main" id="{831234CB-C790-DEEF-1E6E-E1F0705B6878}"/>
                  </a:ext>
                </a:extLst>
              </p:cNvPr>
              <p:cNvSpPr/>
              <p:nvPr/>
            </p:nvSpPr>
            <p:spPr>
              <a:xfrm>
                <a:off x="4898566" y="3967924"/>
                <a:ext cx="306994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961" extrusionOk="0">
                    <a:moveTo>
                      <a:pt x="2992" y="1"/>
                    </a:moveTo>
                    <a:cubicBezTo>
                      <a:pt x="2561" y="1"/>
                      <a:pt x="2243" y="8"/>
                      <a:pt x="2203" y="26"/>
                    </a:cubicBezTo>
                    <a:cubicBezTo>
                      <a:pt x="2203" y="26"/>
                      <a:pt x="1906" y="38"/>
                      <a:pt x="1013" y="633"/>
                    </a:cubicBezTo>
                    <a:cubicBezTo>
                      <a:pt x="465" y="990"/>
                      <a:pt x="179" y="1335"/>
                      <a:pt x="60" y="1573"/>
                    </a:cubicBezTo>
                    <a:cubicBezTo>
                      <a:pt x="1" y="1693"/>
                      <a:pt x="96" y="1847"/>
                      <a:pt x="227" y="1847"/>
                    </a:cubicBezTo>
                    <a:cubicBezTo>
                      <a:pt x="923" y="1869"/>
                      <a:pt x="2945" y="1961"/>
                      <a:pt x="4412" y="1961"/>
                    </a:cubicBezTo>
                    <a:cubicBezTo>
                      <a:pt x="5304" y="1961"/>
                      <a:pt x="5991" y="1927"/>
                      <a:pt x="6049" y="1823"/>
                    </a:cubicBezTo>
                    <a:cubicBezTo>
                      <a:pt x="6228" y="1514"/>
                      <a:pt x="5894" y="121"/>
                      <a:pt x="5740" y="73"/>
                    </a:cubicBezTo>
                    <a:cubicBezTo>
                      <a:pt x="5631" y="40"/>
                      <a:pt x="4003" y="1"/>
                      <a:pt x="29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799;p62">
                <a:extLst>
                  <a:ext uri="{FF2B5EF4-FFF2-40B4-BE49-F238E27FC236}">
                    <a16:creationId xmlns:a16="http://schemas.microsoft.com/office/drawing/2014/main" id="{B70CE364-217D-B5BC-E5CE-EC5E5C73F77F}"/>
                  </a:ext>
                </a:extLst>
              </p:cNvPr>
              <p:cNvSpPr/>
              <p:nvPr/>
            </p:nvSpPr>
            <p:spPr>
              <a:xfrm>
                <a:off x="5243072" y="3967924"/>
                <a:ext cx="306402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2985" y="1"/>
                    </a:moveTo>
                    <a:cubicBezTo>
                      <a:pt x="2555" y="1"/>
                      <a:pt x="2239" y="8"/>
                      <a:pt x="2203" y="26"/>
                    </a:cubicBezTo>
                    <a:cubicBezTo>
                      <a:pt x="2203" y="26"/>
                      <a:pt x="1906" y="38"/>
                      <a:pt x="1013" y="633"/>
                    </a:cubicBezTo>
                    <a:cubicBezTo>
                      <a:pt x="453" y="990"/>
                      <a:pt x="179" y="1335"/>
                      <a:pt x="60" y="1573"/>
                    </a:cubicBezTo>
                    <a:cubicBezTo>
                      <a:pt x="1" y="1693"/>
                      <a:pt x="84" y="1847"/>
                      <a:pt x="215" y="1847"/>
                    </a:cubicBezTo>
                    <a:cubicBezTo>
                      <a:pt x="911" y="1869"/>
                      <a:pt x="2938" y="1961"/>
                      <a:pt x="4405" y="1961"/>
                    </a:cubicBezTo>
                    <a:cubicBezTo>
                      <a:pt x="5298" y="1961"/>
                      <a:pt x="5983" y="1927"/>
                      <a:pt x="6037" y="1823"/>
                    </a:cubicBezTo>
                    <a:cubicBezTo>
                      <a:pt x="6216" y="1514"/>
                      <a:pt x="5894" y="121"/>
                      <a:pt x="5728" y="73"/>
                    </a:cubicBezTo>
                    <a:cubicBezTo>
                      <a:pt x="5619" y="40"/>
                      <a:pt x="3991" y="1"/>
                      <a:pt x="29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00;p62">
                <a:extLst>
                  <a:ext uri="{FF2B5EF4-FFF2-40B4-BE49-F238E27FC236}">
                    <a16:creationId xmlns:a16="http://schemas.microsoft.com/office/drawing/2014/main" id="{CC93F6CC-5358-B1E6-81DC-D50929FC2591}"/>
                  </a:ext>
                </a:extLst>
              </p:cNvPr>
              <p:cNvSpPr/>
              <p:nvPr/>
            </p:nvSpPr>
            <p:spPr>
              <a:xfrm>
                <a:off x="4887426" y="3206203"/>
                <a:ext cx="642084" cy="450878"/>
              </a:xfrm>
              <a:custGeom>
                <a:avLst/>
                <a:gdLst/>
                <a:ahLst/>
                <a:cxnLst/>
                <a:rect l="l" t="t" r="r" b="b"/>
                <a:pathLst>
                  <a:path w="13026" h="9147" extrusionOk="0">
                    <a:moveTo>
                      <a:pt x="203" y="1"/>
                    </a:moveTo>
                    <a:cubicBezTo>
                      <a:pt x="203" y="1"/>
                      <a:pt x="143" y="894"/>
                      <a:pt x="96" y="2060"/>
                    </a:cubicBezTo>
                    <a:lnTo>
                      <a:pt x="96" y="2203"/>
                    </a:lnTo>
                    <a:cubicBezTo>
                      <a:pt x="36" y="3489"/>
                      <a:pt x="1" y="5049"/>
                      <a:pt x="36" y="6025"/>
                    </a:cubicBezTo>
                    <a:cubicBezTo>
                      <a:pt x="143" y="7930"/>
                      <a:pt x="239" y="8442"/>
                      <a:pt x="239" y="8442"/>
                    </a:cubicBezTo>
                    <a:cubicBezTo>
                      <a:pt x="239" y="8442"/>
                      <a:pt x="2048" y="8787"/>
                      <a:pt x="3632" y="8918"/>
                    </a:cubicBezTo>
                    <a:cubicBezTo>
                      <a:pt x="4022" y="8954"/>
                      <a:pt x="4390" y="8967"/>
                      <a:pt x="4723" y="8967"/>
                    </a:cubicBezTo>
                    <a:cubicBezTo>
                      <a:pt x="5723" y="8967"/>
                      <a:pt x="6406" y="8847"/>
                      <a:pt x="6406" y="8847"/>
                    </a:cubicBezTo>
                    <a:cubicBezTo>
                      <a:pt x="6406" y="8847"/>
                      <a:pt x="5787" y="6227"/>
                      <a:pt x="5989" y="5989"/>
                    </a:cubicBezTo>
                    <a:cubicBezTo>
                      <a:pt x="6013" y="5966"/>
                      <a:pt x="6013" y="5966"/>
                      <a:pt x="6025" y="5966"/>
                    </a:cubicBezTo>
                    <a:cubicBezTo>
                      <a:pt x="6049" y="5966"/>
                      <a:pt x="6085" y="5989"/>
                      <a:pt x="6108" y="6025"/>
                    </a:cubicBezTo>
                    <a:cubicBezTo>
                      <a:pt x="6394" y="6442"/>
                      <a:pt x="6859" y="8787"/>
                      <a:pt x="6859" y="8787"/>
                    </a:cubicBezTo>
                    <a:cubicBezTo>
                      <a:pt x="6859" y="8787"/>
                      <a:pt x="7991" y="9147"/>
                      <a:pt x="9997" y="9147"/>
                    </a:cubicBezTo>
                    <a:cubicBezTo>
                      <a:pt x="10088" y="9147"/>
                      <a:pt x="10181" y="9146"/>
                      <a:pt x="10276" y="9145"/>
                    </a:cubicBezTo>
                    <a:cubicBezTo>
                      <a:pt x="11097" y="9145"/>
                      <a:pt x="11681" y="8990"/>
                      <a:pt x="12097" y="8823"/>
                    </a:cubicBezTo>
                    <a:cubicBezTo>
                      <a:pt x="12133" y="8811"/>
                      <a:pt x="12169" y="8799"/>
                      <a:pt x="12193" y="8787"/>
                    </a:cubicBezTo>
                    <a:cubicBezTo>
                      <a:pt x="12835" y="8513"/>
                      <a:pt x="13026" y="8168"/>
                      <a:pt x="13026" y="8168"/>
                    </a:cubicBezTo>
                    <a:cubicBezTo>
                      <a:pt x="13026" y="8168"/>
                      <a:pt x="11752" y="1203"/>
                      <a:pt x="11419" y="298"/>
                    </a:cubicBezTo>
                    <a:cubicBezTo>
                      <a:pt x="11419" y="298"/>
                      <a:pt x="11288" y="286"/>
                      <a:pt x="11050" y="286"/>
                    </a:cubicBezTo>
                    <a:lnTo>
                      <a:pt x="10919" y="286"/>
                    </a:lnTo>
                    <a:cubicBezTo>
                      <a:pt x="10418" y="274"/>
                      <a:pt x="9537" y="239"/>
                      <a:pt x="8513" y="215"/>
                    </a:cubicBezTo>
                    <a:lnTo>
                      <a:pt x="8383" y="215"/>
                    </a:lnTo>
                    <a:cubicBezTo>
                      <a:pt x="7370" y="179"/>
                      <a:pt x="6227" y="155"/>
                      <a:pt x="5132" y="120"/>
                    </a:cubicBezTo>
                    <a:lnTo>
                      <a:pt x="5037" y="120"/>
                    </a:lnTo>
                    <a:cubicBezTo>
                      <a:pt x="4906" y="120"/>
                      <a:pt x="4787" y="108"/>
                      <a:pt x="4656" y="108"/>
                    </a:cubicBezTo>
                    <a:lnTo>
                      <a:pt x="4573" y="108"/>
                    </a:lnTo>
                    <a:cubicBezTo>
                      <a:pt x="3239" y="72"/>
                      <a:pt x="2013" y="36"/>
                      <a:pt x="1239" y="12"/>
                    </a:cubicBezTo>
                    <a:lnTo>
                      <a:pt x="1144" y="12"/>
                    </a:lnTo>
                    <a:cubicBezTo>
                      <a:pt x="679" y="12"/>
                      <a:pt x="405" y="1"/>
                      <a:pt x="382" y="1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01;p62">
                <a:extLst>
                  <a:ext uri="{FF2B5EF4-FFF2-40B4-BE49-F238E27FC236}">
                    <a16:creationId xmlns:a16="http://schemas.microsoft.com/office/drawing/2014/main" id="{533A4D74-623E-D61A-716E-FB99B1846DA2}"/>
                  </a:ext>
                </a:extLst>
              </p:cNvPr>
              <p:cNvSpPr/>
              <p:nvPr/>
            </p:nvSpPr>
            <p:spPr>
              <a:xfrm>
                <a:off x="5301780" y="3219709"/>
                <a:ext cx="187854" cy="421451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8550" extrusionOk="0">
                    <a:moveTo>
                      <a:pt x="0" y="0"/>
                    </a:moveTo>
                    <a:cubicBezTo>
                      <a:pt x="191" y="1143"/>
                      <a:pt x="834" y="2215"/>
                      <a:pt x="1762" y="2929"/>
                    </a:cubicBezTo>
                    <a:cubicBezTo>
                      <a:pt x="2120" y="3215"/>
                      <a:pt x="2524" y="3417"/>
                      <a:pt x="2953" y="3572"/>
                    </a:cubicBezTo>
                    <a:cubicBezTo>
                      <a:pt x="3108" y="4703"/>
                      <a:pt x="3275" y="5834"/>
                      <a:pt x="3453" y="6966"/>
                    </a:cubicBezTo>
                    <a:cubicBezTo>
                      <a:pt x="3513" y="7323"/>
                      <a:pt x="3572" y="7692"/>
                      <a:pt x="3632" y="8049"/>
                    </a:cubicBezTo>
                    <a:cubicBezTo>
                      <a:pt x="3656" y="8216"/>
                      <a:pt x="3679" y="8394"/>
                      <a:pt x="3703" y="8549"/>
                    </a:cubicBezTo>
                    <a:cubicBezTo>
                      <a:pt x="3751" y="8537"/>
                      <a:pt x="3775" y="8525"/>
                      <a:pt x="3810" y="8513"/>
                    </a:cubicBezTo>
                    <a:cubicBezTo>
                      <a:pt x="3787" y="8406"/>
                      <a:pt x="3763" y="8299"/>
                      <a:pt x="3763" y="8192"/>
                    </a:cubicBezTo>
                    <a:cubicBezTo>
                      <a:pt x="3715" y="7870"/>
                      <a:pt x="3656" y="7537"/>
                      <a:pt x="3608" y="7216"/>
                    </a:cubicBezTo>
                    <a:cubicBezTo>
                      <a:pt x="3525" y="6561"/>
                      <a:pt x="3417" y="5906"/>
                      <a:pt x="3334" y="5251"/>
                    </a:cubicBezTo>
                    <a:cubicBezTo>
                      <a:pt x="3155" y="3941"/>
                      <a:pt x="2977" y="2608"/>
                      <a:pt x="2822" y="1286"/>
                    </a:cubicBezTo>
                    <a:cubicBezTo>
                      <a:pt x="2774" y="917"/>
                      <a:pt x="2739" y="560"/>
                      <a:pt x="2691" y="191"/>
                    </a:cubicBezTo>
                    <a:cubicBezTo>
                      <a:pt x="2691" y="155"/>
                      <a:pt x="2679" y="119"/>
                      <a:pt x="2679" y="72"/>
                    </a:cubicBezTo>
                    <a:lnTo>
                      <a:pt x="2536" y="72"/>
                    </a:lnTo>
                    <a:lnTo>
                      <a:pt x="2536" y="84"/>
                    </a:lnTo>
                    <a:cubicBezTo>
                      <a:pt x="2584" y="417"/>
                      <a:pt x="2620" y="739"/>
                      <a:pt x="2655" y="1072"/>
                    </a:cubicBezTo>
                    <a:cubicBezTo>
                      <a:pt x="2739" y="1739"/>
                      <a:pt x="2810" y="2394"/>
                      <a:pt x="2894" y="3048"/>
                    </a:cubicBezTo>
                    <a:cubicBezTo>
                      <a:pt x="2917" y="3191"/>
                      <a:pt x="2941" y="3358"/>
                      <a:pt x="2953" y="3513"/>
                    </a:cubicBezTo>
                    <a:cubicBezTo>
                      <a:pt x="2227" y="3191"/>
                      <a:pt x="1596" y="2739"/>
                      <a:pt x="1084" y="2120"/>
                    </a:cubicBezTo>
                    <a:cubicBezTo>
                      <a:pt x="572" y="1512"/>
                      <a:pt x="250" y="774"/>
                      <a:pt x="119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02;p62">
                <a:extLst>
                  <a:ext uri="{FF2B5EF4-FFF2-40B4-BE49-F238E27FC236}">
                    <a16:creationId xmlns:a16="http://schemas.microsoft.com/office/drawing/2014/main" id="{F253FA97-7CAF-7054-D4B5-F4384208D9A0}"/>
                  </a:ext>
                </a:extLst>
              </p:cNvPr>
              <p:cNvSpPr/>
              <p:nvPr/>
            </p:nvSpPr>
            <p:spPr>
              <a:xfrm>
                <a:off x="5106334" y="3212661"/>
                <a:ext cx="34110" cy="180213"/>
              </a:xfrm>
              <a:custGeom>
                <a:avLst/>
                <a:gdLst/>
                <a:ahLst/>
                <a:cxnLst/>
                <a:rect l="l" t="t" r="r" b="b"/>
                <a:pathLst>
                  <a:path w="692" h="3656" extrusionOk="0">
                    <a:moveTo>
                      <a:pt x="155" y="1"/>
                    </a:moveTo>
                    <a:cubicBezTo>
                      <a:pt x="72" y="501"/>
                      <a:pt x="48" y="1001"/>
                      <a:pt x="36" y="1489"/>
                    </a:cubicBezTo>
                    <a:cubicBezTo>
                      <a:pt x="1" y="2203"/>
                      <a:pt x="48" y="2906"/>
                      <a:pt x="120" y="3608"/>
                    </a:cubicBezTo>
                    <a:cubicBezTo>
                      <a:pt x="120" y="3620"/>
                      <a:pt x="132" y="3656"/>
                      <a:pt x="167" y="3656"/>
                    </a:cubicBezTo>
                    <a:cubicBezTo>
                      <a:pt x="310" y="3620"/>
                      <a:pt x="453" y="3608"/>
                      <a:pt x="596" y="3596"/>
                    </a:cubicBezTo>
                    <a:cubicBezTo>
                      <a:pt x="620" y="3596"/>
                      <a:pt x="643" y="3572"/>
                      <a:pt x="643" y="3549"/>
                    </a:cubicBezTo>
                    <a:cubicBezTo>
                      <a:pt x="513" y="2370"/>
                      <a:pt x="524" y="1179"/>
                      <a:pt x="691" y="24"/>
                    </a:cubicBezTo>
                    <a:lnTo>
                      <a:pt x="596" y="24"/>
                    </a:lnTo>
                    <a:cubicBezTo>
                      <a:pt x="572" y="155"/>
                      <a:pt x="548" y="286"/>
                      <a:pt x="536" y="417"/>
                    </a:cubicBezTo>
                    <a:cubicBezTo>
                      <a:pt x="465" y="1072"/>
                      <a:pt x="429" y="1751"/>
                      <a:pt x="453" y="2417"/>
                    </a:cubicBezTo>
                    <a:cubicBezTo>
                      <a:pt x="465" y="2775"/>
                      <a:pt x="489" y="3144"/>
                      <a:pt x="536" y="3501"/>
                    </a:cubicBezTo>
                    <a:cubicBezTo>
                      <a:pt x="429" y="3513"/>
                      <a:pt x="310" y="3537"/>
                      <a:pt x="191" y="3549"/>
                    </a:cubicBezTo>
                    <a:cubicBezTo>
                      <a:pt x="120" y="2882"/>
                      <a:pt x="96" y="2191"/>
                      <a:pt x="108" y="1525"/>
                    </a:cubicBezTo>
                    <a:cubicBezTo>
                      <a:pt x="120" y="1013"/>
                      <a:pt x="167" y="512"/>
                      <a:pt x="227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03;p62">
                <a:extLst>
                  <a:ext uri="{FF2B5EF4-FFF2-40B4-BE49-F238E27FC236}">
                    <a16:creationId xmlns:a16="http://schemas.microsoft.com/office/drawing/2014/main" id="{3BB290C9-18D3-B6C7-C460-92D5B1BCF03B}"/>
                  </a:ext>
                </a:extLst>
              </p:cNvPr>
              <p:cNvSpPr/>
              <p:nvPr/>
            </p:nvSpPr>
            <p:spPr>
              <a:xfrm>
                <a:off x="4892109" y="3208569"/>
                <a:ext cx="57574" cy="10686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2168" extrusionOk="0">
                    <a:moveTo>
                      <a:pt x="1025" y="0"/>
                    </a:moveTo>
                    <a:cubicBezTo>
                      <a:pt x="1025" y="12"/>
                      <a:pt x="1013" y="48"/>
                      <a:pt x="1013" y="72"/>
                    </a:cubicBezTo>
                    <a:cubicBezTo>
                      <a:pt x="846" y="715"/>
                      <a:pt x="548" y="1322"/>
                      <a:pt x="156" y="1846"/>
                    </a:cubicBezTo>
                    <a:cubicBezTo>
                      <a:pt x="108" y="1905"/>
                      <a:pt x="60" y="1965"/>
                      <a:pt x="1" y="2024"/>
                    </a:cubicBezTo>
                    <a:lnTo>
                      <a:pt x="1" y="2167"/>
                    </a:lnTo>
                    <a:cubicBezTo>
                      <a:pt x="572" y="1560"/>
                      <a:pt x="965" y="798"/>
                      <a:pt x="1168" y="0"/>
                    </a:cubicBezTo>
                    <a:close/>
                  </a:path>
                </a:pathLst>
              </a:custGeom>
              <a:solidFill>
                <a:srgbClr val="424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5804;p62">
                <a:extLst>
                  <a:ext uri="{FF2B5EF4-FFF2-40B4-BE49-F238E27FC236}">
                    <a16:creationId xmlns:a16="http://schemas.microsoft.com/office/drawing/2014/main" id="{7743D438-2671-9F66-4168-486A05D03734}"/>
                  </a:ext>
                </a:extLst>
              </p:cNvPr>
              <p:cNvSpPr/>
              <p:nvPr/>
            </p:nvSpPr>
            <p:spPr>
              <a:xfrm>
                <a:off x="5092237" y="3472088"/>
                <a:ext cx="104451" cy="34357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697" extrusionOk="0">
                    <a:moveTo>
                      <a:pt x="48" y="0"/>
                    </a:moveTo>
                    <a:cubicBezTo>
                      <a:pt x="25" y="0"/>
                      <a:pt x="1" y="36"/>
                      <a:pt x="37" y="36"/>
                    </a:cubicBezTo>
                    <a:cubicBezTo>
                      <a:pt x="739" y="202"/>
                      <a:pt x="1418" y="417"/>
                      <a:pt x="2072" y="691"/>
                    </a:cubicBezTo>
                    <a:cubicBezTo>
                      <a:pt x="2078" y="694"/>
                      <a:pt x="2083" y="696"/>
                      <a:pt x="2088" y="696"/>
                    </a:cubicBezTo>
                    <a:cubicBezTo>
                      <a:pt x="2111" y="696"/>
                      <a:pt x="2118" y="651"/>
                      <a:pt x="2108" y="631"/>
                    </a:cubicBezTo>
                    <a:cubicBezTo>
                      <a:pt x="1465" y="310"/>
                      <a:pt x="763" y="83"/>
                      <a:pt x="48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5805;p62">
                <a:extLst>
                  <a:ext uri="{FF2B5EF4-FFF2-40B4-BE49-F238E27FC236}">
                    <a16:creationId xmlns:a16="http://schemas.microsoft.com/office/drawing/2014/main" id="{E687822C-0876-C71F-EC27-2FE16AC7A486}"/>
                  </a:ext>
                </a:extLst>
              </p:cNvPr>
              <p:cNvSpPr/>
              <p:nvPr/>
            </p:nvSpPr>
            <p:spPr>
              <a:xfrm>
                <a:off x="4957865" y="2622232"/>
                <a:ext cx="389707" cy="604129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12256" extrusionOk="0">
                    <a:moveTo>
                      <a:pt x="4968" y="0"/>
                    </a:moveTo>
                    <a:cubicBezTo>
                      <a:pt x="4266" y="0"/>
                      <a:pt x="3407" y="175"/>
                      <a:pt x="2739" y="406"/>
                    </a:cubicBezTo>
                    <a:cubicBezTo>
                      <a:pt x="2715" y="418"/>
                      <a:pt x="2691" y="418"/>
                      <a:pt x="2679" y="429"/>
                    </a:cubicBezTo>
                    <a:cubicBezTo>
                      <a:pt x="2143" y="608"/>
                      <a:pt x="1739" y="822"/>
                      <a:pt x="1643" y="953"/>
                    </a:cubicBezTo>
                    <a:cubicBezTo>
                      <a:pt x="1048" y="1906"/>
                      <a:pt x="453" y="6525"/>
                      <a:pt x="0" y="11562"/>
                    </a:cubicBezTo>
                    <a:cubicBezTo>
                      <a:pt x="298" y="11705"/>
                      <a:pt x="596" y="11788"/>
                      <a:pt x="905" y="11883"/>
                    </a:cubicBezTo>
                    <a:cubicBezTo>
                      <a:pt x="1940" y="12163"/>
                      <a:pt x="3023" y="12256"/>
                      <a:pt x="4111" y="12256"/>
                    </a:cubicBezTo>
                    <a:cubicBezTo>
                      <a:pt x="4551" y="12256"/>
                      <a:pt x="4991" y="12241"/>
                      <a:pt x="5430" y="12217"/>
                    </a:cubicBezTo>
                    <a:cubicBezTo>
                      <a:pt x="6263" y="12193"/>
                      <a:pt x="7096" y="12074"/>
                      <a:pt x="7906" y="11907"/>
                    </a:cubicBezTo>
                    <a:cubicBezTo>
                      <a:pt x="7882" y="11669"/>
                      <a:pt x="7846" y="11502"/>
                      <a:pt x="7858" y="11371"/>
                    </a:cubicBezTo>
                    <a:cubicBezTo>
                      <a:pt x="7632" y="9514"/>
                      <a:pt x="7561" y="1501"/>
                      <a:pt x="7406" y="1084"/>
                    </a:cubicBezTo>
                    <a:cubicBezTo>
                      <a:pt x="7299" y="775"/>
                      <a:pt x="6727" y="310"/>
                      <a:pt x="5858" y="108"/>
                    </a:cubicBezTo>
                    <a:cubicBezTo>
                      <a:pt x="5834" y="108"/>
                      <a:pt x="5799" y="96"/>
                      <a:pt x="5775" y="96"/>
                    </a:cubicBezTo>
                    <a:cubicBezTo>
                      <a:pt x="5549" y="48"/>
                      <a:pt x="5299" y="13"/>
                      <a:pt x="5037" y="1"/>
                    </a:cubicBezTo>
                    <a:cubicBezTo>
                      <a:pt x="5014" y="0"/>
                      <a:pt x="4991" y="0"/>
                      <a:pt x="49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5806;p62">
                <a:extLst>
                  <a:ext uri="{FF2B5EF4-FFF2-40B4-BE49-F238E27FC236}">
                    <a16:creationId xmlns:a16="http://schemas.microsoft.com/office/drawing/2014/main" id="{147B14A0-A991-0DB2-AA4A-845DF2C5AC30}"/>
                  </a:ext>
                </a:extLst>
              </p:cNvPr>
              <p:cNvSpPr/>
              <p:nvPr/>
            </p:nvSpPr>
            <p:spPr>
              <a:xfrm>
                <a:off x="4853365" y="2617943"/>
                <a:ext cx="653865" cy="751464"/>
              </a:xfrm>
              <a:custGeom>
                <a:avLst/>
                <a:gdLst/>
                <a:ahLst/>
                <a:cxnLst/>
                <a:rect l="l" t="t" r="r" b="b"/>
                <a:pathLst>
                  <a:path w="13265" h="15245" extrusionOk="0">
                    <a:moveTo>
                      <a:pt x="7816" y="1"/>
                    </a:moveTo>
                    <a:cubicBezTo>
                      <a:pt x="6719" y="1"/>
                      <a:pt x="5411" y="213"/>
                      <a:pt x="4371" y="445"/>
                    </a:cubicBezTo>
                    <a:cubicBezTo>
                      <a:pt x="4347" y="457"/>
                      <a:pt x="4299" y="457"/>
                      <a:pt x="4275" y="481"/>
                    </a:cubicBezTo>
                    <a:cubicBezTo>
                      <a:pt x="3418" y="683"/>
                      <a:pt x="2763" y="909"/>
                      <a:pt x="2632" y="1076"/>
                    </a:cubicBezTo>
                    <a:cubicBezTo>
                      <a:pt x="1668" y="2160"/>
                      <a:pt x="715" y="8827"/>
                      <a:pt x="1" y="14447"/>
                    </a:cubicBezTo>
                    <a:cubicBezTo>
                      <a:pt x="477" y="14602"/>
                      <a:pt x="965" y="14721"/>
                      <a:pt x="1454" y="14804"/>
                    </a:cubicBezTo>
                    <a:cubicBezTo>
                      <a:pt x="2275" y="14971"/>
                      <a:pt x="3108" y="15078"/>
                      <a:pt x="3942" y="15137"/>
                    </a:cubicBezTo>
                    <a:cubicBezTo>
                      <a:pt x="3918" y="14625"/>
                      <a:pt x="3870" y="14125"/>
                      <a:pt x="3835" y="13613"/>
                    </a:cubicBezTo>
                    <a:cubicBezTo>
                      <a:pt x="3740" y="12208"/>
                      <a:pt x="3644" y="9303"/>
                      <a:pt x="3597" y="7886"/>
                    </a:cubicBezTo>
                    <a:cubicBezTo>
                      <a:pt x="3561" y="6493"/>
                      <a:pt x="3537" y="5088"/>
                      <a:pt x="3704" y="3707"/>
                    </a:cubicBezTo>
                    <a:cubicBezTo>
                      <a:pt x="3811" y="2862"/>
                      <a:pt x="3954" y="1886"/>
                      <a:pt x="4656" y="1314"/>
                    </a:cubicBezTo>
                    <a:cubicBezTo>
                      <a:pt x="4966" y="1040"/>
                      <a:pt x="5359" y="909"/>
                      <a:pt x="5740" y="778"/>
                    </a:cubicBezTo>
                    <a:cubicBezTo>
                      <a:pt x="6133" y="659"/>
                      <a:pt x="6537" y="528"/>
                      <a:pt x="6930" y="481"/>
                    </a:cubicBezTo>
                    <a:cubicBezTo>
                      <a:pt x="7109" y="459"/>
                      <a:pt x="7292" y="440"/>
                      <a:pt x="7472" y="440"/>
                    </a:cubicBezTo>
                    <a:cubicBezTo>
                      <a:pt x="7689" y="440"/>
                      <a:pt x="7902" y="468"/>
                      <a:pt x="8097" y="552"/>
                    </a:cubicBezTo>
                    <a:cubicBezTo>
                      <a:pt x="8264" y="624"/>
                      <a:pt x="8407" y="719"/>
                      <a:pt x="8514" y="862"/>
                    </a:cubicBezTo>
                    <a:cubicBezTo>
                      <a:pt x="8645" y="1040"/>
                      <a:pt x="8681" y="1231"/>
                      <a:pt x="8645" y="1457"/>
                    </a:cubicBezTo>
                    <a:cubicBezTo>
                      <a:pt x="8621" y="1707"/>
                      <a:pt x="8514" y="1945"/>
                      <a:pt x="8431" y="2171"/>
                    </a:cubicBezTo>
                    <a:cubicBezTo>
                      <a:pt x="8323" y="2421"/>
                      <a:pt x="8228" y="2683"/>
                      <a:pt x="8157" y="2945"/>
                    </a:cubicBezTo>
                    <a:cubicBezTo>
                      <a:pt x="7942" y="3612"/>
                      <a:pt x="7752" y="4291"/>
                      <a:pt x="7573" y="4957"/>
                    </a:cubicBezTo>
                    <a:cubicBezTo>
                      <a:pt x="7395" y="5624"/>
                      <a:pt x="7252" y="6315"/>
                      <a:pt x="7121" y="6982"/>
                    </a:cubicBezTo>
                    <a:cubicBezTo>
                      <a:pt x="6966" y="7648"/>
                      <a:pt x="6847" y="8351"/>
                      <a:pt x="6740" y="9029"/>
                    </a:cubicBezTo>
                    <a:cubicBezTo>
                      <a:pt x="6633" y="9732"/>
                      <a:pt x="6573" y="10434"/>
                      <a:pt x="6549" y="11137"/>
                    </a:cubicBezTo>
                    <a:cubicBezTo>
                      <a:pt x="6526" y="11827"/>
                      <a:pt x="6561" y="14030"/>
                      <a:pt x="6609" y="14733"/>
                    </a:cubicBezTo>
                    <a:cubicBezTo>
                      <a:pt x="6609" y="14911"/>
                      <a:pt x="6621" y="15078"/>
                      <a:pt x="6621" y="15244"/>
                    </a:cubicBezTo>
                    <a:cubicBezTo>
                      <a:pt x="7323" y="15244"/>
                      <a:pt x="8014" y="15221"/>
                      <a:pt x="8693" y="15197"/>
                    </a:cubicBezTo>
                    <a:cubicBezTo>
                      <a:pt x="10014" y="15137"/>
                      <a:pt x="11955" y="15042"/>
                      <a:pt x="13265" y="14863"/>
                    </a:cubicBezTo>
                    <a:cubicBezTo>
                      <a:pt x="13217" y="14613"/>
                      <a:pt x="13181" y="14411"/>
                      <a:pt x="13157" y="14268"/>
                    </a:cubicBezTo>
                    <a:cubicBezTo>
                      <a:pt x="12800" y="12208"/>
                      <a:pt x="12086" y="1671"/>
                      <a:pt x="11860" y="1207"/>
                    </a:cubicBezTo>
                    <a:cubicBezTo>
                      <a:pt x="11681" y="850"/>
                      <a:pt x="10752" y="362"/>
                      <a:pt x="9359" y="124"/>
                    </a:cubicBezTo>
                    <a:cubicBezTo>
                      <a:pt x="9312" y="124"/>
                      <a:pt x="9276" y="100"/>
                      <a:pt x="9228" y="100"/>
                    </a:cubicBezTo>
                    <a:cubicBezTo>
                      <a:pt x="8871" y="40"/>
                      <a:pt x="8478" y="16"/>
                      <a:pt x="8061" y="5"/>
                    </a:cubicBezTo>
                    <a:cubicBezTo>
                      <a:pt x="7981" y="2"/>
                      <a:pt x="7899" y="1"/>
                      <a:pt x="7816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5809;p62">
                <a:extLst>
                  <a:ext uri="{FF2B5EF4-FFF2-40B4-BE49-F238E27FC236}">
                    <a16:creationId xmlns:a16="http://schemas.microsoft.com/office/drawing/2014/main" id="{CE9771AE-4719-D9A7-22D6-CD8F0B629D8D}"/>
                  </a:ext>
                </a:extLst>
              </p:cNvPr>
              <p:cNvSpPr/>
              <p:nvPr/>
            </p:nvSpPr>
            <p:spPr>
              <a:xfrm>
                <a:off x="5066999" y="2554750"/>
                <a:ext cx="209000" cy="13506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2740" extrusionOk="0">
                    <a:moveTo>
                      <a:pt x="3692" y="1"/>
                    </a:moveTo>
                    <a:lnTo>
                      <a:pt x="1" y="786"/>
                    </a:lnTo>
                    <a:lnTo>
                      <a:pt x="453" y="2441"/>
                    </a:lnTo>
                    <a:cubicBezTo>
                      <a:pt x="453" y="2441"/>
                      <a:pt x="636" y="2740"/>
                      <a:pt x="1385" y="2740"/>
                    </a:cubicBezTo>
                    <a:cubicBezTo>
                      <a:pt x="1683" y="2740"/>
                      <a:pt x="2071" y="2693"/>
                      <a:pt x="2573" y="2560"/>
                    </a:cubicBezTo>
                    <a:cubicBezTo>
                      <a:pt x="4239" y="2120"/>
                      <a:pt x="4073" y="1310"/>
                      <a:pt x="4073" y="1310"/>
                    </a:cubicBezTo>
                    <a:lnTo>
                      <a:pt x="3692" y="1"/>
                    </a:ln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810;p62">
                <a:extLst>
                  <a:ext uri="{FF2B5EF4-FFF2-40B4-BE49-F238E27FC236}">
                    <a16:creationId xmlns:a16="http://schemas.microsoft.com/office/drawing/2014/main" id="{0A576BA9-188C-DB8A-E77A-96798FC6D54C}"/>
                  </a:ext>
                </a:extLst>
              </p:cNvPr>
              <p:cNvSpPr/>
              <p:nvPr/>
            </p:nvSpPr>
            <p:spPr>
              <a:xfrm>
                <a:off x="5066975" y="2523800"/>
                <a:ext cx="207253" cy="112474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2282" extrusionOk="0">
                    <a:moveTo>
                      <a:pt x="3755" y="1"/>
                    </a:moveTo>
                    <a:cubicBezTo>
                      <a:pt x="3580" y="1"/>
                      <a:pt x="3405" y="16"/>
                      <a:pt x="3239" y="45"/>
                    </a:cubicBezTo>
                    <a:cubicBezTo>
                      <a:pt x="2358" y="164"/>
                      <a:pt x="1525" y="438"/>
                      <a:pt x="691" y="736"/>
                    </a:cubicBezTo>
                    <a:cubicBezTo>
                      <a:pt x="501" y="807"/>
                      <a:pt x="275" y="902"/>
                      <a:pt x="168" y="1045"/>
                    </a:cubicBezTo>
                    <a:cubicBezTo>
                      <a:pt x="37" y="1236"/>
                      <a:pt x="1" y="1676"/>
                      <a:pt x="144" y="1867"/>
                    </a:cubicBezTo>
                    <a:cubicBezTo>
                      <a:pt x="298" y="2117"/>
                      <a:pt x="763" y="2236"/>
                      <a:pt x="1096" y="2272"/>
                    </a:cubicBezTo>
                    <a:cubicBezTo>
                      <a:pt x="1167" y="2278"/>
                      <a:pt x="1238" y="2281"/>
                      <a:pt x="1309" y="2281"/>
                    </a:cubicBezTo>
                    <a:cubicBezTo>
                      <a:pt x="1638" y="2281"/>
                      <a:pt x="1978" y="2219"/>
                      <a:pt x="2311" y="2141"/>
                    </a:cubicBezTo>
                    <a:cubicBezTo>
                      <a:pt x="2799" y="2022"/>
                      <a:pt x="3275" y="1879"/>
                      <a:pt x="3692" y="1605"/>
                    </a:cubicBezTo>
                    <a:cubicBezTo>
                      <a:pt x="4120" y="1355"/>
                      <a:pt x="4442" y="986"/>
                      <a:pt x="4549" y="581"/>
                    </a:cubicBezTo>
                    <a:cubicBezTo>
                      <a:pt x="4573" y="450"/>
                      <a:pt x="4585" y="283"/>
                      <a:pt x="4501" y="188"/>
                    </a:cubicBezTo>
                    <a:cubicBezTo>
                      <a:pt x="4406" y="81"/>
                      <a:pt x="4263" y="45"/>
                      <a:pt x="4097" y="21"/>
                    </a:cubicBezTo>
                    <a:cubicBezTo>
                      <a:pt x="3984" y="7"/>
                      <a:pt x="3869" y="1"/>
                      <a:pt x="3755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811;p62">
                <a:extLst>
                  <a:ext uri="{FF2B5EF4-FFF2-40B4-BE49-F238E27FC236}">
                    <a16:creationId xmlns:a16="http://schemas.microsoft.com/office/drawing/2014/main" id="{EC88EC6A-05E6-8227-8928-F30C4545B1C3}"/>
                  </a:ext>
                </a:extLst>
              </p:cNvPr>
              <p:cNvSpPr/>
              <p:nvPr/>
            </p:nvSpPr>
            <p:spPr>
              <a:xfrm>
                <a:off x="5048218" y="2592903"/>
                <a:ext cx="243801" cy="151574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3075" extrusionOk="0">
                    <a:moveTo>
                      <a:pt x="4220" y="1"/>
                    </a:moveTo>
                    <a:cubicBezTo>
                      <a:pt x="4175" y="1"/>
                      <a:pt x="4129" y="15"/>
                      <a:pt x="4085" y="48"/>
                    </a:cubicBezTo>
                    <a:cubicBezTo>
                      <a:pt x="3700" y="331"/>
                      <a:pt x="2831" y="1367"/>
                      <a:pt x="1356" y="1367"/>
                    </a:cubicBezTo>
                    <a:cubicBezTo>
                      <a:pt x="1279" y="1367"/>
                      <a:pt x="1200" y="1364"/>
                      <a:pt x="1120" y="1358"/>
                    </a:cubicBezTo>
                    <a:cubicBezTo>
                      <a:pt x="739" y="1322"/>
                      <a:pt x="596" y="882"/>
                      <a:pt x="525" y="691"/>
                    </a:cubicBezTo>
                    <a:cubicBezTo>
                      <a:pt x="518" y="663"/>
                      <a:pt x="498" y="652"/>
                      <a:pt x="479" y="652"/>
                    </a:cubicBezTo>
                    <a:cubicBezTo>
                      <a:pt x="465" y="652"/>
                      <a:pt x="451" y="657"/>
                      <a:pt x="441" y="667"/>
                    </a:cubicBezTo>
                    <a:cubicBezTo>
                      <a:pt x="298" y="905"/>
                      <a:pt x="37" y="1525"/>
                      <a:pt x="25" y="1679"/>
                    </a:cubicBezTo>
                    <a:cubicBezTo>
                      <a:pt x="1" y="1941"/>
                      <a:pt x="227" y="2834"/>
                      <a:pt x="382" y="2846"/>
                    </a:cubicBezTo>
                    <a:cubicBezTo>
                      <a:pt x="383" y="2846"/>
                      <a:pt x="384" y="2846"/>
                      <a:pt x="385" y="2846"/>
                    </a:cubicBezTo>
                    <a:cubicBezTo>
                      <a:pt x="533" y="2846"/>
                      <a:pt x="1156" y="1917"/>
                      <a:pt x="1156" y="1917"/>
                    </a:cubicBezTo>
                    <a:cubicBezTo>
                      <a:pt x="1156" y="1917"/>
                      <a:pt x="1780" y="3074"/>
                      <a:pt x="1998" y="3074"/>
                    </a:cubicBezTo>
                    <a:cubicBezTo>
                      <a:pt x="2003" y="3074"/>
                      <a:pt x="2008" y="3074"/>
                      <a:pt x="2013" y="3072"/>
                    </a:cubicBezTo>
                    <a:cubicBezTo>
                      <a:pt x="2346" y="2965"/>
                      <a:pt x="4025" y="2918"/>
                      <a:pt x="4882" y="1072"/>
                    </a:cubicBezTo>
                    <a:cubicBezTo>
                      <a:pt x="4946" y="956"/>
                      <a:pt x="4586" y="1"/>
                      <a:pt x="4220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812;p62">
                <a:extLst>
                  <a:ext uri="{FF2B5EF4-FFF2-40B4-BE49-F238E27FC236}">
                    <a16:creationId xmlns:a16="http://schemas.microsoft.com/office/drawing/2014/main" id="{037D7A6C-89CF-41A0-AFA2-C2CC6DA73B6F}"/>
                  </a:ext>
                </a:extLst>
              </p:cNvPr>
              <p:cNvSpPr/>
              <p:nvPr/>
            </p:nvSpPr>
            <p:spPr>
              <a:xfrm>
                <a:off x="5048218" y="2583537"/>
                <a:ext cx="247991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3039" extrusionOk="0">
                    <a:moveTo>
                      <a:pt x="4292" y="0"/>
                    </a:moveTo>
                    <a:cubicBezTo>
                      <a:pt x="4246" y="0"/>
                      <a:pt x="4201" y="15"/>
                      <a:pt x="4156" y="48"/>
                    </a:cubicBezTo>
                    <a:cubicBezTo>
                      <a:pt x="3786" y="328"/>
                      <a:pt x="2911" y="1346"/>
                      <a:pt x="1419" y="1346"/>
                    </a:cubicBezTo>
                    <a:cubicBezTo>
                      <a:pt x="1326" y="1346"/>
                      <a:pt x="1230" y="1342"/>
                      <a:pt x="1132" y="1334"/>
                    </a:cubicBezTo>
                    <a:cubicBezTo>
                      <a:pt x="751" y="1310"/>
                      <a:pt x="596" y="857"/>
                      <a:pt x="525" y="667"/>
                    </a:cubicBezTo>
                    <a:cubicBezTo>
                      <a:pt x="518" y="641"/>
                      <a:pt x="498" y="629"/>
                      <a:pt x="479" y="629"/>
                    </a:cubicBezTo>
                    <a:cubicBezTo>
                      <a:pt x="463" y="629"/>
                      <a:pt x="447" y="638"/>
                      <a:pt x="441" y="655"/>
                    </a:cubicBezTo>
                    <a:cubicBezTo>
                      <a:pt x="298" y="893"/>
                      <a:pt x="25" y="1500"/>
                      <a:pt x="25" y="1655"/>
                    </a:cubicBezTo>
                    <a:cubicBezTo>
                      <a:pt x="1" y="1905"/>
                      <a:pt x="239" y="2798"/>
                      <a:pt x="394" y="2810"/>
                    </a:cubicBezTo>
                    <a:cubicBezTo>
                      <a:pt x="395" y="2810"/>
                      <a:pt x="396" y="2810"/>
                      <a:pt x="397" y="2810"/>
                    </a:cubicBezTo>
                    <a:cubicBezTo>
                      <a:pt x="545" y="2810"/>
                      <a:pt x="1180" y="1893"/>
                      <a:pt x="1180" y="1893"/>
                    </a:cubicBezTo>
                    <a:cubicBezTo>
                      <a:pt x="1180" y="1893"/>
                      <a:pt x="1803" y="3038"/>
                      <a:pt x="2043" y="3038"/>
                    </a:cubicBezTo>
                    <a:cubicBezTo>
                      <a:pt x="2049" y="3038"/>
                      <a:pt x="2055" y="3038"/>
                      <a:pt x="2061" y="3036"/>
                    </a:cubicBezTo>
                    <a:cubicBezTo>
                      <a:pt x="2382" y="2941"/>
                      <a:pt x="4097" y="2905"/>
                      <a:pt x="4978" y="1072"/>
                    </a:cubicBezTo>
                    <a:cubicBezTo>
                      <a:pt x="5031" y="955"/>
                      <a:pt x="4660" y="0"/>
                      <a:pt x="42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813;p62">
                <a:extLst>
                  <a:ext uri="{FF2B5EF4-FFF2-40B4-BE49-F238E27FC236}">
                    <a16:creationId xmlns:a16="http://schemas.microsoft.com/office/drawing/2014/main" id="{3DFEC967-FC00-85BA-D9AA-B1AF771869B9}"/>
                  </a:ext>
                </a:extLst>
              </p:cNvPr>
              <p:cNvSpPr/>
              <p:nvPr/>
            </p:nvSpPr>
            <p:spPr>
              <a:xfrm>
                <a:off x="4837542" y="1934893"/>
                <a:ext cx="184354" cy="288361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5850" extrusionOk="0">
                    <a:moveTo>
                      <a:pt x="2917" y="0"/>
                    </a:moveTo>
                    <a:cubicBezTo>
                      <a:pt x="2544" y="0"/>
                      <a:pt x="2102" y="246"/>
                      <a:pt x="1870" y="431"/>
                    </a:cubicBezTo>
                    <a:cubicBezTo>
                      <a:pt x="572" y="1419"/>
                      <a:pt x="0" y="3229"/>
                      <a:pt x="453" y="4789"/>
                    </a:cubicBezTo>
                    <a:cubicBezTo>
                      <a:pt x="524" y="5063"/>
                      <a:pt x="632" y="5313"/>
                      <a:pt x="822" y="5527"/>
                    </a:cubicBezTo>
                    <a:cubicBezTo>
                      <a:pt x="993" y="5721"/>
                      <a:pt x="1252" y="5849"/>
                      <a:pt x="1514" y="5849"/>
                    </a:cubicBezTo>
                    <a:cubicBezTo>
                      <a:pt x="1525" y="5849"/>
                      <a:pt x="1537" y="5849"/>
                      <a:pt x="1548" y="5849"/>
                    </a:cubicBezTo>
                    <a:cubicBezTo>
                      <a:pt x="2036" y="5801"/>
                      <a:pt x="2334" y="5301"/>
                      <a:pt x="2537" y="4848"/>
                    </a:cubicBezTo>
                    <a:cubicBezTo>
                      <a:pt x="2894" y="4098"/>
                      <a:pt x="3239" y="3324"/>
                      <a:pt x="3429" y="2491"/>
                    </a:cubicBezTo>
                    <a:cubicBezTo>
                      <a:pt x="3572" y="1872"/>
                      <a:pt x="3739" y="836"/>
                      <a:pt x="3418" y="265"/>
                    </a:cubicBezTo>
                    <a:cubicBezTo>
                      <a:pt x="3301" y="72"/>
                      <a:pt x="3119" y="0"/>
                      <a:pt x="2917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814;p62">
                <a:extLst>
                  <a:ext uri="{FF2B5EF4-FFF2-40B4-BE49-F238E27FC236}">
                    <a16:creationId xmlns:a16="http://schemas.microsoft.com/office/drawing/2014/main" id="{5787F103-2E67-AA11-9B47-E4DBA0E8036F}"/>
                  </a:ext>
                </a:extLst>
              </p:cNvPr>
              <p:cNvSpPr/>
              <p:nvPr/>
            </p:nvSpPr>
            <p:spPr>
              <a:xfrm>
                <a:off x="4844590" y="1928485"/>
                <a:ext cx="599249" cy="684426"/>
              </a:xfrm>
              <a:custGeom>
                <a:avLst/>
                <a:gdLst/>
                <a:ahLst/>
                <a:cxnLst/>
                <a:rect l="l" t="t" r="r" b="b"/>
                <a:pathLst>
                  <a:path w="12157" h="13885" extrusionOk="0">
                    <a:moveTo>
                      <a:pt x="5857" y="1"/>
                    </a:moveTo>
                    <a:cubicBezTo>
                      <a:pt x="2498" y="1"/>
                      <a:pt x="46" y="2793"/>
                      <a:pt x="0" y="7229"/>
                    </a:cubicBezTo>
                    <a:cubicBezTo>
                      <a:pt x="0" y="7800"/>
                      <a:pt x="12" y="8324"/>
                      <a:pt x="72" y="8848"/>
                    </a:cubicBezTo>
                    <a:lnTo>
                      <a:pt x="72" y="8884"/>
                    </a:lnTo>
                    <a:cubicBezTo>
                      <a:pt x="84" y="9039"/>
                      <a:pt x="119" y="9193"/>
                      <a:pt x="131" y="9360"/>
                    </a:cubicBezTo>
                    <a:cubicBezTo>
                      <a:pt x="346" y="10682"/>
                      <a:pt x="810" y="11813"/>
                      <a:pt x="1679" y="12598"/>
                    </a:cubicBezTo>
                    <a:lnTo>
                      <a:pt x="1703" y="12610"/>
                    </a:lnTo>
                    <a:cubicBezTo>
                      <a:pt x="1846" y="12753"/>
                      <a:pt x="2024" y="12884"/>
                      <a:pt x="2203" y="13003"/>
                    </a:cubicBezTo>
                    <a:cubicBezTo>
                      <a:pt x="2965" y="13491"/>
                      <a:pt x="3977" y="13801"/>
                      <a:pt x="5299" y="13884"/>
                    </a:cubicBezTo>
                    <a:lnTo>
                      <a:pt x="5692" y="13884"/>
                    </a:lnTo>
                    <a:cubicBezTo>
                      <a:pt x="5834" y="13884"/>
                      <a:pt x="5989" y="13884"/>
                      <a:pt x="6144" y="13861"/>
                    </a:cubicBezTo>
                    <a:cubicBezTo>
                      <a:pt x="8037" y="13730"/>
                      <a:pt x="9716" y="12587"/>
                      <a:pt x="10752" y="10848"/>
                    </a:cubicBezTo>
                    <a:cubicBezTo>
                      <a:pt x="10764" y="10824"/>
                      <a:pt x="10764" y="10813"/>
                      <a:pt x="10776" y="10801"/>
                    </a:cubicBezTo>
                    <a:cubicBezTo>
                      <a:pt x="10871" y="10646"/>
                      <a:pt x="10942" y="10515"/>
                      <a:pt x="11014" y="10348"/>
                    </a:cubicBezTo>
                    <a:cubicBezTo>
                      <a:pt x="11383" y="9574"/>
                      <a:pt x="11633" y="8717"/>
                      <a:pt x="11740" y="7765"/>
                    </a:cubicBezTo>
                    <a:cubicBezTo>
                      <a:pt x="12157" y="3847"/>
                      <a:pt x="9752" y="228"/>
                      <a:pt x="6251" y="14"/>
                    </a:cubicBezTo>
                    <a:cubicBezTo>
                      <a:pt x="6119" y="5"/>
                      <a:pt x="5987" y="1"/>
                      <a:pt x="5857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5815;p62">
                <a:extLst>
                  <a:ext uri="{FF2B5EF4-FFF2-40B4-BE49-F238E27FC236}">
                    <a16:creationId xmlns:a16="http://schemas.microsoft.com/office/drawing/2014/main" id="{9575EFBC-1131-78B4-8331-9EE7A5A9E6F9}"/>
                  </a:ext>
                </a:extLst>
              </p:cNvPr>
              <p:cNvSpPr/>
              <p:nvPr/>
            </p:nvSpPr>
            <p:spPr>
              <a:xfrm>
                <a:off x="4819353" y="1818020"/>
                <a:ext cx="738944" cy="525261"/>
              </a:xfrm>
              <a:custGeom>
                <a:avLst/>
                <a:gdLst/>
                <a:ahLst/>
                <a:cxnLst/>
                <a:rect l="l" t="t" r="r" b="b"/>
                <a:pathLst>
                  <a:path w="14991" h="10656" extrusionOk="0">
                    <a:moveTo>
                      <a:pt x="2980" y="0"/>
                    </a:moveTo>
                    <a:cubicBezTo>
                      <a:pt x="2631" y="0"/>
                      <a:pt x="2280" y="21"/>
                      <a:pt x="1929" y="64"/>
                    </a:cubicBezTo>
                    <a:cubicBezTo>
                      <a:pt x="1679" y="88"/>
                      <a:pt x="1417" y="135"/>
                      <a:pt x="1167" y="231"/>
                    </a:cubicBezTo>
                    <a:cubicBezTo>
                      <a:pt x="1001" y="290"/>
                      <a:pt x="810" y="385"/>
                      <a:pt x="750" y="564"/>
                    </a:cubicBezTo>
                    <a:cubicBezTo>
                      <a:pt x="667" y="826"/>
                      <a:pt x="846" y="1076"/>
                      <a:pt x="1036" y="1243"/>
                    </a:cubicBezTo>
                    <a:cubicBezTo>
                      <a:pt x="1262" y="1397"/>
                      <a:pt x="1512" y="1481"/>
                      <a:pt x="1774" y="1493"/>
                    </a:cubicBezTo>
                    <a:cubicBezTo>
                      <a:pt x="1096" y="1778"/>
                      <a:pt x="512" y="2326"/>
                      <a:pt x="203" y="3005"/>
                    </a:cubicBezTo>
                    <a:cubicBezTo>
                      <a:pt x="96" y="3290"/>
                      <a:pt x="0" y="3552"/>
                      <a:pt x="36" y="3802"/>
                    </a:cubicBezTo>
                    <a:cubicBezTo>
                      <a:pt x="48" y="4124"/>
                      <a:pt x="239" y="4422"/>
                      <a:pt x="477" y="4600"/>
                    </a:cubicBezTo>
                    <a:cubicBezTo>
                      <a:pt x="739" y="4803"/>
                      <a:pt x="1036" y="4886"/>
                      <a:pt x="1346" y="4933"/>
                    </a:cubicBezTo>
                    <a:cubicBezTo>
                      <a:pt x="1440" y="4945"/>
                      <a:pt x="1535" y="4951"/>
                      <a:pt x="1631" y="4951"/>
                    </a:cubicBezTo>
                    <a:cubicBezTo>
                      <a:pt x="2391" y="4951"/>
                      <a:pt x="3165" y="4579"/>
                      <a:pt x="3620" y="3933"/>
                    </a:cubicBezTo>
                    <a:lnTo>
                      <a:pt x="3620" y="3933"/>
                    </a:lnTo>
                    <a:cubicBezTo>
                      <a:pt x="3548" y="4052"/>
                      <a:pt x="3560" y="4219"/>
                      <a:pt x="3644" y="4338"/>
                    </a:cubicBezTo>
                    <a:cubicBezTo>
                      <a:pt x="3715" y="4457"/>
                      <a:pt x="3810" y="4529"/>
                      <a:pt x="3953" y="4588"/>
                    </a:cubicBezTo>
                    <a:cubicBezTo>
                      <a:pt x="4184" y="4704"/>
                      <a:pt x="4462" y="4745"/>
                      <a:pt x="4736" y="4745"/>
                    </a:cubicBezTo>
                    <a:cubicBezTo>
                      <a:pt x="4773" y="4745"/>
                      <a:pt x="4810" y="4744"/>
                      <a:pt x="4846" y="4743"/>
                    </a:cubicBezTo>
                    <a:cubicBezTo>
                      <a:pt x="5513" y="4719"/>
                      <a:pt x="6168" y="4517"/>
                      <a:pt x="6727" y="4160"/>
                    </a:cubicBezTo>
                    <a:lnTo>
                      <a:pt x="6727" y="4160"/>
                    </a:lnTo>
                    <a:cubicBezTo>
                      <a:pt x="6573" y="4386"/>
                      <a:pt x="6465" y="4660"/>
                      <a:pt x="6525" y="4922"/>
                    </a:cubicBezTo>
                    <a:cubicBezTo>
                      <a:pt x="6573" y="5088"/>
                      <a:pt x="6692" y="5231"/>
                      <a:pt x="6811" y="5350"/>
                    </a:cubicBezTo>
                    <a:cubicBezTo>
                      <a:pt x="7192" y="5708"/>
                      <a:pt x="7742" y="5898"/>
                      <a:pt x="8274" y="5898"/>
                    </a:cubicBezTo>
                    <a:cubicBezTo>
                      <a:pt x="8291" y="5898"/>
                      <a:pt x="8307" y="5898"/>
                      <a:pt x="8323" y="5898"/>
                    </a:cubicBezTo>
                    <a:cubicBezTo>
                      <a:pt x="8871" y="5874"/>
                      <a:pt x="9430" y="5648"/>
                      <a:pt x="9883" y="5291"/>
                    </a:cubicBezTo>
                    <a:lnTo>
                      <a:pt x="9883" y="5291"/>
                    </a:lnTo>
                    <a:cubicBezTo>
                      <a:pt x="9787" y="5707"/>
                      <a:pt x="9525" y="6065"/>
                      <a:pt x="9394" y="6481"/>
                    </a:cubicBezTo>
                    <a:cubicBezTo>
                      <a:pt x="9323" y="6719"/>
                      <a:pt x="9287" y="6969"/>
                      <a:pt x="9311" y="7208"/>
                    </a:cubicBezTo>
                    <a:cubicBezTo>
                      <a:pt x="9323" y="7434"/>
                      <a:pt x="9383" y="7660"/>
                      <a:pt x="9549" y="7803"/>
                    </a:cubicBezTo>
                    <a:cubicBezTo>
                      <a:pt x="9622" y="7882"/>
                      <a:pt x="9729" y="7923"/>
                      <a:pt x="9836" y="7923"/>
                    </a:cubicBezTo>
                    <a:cubicBezTo>
                      <a:pt x="9940" y="7923"/>
                      <a:pt x="10045" y="7885"/>
                      <a:pt x="10121" y="7803"/>
                    </a:cubicBezTo>
                    <a:lnTo>
                      <a:pt x="10121" y="7803"/>
                    </a:lnTo>
                    <a:cubicBezTo>
                      <a:pt x="10085" y="8017"/>
                      <a:pt x="10049" y="8220"/>
                      <a:pt x="10049" y="8422"/>
                    </a:cubicBezTo>
                    <a:cubicBezTo>
                      <a:pt x="10049" y="8553"/>
                      <a:pt x="10061" y="8660"/>
                      <a:pt x="10145" y="8743"/>
                    </a:cubicBezTo>
                    <a:cubicBezTo>
                      <a:pt x="10198" y="8812"/>
                      <a:pt x="10285" y="8842"/>
                      <a:pt x="10375" y="8842"/>
                    </a:cubicBezTo>
                    <a:cubicBezTo>
                      <a:pt x="10426" y="8842"/>
                      <a:pt x="10478" y="8832"/>
                      <a:pt x="10526" y="8815"/>
                    </a:cubicBezTo>
                    <a:cubicBezTo>
                      <a:pt x="10656" y="8767"/>
                      <a:pt x="10776" y="8660"/>
                      <a:pt x="10883" y="8577"/>
                    </a:cubicBezTo>
                    <a:lnTo>
                      <a:pt x="10883" y="8577"/>
                    </a:lnTo>
                    <a:cubicBezTo>
                      <a:pt x="10799" y="8934"/>
                      <a:pt x="10585" y="9267"/>
                      <a:pt x="10502" y="9613"/>
                    </a:cubicBezTo>
                    <a:cubicBezTo>
                      <a:pt x="10406" y="9970"/>
                      <a:pt x="10454" y="10422"/>
                      <a:pt x="10764" y="10601"/>
                    </a:cubicBezTo>
                    <a:cubicBezTo>
                      <a:pt x="10839" y="10638"/>
                      <a:pt x="10920" y="10656"/>
                      <a:pt x="11004" y="10656"/>
                    </a:cubicBezTo>
                    <a:cubicBezTo>
                      <a:pt x="11186" y="10656"/>
                      <a:pt x="11375" y="10573"/>
                      <a:pt x="11514" y="10434"/>
                    </a:cubicBezTo>
                    <a:cubicBezTo>
                      <a:pt x="11716" y="10244"/>
                      <a:pt x="11823" y="9958"/>
                      <a:pt x="11871" y="9672"/>
                    </a:cubicBezTo>
                    <a:cubicBezTo>
                      <a:pt x="12113" y="9696"/>
                      <a:pt x="12371" y="9724"/>
                      <a:pt x="12624" y="9724"/>
                    </a:cubicBezTo>
                    <a:cubicBezTo>
                      <a:pt x="12756" y="9724"/>
                      <a:pt x="12887" y="9716"/>
                      <a:pt x="13014" y="9696"/>
                    </a:cubicBezTo>
                    <a:cubicBezTo>
                      <a:pt x="13145" y="9672"/>
                      <a:pt x="13300" y="9648"/>
                      <a:pt x="13431" y="9577"/>
                    </a:cubicBezTo>
                    <a:cubicBezTo>
                      <a:pt x="13716" y="9446"/>
                      <a:pt x="13907" y="9124"/>
                      <a:pt x="14050" y="8851"/>
                    </a:cubicBezTo>
                    <a:cubicBezTo>
                      <a:pt x="14514" y="7958"/>
                      <a:pt x="14824" y="6981"/>
                      <a:pt x="14931" y="5993"/>
                    </a:cubicBezTo>
                    <a:cubicBezTo>
                      <a:pt x="14967" y="5755"/>
                      <a:pt x="14978" y="5517"/>
                      <a:pt x="14978" y="5279"/>
                    </a:cubicBezTo>
                    <a:cubicBezTo>
                      <a:pt x="14990" y="4826"/>
                      <a:pt x="14967" y="4386"/>
                      <a:pt x="14812" y="3981"/>
                    </a:cubicBezTo>
                    <a:cubicBezTo>
                      <a:pt x="14752" y="3802"/>
                      <a:pt x="14669" y="3636"/>
                      <a:pt x="14562" y="3493"/>
                    </a:cubicBezTo>
                    <a:cubicBezTo>
                      <a:pt x="14431" y="3290"/>
                      <a:pt x="14252" y="3136"/>
                      <a:pt x="14026" y="3028"/>
                    </a:cubicBezTo>
                    <a:cubicBezTo>
                      <a:pt x="13837" y="2934"/>
                      <a:pt x="13612" y="2889"/>
                      <a:pt x="13389" y="2889"/>
                    </a:cubicBezTo>
                    <a:cubicBezTo>
                      <a:pt x="13303" y="2889"/>
                      <a:pt x="13216" y="2896"/>
                      <a:pt x="13133" y="2909"/>
                    </a:cubicBezTo>
                    <a:cubicBezTo>
                      <a:pt x="13014" y="2338"/>
                      <a:pt x="12692" y="1838"/>
                      <a:pt x="12252" y="1445"/>
                    </a:cubicBezTo>
                    <a:cubicBezTo>
                      <a:pt x="12073" y="1278"/>
                      <a:pt x="11883" y="1135"/>
                      <a:pt x="11680" y="1016"/>
                    </a:cubicBezTo>
                    <a:cubicBezTo>
                      <a:pt x="11245" y="755"/>
                      <a:pt x="10739" y="583"/>
                      <a:pt x="10228" y="583"/>
                    </a:cubicBezTo>
                    <a:cubicBezTo>
                      <a:pt x="10180" y="583"/>
                      <a:pt x="10133" y="585"/>
                      <a:pt x="10085" y="588"/>
                    </a:cubicBezTo>
                    <a:lnTo>
                      <a:pt x="9990" y="588"/>
                    </a:lnTo>
                    <a:cubicBezTo>
                      <a:pt x="9775" y="612"/>
                      <a:pt x="9537" y="671"/>
                      <a:pt x="9371" y="850"/>
                    </a:cubicBezTo>
                    <a:cubicBezTo>
                      <a:pt x="9323" y="909"/>
                      <a:pt x="9275" y="969"/>
                      <a:pt x="9263" y="1052"/>
                    </a:cubicBezTo>
                    <a:cubicBezTo>
                      <a:pt x="8799" y="588"/>
                      <a:pt x="8240" y="254"/>
                      <a:pt x="7608" y="88"/>
                    </a:cubicBezTo>
                    <a:cubicBezTo>
                      <a:pt x="7493" y="55"/>
                      <a:pt x="7370" y="34"/>
                      <a:pt x="7246" y="34"/>
                    </a:cubicBezTo>
                    <a:cubicBezTo>
                      <a:pt x="7140" y="34"/>
                      <a:pt x="7034" y="49"/>
                      <a:pt x="6930" y="88"/>
                    </a:cubicBezTo>
                    <a:cubicBezTo>
                      <a:pt x="6811" y="135"/>
                      <a:pt x="6692" y="231"/>
                      <a:pt x="6680" y="350"/>
                    </a:cubicBezTo>
                    <a:cubicBezTo>
                      <a:pt x="6656" y="421"/>
                      <a:pt x="6680" y="504"/>
                      <a:pt x="6704" y="564"/>
                    </a:cubicBezTo>
                    <a:cubicBezTo>
                      <a:pt x="6751" y="719"/>
                      <a:pt x="6823" y="850"/>
                      <a:pt x="6930" y="969"/>
                    </a:cubicBezTo>
                    <a:cubicBezTo>
                      <a:pt x="6632" y="778"/>
                      <a:pt x="6287" y="623"/>
                      <a:pt x="5942" y="504"/>
                    </a:cubicBezTo>
                    <a:cubicBezTo>
                      <a:pt x="5002" y="177"/>
                      <a:pt x="3997" y="0"/>
                      <a:pt x="2980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5816;p62">
                <a:extLst>
                  <a:ext uri="{FF2B5EF4-FFF2-40B4-BE49-F238E27FC236}">
                    <a16:creationId xmlns:a16="http://schemas.microsoft.com/office/drawing/2014/main" id="{CF087992-E4C0-B78A-34B1-194654E49A2E}"/>
                  </a:ext>
                </a:extLst>
              </p:cNvPr>
              <p:cNvSpPr/>
              <p:nvPr/>
            </p:nvSpPr>
            <p:spPr>
              <a:xfrm>
                <a:off x="5307645" y="1845673"/>
                <a:ext cx="250652" cy="305367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6195" extrusionOk="0">
                    <a:moveTo>
                      <a:pt x="279" y="1"/>
                    </a:moveTo>
                    <a:cubicBezTo>
                      <a:pt x="246" y="1"/>
                      <a:pt x="212" y="1"/>
                      <a:pt x="179" y="3"/>
                    </a:cubicBezTo>
                    <a:lnTo>
                      <a:pt x="84" y="3"/>
                    </a:lnTo>
                    <a:cubicBezTo>
                      <a:pt x="12" y="253"/>
                      <a:pt x="0" y="455"/>
                      <a:pt x="12" y="646"/>
                    </a:cubicBezTo>
                    <a:cubicBezTo>
                      <a:pt x="72" y="1122"/>
                      <a:pt x="358" y="1527"/>
                      <a:pt x="691" y="1872"/>
                    </a:cubicBezTo>
                    <a:cubicBezTo>
                      <a:pt x="369" y="2051"/>
                      <a:pt x="0" y="2313"/>
                      <a:pt x="60" y="2694"/>
                    </a:cubicBezTo>
                    <a:cubicBezTo>
                      <a:pt x="72" y="2837"/>
                      <a:pt x="179" y="2968"/>
                      <a:pt x="274" y="3075"/>
                    </a:cubicBezTo>
                    <a:cubicBezTo>
                      <a:pt x="548" y="3349"/>
                      <a:pt x="905" y="3491"/>
                      <a:pt x="1262" y="3527"/>
                    </a:cubicBezTo>
                    <a:cubicBezTo>
                      <a:pt x="1322" y="3527"/>
                      <a:pt x="1382" y="3527"/>
                      <a:pt x="1441" y="3551"/>
                    </a:cubicBezTo>
                    <a:cubicBezTo>
                      <a:pt x="1632" y="3670"/>
                      <a:pt x="1465" y="3968"/>
                      <a:pt x="1512" y="4194"/>
                    </a:cubicBezTo>
                    <a:cubicBezTo>
                      <a:pt x="1556" y="4385"/>
                      <a:pt x="1758" y="4462"/>
                      <a:pt x="1970" y="4462"/>
                    </a:cubicBezTo>
                    <a:cubicBezTo>
                      <a:pt x="2049" y="4462"/>
                      <a:pt x="2129" y="4451"/>
                      <a:pt x="2203" y="4432"/>
                    </a:cubicBezTo>
                    <a:cubicBezTo>
                      <a:pt x="2391" y="4378"/>
                      <a:pt x="2598" y="4291"/>
                      <a:pt x="2791" y="4291"/>
                    </a:cubicBezTo>
                    <a:cubicBezTo>
                      <a:pt x="2855" y="4291"/>
                      <a:pt x="2917" y="4301"/>
                      <a:pt x="2977" y="4325"/>
                    </a:cubicBezTo>
                    <a:cubicBezTo>
                      <a:pt x="3298" y="4444"/>
                      <a:pt x="3370" y="4861"/>
                      <a:pt x="3465" y="5194"/>
                    </a:cubicBezTo>
                    <a:cubicBezTo>
                      <a:pt x="3548" y="5468"/>
                      <a:pt x="3668" y="5754"/>
                      <a:pt x="3846" y="5992"/>
                    </a:cubicBezTo>
                    <a:cubicBezTo>
                      <a:pt x="3894" y="6051"/>
                      <a:pt x="3953" y="6123"/>
                      <a:pt x="4013" y="6158"/>
                    </a:cubicBezTo>
                    <a:cubicBezTo>
                      <a:pt x="4057" y="6183"/>
                      <a:pt x="4103" y="6194"/>
                      <a:pt x="4151" y="6194"/>
                    </a:cubicBezTo>
                    <a:cubicBezTo>
                      <a:pt x="4305" y="6194"/>
                      <a:pt x="4468" y="6078"/>
                      <a:pt x="4596" y="5968"/>
                    </a:cubicBezTo>
                    <a:cubicBezTo>
                      <a:pt x="4739" y="5813"/>
                      <a:pt x="4894" y="5635"/>
                      <a:pt x="5025" y="5444"/>
                    </a:cubicBezTo>
                    <a:cubicBezTo>
                      <a:pt x="5061" y="5206"/>
                      <a:pt x="5072" y="4968"/>
                      <a:pt x="5072" y="4730"/>
                    </a:cubicBezTo>
                    <a:cubicBezTo>
                      <a:pt x="5084" y="4277"/>
                      <a:pt x="5061" y="3837"/>
                      <a:pt x="4906" y="3432"/>
                    </a:cubicBezTo>
                    <a:cubicBezTo>
                      <a:pt x="4846" y="3253"/>
                      <a:pt x="4763" y="3087"/>
                      <a:pt x="4656" y="2944"/>
                    </a:cubicBezTo>
                    <a:cubicBezTo>
                      <a:pt x="4596" y="2968"/>
                      <a:pt x="4525" y="3027"/>
                      <a:pt x="4477" y="3075"/>
                    </a:cubicBezTo>
                    <a:cubicBezTo>
                      <a:pt x="4346" y="3241"/>
                      <a:pt x="4287" y="3444"/>
                      <a:pt x="4251" y="3658"/>
                    </a:cubicBezTo>
                    <a:cubicBezTo>
                      <a:pt x="3882" y="3468"/>
                      <a:pt x="3465" y="3349"/>
                      <a:pt x="3048" y="3313"/>
                    </a:cubicBezTo>
                    <a:cubicBezTo>
                      <a:pt x="2858" y="3301"/>
                      <a:pt x="2632" y="3289"/>
                      <a:pt x="2525" y="3122"/>
                    </a:cubicBezTo>
                    <a:cubicBezTo>
                      <a:pt x="2394" y="2884"/>
                      <a:pt x="2667" y="2575"/>
                      <a:pt x="2536" y="2301"/>
                    </a:cubicBezTo>
                    <a:cubicBezTo>
                      <a:pt x="2477" y="2134"/>
                      <a:pt x="2286" y="2063"/>
                      <a:pt x="2144" y="1956"/>
                    </a:cubicBezTo>
                    <a:cubicBezTo>
                      <a:pt x="2024" y="1872"/>
                      <a:pt x="1929" y="1765"/>
                      <a:pt x="1870" y="1634"/>
                    </a:cubicBezTo>
                    <a:cubicBezTo>
                      <a:pt x="1846" y="1551"/>
                      <a:pt x="1810" y="1479"/>
                      <a:pt x="1810" y="1408"/>
                    </a:cubicBezTo>
                    <a:cubicBezTo>
                      <a:pt x="1822" y="1134"/>
                      <a:pt x="2155" y="1051"/>
                      <a:pt x="2346" y="872"/>
                    </a:cubicBezTo>
                    <a:cubicBezTo>
                      <a:pt x="2167" y="705"/>
                      <a:pt x="1977" y="562"/>
                      <a:pt x="1763" y="443"/>
                    </a:cubicBezTo>
                    <a:cubicBezTo>
                      <a:pt x="1315" y="175"/>
                      <a:pt x="804" y="1"/>
                      <a:pt x="279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5817;p62">
                <a:extLst>
                  <a:ext uri="{FF2B5EF4-FFF2-40B4-BE49-F238E27FC236}">
                    <a16:creationId xmlns:a16="http://schemas.microsoft.com/office/drawing/2014/main" id="{3D9DE091-4D13-3644-BA1D-4843548DA1A4}"/>
                  </a:ext>
                </a:extLst>
              </p:cNvPr>
              <p:cNvSpPr/>
              <p:nvPr/>
            </p:nvSpPr>
            <p:spPr>
              <a:xfrm>
                <a:off x="5366895" y="2242135"/>
                <a:ext cx="183171" cy="220830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480" extrusionOk="0">
                    <a:moveTo>
                      <a:pt x="2317" y="1"/>
                    </a:moveTo>
                    <a:cubicBezTo>
                      <a:pt x="972" y="1"/>
                      <a:pt x="227" y="1554"/>
                      <a:pt x="72" y="2699"/>
                    </a:cubicBezTo>
                    <a:cubicBezTo>
                      <a:pt x="25" y="2985"/>
                      <a:pt x="1" y="3295"/>
                      <a:pt x="72" y="3580"/>
                    </a:cubicBezTo>
                    <a:cubicBezTo>
                      <a:pt x="194" y="4112"/>
                      <a:pt x="616" y="4479"/>
                      <a:pt x="1154" y="4479"/>
                    </a:cubicBezTo>
                    <a:cubicBezTo>
                      <a:pt x="1193" y="4479"/>
                      <a:pt x="1234" y="4477"/>
                      <a:pt x="1275" y="4473"/>
                    </a:cubicBezTo>
                    <a:cubicBezTo>
                      <a:pt x="1799" y="4426"/>
                      <a:pt x="2311" y="4116"/>
                      <a:pt x="2692" y="3771"/>
                    </a:cubicBezTo>
                    <a:cubicBezTo>
                      <a:pt x="3323" y="3223"/>
                      <a:pt x="3704" y="2425"/>
                      <a:pt x="3704" y="1616"/>
                    </a:cubicBezTo>
                    <a:cubicBezTo>
                      <a:pt x="3716" y="1235"/>
                      <a:pt x="3632" y="842"/>
                      <a:pt x="3406" y="520"/>
                    </a:cubicBezTo>
                    <a:cubicBezTo>
                      <a:pt x="3204" y="247"/>
                      <a:pt x="2930" y="92"/>
                      <a:pt x="2656" y="32"/>
                    </a:cubicBezTo>
                    <a:cubicBezTo>
                      <a:pt x="2539" y="11"/>
                      <a:pt x="2426" y="1"/>
                      <a:pt x="2317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818;p62">
                <a:extLst>
                  <a:ext uri="{FF2B5EF4-FFF2-40B4-BE49-F238E27FC236}">
                    <a16:creationId xmlns:a16="http://schemas.microsoft.com/office/drawing/2014/main" id="{1FB3B4D9-A5C3-2876-CA43-6F2338C0187F}"/>
                  </a:ext>
                </a:extLst>
              </p:cNvPr>
              <p:cNvSpPr/>
              <p:nvPr/>
            </p:nvSpPr>
            <p:spPr>
              <a:xfrm>
                <a:off x="5425011" y="2301237"/>
                <a:ext cx="90452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2120" extrusionOk="0">
                    <a:moveTo>
                      <a:pt x="1275" y="0"/>
                    </a:moveTo>
                    <a:cubicBezTo>
                      <a:pt x="989" y="0"/>
                      <a:pt x="751" y="179"/>
                      <a:pt x="584" y="369"/>
                    </a:cubicBezTo>
                    <a:cubicBezTo>
                      <a:pt x="179" y="834"/>
                      <a:pt x="1" y="1441"/>
                      <a:pt x="60" y="2048"/>
                    </a:cubicBezTo>
                    <a:cubicBezTo>
                      <a:pt x="66" y="2096"/>
                      <a:pt x="102" y="2119"/>
                      <a:pt x="136" y="2119"/>
                    </a:cubicBezTo>
                    <a:cubicBezTo>
                      <a:pt x="170" y="2119"/>
                      <a:pt x="203" y="2096"/>
                      <a:pt x="203" y="2048"/>
                    </a:cubicBezTo>
                    <a:cubicBezTo>
                      <a:pt x="179" y="1560"/>
                      <a:pt x="346" y="1048"/>
                      <a:pt x="644" y="667"/>
                    </a:cubicBezTo>
                    <a:cubicBezTo>
                      <a:pt x="703" y="572"/>
                      <a:pt x="775" y="488"/>
                      <a:pt x="858" y="417"/>
                    </a:cubicBezTo>
                    <a:cubicBezTo>
                      <a:pt x="953" y="512"/>
                      <a:pt x="1013" y="631"/>
                      <a:pt x="1036" y="750"/>
                    </a:cubicBezTo>
                    <a:cubicBezTo>
                      <a:pt x="1048" y="834"/>
                      <a:pt x="1048" y="893"/>
                      <a:pt x="1048" y="976"/>
                    </a:cubicBezTo>
                    <a:lnTo>
                      <a:pt x="1048" y="1036"/>
                    </a:lnTo>
                    <a:lnTo>
                      <a:pt x="1048" y="1048"/>
                    </a:lnTo>
                    <a:lnTo>
                      <a:pt x="1048" y="1084"/>
                    </a:lnTo>
                    <a:cubicBezTo>
                      <a:pt x="1036" y="1131"/>
                      <a:pt x="1025" y="1167"/>
                      <a:pt x="1036" y="1215"/>
                    </a:cubicBezTo>
                    <a:cubicBezTo>
                      <a:pt x="1036" y="1263"/>
                      <a:pt x="1081" y="1301"/>
                      <a:pt x="1128" y="1301"/>
                    </a:cubicBezTo>
                    <a:cubicBezTo>
                      <a:pt x="1150" y="1301"/>
                      <a:pt x="1172" y="1293"/>
                      <a:pt x="1191" y="1274"/>
                    </a:cubicBezTo>
                    <a:cubicBezTo>
                      <a:pt x="1263" y="1203"/>
                      <a:pt x="1275" y="1084"/>
                      <a:pt x="1287" y="976"/>
                    </a:cubicBezTo>
                    <a:cubicBezTo>
                      <a:pt x="1310" y="881"/>
                      <a:pt x="1287" y="786"/>
                      <a:pt x="1263" y="691"/>
                    </a:cubicBezTo>
                    <a:cubicBezTo>
                      <a:pt x="1215" y="548"/>
                      <a:pt x="1144" y="417"/>
                      <a:pt x="1036" y="298"/>
                    </a:cubicBezTo>
                    <a:cubicBezTo>
                      <a:pt x="1084" y="262"/>
                      <a:pt x="1132" y="250"/>
                      <a:pt x="1191" y="238"/>
                    </a:cubicBezTo>
                    <a:cubicBezTo>
                      <a:pt x="1226" y="223"/>
                      <a:pt x="1265" y="217"/>
                      <a:pt x="1306" y="217"/>
                    </a:cubicBezTo>
                    <a:cubicBezTo>
                      <a:pt x="1362" y="217"/>
                      <a:pt x="1422" y="229"/>
                      <a:pt x="1477" y="250"/>
                    </a:cubicBezTo>
                    <a:cubicBezTo>
                      <a:pt x="1560" y="298"/>
                      <a:pt x="1608" y="381"/>
                      <a:pt x="1691" y="429"/>
                    </a:cubicBezTo>
                    <a:cubicBezTo>
                      <a:pt x="1704" y="435"/>
                      <a:pt x="1718" y="438"/>
                      <a:pt x="1732" y="438"/>
                    </a:cubicBezTo>
                    <a:cubicBezTo>
                      <a:pt x="1773" y="438"/>
                      <a:pt x="1817" y="413"/>
                      <a:pt x="1834" y="369"/>
                    </a:cubicBezTo>
                    <a:cubicBezTo>
                      <a:pt x="1822" y="131"/>
                      <a:pt x="1477" y="0"/>
                      <a:pt x="1275" y="0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821;p62">
                <a:extLst>
                  <a:ext uri="{FF2B5EF4-FFF2-40B4-BE49-F238E27FC236}">
                    <a16:creationId xmlns:a16="http://schemas.microsoft.com/office/drawing/2014/main" id="{9AB2B4FA-EDB0-71C8-B1A9-104B12F92ABC}"/>
                  </a:ext>
                </a:extLst>
              </p:cNvPr>
              <p:cNvSpPr/>
              <p:nvPr/>
            </p:nvSpPr>
            <p:spPr>
              <a:xfrm>
                <a:off x="5073456" y="2154295"/>
                <a:ext cx="105782" cy="38596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783" extrusionOk="0">
                    <a:moveTo>
                      <a:pt x="538" y="0"/>
                    </a:moveTo>
                    <a:cubicBezTo>
                      <a:pt x="502" y="0"/>
                      <a:pt x="465" y="2"/>
                      <a:pt x="429" y="5"/>
                    </a:cubicBezTo>
                    <a:cubicBezTo>
                      <a:pt x="287" y="16"/>
                      <a:pt x="120" y="76"/>
                      <a:pt x="60" y="207"/>
                    </a:cubicBezTo>
                    <a:cubicBezTo>
                      <a:pt x="1" y="326"/>
                      <a:pt x="37" y="457"/>
                      <a:pt x="108" y="552"/>
                    </a:cubicBezTo>
                    <a:cubicBezTo>
                      <a:pt x="238" y="726"/>
                      <a:pt x="445" y="767"/>
                      <a:pt x="658" y="767"/>
                    </a:cubicBezTo>
                    <a:cubicBezTo>
                      <a:pt x="737" y="767"/>
                      <a:pt x="817" y="761"/>
                      <a:pt x="894" y="755"/>
                    </a:cubicBezTo>
                    <a:cubicBezTo>
                      <a:pt x="953" y="751"/>
                      <a:pt x="1013" y="749"/>
                      <a:pt x="1073" y="749"/>
                    </a:cubicBezTo>
                    <a:cubicBezTo>
                      <a:pt x="1193" y="749"/>
                      <a:pt x="1314" y="755"/>
                      <a:pt x="1441" y="755"/>
                    </a:cubicBezTo>
                    <a:cubicBezTo>
                      <a:pt x="1494" y="755"/>
                      <a:pt x="1679" y="783"/>
                      <a:pt x="1839" y="783"/>
                    </a:cubicBezTo>
                    <a:cubicBezTo>
                      <a:pt x="2006" y="783"/>
                      <a:pt x="2146" y="752"/>
                      <a:pt x="2072" y="624"/>
                    </a:cubicBezTo>
                    <a:cubicBezTo>
                      <a:pt x="2061" y="600"/>
                      <a:pt x="2013" y="564"/>
                      <a:pt x="1977" y="540"/>
                    </a:cubicBezTo>
                    <a:cubicBezTo>
                      <a:pt x="1894" y="493"/>
                      <a:pt x="1799" y="433"/>
                      <a:pt x="1715" y="386"/>
                    </a:cubicBezTo>
                    <a:cubicBezTo>
                      <a:pt x="1365" y="178"/>
                      <a:pt x="945" y="0"/>
                      <a:pt x="538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5822;p62">
                <a:extLst>
                  <a:ext uri="{FF2B5EF4-FFF2-40B4-BE49-F238E27FC236}">
                    <a16:creationId xmlns:a16="http://schemas.microsoft.com/office/drawing/2014/main" id="{573B3EE3-40C6-48B5-E028-BFD51F2B5828}"/>
                  </a:ext>
                </a:extLst>
              </p:cNvPr>
              <p:cNvSpPr/>
              <p:nvPr/>
            </p:nvSpPr>
            <p:spPr>
              <a:xfrm>
                <a:off x="4889496" y="2152176"/>
                <a:ext cx="80741" cy="38251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776" extrusionOk="0">
                    <a:moveTo>
                      <a:pt x="1094" y="0"/>
                    </a:moveTo>
                    <a:cubicBezTo>
                      <a:pt x="794" y="0"/>
                      <a:pt x="495" y="156"/>
                      <a:pt x="268" y="321"/>
                    </a:cubicBezTo>
                    <a:cubicBezTo>
                      <a:pt x="209" y="369"/>
                      <a:pt x="149" y="417"/>
                      <a:pt x="101" y="476"/>
                    </a:cubicBezTo>
                    <a:cubicBezTo>
                      <a:pt x="66" y="500"/>
                      <a:pt x="54" y="524"/>
                      <a:pt x="42" y="560"/>
                    </a:cubicBezTo>
                    <a:cubicBezTo>
                      <a:pt x="1" y="711"/>
                      <a:pt x="155" y="743"/>
                      <a:pt x="308" y="743"/>
                    </a:cubicBezTo>
                    <a:cubicBezTo>
                      <a:pt x="420" y="743"/>
                      <a:pt x="531" y="726"/>
                      <a:pt x="566" y="726"/>
                    </a:cubicBezTo>
                    <a:cubicBezTo>
                      <a:pt x="709" y="726"/>
                      <a:pt x="840" y="726"/>
                      <a:pt x="994" y="750"/>
                    </a:cubicBezTo>
                    <a:cubicBezTo>
                      <a:pt x="1076" y="763"/>
                      <a:pt x="1162" y="776"/>
                      <a:pt x="1244" y="776"/>
                    </a:cubicBezTo>
                    <a:cubicBezTo>
                      <a:pt x="1390" y="776"/>
                      <a:pt x="1521" y="735"/>
                      <a:pt x="1590" y="583"/>
                    </a:cubicBezTo>
                    <a:cubicBezTo>
                      <a:pt x="1637" y="476"/>
                      <a:pt x="1637" y="357"/>
                      <a:pt x="1554" y="238"/>
                    </a:cubicBezTo>
                    <a:cubicBezTo>
                      <a:pt x="1483" y="95"/>
                      <a:pt x="1352" y="24"/>
                      <a:pt x="1232" y="12"/>
                    </a:cubicBezTo>
                    <a:cubicBezTo>
                      <a:pt x="1186" y="4"/>
                      <a:pt x="1140" y="0"/>
                      <a:pt x="1094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5823;p62">
                <a:extLst>
                  <a:ext uri="{FF2B5EF4-FFF2-40B4-BE49-F238E27FC236}">
                    <a16:creationId xmlns:a16="http://schemas.microsoft.com/office/drawing/2014/main" id="{AD02AA31-365C-2EEC-9321-B4CD256E02F1}"/>
                  </a:ext>
                </a:extLst>
              </p:cNvPr>
              <p:cNvSpPr/>
              <p:nvPr/>
            </p:nvSpPr>
            <p:spPr>
              <a:xfrm>
                <a:off x="4959590" y="2234298"/>
                <a:ext cx="49391" cy="12875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612" extrusionOk="0">
                    <a:moveTo>
                      <a:pt x="689" y="0"/>
                    </a:moveTo>
                    <a:cubicBezTo>
                      <a:pt x="655" y="0"/>
                      <a:pt x="625" y="30"/>
                      <a:pt x="632" y="72"/>
                    </a:cubicBezTo>
                    <a:cubicBezTo>
                      <a:pt x="715" y="429"/>
                      <a:pt x="799" y="822"/>
                      <a:pt x="811" y="1191"/>
                    </a:cubicBezTo>
                    <a:cubicBezTo>
                      <a:pt x="823" y="1275"/>
                      <a:pt x="823" y="1382"/>
                      <a:pt x="823" y="1465"/>
                    </a:cubicBezTo>
                    <a:lnTo>
                      <a:pt x="823" y="1501"/>
                    </a:lnTo>
                    <a:cubicBezTo>
                      <a:pt x="799" y="1489"/>
                      <a:pt x="763" y="1465"/>
                      <a:pt x="727" y="1465"/>
                    </a:cubicBezTo>
                    <a:cubicBezTo>
                      <a:pt x="679" y="1457"/>
                      <a:pt x="627" y="1451"/>
                      <a:pt x="573" y="1451"/>
                    </a:cubicBezTo>
                    <a:cubicBezTo>
                      <a:pt x="481" y="1451"/>
                      <a:pt x="386" y="1468"/>
                      <a:pt x="311" y="1513"/>
                    </a:cubicBezTo>
                    <a:cubicBezTo>
                      <a:pt x="49" y="1668"/>
                      <a:pt x="1" y="2025"/>
                      <a:pt x="96" y="2275"/>
                    </a:cubicBezTo>
                    <a:cubicBezTo>
                      <a:pt x="156" y="2406"/>
                      <a:pt x="263" y="2525"/>
                      <a:pt x="406" y="2584"/>
                    </a:cubicBezTo>
                    <a:cubicBezTo>
                      <a:pt x="455" y="2602"/>
                      <a:pt x="508" y="2612"/>
                      <a:pt x="562" y="2612"/>
                    </a:cubicBezTo>
                    <a:cubicBezTo>
                      <a:pt x="653" y="2612"/>
                      <a:pt x="743" y="2585"/>
                      <a:pt x="811" y="2525"/>
                    </a:cubicBezTo>
                    <a:cubicBezTo>
                      <a:pt x="834" y="2489"/>
                      <a:pt x="811" y="2430"/>
                      <a:pt x="763" y="2430"/>
                    </a:cubicBezTo>
                    <a:cubicBezTo>
                      <a:pt x="737" y="2432"/>
                      <a:pt x="711" y="2434"/>
                      <a:pt x="685" y="2434"/>
                    </a:cubicBezTo>
                    <a:cubicBezTo>
                      <a:pt x="581" y="2434"/>
                      <a:pt x="480" y="2411"/>
                      <a:pt x="394" y="2334"/>
                    </a:cubicBezTo>
                    <a:cubicBezTo>
                      <a:pt x="287" y="2251"/>
                      <a:pt x="239" y="2108"/>
                      <a:pt x="239" y="1977"/>
                    </a:cubicBezTo>
                    <a:cubicBezTo>
                      <a:pt x="263" y="1846"/>
                      <a:pt x="322" y="1715"/>
                      <a:pt x="453" y="1668"/>
                    </a:cubicBezTo>
                    <a:cubicBezTo>
                      <a:pt x="494" y="1659"/>
                      <a:pt x="541" y="1646"/>
                      <a:pt x="586" y="1646"/>
                    </a:cubicBezTo>
                    <a:cubicBezTo>
                      <a:pt x="606" y="1646"/>
                      <a:pt x="625" y="1648"/>
                      <a:pt x="644" y="1656"/>
                    </a:cubicBezTo>
                    <a:cubicBezTo>
                      <a:pt x="703" y="1668"/>
                      <a:pt x="763" y="1692"/>
                      <a:pt x="823" y="1692"/>
                    </a:cubicBezTo>
                    <a:cubicBezTo>
                      <a:pt x="832" y="1693"/>
                      <a:pt x="842" y="1694"/>
                      <a:pt x="851" y="1694"/>
                    </a:cubicBezTo>
                    <a:cubicBezTo>
                      <a:pt x="960" y="1694"/>
                      <a:pt x="1001" y="1565"/>
                      <a:pt x="1001" y="1477"/>
                    </a:cubicBezTo>
                    <a:cubicBezTo>
                      <a:pt x="1001" y="1311"/>
                      <a:pt x="977" y="1144"/>
                      <a:pt x="953" y="977"/>
                    </a:cubicBezTo>
                    <a:cubicBezTo>
                      <a:pt x="918" y="668"/>
                      <a:pt x="858" y="358"/>
                      <a:pt x="751" y="48"/>
                    </a:cubicBezTo>
                    <a:cubicBezTo>
                      <a:pt x="736" y="14"/>
                      <a:pt x="712" y="0"/>
                      <a:pt x="689" y="0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5824;p62">
                <a:extLst>
                  <a:ext uri="{FF2B5EF4-FFF2-40B4-BE49-F238E27FC236}">
                    <a16:creationId xmlns:a16="http://schemas.microsoft.com/office/drawing/2014/main" id="{7228E9D8-E6F3-EC05-51B5-38D4FAB3F06E}"/>
                  </a:ext>
                </a:extLst>
              </p:cNvPr>
              <p:cNvSpPr/>
              <p:nvPr/>
            </p:nvSpPr>
            <p:spPr>
              <a:xfrm>
                <a:off x="5075822" y="2276196"/>
                <a:ext cx="102627" cy="39385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799" extrusionOk="0">
                    <a:moveTo>
                      <a:pt x="1040" y="1"/>
                    </a:moveTo>
                    <a:cubicBezTo>
                      <a:pt x="995" y="1"/>
                      <a:pt x="951" y="3"/>
                      <a:pt x="905" y="8"/>
                    </a:cubicBezTo>
                    <a:cubicBezTo>
                      <a:pt x="679" y="44"/>
                      <a:pt x="489" y="115"/>
                      <a:pt x="322" y="246"/>
                    </a:cubicBezTo>
                    <a:cubicBezTo>
                      <a:pt x="239" y="318"/>
                      <a:pt x="179" y="377"/>
                      <a:pt x="119" y="472"/>
                    </a:cubicBezTo>
                    <a:cubicBezTo>
                      <a:pt x="60" y="544"/>
                      <a:pt x="0" y="663"/>
                      <a:pt x="0" y="734"/>
                    </a:cubicBezTo>
                    <a:cubicBezTo>
                      <a:pt x="0" y="775"/>
                      <a:pt x="28" y="799"/>
                      <a:pt x="53" y="799"/>
                    </a:cubicBezTo>
                    <a:cubicBezTo>
                      <a:pt x="65" y="799"/>
                      <a:pt x="76" y="793"/>
                      <a:pt x="84" y="782"/>
                    </a:cubicBezTo>
                    <a:cubicBezTo>
                      <a:pt x="143" y="722"/>
                      <a:pt x="179" y="639"/>
                      <a:pt x="239" y="580"/>
                    </a:cubicBezTo>
                    <a:cubicBezTo>
                      <a:pt x="298" y="520"/>
                      <a:pt x="358" y="437"/>
                      <a:pt x="429" y="401"/>
                    </a:cubicBezTo>
                    <a:cubicBezTo>
                      <a:pt x="572" y="294"/>
                      <a:pt x="739" y="222"/>
                      <a:pt x="917" y="199"/>
                    </a:cubicBezTo>
                    <a:cubicBezTo>
                      <a:pt x="943" y="197"/>
                      <a:pt x="968" y="196"/>
                      <a:pt x="994" y="196"/>
                    </a:cubicBezTo>
                    <a:cubicBezTo>
                      <a:pt x="1168" y="196"/>
                      <a:pt x="1333" y="231"/>
                      <a:pt x="1489" y="294"/>
                    </a:cubicBezTo>
                    <a:cubicBezTo>
                      <a:pt x="1572" y="341"/>
                      <a:pt x="1667" y="377"/>
                      <a:pt x="1751" y="437"/>
                    </a:cubicBezTo>
                    <a:cubicBezTo>
                      <a:pt x="1846" y="496"/>
                      <a:pt x="1905" y="580"/>
                      <a:pt x="1989" y="615"/>
                    </a:cubicBezTo>
                    <a:cubicBezTo>
                      <a:pt x="2000" y="620"/>
                      <a:pt x="2010" y="622"/>
                      <a:pt x="2019" y="622"/>
                    </a:cubicBezTo>
                    <a:cubicBezTo>
                      <a:pt x="2060" y="622"/>
                      <a:pt x="2082" y="583"/>
                      <a:pt x="2072" y="544"/>
                    </a:cubicBezTo>
                    <a:cubicBezTo>
                      <a:pt x="2024" y="437"/>
                      <a:pt x="1929" y="353"/>
                      <a:pt x="1846" y="294"/>
                    </a:cubicBezTo>
                    <a:cubicBezTo>
                      <a:pt x="1751" y="222"/>
                      <a:pt x="1643" y="163"/>
                      <a:pt x="1548" y="115"/>
                    </a:cubicBezTo>
                    <a:cubicBezTo>
                      <a:pt x="1386" y="39"/>
                      <a:pt x="1217" y="1"/>
                      <a:pt x="1040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5825;p62">
                <a:extLst>
                  <a:ext uri="{FF2B5EF4-FFF2-40B4-BE49-F238E27FC236}">
                    <a16:creationId xmlns:a16="http://schemas.microsoft.com/office/drawing/2014/main" id="{33885CB9-94B8-49C4-3CD7-A3A1FA7CB9C5}"/>
                  </a:ext>
                </a:extLst>
              </p:cNvPr>
              <p:cNvSpPr/>
              <p:nvPr/>
            </p:nvSpPr>
            <p:spPr>
              <a:xfrm>
                <a:off x="4887031" y="2276196"/>
                <a:ext cx="66151" cy="3938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799" extrusionOk="0">
                    <a:moveTo>
                      <a:pt x="686" y="1"/>
                    </a:moveTo>
                    <a:cubicBezTo>
                      <a:pt x="575" y="1"/>
                      <a:pt x="468" y="39"/>
                      <a:pt x="354" y="115"/>
                    </a:cubicBezTo>
                    <a:cubicBezTo>
                      <a:pt x="282" y="163"/>
                      <a:pt x="223" y="222"/>
                      <a:pt x="163" y="294"/>
                    </a:cubicBezTo>
                    <a:cubicBezTo>
                      <a:pt x="104" y="353"/>
                      <a:pt x="44" y="437"/>
                      <a:pt x="20" y="544"/>
                    </a:cubicBezTo>
                    <a:cubicBezTo>
                      <a:pt x="1" y="583"/>
                      <a:pt x="21" y="622"/>
                      <a:pt x="42" y="622"/>
                    </a:cubicBezTo>
                    <a:cubicBezTo>
                      <a:pt x="47" y="622"/>
                      <a:pt x="52" y="620"/>
                      <a:pt x="56" y="615"/>
                    </a:cubicBezTo>
                    <a:cubicBezTo>
                      <a:pt x="116" y="580"/>
                      <a:pt x="163" y="496"/>
                      <a:pt x="211" y="437"/>
                    </a:cubicBezTo>
                    <a:cubicBezTo>
                      <a:pt x="270" y="377"/>
                      <a:pt x="318" y="341"/>
                      <a:pt x="390" y="294"/>
                    </a:cubicBezTo>
                    <a:cubicBezTo>
                      <a:pt x="493" y="231"/>
                      <a:pt x="597" y="196"/>
                      <a:pt x="701" y="196"/>
                    </a:cubicBezTo>
                    <a:cubicBezTo>
                      <a:pt x="716" y="196"/>
                      <a:pt x="732" y="197"/>
                      <a:pt x="747" y="199"/>
                    </a:cubicBezTo>
                    <a:cubicBezTo>
                      <a:pt x="866" y="222"/>
                      <a:pt x="973" y="294"/>
                      <a:pt x="1056" y="401"/>
                    </a:cubicBezTo>
                    <a:cubicBezTo>
                      <a:pt x="1104" y="437"/>
                      <a:pt x="1152" y="520"/>
                      <a:pt x="1175" y="580"/>
                    </a:cubicBezTo>
                    <a:cubicBezTo>
                      <a:pt x="1211" y="639"/>
                      <a:pt x="1235" y="722"/>
                      <a:pt x="1282" y="782"/>
                    </a:cubicBezTo>
                    <a:cubicBezTo>
                      <a:pt x="1286" y="793"/>
                      <a:pt x="1294" y="799"/>
                      <a:pt x="1302" y="799"/>
                    </a:cubicBezTo>
                    <a:cubicBezTo>
                      <a:pt x="1320" y="799"/>
                      <a:pt x="1342" y="775"/>
                      <a:pt x="1342" y="734"/>
                    </a:cubicBezTo>
                    <a:cubicBezTo>
                      <a:pt x="1342" y="663"/>
                      <a:pt x="1306" y="544"/>
                      <a:pt x="1282" y="472"/>
                    </a:cubicBezTo>
                    <a:cubicBezTo>
                      <a:pt x="1235" y="377"/>
                      <a:pt x="1211" y="318"/>
                      <a:pt x="1152" y="246"/>
                    </a:cubicBezTo>
                    <a:cubicBezTo>
                      <a:pt x="1044" y="115"/>
                      <a:pt x="913" y="44"/>
                      <a:pt x="771" y="8"/>
                    </a:cubicBezTo>
                    <a:cubicBezTo>
                      <a:pt x="742" y="3"/>
                      <a:pt x="714" y="1"/>
                      <a:pt x="686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5826;p62">
                <a:extLst>
                  <a:ext uri="{FF2B5EF4-FFF2-40B4-BE49-F238E27FC236}">
                    <a16:creationId xmlns:a16="http://schemas.microsoft.com/office/drawing/2014/main" id="{4FC6C3F5-B73A-7831-683E-485FCF007B21}"/>
                  </a:ext>
                </a:extLst>
              </p:cNvPr>
              <p:cNvSpPr/>
              <p:nvPr/>
            </p:nvSpPr>
            <p:spPr>
              <a:xfrm>
                <a:off x="4947119" y="2359945"/>
                <a:ext cx="150194" cy="49440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003" extrusionOk="0">
                    <a:moveTo>
                      <a:pt x="2970" y="1"/>
                    </a:moveTo>
                    <a:cubicBezTo>
                      <a:pt x="2958" y="1"/>
                      <a:pt x="2945" y="4"/>
                      <a:pt x="2933" y="12"/>
                    </a:cubicBezTo>
                    <a:cubicBezTo>
                      <a:pt x="2826" y="83"/>
                      <a:pt x="2730" y="178"/>
                      <a:pt x="2623" y="250"/>
                    </a:cubicBezTo>
                    <a:cubicBezTo>
                      <a:pt x="2516" y="321"/>
                      <a:pt x="2409" y="393"/>
                      <a:pt x="2314" y="452"/>
                    </a:cubicBezTo>
                    <a:cubicBezTo>
                      <a:pt x="2099" y="583"/>
                      <a:pt x="1861" y="678"/>
                      <a:pt x="1623" y="738"/>
                    </a:cubicBezTo>
                    <a:cubicBezTo>
                      <a:pt x="1385" y="797"/>
                      <a:pt x="1147" y="833"/>
                      <a:pt x="897" y="833"/>
                    </a:cubicBezTo>
                    <a:cubicBezTo>
                      <a:pt x="766" y="833"/>
                      <a:pt x="647" y="809"/>
                      <a:pt x="504" y="797"/>
                    </a:cubicBezTo>
                    <a:cubicBezTo>
                      <a:pt x="373" y="774"/>
                      <a:pt x="230" y="738"/>
                      <a:pt x="123" y="655"/>
                    </a:cubicBezTo>
                    <a:cubicBezTo>
                      <a:pt x="109" y="644"/>
                      <a:pt x="95" y="639"/>
                      <a:pt x="81" y="639"/>
                    </a:cubicBezTo>
                    <a:cubicBezTo>
                      <a:pt x="36" y="639"/>
                      <a:pt x="0" y="689"/>
                      <a:pt x="28" y="726"/>
                    </a:cubicBezTo>
                    <a:cubicBezTo>
                      <a:pt x="206" y="928"/>
                      <a:pt x="540" y="976"/>
                      <a:pt x="802" y="988"/>
                    </a:cubicBezTo>
                    <a:cubicBezTo>
                      <a:pt x="880" y="998"/>
                      <a:pt x="958" y="1002"/>
                      <a:pt x="1035" y="1002"/>
                    </a:cubicBezTo>
                    <a:cubicBezTo>
                      <a:pt x="1237" y="1002"/>
                      <a:pt x="1433" y="972"/>
                      <a:pt x="1623" y="928"/>
                    </a:cubicBezTo>
                    <a:cubicBezTo>
                      <a:pt x="1897" y="869"/>
                      <a:pt x="2147" y="774"/>
                      <a:pt x="2385" y="631"/>
                    </a:cubicBezTo>
                    <a:cubicBezTo>
                      <a:pt x="2623" y="500"/>
                      <a:pt x="2873" y="321"/>
                      <a:pt x="3028" y="95"/>
                    </a:cubicBezTo>
                    <a:cubicBezTo>
                      <a:pt x="3047" y="48"/>
                      <a:pt x="3014" y="1"/>
                      <a:pt x="2970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5827;p62">
                <a:extLst>
                  <a:ext uri="{FF2B5EF4-FFF2-40B4-BE49-F238E27FC236}">
                    <a16:creationId xmlns:a16="http://schemas.microsoft.com/office/drawing/2014/main" id="{47D731A6-37D6-50DE-45E9-5BBFD01708C4}"/>
                  </a:ext>
                </a:extLst>
              </p:cNvPr>
              <p:cNvSpPr/>
              <p:nvPr/>
            </p:nvSpPr>
            <p:spPr>
              <a:xfrm>
                <a:off x="5476078" y="3309472"/>
                <a:ext cx="80002" cy="60778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233" extrusionOk="0">
                    <a:moveTo>
                      <a:pt x="1291" y="1"/>
                    </a:moveTo>
                    <a:cubicBezTo>
                      <a:pt x="1080" y="1"/>
                      <a:pt x="727" y="203"/>
                      <a:pt x="727" y="203"/>
                    </a:cubicBezTo>
                    <a:lnTo>
                      <a:pt x="0" y="1180"/>
                    </a:lnTo>
                    <a:cubicBezTo>
                      <a:pt x="0" y="1180"/>
                      <a:pt x="188" y="1232"/>
                      <a:pt x="439" y="1232"/>
                    </a:cubicBezTo>
                    <a:cubicBezTo>
                      <a:pt x="722" y="1232"/>
                      <a:pt x="1087" y="1166"/>
                      <a:pt x="1358" y="882"/>
                    </a:cubicBezTo>
                    <a:cubicBezTo>
                      <a:pt x="1623" y="598"/>
                      <a:pt x="1530" y="532"/>
                      <a:pt x="1385" y="532"/>
                    </a:cubicBezTo>
                    <a:cubicBezTo>
                      <a:pt x="1255" y="532"/>
                      <a:pt x="1084" y="584"/>
                      <a:pt x="1084" y="584"/>
                    </a:cubicBezTo>
                    <a:cubicBezTo>
                      <a:pt x="1084" y="584"/>
                      <a:pt x="1548" y="215"/>
                      <a:pt x="1417" y="49"/>
                    </a:cubicBezTo>
                    <a:cubicBezTo>
                      <a:pt x="1390" y="14"/>
                      <a:pt x="1345" y="1"/>
                      <a:pt x="1291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5828;p62">
                <a:extLst>
                  <a:ext uri="{FF2B5EF4-FFF2-40B4-BE49-F238E27FC236}">
                    <a16:creationId xmlns:a16="http://schemas.microsoft.com/office/drawing/2014/main" id="{B28FBF93-D9CC-EF2F-8C85-4D3D0B6EF3B4}"/>
                  </a:ext>
                </a:extLst>
              </p:cNvPr>
              <p:cNvSpPr/>
              <p:nvPr/>
            </p:nvSpPr>
            <p:spPr>
              <a:xfrm>
                <a:off x="5378676" y="3217294"/>
                <a:ext cx="161877" cy="15226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089" extrusionOk="0">
                    <a:moveTo>
                      <a:pt x="1358" y="1"/>
                    </a:moveTo>
                    <a:cubicBezTo>
                      <a:pt x="1287" y="1"/>
                      <a:pt x="1230" y="19"/>
                      <a:pt x="1191" y="61"/>
                    </a:cubicBezTo>
                    <a:cubicBezTo>
                      <a:pt x="1191" y="61"/>
                      <a:pt x="0" y="1038"/>
                      <a:pt x="60" y="1621"/>
                    </a:cubicBezTo>
                    <a:cubicBezTo>
                      <a:pt x="117" y="2187"/>
                      <a:pt x="1630" y="3088"/>
                      <a:pt x="2037" y="3088"/>
                    </a:cubicBezTo>
                    <a:cubicBezTo>
                      <a:pt x="2050" y="3088"/>
                      <a:pt x="2061" y="3087"/>
                      <a:pt x="2072" y="3085"/>
                    </a:cubicBezTo>
                    <a:cubicBezTo>
                      <a:pt x="2417" y="3026"/>
                      <a:pt x="3239" y="1442"/>
                      <a:pt x="3262" y="1276"/>
                    </a:cubicBezTo>
                    <a:cubicBezTo>
                      <a:pt x="3283" y="1139"/>
                      <a:pt x="1911" y="1"/>
                      <a:pt x="1358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5829;p62">
                <a:extLst>
                  <a:ext uri="{FF2B5EF4-FFF2-40B4-BE49-F238E27FC236}">
                    <a16:creationId xmlns:a16="http://schemas.microsoft.com/office/drawing/2014/main" id="{6EC2EAA0-D200-B016-6669-B29BF4D9A7F1}"/>
                  </a:ext>
                </a:extLst>
              </p:cNvPr>
              <p:cNvSpPr/>
              <p:nvPr/>
            </p:nvSpPr>
            <p:spPr>
              <a:xfrm>
                <a:off x="5493676" y="3315830"/>
                <a:ext cx="28590" cy="41849"/>
              </a:xfrm>
              <a:custGeom>
                <a:avLst/>
                <a:gdLst/>
                <a:ahLst/>
                <a:cxnLst/>
                <a:rect l="l" t="t" r="r" b="b"/>
                <a:pathLst>
                  <a:path w="580" h="849" extrusionOk="0">
                    <a:moveTo>
                      <a:pt x="540" y="1"/>
                    </a:moveTo>
                    <a:cubicBezTo>
                      <a:pt x="529" y="1"/>
                      <a:pt x="517" y="9"/>
                      <a:pt x="513" y="27"/>
                    </a:cubicBezTo>
                    <a:cubicBezTo>
                      <a:pt x="465" y="170"/>
                      <a:pt x="394" y="324"/>
                      <a:pt x="298" y="455"/>
                    </a:cubicBezTo>
                    <a:cubicBezTo>
                      <a:pt x="251" y="527"/>
                      <a:pt x="215" y="586"/>
                      <a:pt x="155" y="646"/>
                    </a:cubicBezTo>
                    <a:cubicBezTo>
                      <a:pt x="144" y="682"/>
                      <a:pt x="108" y="705"/>
                      <a:pt x="84" y="741"/>
                    </a:cubicBezTo>
                    <a:cubicBezTo>
                      <a:pt x="48" y="753"/>
                      <a:pt x="13" y="789"/>
                      <a:pt x="1" y="813"/>
                    </a:cubicBezTo>
                    <a:cubicBezTo>
                      <a:pt x="1" y="825"/>
                      <a:pt x="24" y="848"/>
                      <a:pt x="36" y="848"/>
                    </a:cubicBezTo>
                    <a:cubicBezTo>
                      <a:pt x="60" y="825"/>
                      <a:pt x="96" y="801"/>
                      <a:pt x="120" y="765"/>
                    </a:cubicBezTo>
                    <a:lnTo>
                      <a:pt x="215" y="682"/>
                    </a:lnTo>
                    <a:cubicBezTo>
                      <a:pt x="275" y="622"/>
                      <a:pt x="310" y="563"/>
                      <a:pt x="358" y="479"/>
                    </a:cubicBezTo>
                    <a:cubicBezTo>
                      <a:pt x="453" y="348"/>
                      <a:pt x="525" y="205"/>
                      <a:pt x="572" y="51"/>
                    </a:cubicBezTo>
                    <a:cubicBezTo>
                      <a:pt x="580" y="21"/>
                      <a:pt x="560" y="1"/>
                      <a:pt x="540" y="1"/>
                    </a:cubicBezTo>
                    <a:close/>
                  </a:path>
                </a:pathLst>
              </a:custGeom>
              <a:solidFill>
                <a:srgbClr val="C44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5830;p62">
                <a:extLst>
                  <a:ext uri="{FF2B5EF4-FFF2-40B4-BE49-F238E27FC236}">
                    <a16:creationId xmlns:a16="http://schemas.microsoft.com/office/drawing/2014/main" id="{1AA48424-C37C-0DFC-4732-8093A53BB1F8}"/>
                  </a:ext>
                </a:extLst>
              </p:cNvPr>
              <p:cNvSpPr/>
              <p:nvPr/>
            </p:nvSpPr>
            <p:spPr>
              <a:xfrm>
                <a:off x="5360734" y="2650674"/>
                <a:ext cx="360723" cy="667075"/>
              </a:xfrm>
              <a:custGeom>
                <a:avLst/>
                <a:gdLst/>
                <a:ahLst/>
                <a:cxnLst/>
                <a:rect l="l" t="t" r="r" b="b"/>
                <a:pathLst>
                  <a:path w="7318" h="13533" extrusionOk="0">
                    <a:moveTo>
                      <a:pt x="718" y="0"/>
                    </a:moveTo>
                    <a:cubicBezTo>
                      <a:pt x="0" y="0"/>
                      <a:pt x="163" y="1569"/>
                      <a:pt x="245" y="2186"/>
                    </a:cubicBezTo>
                    <a:cubicBezTo>
                      <a:pt x="328" y="2900"/>
                      <a:pt x="590" y="3603"/>
                      <a:pt x="1007" y="4198"/>
                    </a:cubicBezTo>
                    <a:cubicBezTo>
                      <a:pt x="1221" y="4532"/>
                      <a:pt x="1507" y="4722"/>
                      <a:pt x="1805" y="4960"/>
                    </a:cubicBezTo>
                    <a:cubicBezTo>
                      <a:pt x="2019" y="5127"/>
                      <a:pt x="2221" y="5317"/>
                      <a:pt x="2400" y="5532"/>
                    </a:cubicBezTo>
                    <a:cubicBezTo>
                      <a:pt x="2733" y="5901"/>
                      <a:pt x="2983" y="6365"/>
                      <a:pt x="2995" y="6865"/>
                    </a:cubicBezTo>
                    <a:cubicBezTo>
                      <a:pt x="3031" y="7830"/>
                      <a:pt x="2174" y="9497"/>
                      <a:pt x="1626" y="10485"/>
                    </a:cubicBezTo>
                    <a:lnTo>
                      <a:pt x="1578" y="10568"/>
                    </a:lnTo>
                    <a:cubicBezTo>
                      <a:pt x="1340" y="10985"/>
                      <a:pt x="1162" y="11271"/>
                      <a:pt x="1162" y="11271"/>
                    </a:cubicBezTo>
                    <a:lnTo>
                      <a:pt x="3817" y="13533"/>
                    </a:lnTo>
                    <a:cubicBezTo>
                      <a:pt x="3936" y="13307"/>
                      <a:pt x="4067" y="13080"/>
                      <a:pt x="4186" y="12866"/>
                    </a:cubicBezTo>
                    <a:cubicBezTo>
                      <a:pt x="4198" y="12830"/>
                      <a:pt x="4222" y="12818"/>
                      <a:pt x="4234" y="12783"/>
                    </a:cubicBezTo>
                    <a:cubicBezTo>
                      <a:pt x="5841" y="9949"/>
                      <a:pt x="7317" y="7341"/>
                      <a:pt x="6139" y="5163"/>
                    </a:cubicBezTo>
                    <a:cubicBezTo>
                      <a:pt x="6031" y="4972"/>
                      <a:pt x="5924" y="4794"/>
                      <a:pt x="5805" y="4615"/>
                    </a:cubicBezTo>
                    <a:cubicBezTo>
                      <a:pt x="5138" y="3603"/>
                      <a:pt x="4293" y="2686"/>
                      <a:pt x="3400" y="1853"/>
                    </a:cubicBezTo>
                    <a:cubicBezTo>
                      <a:pt x="2972" y="1448"/>
                      <a:pt x="2519" y="1055"/>
                      <a:pt x="2043" y="698"/>
                    </a:cubicBezTo>
                    <a:cubicBezTo>
                      <a:pt x="1805" y="519"/>
                      <a:pt x="1376" y="269"/>
                      <a:pt x="1126" y="126"/>
                    </a:cubicBezTo>
                    <a:cubicBezTo>
                      <a:pt x="966" y="39"/>
                      <a:pt x="831" y="0"/>
                      <a:pt x="718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5831;p62">
                <a:extLst>
                  <a:ext uri="{FF2B5EF4-FFF2-40B4-BE49-F238E27FC236}">
                    <a16:creationId xmlns:a16="http://schemas.microsoft.com/office/drawing/2014/main" id="{8C1D4971-62B6-90C4-AC70-6069D8F4EB86}"/>
                  </a:ext>
                </a:extLst>
              </p:cNvPr>
              <p:cNvSpPr/>
              <p:nvPr/>
            </p:nvSpPr>
            <p:spPr>
              <a:xfrm>
                <a:off x="5439109" y="3167459"/>
                <a:ext cx="130921" cy="11741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382" extrusionOk="0">
                    <a:moveTo>
                      <a:pt x="72" y="1"/>
                    </a:moveTo>
                    <a:cubicBezTo>
                      <a:pt x="24" y="25"/>
                      <a:pt x="12" y="60"/>
                      <a:pt x="0" y="84"/>
                    </a:cubicBezTo>
                    <a:cubicBezTo>
                      <a:pt x="84" y="144"/>
                      <a:pt x="167" y="203"/>
                      <a:pt x="262" y="286"/>
                    </a:cubicBezTo>
                    <a:cubicBezTo>
                      <a:pt x="596" y="525"/>
                      <a:pt x="905" y="775"/>
                      <a:pt x="1203" y="1025"/>
                    </a:cubicBezTo>
                    <a:cubicBezTo>
                      <a:pt x="1703" y="1453"/>
                      <a:pt x="2167" y="1918"/>
                      <a:pt x="2620" y="2382"/>
                    </a:cubicBezTo>
                    <a:cubicBezTo>
                      <a:pt x="2632" y="2346"/>
                      <a:pt x="2644" y="2334"/>
                      <a:pt x="2655" y="2311"/>
                    </a:cubicBezTo>
                    <a:cubicBezTo>
                      <a:pt x="2525" y="2156"/>
                      <a:pt x="2394" y="2025"/>
                      <a:pt x="2263" y="1870"/>
                    </a:cubicBezTo>
                    <a:cubicBezTo>
                      <a:pt x="1822" y="1429"/>
                      <a:pt x="1370" y="1013"/>
                      <a:pt x="870" y="608"/>
                    </a:cubicBezTo>
                    <a:cubicBezTo>
                      <a:pt x="620" y="406"/>
                      <a:pt x="369" y="203"/>
                      <a:pt x="119" y="25"/>
                    </a:cubicBezTo>
                    <a:cubicBezTo>
                      <a:pt x="96" y="13"/>
                      <a:pt x="84" y="1"/>
                      <a:pt x="72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5832;p62">
                <a:extLst>
                  <a:ext uri="{FF2B5EF4-FFF2-40B4-BE49-F238E27FC236}">
                    <a16:creationId xmlns:a16="http://schemas.microsoft.com/office/drawing/2014/main" id="{FAE3FDDB-D4D3-B059-6F8B-02C61A7D5D87}"/>
                  </a:ext>
                </a:extLst>
              </p:cNvPr>
              <p:cNvSpPr/>
              <p:nvPr/>
            </p:nvSpPr>
            <p:spPr>
              <a:xfrm>
                <a:off x="5398590" y="2865245"/>
                <a:ext cx="62848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8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9" y="179"/>
                      <a:pt x="394" y="321"/>
                      <a:pt x="608" y="464"/>
                    </a:cubicBezTo>
                    <a:cubicBezTo>
                      <a:pt x="691" y="524"/>
                      <a:pt x="787" y="560"/>
                      <a:pt x="882" y="619"/>
                    </a:cubicBezTo>
                    <a:cubicBezTo>
                      <a:pt x="858" y="619"/>
                      <a:pt x="846" y="619"/>
                      <a:pt x="834" y="607"/>
                    </a:cubicBezTo>
                    <a:cubicBezTo>
                      <a:pt x="739" y="595"/>
                      <a:pt x="668" y="595"/>
                      <a:pt x="584" y="595"/>
                    </a:cubicBezTo>
                    <a:cubicBezTo>
                      <a:pt x="489" y="595"/>
                      <a:pt x="418" y="607"/>
                      <a:pt x="322" y="643"/>
                    </a:cubicBezTo>
                    <a:cubicBezTo>
                      <a:pt x="489" y="702"/>
                      <a:pt x="644" y="726"/>
                      <a:pt x="799" y="762"/>
                    </a:cubicBezTo>
                    <a:cubicBezTo>
                      <a:pt x="965" y="786"/>
                      <a:pt x="1120" y="798"/>
                      <a:pt x="1275" y="822"/>
                    </a:cubicBezTo>
                    <a:cubicBezTo>
                      <a:pt x="1096" y="619"/>
                      <a:pt x="894" y="476"/>
                      <a:pt x="680" y="345"/>
                    </a:cubicBezTo>
                    <a:cubicBezTo>
                      <a:pt x="453" y="202"/>
                      <a:pt x="239" y="83"/>
                      <a:pt x="1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C15F62D-F832-ACD6-CF1A-38073008373E}"/>
                </a:ext>
              </a:extLst>
            </p:cNvPr>
            <p:cNvGrpSpPr/>
            <p:nvPr/>
          </p:nvGrpSpPr>
          <p:grpSpPr>
            <a:xfrm>
              <a:off x="1916710" y="3558996"/>
              <a:ext cx="356055" cy="467763"/>
              <a:chOff x="1755056" y="3605854"/>
              <a:chExt cx="356055" cy="467763"/>
            </a:xfrm>
          </p:grpSpPr>
          <p:sp>
            <p:nvSpPr>
              <p:cNvPr id="27" name="Google Shape;3332;p46">
                <a:extLst>
                  <a:ext uri="{FF2B5EF4-FFF2-40B4-BE49-F238E27FC236}">
                    <a16:creationId xmlns:a16="http://schemas.microsoft.com/office/drawing/2014/main" id="{F49D9A06-F763-A092-1397-55E6F9B4AAA3}"/>
                  </a:ext>
                </a:extLst>
              </p:cNvPr>
              <p:cNvSpPr/>
              <p:nvPr/>
            </p:nvSpPr>
            <p:spPr>
              <a:xfrm flipH="1">
                <a:off x="1908375" y="3605854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D402A16-85F9-5943-D1DD-D598319BD1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2" t="33614" r="22380" b="1"/>
              <a:stretch/>
            </p:blipFill>
            <p:spPr>
              <a:xfrm flipH="1">
                <a:off x="1755056" y="3650838"/>
                <a:ext cx="356055" cy="422779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7DC6AA4-1C39-5D12-78F0-FAF270F738AA}"/>
                </a:ext>
              </a:extLst>
            </p:cNvPr>
            <p:cNvGrpSpPr/>
            <p:nvPr/>
          </p:nvGrpSpPr>
          <p:grpSpPr>
            <a:xfrm>
              <a:off x="3391765" y="3333386"/>
              <a:ext cx="356055" cy="467763"/>
              <a:chOff x="1755056" y="3605854"/>
              <a:chExt cx="356055" cy="467763"/>
            </a:xfrm>
          </p:grpSpPr>
          <p:sp>
            <p:nvSpPr>
              <p:cNvPr id="25" name="Google Shape;3332;p46">
                <a:extLst>
                  <a:ext uri="{FF2B5EF4-FFF2-40B4-BE49-F238E27FC236}">
                    <a16:creationId xmlns:a16="http://schemas.microsoft.com/office/drawing/2014/main" id="{A8E5B9A5-FF03-E181-2AA4-908C8F20714E}"/>
                  </a:ext>
                </a:extLst>
              </p:cNvPr>
              <p:cNvSpPr/>
              <p:nvPr/>
            </p:nvSpPr>
            <p:spPr>
              <a:xfrm flipH="1">
                <a:off x="1908375" y="3605854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9B2BDAA9-0BB8-D4C2-02BB-6F5BB5A685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2" t="33614" r="22380" b="1"/>
              <a:stretch/>
            </p:blipFill>
            <p:spPr>
              <a:xfrm flipH="1">
                <a:off x="1755056" y="3650838"/>
                <a:ext cx="356055" cy="422779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5DEDADB-2AFE-362D-6DFD-8CD1CDE7BDD5}"/>
                </a:ext>
              </a:extLst>
            </p:cNvPr>
            <p:cNvGrpSpPr/>
            <p:nvPr/>
          </p:nvGrpSpPr>
          <p:grpSpPr>
            <a:xfrm>
              <a:off x="5048767" y="3219237"/>
              <a:ext cx="356055" cy="467763"/>
              <a:chOff x="1755056" y="3605854"/>
              <a:chExt cx="356055" cy="467763"/>
            </a:xfrm>
          </p:grpSpPr>
          <p:sp>
            <p:nvSpPr>
              <p:cNvPr id="23" name="Google Shape;3332;p46">
                <a:extLst>
                  <a:ext uri="{FF2B5EF4-FFF2-40B4-BE49-F238E27FC236}">
                    <a16:creationId xmlns:a16="http://schemas.microsoft.com/office/drawing/2014/main" id="{722F3744-5E02-623D-4750-8FDAF622108B}"/>
                  </a:ext>
                </a:extLst>
              </p:cNvPr>
              <p:cNvSpPr/>
              <p:nvPr/>
            </p:nvSpPr>
            <p:spPr>
              <a:xfrm flipH="1">
                <a:off x="1908375" y="3605854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BF8783C-DF45-1D2E-D0CA-6B521827D3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2" t="33614" r="22380" b="1"/>
              <a:stretch/>
            </p:blipFill>
            <p:spPr>
              <a:xfrm flipH="1">
                <a:off x="1755056" y="3650838"/>
                <a:ext cx="356055" cy="422779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8EB61AF-8025-93B5-F43B-CED58AC7EDDA}"/>
                </a:ext>
              </a:extLst>
            </p:cNvPr>
            <p:cNvGrpSpPr/>
            <p:nvPr/>
          </p:nvGrpSpPr>
          <p:grpSpPr>
            <a:xfrm>
              <a:off x="6247975" y="3298746"/>
              <a:ext cx="356055" cy="467763"/>
              <a:chOff x="1755056" y="3605854"/>
              <a:chExt cx="356055" cy="467763"/>
            </a:xfrm>
          </p:grpSpPr>
          <p:sp>
            <p:nvSpPr>
              <p:cNvPr id="21" name="Google Shape;3332;p46">
                <a:extLst>
                  <a:ext uri="{FF2B5EF4-FFF2-40B4-BE49-F238E27FC236}">
                    <a16:creationId xmlns:a16="http://schemas.microsoft.com/office/drawing/2014/main" id="{51D6C205-4CDE-D413-9F2B-02CA410121BF}"/>
                  </a:ext>
                </a:extLst>
              </p:cNvPr>
              <p:cNvSpPr/>
              <p:nvPr/>
            </p:nvSpPr>
            <p:spPr>
              <a:xfrm flipH="1">
                <a:off x="1908375" y="3605854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908469F-29F5-9DF5-9FB6-FD658E8D7A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2" t="33614" r="22380" b="1"/>
              <a:stretch/>
            </p:blipFill>
            <p:spPr>
              <a:xfrm flipH="1">
                <a:off x="1755056" y="3650838"/>
                <a:ext cx="356055" cy="422779"/>
              </a:xfrm>
              <a:prstGeom prst="rect">
                <a:avLst/>
              </a:prstGeom>
            </p:spPr>
          </p:pic>
        </p:grpSp>
      </p:grpSp>
      <p:sp>
        <p:nvSpPr>
          <p:cNvPr id="213" name="Google Shape;1881;p35">
            <a:extLst>
              <a:ext uri="{FF2B5EF4-FFF2-40B4-BE49-F238E27FC236}">
                <a16:creationId xmlns:a16="http://schemas.microsoft.com/office/drawing/2014/main" id="{AC7FCB79-0A16-437F-BD80-A06AEC6CF0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5281" y="154712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sheet of music with notes&#10;&#10;Description automatically generated">
            <a:extLst>
              <a:ext uri="{FF2B5EF4-FFF2-40B4-BE49-F238E27FC236}">
                <a16:creationId xmlns:a16="http://schemas.microsoft.com/office/drawing/2014/main" id="{E21807F2-EE86-F5E2-9EE9-4E6262CB0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29" y="1114085"/>
            <a:ext cx="6037422" cy="39429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3430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637;p54">
            <a:extLst>
              <a:ext uri="{FF2B5EF4-FFF2-40B4-BE49-F238E27FC236}">
                <a16:creationId xmlns:a16="http://schemas.microsoft.com/office/drawing/2014/main" id="{2088647B-2D79-115F-7EF9-2DC91CF546CF}"/>
              </a:ext>
            </a:extLst>
          </p:cNvPr>
          <p:cNvGrpSpPr/>
          <p:nvPr/>
        </p:nvGrpSpPr>
        <p:grpSpPr>
          <a:xfrm rot="10800000" flipH="1">
            <a:off x="-1438124" y="477638"/>
            <a:ext cx="4545173" cy="5340275"/>
            <a:chOff x="-1304773" y="-1131675"/>
            <a:chExt cx="4545173" cy="5340275"/>
          </a:xfrm>
        </p:grpSpPr>
        <p:pic>
          <p:nvPicPr>
            <p:cNvPr id="6" name="Google Shape;638;p54">
              <a:extLst>
                <a:ext uri="{FF2B5EF4-FFF2-40B4-BE49-F238E27FC236}">
                  <a16:creationId xmlns:a16="http://schemas.microsoft.com/office/drawing/2014/main" id="{4357F22A-3A85-D1BD-CAB6-1CBEA968BBCE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-54324" y="2539975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39;p54">
              <a:extLst>
                <a:ext uri="{FF2B5EF4-FFF2-40B4-BE49-F238E27FC236}">
                  <a16:creationId xmlns:a16="http://schemas.microsoft.com/office/drawing/2014/main" id="{290F770E-FA5E-6EFE-0058-AB0B59E05F1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4065820">
              <a:off x="1802577" y="-593946"/>
              <a:ext cx="1167272" cy="1368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640;p54">
              <a:extLst>
                <a:ext uri="{FF2B5EF4-FFF2-40B4-BE49-F238E27FC236}">
                  <a16:creationId xmlns:a16="http://schemas.microsoft.com/office/drawing/2014/main" id="{0F09139C-2590-4617-CC9E-E0F3344D9138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075509" y="-1131675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641;p54">
              <a:extLst>
                <a:ext uri="{FF2B5EF4-FFF2-40B4-BE49-F238E27FC236}">
                  <a16:creationId xmlns:a16="http://schemas.microsoft.com/office/drawing/2014/main" id="{D59B8CD3-EA0F-A6BA-5DC0-FBBDEA647E06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392348">
              <a:off x="-938027" y="929395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881;p35">
            <a:extLst>
              <a:ext uri="{FF2B5EF4-FFF2-40B4-BE49-F238E27FC236}">
                <a16:creationId xmlns:a16="http://schemas.microsoft.com/office/drawing/2014/main" id="{9CA6711F-C0B1-9154-3C63-67F8CE9A36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8723" y="0"/>
            <a:ext cx="801665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sheet of music with notes&#10;&#10;Description automatically generated">
            <a:extLst>
              <a:ext uri="{FF2B5EF4-FFF2-40B4-BE49-F238E27FC236}">
                <a16:creationId xmlns:a16="http://schemas.microsoft.com/office/drawing/2014/main" id="{BBFBD723-1E09-F40D-6E28-23EC1CAED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05301"/>
            <a:ext cx="5816663" cy="3798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0FEF35-3F87-83C0-97B6-3232DBE0AD71}"/>
              </a:ext>
            </a:extLst>
          </p:cNvPr>
          <p:cNvSpPr txBox="1"/>
          <p:nvPr/>
        </p:nvSpPr>
        <p:spPr>
          <a:xfrm>
            <a:off x="6004338" y="1186755"/>
            <a:ext cx="3133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V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đọc nhạc được viết ở nhịp gì? 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V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hắc lại khái niệm?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V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nốt nhạc và hình nốt có trong bài đọc nhạc?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 bài có những ký hiệu thường gặp nào?</a:t>
            </a:r>
          </a:p>
        </p:txBody>
      </p:sp>
    </p:spTree>
    <p:extLst>
      <p:ext uri="{BB962C8B-B14F-4D97-AF65-F5344CB8AC3E}">
        <p14:creationId xmlns:p14="http://schemas.microsoft.com/office/powerpoint/2010/main" val="201650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81;p35">
            <a:extLst>
              <a:ext uri="{FF2B5EF4-FFF2-40B4-BE49-F238E27FC236}">
                <a16:creationId xmlns:a16="http://schemas.microsoft.com/office/drawing/2014/main" id="{E004F644-7174-B886-99FA-832B7CE229B0}"/>
              </a:ext>
            </a:extLst>
          </p:cNvPr>
          <p:cNvSpPr txBox="1">
            <a:spLocks/>
          </p:cNvSpPr>
          <p:nvPr/>
        </p:nvSpPr>
        <p:spPr>
          <a:xfrm>
            <a:off x="496444" y="511728"/>
            <a:ext cx="801665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15000" b="0" i="0" u="none" strike="noStrike" cap="none">
                <a:solidFill>
                  <a:schemeClr val="dk2"/>
                </a:solidFill>
                <a:latin typeface="Rochester"/>
                <a:ea typeface="Rochester"/>
                <a:cs typeface="Rochester"/>
                <a:sym typeface="Roche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La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8AD9A-4EFC-F2D3-2A19-7D91C03E3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8" t="38328" r="30551" b="50000"/>
          <a:stretch/>
        </p:blipFill>
        <p:spPr>
          <a:xfrm>
            <a:off x="316507" y="2097249"/>
            <a:ext cx="8726825" cy="11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9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354CE-AC0C-4483-E89F-F27E4E43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5" name="Google Shape;1881;p35">
            <a:extLst>
              <a:ext uri="{FF2B5EF4-FFF2-40B4-BE49-F238E27FC236}">
                <a16:creationId xmlns:a16="http://schemas.microsoft.com/office/drawing/2014/main" id="{DC21673D-8171-AB3C-751F-DFF3D20A03C1}"/>
              </a:ext>
            </a:extLst>
          </p:cNvPr>
          <p:cNvSpPr txBox="1">
            <a:spLocks/>
          </p:cNvSpPr>
          <p:nvPr/>
        </p:nvSpPr>
        <p:spPr>
          <a:xfrm>
            <a:off x="588723" y="0"/>
            <a:ext cx="801665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15000" b="0" i="0" u="none" strike="noStrike" cap="none">
                <a:solidFill>
                  <a:schemeClr val="dk2"/>
                </a:solidFill>
                <a:latin typeface="Rochester"/>
                <a:ea typeface="Rochester"/>
                <a:cs typeface="Rochester"/>
                <a:sym typeface="Roche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sheet of music with notes&#10;&#10;Description automatically generated">
            <a:extLst>
              <a:ext uri="{FF2B5EF4-FFF2-40B4-BE49-F238E27FC236}">
                <a16:creationId xmlns:a16="http://schemas.microsoft.com/office/drawing/2014/main" id="{DEDC81F1-B689-3BB7-4D57-DE6CCD742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337" y="929132"/>
            <a:ext cx="5816663" cy="3798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81D647B3-EDBC-6F07-0393-4112A4560F7D}"/>
              </a:ext>
            </a:extLst>
          </p:cNvPr>
          <p:cNvSpPr txBox="1"/>
          <p:nvPr/>
        </p:nvSpPr>
        <p:spPr>
          <a:xfrm>
            <a:off x="2360101" y="4815272"/>
            <a:ext cx="5209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uSzcEZfBWk0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66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637;p54">
            <a:extLst>
              <a:ext uri="{FF2B5EF4-FFF2-40B4-BE49-F238E27FC236}">
                <a16:creationId xmlns:a16="http://schemas.microsoft.com/office/drawing/2014/main" id="{EEBE63E8-B225-8CEB-0A87-8B137459C906}"/>
              </a:ext>
            </a:extLst>
          </p:cNvPr>
          <p:cNvGrpSpPr/>
          <p:nvPr/>
        </p:nvGrpSpPr>
        <p:grpSpPr>
          <a:xfrm rot="10800000" flipH="1">
            <a:off x="-1438124" y="477638"/>
            <a:ext cx="4545173" cy="5340275"/>
            <a:chOff x="-1304773" y="-1131675"/>
            <a:chExt cx="4545173" cy="5340275"/>
          </a:xfrm>
        </p:grpSpPr>
        <p:pic>
          <p:nvPicPr>
            <p:cNvPr id="6" name="Google Shape;638;p54">
              <a:extLst>
                <a:ext uri="{FF2B5EF4-FFF2-40B4-BE49-F238E27FC236}">
                  <a16:creationId xmlns:a16="http://schemas.microsoft.com/office/drawing/2014/main" id="{CD9865E1-D2A3-DF9E-0313-65ECE9AFADCC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-54324" y="2539975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39;p54">
              <a:extLst>
                <a:ext uri="{FF2B5EF4-FFF2-40B4-BE49-F238E27FC236}">
                  <a16:creationId xmlns:a16="http://schemas.microsoft.com/office/drawing/2014/main" id="{9E8C63AE-BD40-98DE-4198-890E9D282BB7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4065820">
              <a:off x="1802577" y="-593946"/>
              <a:ext cx="1167272" cy="1368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640;p54">
              <a:extLst>
                <a:ext uri="{FF2B5EF4-FFF2-40B4-BE49-F238E27FC236}">
                  <a16:creationId xmlns:a16="http://schemas.microsoft.com/office/drawing/2014/main" id="{8F832FB6-8C84-D7FA-AF68-58AF604A190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075509" y="-1131675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641;p54">
              <a:extLst>
                <a:ext uri="{FF2B5EF4-FFF2-40B4-BE49-F238E27FC236}">
                  <a16:creationId xmlns:a16="http://schemas.microsoft.com/office/drawing/2014/main" id="{316243B2-B7DE-6075-E3FA-5D038724F65B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392348">
              <a:off x="-938027" y="929395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881;p35">
            <a:extLst>
              <a:ext uri="{FF2B5EF4-FFF2-40B4-BE49-F238E27FC236}">
                <a16:creationId xmlns:a16="http://schemas.microsoft.com/office/drawing/2014/main" id="{1FCF2F83-EAB3-1438-D76A-F6A0EA334C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5281" y="154712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4200B-4C41-D32F-27D9-DA0F77AB83C5}"/>
              </a:ext>
            </a:extLst>
          </p:cNvPr>
          <p:cNvSpPr txBox="1"/>
          <p:nvPr/>
        </p:nvSpPr>
        <p:spPr>
          <a:xfrm>
            <a:off x="1398672" y="1135893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VN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kết hợp gõ đệm theo phách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VN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kết hợp đánh nhịp 2/4</a:t>
            </a:r>
          </a:p>
        </p:txBody>
      </p:sp>
      <p:pic>
        <p:nvPicPr>
          <p:cNvPr id="3" name="Picture 2" descr="A sheet of music with notes&#10;&#10;Description automatically generated">
            <a:extLst>
              <a:ext uri="{FF2B5EF4-FFF2-40B4-BE49-F238E27FC236}">
                <a16:creationId xmlns:a16="http://schemas.microsoft.com/office/drawing/2014/main" id="{BF403E6A-9629-47B9-B9C7-9C57B69B3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455" y="2050614"/>
            <a:ext cx="4685633" cy="3060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46B736CC-0859-6DB6-FFA5-EBA49F316A55}"/>
              </a:ext>
            </a:extLst>
          </p:cNvPr>
          <p:cNvSpPr txBox="1"/>
          <p:nvPr/>
        </p:nvSpPr>
        <p:spPr>
          <a:xfrm>
            <a:off x="1646865" y="2868834"/>
            <a:ext cx="2186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dXRIrbvs3k4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979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637;p54">
            <a:extLst>
              <a:ext uri="{FF2B5EF4-FFF2-40B4-BE49-F238E27FC236}">
                <a16:creationId xmlns:a16="http://schemas.microsoft.com/office/drawing/2014/main" id="{EEBE63E8-B225-8CEB-0A87-8B137459C906}"/>
              </a:ext>
            </a:extLst>
          </p:cNvPr>
          <p:cNvGrpSpPr/>
          <p:nvPr/>
        </p:nvGrpSpPr>
        <p:grpSpPr>
          <a:xfrm rot="10800000" flipH="1">
            <a:off x="-1112448" y="490164"/>
            <a:ext cx="4545173" cy="5340275"/>
            <a:chOff x="-1304773" y="-1131675"/>
            <a:chExt cx="4545173" cy="5340275"/>
          </a:xfrm>
        </p:grpSpPr>
        <p:pic>
          <p:nvPicPr>
            <p:cNvPr id="6" name="Google Shape;638;p54">
              <a:extLst>
                <a:ext uri="{FF2B5EF4-FFF2-40B4-BE49-F238E27FC236}">
                  <a16:creationId xmlns:a16="http://schemas.microsoft.com/office/drawing/2014/main" id="{CD9865E1-D2A3-DF9E-0313-65ECE9AFADCC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-54324" y="2539975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39;p54">
              <a:extLst>
                <a:ext uri="{FF2B5EF4-FFF2-40B4-BE49-F238E27FC236}">
                  <a16:creationId xmlns:a16="http://schemas.microsoft.com/office/drawing/2014/main" id="{9E8C63AE-BD40-98DE-4198-890E9D282BB7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4065820">
              <a:off x="1802577" y="-593946"/>
              <a:ext cx="1167272" cy="1368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640;p54">
              <a:extLst>
                <a:ext uri="{FF2B5EF4-FFF2-40B4-BE49-F238E27FC236}">
                  <a16:creationId xmlns:a16="http://schemas.microsoft.com/office/drawing/2014/main" id="{8F832FB6-8C84-D7FA-AF68-58AF604A190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075509" y="-1131675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641;p54">
              <a:extLst>
                <a:ext uri="{FF2B5EF4-FFF2-40B4-BE49-F238E27FC236}">
                  <a16:creationId xmlns:a16="http://schemas.microsoft.com/office/drawing/2014/main" id="{316243B2-B7DE-6075-E3FA-5D038724F65B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392348">
              <a:off x="-938027" y="929395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881;p35">
            <a:extLst>
              <a:ext uri="{FF2B5EF4-FFF2-40B4-BE49-F238E27FC236}">
                <a16:creationId xmlns:a16="http://schemas.microsoft.com/office/drawing/2014/main" id="{1FCF2F83-EAB3-1438-D76A-F6A0EA334C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5281" y="154712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95D1B4-F15C-7817-CDCE-4599BCD7F38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5192" y="2593214"/>
            <a:ext cx="6163516" cy="2550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FAC81A-7028-6308-41A0-97222B6B8003}"/>
              </a:ext>
            </a:extLst>
          </p:cNvPr>
          <p:cNvSpPr txBox="1"/>
          <p:nvPr/>
        </p:nvSpPr>
        <p:spPr>
          <a:xfrm>
            <a:off x="1724348" y="1123787"/>
            <a:ext cx="6799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lời mới cho bài đọc nhạc số 5 theo chủ đề tự chọn, trình bày sản phẩm vào phần vận dụng sáng tạo.</a:t>
            </a:r>
          </a:p>
        </p:txBody>
      </p:sp>
    </p:spTree>
    <p:extLst>
      <p:ext uri="{BB962C8B-B14F-4D97-AF65-F5344CB8AC3E}">
        <p14:creationId xmlns:p14="http://schemas.microsoft.com/office/powerpoint/2010/main" val="190517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33"/>
          <p:cNvSpPr/>
          <p:nvPr/>
        </p:nvSpPr>
        <p:spPr>
          <a:xfrm rot="-5400000" flipH="1">
            <a:off x="997846" y="1489355"/>
            <a:ext cx="271447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715" name="Google Shape;1715;p33"/>
          <p:cNvGrpSpPr/>
          <p:nvPr/>
        </p:nvGrpSpPr>
        <p:grpSpPr>
          <a:xfrm>
            <a:off x="1031183" y="3791001"/>
            <a:ext cx="2383647" cy="918310"/>
            <a:chOff x="1031183" y="3791001"/>
            <a:chExt cx="2383647" cy="918310"/>
          </a:xfrm>
        </p:grpSpPr>
        <p:sp>
          <p:nvSpPr>
            <p:cNvPr id="1716" name="Google Shape;1716;p33"/>
            <p:cNvSpPr/>
            <p:nvPr/>
          </p:nvSpPr>
          <p:spPr>
            <a:xfrm>
              <a:off x="1203069" y="3791001"/>
              <a:ext cx="644449" cy="717868"/>
            </a:xfrm>
            <a:custGeom>
              <a:avLst/>
              <a:gdLst/>
              <a:ahLst/>
              <a:cxnLst/>
              <a:rect l="l" t="t" r="r" b="b"/>
              <a:pathLst>
                <a:path w="51815" h="57718" extrusionOk="0">
                  <a:moveTo>
                    <a:pt x="34577" y="1"/>
                  </a:moveTo>
                  <a:cubicBezTo>
                    <a:pt x="34564" y="1"/>
                    <a:pt x="34551" y="14"/>
                    <a:pt x="34526" y="39"/>
                  </a:cubicBezTo>
                  <a:lnTo>
                    <a:pt x="27998" y="2538"/>
                  </a:lnTo>
                  <a:lnTo>
                    <a:pt x="21521" y="5037"/>
                  </a:lnTo>
                  <a:lnTo>
                    <a:pt x="17901" y="6363"/>
                  </a:lnTo>
                  <a:lnTo>
                    <a:pt x="14331" y="7740"/>
                  </a:lnTo>
                  <a:lnTo>
                    <a:pt x="9690" y="9525"/>
                  </a:lnTo>
                  <a:lnTo>
                    <a:pt x="7854" y="10239"/>
                  </a:lnTo>
                  <a:lnTo>
                    <a:pt x="255" y="13146"/>
                  </a:lnTo>
                  <a:cubicBezTo>
                    <a:pt x="153" y="13197"/>
                    <a:pt x="102" y="13248"/>
                    <a:pt x="51" y="13299"/>
                  </a:cubicBezTo>
                  <a:cubicBezTo>
                    <a:pt x="0" y="13401"/>
                    <a:pt x="0" y="13503"/>
                    <a:pt x="0" y="13605"/>
                  </a:cubicBezTo>
                  <a:lnTo>
                    <a:pt x="7956" y="34259"/>
                  </a:lnTo>
                  <a:lnTo>
                    <a:pt x="12903" y="47161"/>
                  </a:lnTo>
                  <a:lnTo>
                    <a:pt x="15912" y="55066"/>
                  </a:lnTo>
                  <a:lnTo>
                    <a:pt x="16830" y="57463"/>
                  </a:lnTo>
                  <a:cubicBezTo>
                    <a:pt x="16881" y="57565"/>
                    <a:pt x="16932" y="57616"/>
                    <a:pt x="16983" y="57667"/>
                  </a:cubicBezTo>
                  <a:cubicBezTo>
                    <a:pt x="17034" y="57718"/>
                    <a:pt x="17085" y="57718"/>
                    <a:pt x="17187" y="57718"/>
                  </a:cubicBezTo>
                  <a:lnTo>
                    <a:pt x="17238" y="57718"/>
                  </a:lnTo>
                  <a:lnTo>
                    <a:pt x="23255" y="55423"/>
                  </a:lnTo>
                  <a:lnTo>
                    <a:pt x="38147" y="49711"/>
                  </a:lnTo>
                  <a:lnTo>
                    <a:pt x="48805" y="45631"/>
                  </a:lnTo>
                  <a:lnTo>
                    <a:pt x="51559" y="44560"/>
                  </a:lnTo>
                  <a:cubicBezTo>
                    <a:pt x="51610" y="44560"/>
                    <a:pt x="51712" y="44509"/>
                    <a:pt x="51763" y="44407"/>
                  </a:cubicBezTo>
                  <a:cubicBezTo>
                    <a:pt x="51814" y="44356"/>
                    <a:pt x="51814" y="44254"/>
                    <a:pt x="51763" y="44152"/>
                  </a:cubicBezTo>
                  <a:lnTo>
                    <a:pt x="46510" y="30332"/>
                  </a:lnTo>
                  <a:lnTo>
                    <a:pt x="43807" y="23294"/>
                  </a:lnTo>
                  <a:lnTo>
                    <a:pt x="40442" y="14574"/>
                  </a:lnTo>
                  <a:lnTo>
                    <a:pt x="35852" y="2538"/>
                  </a:lnTo>
                  <a:lnTo>
                    <a:pt x="35036" y="447"/>
                  </a:lnTo>
                  <a:lnTo>
                    <a:pt x="35036" y="396"/>
                  </a:lnTo>
                  <a:lnTo>
                    <a:pt x="34985" y="294"/>
                  </a:lnTo>
                  <a:cubicBezTo>
                    <a:pt x="34985" y="192"/>
                    <a:pt x="34934" y="141"/>
                    <a:pt x="34832" y="90"/>
                  </a:cubicBezTo>
                  <a:cubicBezTo>
                    <a:pt x="34781" y="39"/>
                    <a:pt x="34730" y="39"/>
                    <a:pt x="34679" y="39"/>
                  </a:cubicBezTo>
                  <a:lnTo>
                    <a:pt x="34628" y="39"/>
                  </a:lnTo>
                  <a:cubicBezTo>
                    <a:pt x="34602" y="14"/>
                    <a:pt x="34590" y="1"/>
                    <a:pt x="3457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2628950" y="4094675"/>
              <a:ext cx="448447" cy="397049"/>
            </a:xfrm>
            <a:custGeom>
              <a:avLst/>
              <a:gdLst/>
              <a:ahLst/>
              <a:cxnLst/>
              <a:rect l="l" t="t" r="r" b="b"/>
              <a:pathLst>
                <a:path w="36056" h="44675" extrusionOk="0">
                  <a:moveTo>
                    <a:pt x="33149" y="0"/>
                  </a:moveTo>
                  <a:lnTo>
                    <a:pt x="24224" y="561"/>
                  </a:lnTo>
                  <a:lnTo>
                    <a:pt x="16065" y="1020"/>
                  </a:lnTo>
                  <a:lnTo>
                    <a:pt x="12699" y="1275"/>
                  </a:lnTo>
                  <a:lnTo>
                    <a:pt x="9486" y="1428"/>
                  </a:lnTo>
                  <a:lnTo>
                    <a:pt x="357" y="1989"/>
                  </a:lnTo>
                  <a:cubicBezTo>
                    <a:pt x="255" y="1989"/>
                    <a:pt x="153" y="2040"/>
                    <a:pt x="102" y="2091"/>
                  </a:cubicBezTo>
                  <a:cubicBezTo>
                    <a:pt x="51" y="2142"/>
                    <a:pt x="0" y="2244"/>
                    <a:pt x="0" y="2346"/>
                  </a:cubicBezTo>
                  <a:lnTo>
                    <a:pt x="51" y="3315"/>
                  </a:lnTo>
                  <a:cubicBezTo>
                    <a:pt x="408" y="8670"/>
                    <a:pt x="714" y="14025"/>
                    <a:pt x="1071" y="19379"/>
                  </a:cubicBezTo>
                  <a:lnTo>
                    <a:pt x="1377" y="24887"/>
                  </a:lnTo>
                  <a:lnTo>
                    <a:pt x="2091" y="36719"/>
                  </a:lnTo>
                  <a:lnTo>
                    <a:pt x="2346" y="40543"/>
                  </a:lnTo>
                  <a:lnTo>
                    <a:pt x="2550" y="44317"/>
                  </a:lnTo>
                  <a:cubicBezTo>
                    <a:pt x="2550" y="44419"/>
                    <a:pt x="2601" y="44470"/>
                    <a:pt x="2652" y="44572"/>
                  </a:cubicBezTo>
                  <a:cubicBezTo>
                    <a:pt x="2703" y="44623"/>
                    <a:pt x="2805" y="44674"/>
                    <a:pt x="2907" y="44674"/>
                  </a:cubicBezTo>
                  <a:lnTo>
                    <a:pt x="20093" y="43654"/>
                  </a:lnTo>
                  <a:lnTo>
                    <a:pt x="35189" y="42736"/>
                  </a:lnTo>
                  <a:lnTo>
                    <a:pt x="35699" y="42685"/>
                  </a:lnTo>
                  <a:cubicBezTo>
                    <a:pt x="35903" y="42685"/>
                    <a:pt x="36056" y="42532"/>
                    <a:pt x="36056" y="42328"/>
                  </a:cubicBezTo>
                  <a:lnTo>
                    <a:pt x="35393" y="31109"/>
                  </a:lnTo>
                  <a:lnTo>
                    <a:pt x="34985" y="25091"/>
                  </a:lnTo>
                  <a:cubicBezTo>
                    <a:pt x="34679" y="19379"/>
                    <a:pt x="34322" y="13617"/>
                    <a:pt x="33965" y="7905"/>
                  </a:cubicBezTo>
                  <a:lnTo>
                    <a:pt x="33812" y="5355"/>
                  </a:lnTo>
                  <a:lnTo>
                    <a:pt x="33455" y="357"/>
                  </a:lnTo>
                  <a:cubicBezTo>
                    <a:pt x="33455" y="153"/>
                    <a:pt x="33302" y="51"/>
                    <a:pt x="33149" y="0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1031183" y="3985922"/>
              <a:ext cx="685667" cy="723390"/>
            </a:xfrm>
            <a:custGeom>
              <a:avLst/>
              <a:gdLst/>
              <a:ahLst/>
              <a:cxnLst/>
              <a:rect l="l" t="t" r="r" b="b"/>
              <a:pathLst>
                <a:path w="55129" h="58162" extrusionOk="0">
                  <a:moveTo>
                    <a:pt x="30191" y="1"/>
                  </a:moveTo>
                  <a:cubicBezTo>
                    <a:pt x="30157" y="1"/>
                    <a:pt x="30123" y="24"/>
                    <a:pt x="30089" y="24"/>
                  </a:cubicBezTo>
                  <a:lnTo>
                    <a:pt x="26978" y="2012"/>
                  </a:lnTo>
                  <a:lnTo>
                    <a:pt x="26927" y="2063"/>
                  </a:lnTo>
                  <a:lnTo>
                    <a:pt x="9180" y="13436"/>
                  </a:lnTo>
                  <a:lnTo>
                    <a:pt x="153" y="19199"/>
                  </a:lnTo>
                  <a:cubicBezTo>
                    <a:pt x="102" y="19250"/>
                    <a:pt x="51" y="19352"/>
                    <a:pt x="0" y="19454"/>
                  </a:cubicBezTo>
                  <a:cubicBezTo>
                    <a:pt x="0" y="19505"/>
                    <a:pt x="0" y="19607"/>
                    <a:pt x="51" y="19658"/>
                  </a:cubicBezTo>
                  <a:lnTo>
                    <a:pt x="6018" y="28990"/>
                  </a:lnTo>
                  <a:lnTo>
                    <a:pt x="11933" y="38221"/>
                  </a:lnTo>
                  <a:lnTo>
                    <a:pt x="16013" y="44596"/>
                  </a:lnTo>
                  <a:lnTo>
                    <a:pt x="24020" y="57090"/>
                  </a:lnTo>
                  <a:cubicBezTo>
                    <a:pt x="24224" y="57396"/>
                    <a:pt x="24377" y="57702"/>
                    <a:pt x="24581" y="57957"/>
                  </a:cubicBezTo>
                  <a:cubicBezTo>
                    <a:pt x="24632" y="58059"/>
                    <a:pt x="24734" y="58110"/>
                    <a:pt x="24887" y="58161"/>
                  </a:cubicBezTo>
                  <a:cubicBezTo>
                    <a:pt x="24938" y="58161"/>
                    <a:pt x="24989" y="58110"/>
                    <a:pt x="25040" y="58110"/>
                  </a:cubicBezTo>
                  <a:lnTo>
                    <a:pt x="37687" y="49950"/>
                  </a:lnTo>
                  <a:lnTo>
                    <a:pt x="43909" y="45973"/>
                  </a:lnTo>
                  <a:lnTo>
                    <a:pt x="48091" y="43321"/>
                  </a:lnTo>
                  <a:lnTo>
                    <a:pt x="54925" y="38935"/>
                  </a:lnTo>
                  <a:cubicBezTo>
                    <a:pt x="55027" y="38884"/>
                    <a:pt x="55078" y="38782"/>
                    <a:pt x="55078" y="38731"/>
                  </a:cubicBezTo>
                  <a:cubicBezTo>
                    <a:pt x="55129" y="38629"/>
                    <a:pt x="55078" y="38527"/>
                    <a:pt x="55078" y="38476"/>
                  </a:cubicBezTo>
                  <a:lnTo>
                    <a:pt x="43042" y="19658"/>
                  </a:lnTo>
                  <a:lnTo>
                    <a:pt x="37432" y="10937"/>
                  </a:lnTo>
                  <a:lnTo>
                    <a:pt x="31160" y="1095"/>
                  </a:lnTo>
                  <a:lnTo>
                    <a:pt x="30701" y="432"/>
                  </a:lnTo>
                  <a:lnTo>
                    <a:pt x="30548" y="177"/>
                  </a:lnTo>
                  <a:cubicBezTo>
                    <a:pt x="30446" y="75"/>
                    <a:pt x="30344" y="24"/>
                    <a:pt x="30242" y="24"/>
                  </a:cubicBezTo>
                  <a:cubicBezTo>
                    <a:pt x="30225" y="7"/>
                    <a:pt x="30208" y="1"/>
                    <a:pt x="30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2334633" y="4022998"/>
              <a:ext cx="444641" cy="548034"/>
            </a:xfrm>
            <a:custGeom>
              <a:avLst/>
              <a:gdLst/>
              <a:ahLst/>
              <a:cxnLst/>
              <a:rect l="l" t="t" r="r" b="b"/>
              <a:pathLst>
                <a:path w="35750" h="44063" extrusionOk="0">
                  <a:moveTo>
                    <a:pt x="3315" y="0"/>
                  </a:moveTo>
                  <a:cubicBezTo>
                    <a:pt x="3213" y="0"/>
                    <a:pt x="3162" y="0"/>
                    <a:pt x="3111" y="102"/>
                  </a:cubicBezTo>
                  <a:cubicBezTo>
                    <a:pt x="3060" y="153"/>
                    <a:pt x="3009" y="255"/>
                    <a:pt x="3009" y="306"/>
                  </a:cubicBezTo>
                  <a:lnTo>
                    <a:pt x="2499" y="7548"/>
                  </a:lnTo>
                  <a:lnTo>
                    <a:pt x="1785" y="17085"/>
                  </a:lnTo>
                  <a:lnTo>
                    <a:pt x="1173" y="25805"/>
                  </a:lnTo>
                  <a:lnTo>
                    <a:pt x="561" y="34118"/>
                  </a:lnTo>
                  <a:cubicBezTo>
                    <a:pt x="357" y="36566"/>
                    <a:pt x="204" y="38963"/>
                    <a:pt x="0" y="41411"/>
                  </a:cubicBezTo>
                  <a:cubicBezTo>
                    <a:pt x="0" y="41513"/>
                    <a:pt x="51" y="41564"/>
                    <a:pt x="102" y="41666"/>
                  </a:cubicBezTo>
                  <a:cubicBezTo>
                    <a:pt x="153" y="41717"/>
                    <a:pt x="255" y="41768"/>
                    <a:pt x="357" y="41768"/>
                  </a:cubicBezTo>
                  <a:lnTo>
                    <a:pt x="9282" y="42380"/>
                  </a:lnTo>
                  <a:lnTo>
                    <a:pt x="9486" y="42380"/>
                  </a:lnTo>
                  <a:lnTo>
                    <a:pt x="17238" y="42941"/>
                  </a:lnTo>
                  <a:lnTo>
                    <a:pt x="24377" y="43451"/>
                  </a:lnTo>
                  <a:lnTo>
                    <a:pt x="26774" y="43655"/>
                  </a:lnTo>
                  <a:lnTo>
                    <a:pt x="31313" y="43961"/>
                  </a:lnTo>
                  <a:lnTo>
                    <a:pt x="32486" y="44063"/>
                  </a:lnTo>
                  <a:cubicBezTo>
                    <a:pt x="32537" y="44063"/>
                    <a:pt x="32639" y="44012"/>
                    <a:pt x="32690" y="43961"/>
                  </a:cubicBezTo>
                  <a:cubicBezTo>
                    <a:pt x="32741" y="43910"/>
                    <a:pt x="32792" y="43808"/>
                    <a:pt x="32792" y="43706"/>
                  </a:cubicBezTo>
                  <a:lnTo>
                    <a:pt x="33149" y="38810"/>
                  </a:lnTo>
                  <a:cubicBezTo>
                    <a:pt x="33455" y="34832"/>
                    <a:pt x="33710" y="30803"/>
                    <a:pt x="34016" y="26825"/>
                  </a:cubicBezTo>
                  <a:lnTo>
                    <a:pt x="34067" y="25754"/>
                  </a:lnTo>
                  <a:lnTo>
                    <a:pt x="35291" y="9486"/>
                  </a:lnTo>
                  <a:lnTo>
                    <a:pt x="35291" y="9435"/>
                  </a:lnTo>
                  <a:cubicBezTo>
                    <a:pt x="35393" y="8058"/>
                    <a:pt x="35495" y="6681"/>
                    <a:pt x="35546" y="5355"/>
                  </a:cubicBezTo>
                  <a:lnTo>
                    <a:pt x="35750" y="2652"/>
                  </a:lnTo>
                  <a:cubicBezTo>
                    <a:pt x="35750" y="2550"/>
                    <a:pt x="35750" y="2499"/>
                    <a:pt x="35699" y="2448"/>
                  </a:cubicBezTo>
                  <a:cubicBezTo>
                    <a:pt x="35648" y="2397"/>
                    <a:pt x="35597" y="2397"/>
                    <a:pt x="35546" y="2346"/>
                  </a:cubicBezTo>
                  <a:lnTo>
                    <a:pt x="35444" y="2346"/>
                  </a:lnTo>
                  <a:lnTo>
                    <a:pt x="27131" y="1734"/>
                  </a:lnTo>
                  <a:lnTo>
                    <a:pt x="18564" y="1122"/>
                  </a:lnTo>
                  <a:lnTo>
                    <a:pt x="6987" y="255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835715" y="3879644"/>
              <a:ext cx="579115" cy="672359"/>
            </a:xfrm>
            <a:custGeom>
              <a:avLst/>
              <a:gdLst/>
              <a:ahLst/>
              <a:cxnLst/>
              <a:rect l="l" t="t" r="r" b="b"/>
              <a:pathLst>
                <a:path w="46562" h="54059" extrusionOk="0">
                  <a:moveTo>
                    <a:pt x="35342" y="1"/>
                  </a:moveTo>
                  <a:lnTo>
                    <a:pt x="24480" y="2653"/>
                  </a:lnTo>
                  <a:lnTo>
                    <a:pt x="21216" y="3418"/>
                  </a:lnTo>
                  <a:lnTo>
                    <a:pt x="17748" y="4285"/>
                  </a:lnTo>
                  <a:lnTo>
                    <a:pt x="15453" y="4795"/>
                  </a:lnTo>
                  <a:lnTo>
                    <a:pt x="9435" y="6274"/>
                  </a:lnTo>
                  <a:lnTo>
                    <a:pt x="1480" y="8161"/>
                  </a:lnTo>
                  <a:lnTo>
                    <a:pt x="307" y="8467"/>
                  </a:lnTo>
                  <a:lnTo>
                    <a:pt x="205" y="8467"/>
                  </a:lnTo>
                  <a:cubicBezTo>
                    <a:pt x="103" y="8467"/>
                    <a:pt x="1" y="8620"/>
                    <a:pt x="1" y="8773"/>
                  </a:cubicBezTo>
                  <a:lnTo>
                    <a:pt x="1" y="8875"/>
                  </a:lnTo>
                  <a:cubicBezTo>
                    <a:pt x="358" y="10455"/>
                    <a:pt x="766" y="12036"/>
                    <a:pt x="1123" y="13668"/>
                  </a:cubicBezTo>
                  <a:cubicBezTo>
                    <a:pt x="1123" y="13770"/>
                    <a:pt x="1174" y="13872"/>
                    <a:pt x="1225" y="13974"/>
                  </a:cubicBezTo>
                  <a:cubicBezTo>
                    <a:pt x="2347" y="18768"/>
                    <a:pt x="3519" y="23613"/>
                    <a:pt x="4692" y="28407"/>
                  </a:cubicBezTo>
                  <a:lnTo>
                    <a:pt x="4743" y="28713"/>
                  </a:lnTo>
                  <a:lnTo>
                    <a:pt x="4845" y="29172"/>
                  </a:lnTo>
                  <a:lnTo>
                    <a:pt x="9690" y="49316"/>
                  </a:lnTo>
                  <a:lnTo>
                    <a:pt x="9690" y="49469"/>
                  </a:lnTo>
                  <a:lnTo>
                    <a:pt x="9792" y="49877"/>
                  </a:lnTo>
                  <a:lnTo>
                    <a:pt x="9894" y="50285"/>
                  </a:lnTo>
                  <a:cubicBezTo>
                    <a:pt x="10200" y="51458"/>
                    <a:pt x="10455" y="52631"/>
                    <a:pt x="10761" y="53804"/>
                  </a:cubicBezTo>
                  <a:cubicBezTo>
                    <a:pt x="10812" y="53957"/>
                    <a:pt x="10914" y="54059"/>
                    <a:pt x="11067" y="54059"/>
                  </a:cubicBezTo>
                  <a:lnTo>
                    <a:pt x="11169" y="54059"/>
                  </a:lnTo>
                  <a:lnTo>
                    <a:pt x="21369" y="51611"/>
                  </a:lnTo>
                  <a:lnTo>
                    <a:pt x="31568" y="49163"/>
                  </a:lnTo>
                  <a:lnTo>
                    <a:pt x="33455" y="48704"/>
                  </a:lnTo>
                  <a:lnTo>
                    <a:pt x="35852" y="48143"/>
                  </a:lnTo>
                  <a:lnTo>
                    <a:pt x="41054" y="46868"/>
                  </a:lnTo>
                  <a:lnTo>
                    <a:pt x="46307" y="45593"/>
                  </a:lnTo>
                  <a:cubicBezTo>
                    <a:pt x="46460" y="45542"/>
                    <a:pt x="46562" y="45389"/>
                    <a:pt x="46562" y="45236"/>
                  </a:cubicBezTo>
                  <a:cubicBezTo>
                    <a:pt x="46562" y="45236"/>
                    <a:pt x="46562" y="45185"/>
                    <a:pt x="46562" y="45185"/>
                  </a:cubicBezTo>
                  <a:lnTo>
                    <a:pt x="45338" y="40187"/>
                  </a:lnTo>
                  <a:lnTo>
                    <a:pt x="45185" y="39575"/>
                  </a:lnTo>
                  <a:lnTo>
                    <a:pt x="44930" y="38453"/>
                  </a:lnTo>
                  <a:lnTo>
                    <a:pt x="44828" y="38147"/>
                  </a:lnTo>
                  <a:lnTo>
                    <a:pt x="41717" y="25092"/>
                  </a:lnTo>
                  <a:lnTo>
                    <a:pt x="41360" y="23715"/>
                  </a:lnTo>
                  <a:lnTo>
                    <a:pt x="41054" y="22389"/>
                  </a:lnTo>
                  <a:lnTo>
                    <a:pt x="36923" y="5203"/>
                  </a:lnTo>
                  <a:lnTo>
                    <a:pt x="36821" y="4846"/>
                  </a:lnTo>
                  <a:lnTo>
                    <a:pt x="36719" y="4336"/>
                  </a:lnTo>
                  <a:lnTo>
                    <a:pt x="36617" y="3877"/>
                  </a:lnTo>
                  <a:lnTo>
                    <a:pt x="35852" y="868"/>
                  </a:lnTo>
                  <a:lnTo>
                    <a:pt x="35750" y="256"/>
                  </a:lnTo>
                  <a:cubicBezTo>
                    <a:pt x="35699" y="103"/>
                    <a:pt x="35546" y="1"/>
                    <a:pt x="35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1176428" y="4107362"/>
              <a:ext cx="258165" cy="202196"/>
            </a:xfrm>
            <a:custGeom>
              <a:avLst/>
              <a:gdLst/>
              <a:ahLst/>
              <a:cxnLst/>
              <a:rect l="l" t="t" r="r" b="b"/>
              <a:pathLst>
                <a:path w="20757" h="16257" extrusionOk="0">
                  <a:moveTo>
                    <a:pt x="20094" y="0"/>
                  </a:moveTo>
                  <a:cubicBezTo>
                    <a:pt x="19992" y="0"/>
                    <a:pt x="19941" y="0"/>
                    <a:pt x="19839" y="51"/>
                  </a:cubicBezTo>
                  <a:cubicBezTo>
                    <a:pt x="19431" y="153"/>
                    <a:pt x="19074" y="357"/>
                    <a:pt x="18717" y="612"/>
                  </a:cubicBezTo>
                  <a:cubicBezTo>
                    <a:pt x="18564" y="714"/>
                    <a:pt x="18411" y="867"/>
                    <a:pt x="18309" y="1020"/>
                  </a:cubicBezTo>
                  <a:cubicBezTo>
                    <a:pt x="18156" y="1173"/>
                    <a:pt x="18003" y="1377"/>
                    <a:pt x="17901" y="1530"/>
                  </a:cubicBezTo>
                  <a:cubicBezTo>
                    <a:pt x="17748" y="1836"/>
                    <a:pt x="17595" y="2142"/>
                    <a:pt x="17493" y="2448"/>
                  </a:cubicBezTo>
                  <a:cubicBezTo>
                    <a:pt x="17340" y="2754"/>
                    <a:pt x="17238" y="3060"/>
                    <a:pt x="17034" y="3315"/>
                  </a:cubicBezTo>
                  <a:cubicBezTo>
                    <a:pt x="16881" y="3570"/>
                    <a:pt x="16728" y="3774"/>
                    <a:pt x="16524" y="3978"/>
                  </a:cubicBezTo>
                  <a:cubicBezTo>
                    <a:pt x="16371" y="4080"/>
                    <a:pt x="16218" y="4233"/>
                    <a:pt x="16065" y="4335"/>
                  </a:cubicBezTo>
                  <a:cubicBezTo>
                    <a:pt x="15810" y="4437"/>
                    <a:pt x="15504" y="4539"/>
                    <a:pt x="15249" y="4641"/>
                  </a:cubicBezTo>
                  <a:cubicBezTo>
                    <a:pt x="14637" y="4743"/>
                    <a:pt x="14025" y="4794"/>
                    <a:pt x="13413" y="4896"/>
                  </a:cubicBezTo>
                  <a:cubicBezTo>
                    <a:pt x="12750" y="4947"/>
                    <a:pt x="12087" y="5151"/>
                    <a:pt x="11475" y="5406"/>
                  </a:cubicBezTo>
                  <a:cubicBezTo>
                    <a:pt x="11322" y="5508"/>
                    <a:pt x="11169" y="5610"/>
                    <a:pt x="11016" y="5712"/>
                  </a:cubicBezTo>
                  <a:cubicBezTo>
                    <a:pt x="10863" y="5814"/>
                    <a:pt x="10710" y="5967"/>
                    <a:pt x="10557" y="6120"/>
                  </a:cubicBezTo>
                  <a:cubicBezTo>
                    <a:pt x="10302" y="6375"/>
                    <a:pt x="10098" y="6732"/>
                    <a:pt x="9894" y="7038"/>
                  </a:cubicBezTo>
                  <a:cubicBezTo>
                    <a:pt x="9588" y="7701"/>
                    <a:pt x="9384" y="8313"/>
                    <a:pt x="9078" y="8925"/>
                  </a:cubicBezTo>
                  <a:cubicBezTo>
                    <a:pt x="8925" y="9129"/>
                    <a:pt x="8772" y="9333"/>
                    <a:pt x="8619" y="9486"/>
                  </a:cubicBezTo>
                  <a:cubicBezTo>
                    <a:pt x="8415" y="9690"/>
                    <a:pt x="8160" y="9843"/>
                    <a:pt x="7905" y="9996"/>
                  </a:cubicBezTo>
                  <a:cubicBezTo>
                    <a:pt x="7599" y="10149"/>
                    <a:pt x="7293" y="10251"/>
                    <a:pt x="6936" y="10353"/>
                  </a:cubicBezTo>
                  <a:cubicBezTo>
                    <a:pt x="6120" y="10557"/>
                    <a:pt x="5253" y="10557"/>
                    <a:pt x="4386" y="10710"/>
                  </a:cubicBezTo>
                  <a:cubicBezTo>
                    <a:pt x="3621" y="10863"/>
                    <a:pt x="2856" y="11067"/>
                    <a:pt x="2091" y="11373"/>
                  </a:cubicBezTo>
                  <a:cubicBezTo>
                    <a:pt x="1734" y="11526"/>
                    <a:pt x="1428" y="11730"/>
                    <a:pt x="1122" y="11985"/>
                  </a:cubicBezTo>
                  <a:cubicBezTo>
                    <a:pt x="969" y="12138"/>
                    <a:pt x="816" y="12291"/>
                    <a:pt x="663" y="12444"/>
                  </a:cubicBezTo>
                  <a:cubicBezTo>
                    <a:pt x="510" y="12597"/>
                    <a:pt x="408" y="12750"/>
                    <a:pt x="306" y="12954"/>
                  </a:cubicBezTo>
                  <a:cubicBezTo>
                    <a:pt x="204" y="13107"/>
                    <a:pt x="153" y="13311"/>
                    <a:pt x="102" y="13515"/>
                  </a:cubicBezTo>
                  <a:cubicBezTo>
                    <a:pt x="51" y="13719"/>
                    <a:pt x="0" y="13923"/>
                    <a:pt x="0" y="14127"/>
                  </a:cubicBezTo>
                  <a:cubicBezTo>
                    <a:pt x="0" y="14586"/>
                    <a:pt x="102" y="14993"/>
                    <a:pt x="255" y="15401"/>
                  </a:cubicBezTo>
                  <a:cubicBezTo>
                    <a:pt x="357" y="15554"/>
                    <a:pt x="408" y="15707"/>
                    <a:pt x="459" y="15809"/>
                  </a:cubicBezTo>
                  <a:lnTo>
                    <a:pt x="561" y="15962"/>
                  </a:lnTo>
                  <a:cubicBezTo>
                    <a:pt x="675" y="16152"/>
                    <a:pt x="901" y="16257"/>
                    <a:pt x="1114" y="16257"/>
                  </a:cubicBezTo>
                  <a:cubicBezTo>
                    <a:pt x="1188" y="16257"/>
                    <a:pt x="1261" y="16244"/>
                    <a:pt x="1326" y="16217"/>
                  </a:cubicBezTo>
                  <a:cubicBezTo>
                    <a:pt x="1530" y="16115"/>
                    <a:pt x="1632" y="16013"/>
                    <a:pt x="1734" y="15860"/>
                  </a:cubicBezTo>
                  <a:cubicBezTo>
                    <a:pt x="1785" y="15707"/>
                    <a:pt x="1785" y="15503"/>
                    <a:pt x="1734" y="15350"/>
                  </a:cubicBezTo>
                  <a:cubicBezTo>
                    <a:pt x="1581" y="15095"/>
                    <a:pt x="1479" y="14789"/>
                    <a:pt x="1377" y="14535"/>
                  </a:cubicBezTo>
                  <a:cubicBezTo>
                    <a:pt x="1377" y="14382"/>
                    <a:pt x="1326" y="14229"/>
                    <a:pt x="1326" y="14076"/>
                  </a:cubicBezTo>
                  <a:cubicBezTo>
                    <a:pt x="1326" y="13974"/>
                    <a:pt x="1377" y="13872"/>
                    <a:pt x="1377" y="13770"/>
                  </a:cubicBezTo>
                  <a:cubicBezTo>
                    <a:pt x="1428" y="13668"/>
                    <a:pt x="1479" y="13566"/>
                    <a:pt x="1530" y="13464"/>
                  </a:cubicBezTo>
                  <a:cubicBezTo>
                    <a:pt x="1632" y="13362"/>
                    <a:pt x="1683" y="13260"/>
                    <a:pt x="1785" y="13158"/>
                  </a:cubicBezTo>
                  <a:cubicBezTo>
                    <a:pt x="1989" y="13005"/>
                    <a:pt x="2193" y="12852"/>
                    <a:pt x="2397" y="12750"/>
                  </a:cubicBezTo>
                  <a:cubicBezTo>
                    <a:pt x="2907" y="12495"/>
                    <a:pt x="3417" y="12291"/>
                    <a:pt x="3927" y="12189"/>
                  </a:cubicBezTo>
                  <a:cubicBezTo>
                    <a:pt x="4488" y="12036"/>
                    <a:pt x="5049" y="11934"/>
                    <a:pt x="5559" y="11883"/>
                  </a:cubicBezTo>
                  <a:cubicBezTo>
                    <a:pt x="6426" y="11832"/>
                    <a:pt x="7242" y="11679"/>
                    <a:pt x="8058" y="11373"/>
                  </a:cubicBezTo>
                  <a:cubicBezTo>
                    <a:pt x="8466" y="11220"/>
                    <a:pt x="8874" y="10965"/>
                    <a:pt x="9180" y="10710"/>
                  </a:cubicBezTo>
                  <a:cubicBezTo>
                    <a:pt x="9384" y="10557"/>
                    <a:pt x="9588" y="10353"/>
                    <a:pt x="9792" y="10200"/>
                  </a:cubicBezTo>
                  <a:cubicBezTo>
                    <a:pt x="9945" y="9996"/>
                    <a:pt x="10098" y="9792"/>
                    <a:pt x="10200" y="9588"/>
                  </a:cubicBezTo>
                  <a:cubicBezTo>
                    <a:pt x="10659" y="8874"/>
                    <a:pt x="10863" y="8058"/>
                    <a:pt x="11271" y="7395"/>
                  </a:cubicBezTo>
                  <a:cubicBezTo>
                    <a:pt x="11373" y="7242"/>
                    <a:pt x="11475" y="7089"/>
                    <a:pt x="11628" y="6936"/>
                  </a:cubicBezTo>
                  <a:cubicBezTo>
                    <a:pt x="11730" y="6834"/>
                    <a:pt x="11883" y="6732"/>
                    <a:pt x="12036" y="6630"/>
                  </a:cubicBezTo>
                  <a:cubicBezTo>
                    <a:pt x="12291" y="6528"/>
                    <a:pt x="12546" y="6426"/>
                    <a:pt x="12801" y="6375"/>
                  </a:cubicBezTo>
                  <a:cubicBezTo>
                    <a:pt x="13464" y="6222"/>
                    <a:pt x="14076" y="6171"/>
                    <a:pt x="14739" y="6069"/>
                  </a:cubicBezTo>
                  <a:cubicBezTo>
                    <a:pt x="15096" y="6018"/>
                    <a:pt x="15453" y="5967"/>
                    <a:pt x="15810" y="5865"/>
                  </a:cubicBezTo>
                  <a:cubicBezTo>
                    <a:pt x="16218" y="5712"/>
                    <a:pt x="16575" y="5559"/>
                    <a:pt x="16881" y="5355"/>
                  </a:cubicBezTo>
                  <a:cubicBezTo>
                    <a:pt x="17238" y="5151"/>
                    <a:pt x="17544" y="4896"/>
                    <a:pt x="17748" y="4590"/>
                  </a:cubicBezTo>
                  <a:cubicBezTo>
                    <a:pt x="18003" y="4335"/>
                    <a:pt x="18207" y="4029"/>
                    <a:pt x="18411" y="3672"/>
                  </a:cubicBezTo>
                  <a:cubicBezTo>
                    <a:pt x="18666" y="3213"/>
                    <a:pt x="18870" y="2652"/>
                    <a:pt x="19125" y="2142"/>
                  </a:cubicBezTo>
                  <a:cubicBezTo>
                    <a:pt x="19227" y="2040"/>
                    <a:pt x="19329" y="1887"/>
                    <a:pt x="19431" y="1785"/>
                  </a:cubicBezTo>
                  <a:cubicBezTo>
                    <a:pt x="19584" y="1683"/>
                    <a:pt x="19686" y="1581"/>
                    <a:pt x="19788" y="1530"/>
                  </a:cubicBezTo>
                  <a:cubicBezTo>
                    <a:pt x="19992" y="1428"/>
                    <a:pt x="20145" y="1377"/>
                    <a:pt x="20349" y="1326"/>
                  </a:cubicBezTo>
                  <a:cubicBezTo>
                    <a:pt x="20502" y="1224"/>
                    <a:pt x="20655" y="1122"/>
                    <a:pt x="20706" y="969"/>
                  </a:cubicBezTo>
                  <a:cubicBezTo>
                    <a:pt x="20757" y="816"/>
                    <a:pt x="20757" y="612"/>
                    <a:pt x="20706" y="459"/>
                  </a:cubicBezTo>
                  <a:cubicBezTo>
                    <a:pt x="20655" y="255"/>
                    <a:pt x="20502" y="153"/>
                    <a:pt x="20349" y="51"/>
                  </a:cubicBezTo>
                  <a:cubicBezTo>
                    <a:pt x="20298" y="51"/>
                    <a:pt x="20196" y="0"/>
                    <a:pt x="20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1254449" y="4217720"/>
              <a:ext cx="225815" cy="177869"/>
            </a:xfrm>
            <a:custGeom>
              <a:avLst/>
              <a:gdLst/>
              <a:ahLst/>
              <a:cxnLst/>
              <a:rect l="l" t="t" r="r" b="b"/>
              <a:pathLst>
                <a:path w="18156" h="14301" extrusionOk="0">
                  <a:moveTo>
                    <a:pt x="17390" y="1"/>
                  </a:moveTo>
                  <a:cubicBezTo>
                    <a:pt x="17237" y="1"/>
                    <a:pt x="17135" y="52"/>
                    <a:pt x="17033" y="103"/>
                  </a:cubicBezTo>
                  <a:lnTo>
                    <a:pt x="16982" y="205"/>
                  </a:lnTo>
                  <a:cubicBezTo>
                    <a:pt x="16218" y="868"/>
                    <a:pt x="15453" y="1633"/>
                    <a:pt x="14790" y="2398"/>
                  </a:cubicBezTo>
                  <a:cubicBezTo>
                    <a:pt x="14382" y="2806"/>
                    <a:pt x="13872" y="3112"/>
                    <a:pt x="13311" y="3265"/>
                  </a:cubicBezTo>
                  <a:cubicBezTo>
                    <a:pt x="12903" y="3316"/>
                    <a:pt x="12495" y="3367"/>
                    <a:pt x="12087" y="3367"/>
                  </a:cubicBezTo>
                  <a:lnTo>
                    <a:pt x="10914" y="3367"/>
                  </a:lnTo>
                  <a:cubicBezTo>
                    <a:pt x="10812" y="3418"/>
                    <a:pt x="10659" y="3418"/>
                    <a:pt x="10557" y="3469"/>
                  </a:cubicBezTo>
                  <a:cubicBezTo>
                    <a:pt x="10404" y="3520"/>
                    <a:pt x="10302" y="3571"/>
                    <a:pt x="10200" y="3673"/>
                  </a:cubicBezTo>
                  <a:cubicBezTo>
                    <a:pt x="10047" y="3724"/>
                    <a:pt x="9945" y="3826"/>
                    <a:pt x="9894" y="3928"/>
                  </a:cubicBezTo>
                  <a:cubicBezTo>
                    <a:pt x="9792" y="3979"/>
                    <a:pt x="9741" y="4081"/>
                    <a:pt x="9639" y="4183"/>
                  </a:cubicBezTo>
                  <a:cubicBezTo>
                    <a:pt x="9282" y="4795"/>
                    <a:pt x="8976" y="5407"/>
                    <a:pt x="8823" y="6120"/>
                  </a:cubicBezTo>
                  <a:cubicBezTo>
                    <a:pt x="8670" y="6630"/>
                    <a:pt x="8415" y="7191"/>
                    <a:pt x="8160" y="7701"/>
                  </a:cubicBezTo>
                  <a:cubicBezTo>
                    <a:pt x="8007" y="7854"/>
                    <a:pt x="7905" y="8058"/>
                    <a:pt x="7752" y="8211"/>
                  </a:cubicBezTo>
                  <a:cubicBezTo>
                    <a:pt x="7599" y="8313"/>
                    <a:pt x="7446" y="8415"/>
                    <a:pt x="7344" y="8466"/>
                  </a:cubicBezTo>
                  <a:cubicBezTo>
                    <a:pt x="7089" y="8568"/>
                    <a:pt x="6885" y="8670"/>
                    <a:pt x="6630" y="8772"/>
                  </a:cubicBezTo>
                  <a:cubicBezTo>
                    <a:pt x="6324" y="8823"/>
                    <a:pt x="6018" y="8874"/>
                    <a:pt x="5763" y="8874"/>
                  </a:cubicBezTo>
                  <a:cubicBezTo>
                    <a:pt x="5355" y="8925"/>
                    <a:pt x="4947" y="8925"/>
                    <a:pt x="4539" y="8976"/>
                  </a:cubicBezTo>
                  <a:cubicBezTo>
                    <a:pt x="4131" y="8976"/>
                    <a:pt x="3723" y="9078"/>
                    <a:pt x="3315" y="9180"/>
                  </a:cubicBezTo>
                  <a:cubicBezTo>
                    <a:pt x="2958" y="9282"/>
                    <a:pt x="2550" y="9435"/>
                    <a:pt x="2244" y="9639"/>
                  </a:cubicBezTo>
                  <a:cubicBezTo>
                    <a:pt x="1887" y="9792"/>
                    <a:pt x="1632" y="9996"/>
                    <a:pt x="1326" y="10251"/>
                  </a:cubicBezTo>
                  <a:cubicBezTo>
                    <a:pt x="1071" y="10557"/>
                    <a:pt x="816" y="10863"/>
                    <a:pt x="663" y="11169"/>
                  </a:cubicBezTo>
                  <a:cubicBezTo>
                    <a:pt x="459" y="11526"/>
                    <a:pt x="306" y="11883"/>
                    <a:pt x="204" y="12291"/>
                  </a:cubicBezTo>
                  <a:cubicBezTo>
                    <a:pt x="102" y="12699"/>
                    <a:pt x="51" y="13107"/>
                    <a:pt x="0" y="13515"/>
                  </a:cubicBezTo>
                  <a:lnTo>
                    <a:pt x="0" y="13719"/>
                  </a:lnTo>
                  <a:cubicBezTo>
                    <a:pt x="0" y="13821"/>
                    <a:pt x="51" y="13923"/>
                    <a:pt x="153" y="14025"/>
                  </a:cubicBezTo>
                  <a:cubicBezTo>
                    <a:pt x="255" y="14178"/>
                    <a:pt x="408" y="14280"/>
                    <a:pt x="561" y="14280"/>
                  </a:cubicBezTo>
                  <a:cubicBezTo>
                    <a:pt x="616" y="14294"/>
                    <a:pt x="667" y="14300"/>
                    <a:pt x="715" y="14300"/>
                  </a:cubicBezTo>
                  <a:cubicBezTo>
                    <a:pt x="847" y="14300"/>
                    <a:pt x="959" y="14253"/>
                    <a:pt x="1071" y="14178"/>
                  </a:cubicBezTo>
                  <a:cubicBezTo>
                    <a:pt x="1224" y="14076"/>
                    <a:pt x="1326" y="13923"/>
                    <a:pt x="1326" y="13770"/>
                  </a:cubicBezTo>
                  <a:cubicBezTo>
                    <a:pt x="1377" y="13311"/>
                    <a:pt x="1428" y="12903"/>
                    <a:pt x="1530" y="12546"/>
                  </a:cubicBezTo>
                  <a:cubicBezTo>
                    <a:pt x="1632" y="12240"/>
                    <a:pt x="1734" y="11985"/>
                    <a:pt x="1887" y="11730"/>
                  </a:cubicBezTo>
                  <a:cubicBezTo>
                    <a:pt x="2040" y="11526"/>
                    <a:pt x="2193" y="11373"/>
                    <a:pt x="2346" y="11169"/>
                  </a:cubicBezTo>
                  <a:cubicBezTo>
                    <a:pt x="2550" y="11016"/>
                    <a:pt x="2703" y="10863"/>
                    <a:pt x="2958" y="10761"/>
                  </a:cubicBezTo>
                  <a:cubicBezTo>
                    <a:pt x="3213" y="10608"/>
                    <a:pt x="3519" y="10506"/>
                    <a:pt x="3825" y="10404"/>
                  </a:cubicBezTo>
                  <a:cubicBezTo>
                    <a:pt x="4233" y="10302"/>
                    <a:pt x="4641" y="10251"/>
                    <a:pt x="5049" y="10251"/>
                  </a:cubicBezTo>
                  <a:cubicBezTo>
                    <a:pt x="5508" y="10251"/>
                    <a:pt x="5967" y="10200"/>
                    <a:pt x="6375" y="10149"/>
                  </a:cubicBezTo>
                  <a:cubicBezTo>
                    <a:pt x="7140" y="10047"/>
                    <a:pt x="7803" y="9792"/>
                    <a:pt x="8415" y="9333"/>
                  </a:cubicBezTo>
                  <a:cubicBezTo>
                    <a:pt x="8976" y="8874"/>
                    <a:pt x="9435" y="8262"/>
                    <a:pt x="9690" y="7548"/>
                  </a:cubicBezTo>
                  <a:cubicBezTo>
                    <a:pt x="9894" y="7140"/>
                    <a:pt x="10047" y="6732"/>
                    <a:pt x="10149" y="6273"/>
                  </a:cubicBezTo>
                  <a:cubicBezTo>
                    <a:pt x="10251" y="5866"/>
                    <a:pt x="10455" y="5407"/>
                    <a:pt x="10659" y="4999"/>
                  </a:cubicBezTo>
                  <a:cubicBezTo>
                    <a:pt x="10710" y="4948"/>
                    <a:pt x="10761" y="4846"/>
                    <a:pt x="10863" y="4744"/>
                  </a:cubicBezTo>
                  <a:cubicBezTo>
                    <a:pt x="10863" y="4744"/>
                    <a:pt x="10914" y="4693"/>
                    <a:pt x="10965" y="4693"/>
                  </a:cubicBezTo>
                  <a:lnTo>
                    <a:pt x="11067" y="4642"/>
                  </a:lnTo>
                  <a:cubicBezTo>
                    <a:pt x="11220" y="4591"/>
                    <a:pt x="11424" y="4591"/>
                    <a:pt x="11577" y="4591"/>
                  </a:cubicBezTo>
                  <a:cubicBezTo>
                    <a:pt x="11849" y="4591"/>
                    <a:pt x="12098" y="4613"/>
                    <a:pt x="12355" y="4613"/>
                  </a:cubicBezTo>
                  <a:cubicBezTo>
                    <a:pt x="12483" y="4613"/>
                    <a:pt x="12614" y="4608"/>
                    <a:pt x="12750" y="4591"/>
                  </a:cubicBezTo>
                  <a:cubicBezTo>
                    <a:pt x="13005" y="4591"/>
                    <a:pt x="13209" y="4540"/>
                    <a:pt x="13464" y="4489"/>
                  </a:cubicBezTo>
                  <a:cubicBezTo>
                    <a:pt x="13770" y="4438"/>
                    <a:pt x="14076" y="4336"/>
                    <a:pt x="14433" y="4234"/>
                  </a:cubicBezTo>
                  <a:cubicBezTo>
                    <a:pt x="15708" y="3673"/>
                    <a:pt x="16472" y="2449"/>
                    <a:pt x="17441" y="1531"/>
                  </a:cubicBezTo>
                  <a:cubicBezTo>
                    <a:pt x="17543" y="1378"/>
                    <a:pt x="17696" y="1276"/>
                    <a:pt x="17798" y="1174"/>
                  </a:cubicBezTo>
                  <a:cubicBezTo>
                    <a:pt x="18104" y="970"/>
                    <a:pt x="18155" y="562"/>
                    <a:pt x="17951" y="256"/>
                  </a:cubicBezTo>
                  <a:cubicBezTo>
                    <a:pt x="17798" y="103"/>
                    <a:pt x="17594" y="1"/>
                    <a:pt x="17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1341337" y="4334433"/>
              <a:ext cx="195381" cy="156140"/>
            </a:xfrm>
            <a:custGeom>
              <a:avLst/>
              <a:gdLst/>
              <a:ahLst/>
              <a:cxnLst/>
              <a:rect l="l" t="t" r="r" b="b"/>
              <a:pathLst>
                <a:path w="15709" h="12554" extrusionOk="0">
                  <a:moveTo>
                    <a:pt x="14739" y="0"/>
                  </a:moveTo>
                  <a:cubicBezTo>
                    <a:pt x="14586" y="0"/>
                    <a:pt x="14433" y="102"/>
                    <a:pt x="14280" y="204"/>
                  </a:cubicBezTo>
                  <a:lnTo>
                    <a:pt x="14127" y="408"/>
                  </a:lnTo>
                  <a:cubicBezTo>
                    <a:pt x="13872" y="612"/>
                    <a:pt x="13617" y="816"/>
                    <a:pt x="13362" y="969"/>
                  </a:cubicBezTo>
                  <a:cubicBezTo>
                    <a:pt x="12342" y="1428"/>
                    <a:pt x="11271" y="1581"/>
                    <a:pt x="10251" y="2091"/>
                  </a:cubicBezTo>
                  <a:cubicBezTo>
                    <a:pt x="9996" y="2193"/>
                    <a:pt x="9690" y="2346"/>
                    <a:pt x="9435" y="2550"/>
                  </a:cubicBezTo>
                  <a:cubicBezTo>
                    <a:pt x="9181" y="2703"/>
                    <a:pt x="8926" y="2958"/>
                    <a:pt x="8722" y="3162"/>
                  </a:cubicBezTo>
                  <a:cubicBezTo>
                    <a:pt x="8467" y="3468"/>
                    <a:pt x="8263" y="3723"/>
                    <a:pt x="8110" y="4080"/>
                  </a:cubicBezTo>
                  <a:cubicBezTo>
                    <a:pt x="7957" y="4335"/>
                    <a:pt x="7804" y="4590"/>
                    <a:pt x="7651" y="4845"/>
                  </a:cubicBezTo>
                  <a:cubicBezTo>
                    <a:pt x="7447" y="5202"/>
                    <a:pt x="7192" y="5508"/>
                    <a:pt x="6937" y="5814"/>
                  </a:cubicBezTo>
                  <a:cubicBezTo>
                    <a:pt x="6784" y="5967"/>
                    <a:pt x="6580" y="6069"/>
                    <a:pt x="6376" y="6171"/>
                  </a:cubicBezTo>
                  <a:cubicBezTo>
                    <a:pt x="5815" y="6477"/>
                    <a:pt x="5203" y="6681"/>
                    <a:pt x="4591" y="6834"/>
                  </a:cubicBezTo>
                  <a:cubicBezTo>
                    <a:pt x="3826" y="7038"/>
                    <a:pt x="3061" y="7395"/>
                    <a:pt x="2398" y="7803"/>
                  </a:cubicBezTo>
                  <a:cubicBezTo>
                    <a:pt x="2041" y="8007"/>
                    <a:pt x="1735" y="8262"/>
                    <a:pt x="1480" y="8568"/>
                  </a:cubicBezTo>
                  <a:cubicBezTo>
                    <a:pt x="1225" y="8823"/>
                    <a:pt x="970" y="9129"/>
                    <a:pt x="766" y="9486"/>
                  </a:cubicBezTo>
                  <a:cubicBezTo>
                    <a:pt x="613" y="9792"/>
                    <a:pt x="460" y="10149"/>
                    <a:pt x="358" y="10506"/>
                  </a:cubicBezTo>
                  <a:cubicBezTo>
                    <a:pt x="205" y="10914"/>
                    <a:pt x="103" y="11322"/>
                    <a:pt x="52" y="11781"/>
                  </a:cubicBezTo>
                  <a:cubicBezTo>
                    <a:pt x="1" y="11985"/>
                    <a:pt x="52" y="12138"/>
                    <a:pt x="154" y="12291"/>
                  </a:cubicBezTo>
                  <a:cubicBezTo>
                    <a:pt x="256" y="12444"/>
                    <a:pt x="409" y="12546"/>
                    <a:pt x="613" y="12546"/>
                  </a:cubicBezTo>
                  <a:cubicBezTo>
                    <a:pt x="649" y="12551"/>
                    <a:pt x="685" y="12554"/>
                    <a:pt x="721" y="12554"/>
                  </a:cubicBezTo>
                  <a:cubicBezTo>
                    <a:pt x="1039" y="12554"/>
                    <a:pt x="1332" y="12352"/>
                    <a:pt x="1378" y="11985"/>
                  </a:cubicBezTo>
                  <a:cubicBezTo>
                    <a:pt x="1429" y="11679"/>
                    <a:pt x="1480" y="11373"/>
                    <a:pt x="1531" y="11067"/>
                  </a:cubicBezTo>
                  <a:cubicBezTo>
                    <a:pt x="1735" y="10404"/>
                    <a:pt x="2092" y="9792"/>
                    <a:pt x="2602" y="9333"/>
                  </a:cubicBezTo>
                  <a:cubicBezTo>
                    <a:pt x="2908" y="9078"/>
                    <a:pt x="3214" y="8874"/>
                    <a:pt x="3520" y="8721"/>
                  </a:cubicBezTo>
                  <a:cubicBezTo>
                    <a:pt x="3826" y="8568"/>
                    <a:pt x="4081" y="8466"/>
                    <a:pt x="4336" y="8364"/>
                  </a:cubicBezTo>
                  <a:cubicBezTo>
                    <a:pt x="4693" y="8211"/>
                    <a:pt x="5050" y="8109"/>
                    <a:pt x="5407" y="8007"/>
                  </a:cubicBezTo>
                  <a:cubicBezTo>
                    <a:pt x="5764" y="7905"/>
                    <a:pt x="6019" y="7854"/>
                    <a:pt x="6325" y="7701"/>
                  </a:cubicBezTo>
                  <a:cubicBezTo>
                    <a:pt x="6580" y="7599"/>
                    <a:pt x="6886" y="7497"/>
                    <a:pt x="7141" y="7344"/>
                  </a:cubicBezTo>
                  <a:cubicBezTo>
                    <a:pt x="7600" y="7038"/>
                    <a:pt x="8008" y="6732"/>
                    <a:pt x="8314" y="6273"/>
                  </a:cubicBezTo>
                  <a:cubicBezTo>
                    <a:pt x="8518" y="6018"/>
                    <a:pt x="8722" y="5712"/>
                    <a:pt x="8875" y="5457"/>
                  </a:cubicBezTo>
                  <a:cubicBezTo>
                    <a:pt x="9079" y="5151"/>
                    <a:pt x="9232" y="4794"/>
                    <a:pt x="9435" y="4539"/>
                  </a:cubicBezTo>
                  <a:cubicBezTo>
                    <a:pt x="9537" y="4284"/>
                    <a:pt x="9741" y="4080"/>
                    <a:pt x="9945" y="3876"/>
                  </a:cubicBezTo>
                  <a:cubicBezTo>
                    <a:pt x="10149" y="3723"/>
                    <a:pt x="10353" y="3570"/>
                    <a:pt x="10557" y="3468"/>
                  </a:cubicBezTo>
                  <a:cubicBezTo>
                    <a:pt x="11271" y="3111"/>
                    <a:pt x="12036" y="2856"/>
                    <a:pt x="12801" y="2652"/>
                  </a:cubicBezTo>
                  <a:cubicBezTo>
                    <a:pt x="13260" y="2499"/>
                    <a:pt x="13719" y="2295"/>
                    <a:pt x="14127" y="2040"/>
                  </a:cubicBezTo>
                  <a:cubicBezTo>
                    <a:pt x="14586" y="1785"/>
                    <a:pt x="14994" y="1479"/>
                    <a:pt x="15351" y="1071"/>
                  </a:cubicBezTo>
                  <a:cubicBezTo>
                    <a:pt x="15708" y="663"/>
                    <a:pt x="15402" y="0"/>
                    <a:pt x="14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2488124" y="4172049"/>
              <a:ext cx="187769" cy="33482"/>
            </a:xfrm>
            <a:custGeom>
              <a:avLst/>
              <a:gdLst/>
              <a:ahLst/>
              <a:cxnLst/>
              <a:rect l="l" t="t" r="r" b="b"/>
              <a:pathLst>
                <a:path w="15097" h="2692" extrusionOk="0">
                  <a:moveTo>
                    <a:pt x="14025" y="1"/>
                  </a:moveTo>
                  <a:cubicBezTo>
                    <a:pt x="13872" y="1"/>
                    <a:pt x="13668" y="1"/>
                    <a:pt x="13515" y="52"/>
                  </a:cubicBezTo>
                  <a:lnTo>
                    <a:pt x="13566" y="1"/>
                  </a:lnTo>
                  <a:lnTo>
                    <a:pt x="13566" y="1"/>
                  </a:lnTo>
                  <a:cubicBezTo>
                    <a:pt x="13260" y="52"/>
                    <a:pt x="13005" y="103"/>
                    <a:pt x="12750" y="205"/>
                  </a:cubicBezTo>
                  <a:cubicBezTo>
                    <a:pt x="12393" y="358"/>
                    <a:pt x="11985" y="511"/>
                    <a:pt x="11577" y="664"/>
                  </a:cubicBezTo>
                  <a:cubicBezTo>
                    <a:pt x="11373" y="715"/>
                    <a:pt x="11169" y="715"/>
                    <a:pt x="10965" y="766"/>
                  </a:cubicBezTo>
                  <a:cubicBezTo>
                    <a:pt x="10506" y="766"/>
                    <a:pt x="10047" y="664"/>
                    <a:pt x="9588" y="613"/>
                  </a:cubicBezTo>
                  <a:cubicBezTo>
                    <a:pt x="9333" y="562"/>
                    <a:pt x="9078" y="536"/>
                    <a:pt x="8830" y="536"/>
                  </a:cubicBezTo>
                  <a:cubicBezTo>
                    <a:pt x="8581" y="536"/>
                    <a:pt x="8339" y="562"/>
                    <a:pt x="8110" y="613"/>
                  </a:cubicBezTo>
                  <a:cubicBezTo>
                    <a:pt x="7855" y="664"/>
                    <a:pt x="7600" y="715"/>
                    <a:pt x="7345" y="817"/>
                  </a:cubicBezTo>
                  <a:lnTo>
                    <a:pt x="6784" y="970"/>
                  </a:lnTo>
                  <a:cubicBezTo>
                    <a:pt x="6478" y="1021"/>
                    <a:pt x="6172" y="1072"/>
                    <a:pt x="5917" y="1123"/>
                  </a:cubicBezTo>
                  <a:cubicBezTo>
                    <a:pt x="5611" y="1072"/>
                    <a:pt x="5305" y="1072"/>
                    <a:pt x="4999" y="970"/>
                  </a:cubicBezTo>
                  <a:cubicBezTo>
                    <a:pt x="4183" y="715"/>
                    <a:pt x="3316" y="511"/>
                    <a:pt x="2500" y="409"/>
                  </a:cubicBezTo>
                  <a:cubicBezTo>
                    <a:pt x="2418" y="400"/>
                    <a:pt x="2337" y="396"/>
                    <a:pt x="2256" y="396"/>
                  </a:cubicBezTo>
                  <a:cubicBezTo>
                    <a:pt x="1880" y="396"/>
                    <a:pt x="1510" y="487"/>
                    <a:pt x="1174" y="613"/>
                  </a:cubicBezTo>
                  <a:cubicBezTo>
                    <a:pt x="919" y="715"/>
                    <a:pt x="715" y="868"/>
                    <a:pt x="562" y="1021"/>
                  </a:cubicBezTo>
                  <a:cubicBezTo>
                    <a:pt x="460" y="1123"/>
                    <a:pt x="358" y="1225"/>
                    <a:pt x="307" y="1378"/>
                  </a:cubicBezTo>
                  <a:cubicBezTo>
                    <a:pt x="205" y="1480"/>
                    <a:pt x="103" y="1633"/>
                    <a:pt x="52" y="1786"/>
                  </a:cubicBezTo>
                  <a:cubicBezTo>
                    <a:pt x="1" y="1939"/>
                    <a:pt x="1" y="2092"/>
                    <a:pt x="52" y="2296"/>
                  </a:cubicBezTo>
                  <a:cubicBezTo>
                    <a:pt x="154" y="2449"/>
                    <a:pt x="256" y="2602"/>
                    <a:pt x="460" y="2653"/>
                  </a:cubicBezTo>
                  <a:cubicBezTo>
                    <a:pt x="536" y="2678"/>
                    <a:pt x="613" y="2691"/>
                    <a:pt x="696" y="2691"/>
                  </a:cubicBezTo>
                  <a:cubicBezTo>
                    <a:pt x="779" y="2691"/>
                    <a:pt x="868" y="2678"/>
                    <a:pt x="970" y="2653"/>
                  </a:cubicBezTo>
                  <a:lnTo>
                    <a:pt x="1123" y="2551"/>
                  </a:lnTo>
                  <a:cubicBezTo>
                    <a:pt x="1174" y="2449"/>
                    <a:pt x="1276" y="2347"/>
                    <a:pt x="1327" y="2245"/>
                  </a:cubicBezTo>
                  <a:cubicBezTo>
                    <a:pt x="1378" y="2194"/>
                    <a:pt x="1429" y="2092"/>
                    <a:pt x="1480" y="2041"/>
                  </a:cubicBezTo>
                  <a:cubicBezTo>
                    <a:pt x="1531" y="1990"/>
                    <a:pt x="1582" y="1939"/>
                    <a:pt x="1633" y="1888"/>
                  </a:cubicBezTo>
                  <a:cubicBezTo>
                    <a:pt x="1684" y="1888"/>
                    <a:pt x="1735" y="1837"/>
                    <a:pt x="1837" y="1786"/>
                  </a:cubicBezTo>
                  <a:cubicBezTo>
                    <a:pt x="1939" y="1786"/>
                    <a:pt x="2092" y="1786"/>
                    <a:pt x="2194" y="1735"/>
                  </a:cubicBezTo>
                  <a:cubicBezTo>
                    <a:pt x="2500" y="1786"/>
                    <a:pt x="2806" y="1786"/>
                    <a:pt x="3112" y="1888"/>
                  </a:cubicBezTo>
                  <a:cubicBezTo>
                    <a:pt x="3520" y="1990"/>
                    <a:pt x="3979" y="2143"/>
                    <a:pt x="4387" y="2245"/>
                  </a:cubicBezTo>
                  <a:cubicBezTo>
                    <a:pt x="4693" y="2296"/>
                    <a:pt x="4948" y="2347"/>
                    <a:pt x="5254" y="2398"/>
                  </a:cubicBezTo>
                  <a:cubicBezTo>
                    <a:pt x="5458" y="2449"/>
                    <a:pt x="5713" y="2449"/>
                    <a:pt x="5968" y="2449"/>
                  </a:cubicBezTo>
                  <a:cubicBezTo>
                    <a:pt x="6376" y="2449"/>
                    <a:pt x="6733" y="2347"/>
                    <a:pt x="7090" y="2245"/>
                  </a:cubicBezTo>
                  <a:lnTo>
                    <a:pt x="7855" y="2041"/>
                  </a:lnTo>
                  <a:cubicBezTo>
                    <a:pt x="8110" y="1990"/>
                    <a:pt x="8364" y="1888"/>
                    <a:pt x="8670" y="1888"/>
                  </a:cubicBezTo>
                  <a:cubicBezTo>
                    <a:pt x="9027" y="1888"/>
                    <a:pt x="9333" y="1939"/>
                    <a:pt x="9690" y="1990"/>
                  </a:cubicBezTo>
                  <a:cubicBezTo>
                    <a:pt x="10149" y="2092"/>
                    <a:pt x="10608" y="2143"/>
                    <a:pt x="11067" y="2143"/>
                  </a:cubicBezTo>
                  <a:cubicBezTo>
                    <a:pt x="11883" y="1990"/>
                    <a:pt x="12699" y="1786"/>
                    <a:pt x="13413" y="1429"/>
                  </a:cubicBezTo>
                  <a:cubicBezTo>
                    <a:pt x="13617" y="1378"/>
                    <a:pt x="13821" y="1327"/>
                    <a:pt x="14025" y="1327"/>
                  </a:cubicBezTo>
                  <a:lnTo>
                    <a:pt x="14127" y="1327"/>
                  </a:lnTo>
                  <a:cubicBezTo>
                    <a:pt x="14165" y="1340"/>
                    <a:pt x="14207" y="1346"/>
                    <a:pt x="14250" y="1346"/>
                  </a:cubicBezTo>
                  <a:cubicBezTo>
                    <a:pt x="14379" y="1346"/>
                    <a:pt x="14522" y="1289"/>
                    <a:pt x="14637" y="1174"/>
                  </a:cubicBezTo>
                  <a:cubicBezTo>
                    <a:pt x="15096" y="817"/>
                    <a:pt x="14841" y="52"/>
                    <a:pt x="14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2482415" y="4274173"/>
              <a:ext cx="189038" cy="34066"/>
            </a:xfrm>
            <a:custGeom>
              <a:avLst/>
              <a:gdLst/>
              <a:ahLst/>
              <a:cxnLst/>
              <a:rect l="l" t="t" r="r" b="b"/>
              <a:pathLst>
                <a:path w="15199" h="2739" extrusionOk="0">
                  <a:moveTo>
                    <a:pt x="2092" y="1"/>
                  </a:moveTo>
                  <a:cubicBezTo>
                    <a:pt x="1939" y="52"/>
                    <a:pt x="1735" y="52"/>
                    <a:pt x="1582" y="103"/>
                  </a:cubicBezTo>
                  <a:cubicBezTo>
                    <a:pt x="1480" y="154"/>
                    <a:pt x="1378" y="205"/>
                    <a:pt x="1276" y="256"/>
                  </a:cubicBezTo>
                  <a:cubicBezTo>
                    <a:pt x="1123" y="358"/>
                    <a:pt x="970" y="460"/>
                    <a:pt x="868" y="562"/>
                  </a:cubicBezTo>
                  <a:cubicBezTo>
                    <a:pt x="562" y="817"/>
                    <a:pt x="358" y="1072"/>
                    <a:pt x="154" y="1377"/>
                  </a:cubicBezTo>
                  <a:cubicBezTo>
                    <a:pt x="52" y="1530"/>
                    <a:pt x="1" y="1683"/>
                    <a:pt x="52" y="1887"/>
                  </a:cubicBezTo>
                  <a:cubicBezTo>
                    <a:pt x="98" y="2214"/>
                    <a:pt x="401" y="2455"/>
                    <a:pt x="725" y="2455"/>
                  </a:cubicBezTo>
                  <a:cubicBezTo>
                    <a:pt x="756" y="2455"/>
                    <a:pt x="786" y="2453"/>
                    <a:pt x="817" y="2448"/>
                  </a:cubicBezTo>
                  <a:cubicBezTo>
                    <a:pt x="1021" y="2397"/>
                    <a:pt x="1174" y="2295"/>
                    <a:pt x="1276" y="2142"/>
                  </a:cubicBezTo>
                  <a:cubicBezTo>
                    <a:pt x="1378" y="1989"/>
                    <a:pt x="1480" y="1836"/>
                    <a:pt x="1582" y="1683"/>
                  </a:cubicBezTo>
                  <a:cubicBezTo>
                    <a:pt x="1684" y="1632"/>
                    <a:pt x="1786" y="1530"/>
                    <a:pt x="1888" y="1479"/>
                  </a:cubicBezTo>
                  <a:lnTo>
                    <a:pt x="2092" y="1377"/>
                  </a:lnTo>
                  <a:cubicBezTo>
                    <a:pt x="2143" y="1377"/>
                    <a:pt x="2245" y="1327"/>
                    <a:pt x="2347" y="1327"/>
                  </a:cubicBezTo>
                  <a:cubicBezTo>
                    <a:pt x="2449" y="1327"/>
                    <a:pt x="2602" y="1377"/>
                    <a:pt x="2704" y="1377"/>
                  </a:cubicBezTo>
                  <a:cubicBezTo>
                    <a:pt x="3214" y="1530"/>
                    <a:pt x="3724" y="1734"/>
                    <a:pt x="4183" y="1989"/>
                  </a:cubicBezTo>
                  <a:cubicBezTo>
                    <a:pt x="4438" y="2091"/>
                    <a:pt x="4693" y="2244"/>
                    <a:pt x="4948" y="2346"/>
                  </a:cubicBezTo>
                  <a:cubicBezTo>
                    <a:pt x="5254" y="2499"/>
                    <a:pt x="5611" y="2601"/>
                    <a:pt x="5968" y="2652"/>
                  </a:cubicBezTo>
                  <a:cubicBezTo>
                    <a:pt x="6197" y="2710"/>
                    <a:pt x="6434" y="2739"/>
                    <a:pt x="6672" y="2739"/>
                  </a:cubicBezTo>
                  <a:cubicBezTo>
                    <a:pt x="7070" y="2739"/>
                    <a:pt x="7472" y="2659"/>
                    <a:pt x="7855" y="2499"/>
                  </a:cubicBezTo>
                  <a:cubicBezTo>
                    <a:pt x="8008" y="2397"/>
                    <a:pt x="8212" y="2295"/>
                    <a:pt x="8365" y="2244"/>
                  </a:cubicBezTo>
                  <a:lnTo>
                    <a:pt x="8823" y="1938"/>
                  </a:lnTo>
                  <a:cubicBezTo>
                    <a:pt x="9027" y="1836"/>
                    <a:pt x="9231" y="1734"/>
                    <a:pt x="9435" y="1683"/>
                  </a:cubicBezTo>
                  <a:cubicBezTo>
                    <a:pt x="9486" y="1632"/>
                    <a:pt x="9537" y="1632"/>
                    <a:pt x="9588" y="1632"/>
                  </a:cubicBezTo>
                  <a:cubicBezTo>
                    <a:pt x="9843" y="1632"/>
                    <a:pt x="10098" y="1683"/>
                    <a:pt x="10353" y="1734"/>
                  </a:cubicBezTo>
                  <a:cubicBezTo>
                    <a:pt x="10863" y="1836"/>
                    <a:pt x="11322" y="1938"/>
                    <a:pt x="11832" y="2040"/>
                  </a:cubicBezTo>
                  <a:cubicBezTo>
                    <a:pt x="11967" y="2055"/>
                    <a:pt x="12106" y="2062"/>
                    <a:pt x="12246" y="2062"/>
                  </a:cubicBezTo>
                  <a:cubicBezTo>
                    <a:pt x="12586" y="2062"/>
                    <a:pt x="12936" y="2026"/>
                    <a:pt x="13260" y="1989"/>
                  </a:cubicBezTo>
                  <a:cubicBezTo>
                    <a:pt x="13770" y="1836"/>
                    <a:pt x="14280" y="1632"/>
                    <a:pt x="14739" y="1377"/>
                  </a:cubicBezTo>
                  <a:cubicBezTo>
                    <a:pt x="14892" y="1327"/>
                    <a:pt x="14994" y="1174"/>
                    <a:pt x="15096" y="1021"/>
                  </a:cubicBezTo>
                  <a:cubicBezTo>
                    <a:pt x="15198" y="664"/>
                    <a:pt x="15045" y="256"/>
                    <a:pt x="14688" y="154"/>
                  </a:cubicBezTo>
                  <a:cubicBezTo>
                    <a:pt x="14612" y="103"/>
                    <a:pt x="14522" y="77"/>
                    <a:pt x="14433" y="77"/>
                  </a:cubicBezTo>
                  <a:cubicBezTo>
                    <a:pt x="14344" y="77"/>
                    <a:pt x="14255" y="103"/>
                    <a:pt x="14178" y="154"/>
                  </a:cubicBezTo>
                  <a:cubicBezTo>
                    <a:pt x="13872" y="307"/>
                    <a:pt x="13515" y="460"/>
                    <a:pt x="13209" y="613"/>
                  </a:cubicBezTo>
                  <a:cubicBezTo>
                    <a:pt x="12954" y="664"/>
                    <a:pt x="12750" y="664"/>
                    <a:pt x="12495" y="715"/>
                  </a:cubicBezTo>
                  <a:cubicBezTo>
                    <a:pt x="11883" y="664"/>
                    <a:pt x="11271" y="562"/>
                    <a:pt x="10659" y="409"/>
                  </a:cubicBezTo>
                  <a:cubicBezTo>
                    <a:pt x="10361" y="334"/>
                    <a:pt x="10062" y="287"/>
                    <a:pt x="9743" y="287"/>
                  </a:cubicBezTo>
                  <a:cubicBezTo>
                    <a:pt x="9627" y="287"/>
                    <a:pt x="9507" y="293"/>
                    <a:pt x="9384" y="307"/>
                  </a:cubicBezTo>
                  <a:cubicBezTo>
                    <a:pt x="9231" y="307"/>
                    <a:pt x="9027" y="358"/>
                    <a:pt x="8874" y="409"/>
                  </a:cubicBezTo>
                  <a:cubicBezTo>
                    <a:pt x="8670" y="511"/>
                    <a:pt x="8518" y="562"/>
                    <a:pt x="8365" y="664"/>
                  </a:cubicBezTo>
                  <a:lnTo>
                    <a:pt x="7753" y="1021"/>
                  </a:lnTo>
                  <a:cubicBezTo>
                    <a:pt x="7549" y="1174"/>
                    <a:pt x="7294" y="1276"/>
                    <a:pt x="7090" y="1327"/>
                  </a:cubicBezTo>
                  <a:cubicBezTo>
                    <a:pt x="6988" y="1377"/>
                    <a:pt x="6835" y="1377"/>
                    <a:pt x="6733" y="1377"/>
                  </a:cubicBezTo>
                  <a:cubicBezTo>
                    <a:pt x="6529" y="1377"/>
                    <a:pt x="6325" y="1377"/>
                    <a:pt x="6172" y="1327"/>
                  </a:cubicBezTo>
                  <a:cubicBezTo>
                    <a:pt x="5152" y="1072"/>
                    <a:pt x="4285" y="460"/>
                    <a:pt x="3316" y="154"/>
                  </a:cubicBezTo>
                  <a:cubicBezTo>
                    <a:pt x="3061" y="52"/>
                    <a:pt x="2806" y="1"/>
                    <a:pt x="2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2491296" y="4383910"/>
              <a:ext cx="166837" cy="37686"/>
            </a:xfrm>
            <a:custGeom>
              <a:avLst/>
              <a:gdLst/>
              <a:ahLst/>
              <a:cxnLst/>
              <a:rect l="l" t="t" r="r" b="b"/>
              <a:pathLst>
                <a:path w="13414" h="3030" extrusionOk="0">
                  <a:moveTo>
                    <a:pt x="10149" y="0"/>
                  </a:moveTo>
                  <a:cubicBezTo>
                    <a:pt x="9792" y="0"/>
                    <a:pt x="9435" y="102"/>
                    <a:pt x="9078" y="255"/>
                  </a:cubicBezTo>
                  <a:cubicBezTo>
                    <a:pt x="8772" y="408"/>
                    <a:pt x="8466" y="561"/>
                    <a:pt x="8211" y="765"/>
                  </a:cubicBezTo>
                  <a:cubicBezTo>
                    <a:pt x="8007" y="867"/>
                    <a:pt x="7855" y="969"/>
                    <a:pt x="7651" y="1020"/>
                  </a:cubicBezTo>
                  <a:cubicBezTo>
                    <a:pt x="7447" y="1071"/>
                    <a:pt x="7243" y="1122"/>
                    <a:pt x="7090" y="1122"/>
                  </a:cubicBezTo>
                  <a:cubicBezTo>
                    <a:pt x="6835" y="1122"/>
                    <a:pt x="6580" y="1071"/>
                    <a:pt x="6325" y="1020"/>
                  </a:cubicBezTo>
                  <a:cubicBezTo>
                    <a:pt x="5356" y="765"/>
                    <a:pt x="4438" y="204"/>
                    <a:pt x="3418" y="51"/>
                  </a:cubicBezTo>
                  <a:cubicBezTo>
                    <a:pt x="3273" y="25"/>
                    <a:pt x="3128" y="12"/>
                    <a:pt x="2984" y="12"/>
                  </a:cubicBezTo>
                  <a:cubicBezTo>
                    <a:pt x="2570" y="12"/>
                    <a:pt x="2164" y="117"/>
                    <a:pt x="1786" y="306"/>
                  </a:cubicBezTo>
                  <a:cubicBezTo>
                    <a:pt x="1123" y="714"/>
                    <a:pt x="562" y="1275"/>
                    <a:pt x="154" y="1938"/>
                  </a:cubicBezTo>
                  <a:cubicBezTo>
                    <a:pt x="52" y="2091"/>
                    <a:pt x="1" y="2295"/>
                    <a:pt x="52" y="2448"/>
                  </a:cubicBezTo>
                  <a:cubicBezTo>
                    <a:pt x="52" y="2652"/>
                    <a:pt x="154" y="2805"/>
                    <a:pt x="307" y="2907"/>
                  </a:cubicBezTo>
                  <a:cubicBezTo>
                    <a:pt x="429" y="2989"/>
                    <a:pt x="568" y="3029"/>
                    <a:pt x="703" y="3029"/>
                  </a:cubicBezTo>
                  <a:cubicBezTo>
                    <a:pt x="907" y="3029"/>
                    <a:pt x="1102" y="2938"/>
                    <a:pt x="1225" y="2754"/>
                  </a:cubicBezTo>
                  <a:cubicBezTo>
                    <a:pt x="1429" y="2448"/>
                    <a:pt x="1582" y="2193"/>
                    <a:pt x="1837" y="1989"/>
                  </a:cubicBezTo>
                  <a:cubicBezTo>
                    <a:pt x="1990" y="1785"/>
                    <a:pt x="2143" y="1683"/>
                    <a:pt x="2296" y="1530"/>
                  </a:cubicBezTo>
                  <a:cubicBezTo>
                    <a:pt x="2398" y="1479"/>
                    <a:pt x="2551" y="1428"/>
                    <a:pt x="2653" y="1377"/>
                  </a:cubicBezTo>
                  <a:cubicBezTo>
                    <a:pt x="2755" y="1377"/>
                    <a:pt x="2857" y="1377"/>
                    <a:pt x="2959" y="1326"/>
                  </a:cubicBezTo>
                  <a:cubicBezTo>
                    <a:pt x="3112" y="1377"/>
                    <a:pt x="3316" y="1377"/>
                    <a:pt x="3469" y="1377"/>
                  </a:cubicBezTo>
                  <a:cubicBezTo>
                    <a:pt x="3826" y="1530"/>
                    <a:pt x="4234" y="1632"/>
                    <a:pt x="4591" y="1836"/>
                  </a:cubicBezTo>
                  <a:cubicBezTo>
                    <a:pt x="4999" y="1989"/>
                    <a:pt x="5458" y="2193"/>
                    <a:pt x="5917" y="2295"/>
                  </a:cubicBezTo>
                  <a:cubicBezTo>
                    <a:pt x="6172" y="2346"/>
                    <a:pt x="6427" y="2397"/>
                    <a:pt x="6682" y="2448"/>
                  </a:cubicBezTo>
                  <a:lnTo>
                    <a:pt x="7600" y="2448"/>
                  </a:lnTo>
                  <a:cubicBezTo>
                    <a:pt x="7906" y="2397"/>
                    <a:pt x="8211" y="2295"/>
                    <a:pt x="8517" y="2142"/>
                  </a:cubicBezTo>
                  <a:cubicBezTo>
                    <a:pt x="8823" y="1989"/>
                    <a:pt x="9078" y="1836"/>
                    <a:pt x="9333" y="1632"/>
                  </a:cubicBezTo>
                  <a:cubicBezTo>
                    <a:pt x="9486" y="1530"/>
                    <a:pt x="9690" y="1479"/>
                    <a:pt x="9843" y="1428"/>
                  </a:cubicBezTo>
                  <a:lnTo>
                    <a:pt x="10098" y="1326"/>
                  </a:lnTo>
                  <a:cubicBezTo>
                    <a:pt x="10251" y="1326"/>
                    <a:pt x="10353" y="1326"/>
                    <a:pt x="10506" y="1377"/>
                  </a:cubicBezTo>
                  <a:cubicBezTo>
                    <a:pt x="11220" y="1632"/>
                    <a:pt x="11934" y="1836"/>
                    <a:pt x="12648" y="1989"/>
                  </a:cubicBezTo>
                  <a:cubicBezTo>
                    <a:pt x="12852" y="1989"/>
                    <a:pt x="13005" y="1938"/>
                    <a:pt x="13158" y="1836"/>
                  </a:cubicBezTo>
                  <a:cubicBezTo>
                    <a:pt x="13311" y="1683"/>
                    <a:pt x="13362" y="1530"/>
                    <a:pt x="13413" y="1377"/>
                  </a:cubicBezTo>
                  <a:cubicBezTo>
                    <a:pt x="13413" y="1020"/>
                    <a:pt x="13158" y="663"/>
                    <a:pt x="12801" y="612"/>
                  </a:cubicBezTo>
                  <a:cubicBezTo>
                    <a:pt x="12648" y="612"/>
                    <a:pt x="12495" y="612"/>
                    <a:pt x="12342" y="561"/>
                  </a:cubicBezTo>
                  <a:cubicBezTo>
                    <a:pt x="12036" y="510"/>
                    <a:pt x="11730" y="357"/>
                    <a:pt x="11373" y="255"/>
                  </a:cubicBezTo>
                  <a:cubicBezTo>
                    <a:pt x="11016" y="102"/>
                    <a:pt x="10608" y="51"/>
                    <a:pt x="10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2921347" y="4012849"/>
              <a:ext cx="324768" cy="242307"/>
            </a:xfrm>
            <a:custGeom>
              <a:avLst/>
              <a:gdLst/>
              <a:ahLst/>
              <a:cxnLst/>
              <a:rect l="l" t="t" r="r" b="b"/>
              <a:pathLst>
                <a:path w="26112" h="19482" extrusionOk="0">
                  <a:moveTo>
                    <a:pt x="21062" y="0"/>
                  </a:moveTo>
                  <a:cubicBezTo>
                    <a:pt x="20246" y="51"/>
                    <a:pt x="19430" y="153"/>
                    <a:pt x="18615" y="357"/>
                  </a:cubicBezTo>
                  <a:cubicBezTo>
                    <a:pt x="17952" y="459"/>
                    <a:pt x="17340" y="612"/>
                    <a:pt x="16728" y="765"/>
                  </a:cubicBezTo>
                  <a:lnTo>
                    <a:pt x="16218" y="918"/>
                  </a:lnTo>
                  <a:cubicBezTo>
                    <a:pt x="15963" y="969"/>
                    <a:pt x="15657" y="1071"/>
                    <a:pt x="15300" y="1122"/>
                  </a:cubicBezTo>
                  <a:cubicBezTo>
                    <a:pt x="14994" y="1173"/>
                    <a:pt x="14586" y="1224"/>
                    <a:pt x="14178" y="1275"/>
                  </a:cubicBezTo>
                  <a:lnTo>
                    <a:pt x="13923" y="1326"/>
                  </a:lnTo>
                  <a:cubicBezTo>
                    <a:pt x="13158" y="1428"/>
                    <a:pt x="12393" y="1530"/>
                    <a:pt x="11628" y="1632"/>
                  </a:cubicBezTo>
                  <a:lnTo>
                    <a:pt x="10200" y="1836"/>
                  </a:lnTo>
                  <a:cubicBezTo>
                    <a:pt x="7191" y="2244"/>
                    <a:pt x="3723" y="2754"/>
                    <a:pt x="561" y="4182"/>
                  </a:cubicBezTo>
                  <a:cubicBezTo>
                    <a:pt x="0" y="4437"/>
                    <a:pt x="0" y="5202"/>
                    <a:pt x="561" y="5406"/>
                  </a:cubicBezTo>
                  <a:cubicBezTo>
                    <a:pt x="561" y="5457"/>
                    <a:pt x="612" y="5457"/>
                    <a:pt x="612" y="5508"/>
                  </a:cubicBezTo>
                  <a:cubicBezTo>
                    <a:pt x="816" y="5712"/>
                    <a:pt x="969" y="5967"/>
                    <a:pt x="1122" y="6171"/>
                  </a:cubicBezTo>
                  <a:cubicBezTo>
                    <a:pt x="1377" y="6579"/>
                    <a:pt x="1530" y="6987"/>
                    <a:pt x="1683" y="7395"/>
                  </a:cubicBezTo>
                  <a:cubicBezTo>
                    <a:pt x="1887" y="8313"/>
                    <a:pt x="2040" y="9231"/>
                    <a:pt x="2040" y="10200"/>
                  </a:cubicBezTo>
                  <a:lnTo>
                    <a:pt x="2040" y="12138"/>
                  </a:lnTo>
                  <a:cubicBezTo>
                    <a:pt x="2040" y="12903"/>
                    <a:pt x="2040" y="13668"/>
                    <a:pt x="2091" y="14484"/>
                  </a:cubicBezTo>
                  <a:cubicBezTo>
                    <a:pt x="2091" y="15147"/>
                    <a:pt x="2193" y="15810"/>
                    <a:pt x="2346" y="16422"/>
                  </a:cubicBezTo>
                  <a:cubicBezTo>
                    <a:pt x="2397" y="16779"/>
                    <a:pt x="2499" y="17136"/>
                    <a:pt x="2601" y="17442"/>
                  </a:cubicBezTo>
                  <a:cubicBezTo>
                    <a:pt x="2652" y="17595"/>
                    <a:pt x="2703" y="17697"/>
                    <a:pt x="2754" y="17850"/>
                  </a:cubicBezTo>
                  <a:cubicBezTo>
                    <a:pt x="2805" y="17952"/>
                    <a:pt x="2856" y="18105"/>
                    <a:pt x="2907" y="18207"/>
                  </a:cubicBezTo>
                  <a:lnTo>
                    <a:pt x="2907" y="18360"/>
                  </a:lnTo>
                  <a:lnTo>
                    <a:pt x="3009" y="18615"/>
                  </a:lnTo>
                  <a:cubicBezTo>
                    <a:pt x="3060" y="18768"/>
                    <a:pt x="3162" y="18921"/>
                    <a:pt x="3315" y="19023"/>
                  </a:cubicBezTo>
                  <a:cubicBezTo>
                    <a:pt x="3468" y="19125"/>
                    <a:pt x="3621" y="19176"/>
                    <a:pt x="3774" y="19227"/>
                  </a:cubicBezTo>
                  <a:cubicBezTo>
                    <a:pt x="3978" y="19329"/>
                    <a:pt x="4233" y="19380"/>
                    <a:pt x="4437" y="19431"/>
                  </a:cubicBezTo>
                  <a:cubicBezTo>
                    <a:pt x="4692" y="19482"/>
                    <a:pt x="4947" y="19482"/>
                    <a:pt x="5151" y="19482"/>
                  </a:cubicBezTo>
                  <a:lnTo>
                    <a:pt x="5712" y="19482"/>
                  </a:lnTo>
                  <a:cubicBezTo>
                    <a:pt x="6171" y="19482"/>
                    <a:pt x="6630" y="19380"/>
                    <a:pt x="7089" y="19329"/>
                  </a:cubicBezTo>
                  <a:cubicBezTo>
                    <a:pt x="8058" y="19125"/>
                    <a:pt x="8976" y="18819"/>
                    <a:pt x="9894" y="18564"/>
                  </a:cubicBezTo>
                  <a:lnTo>
                    <a:pt x="10149" y="18513"/>
                  </a:lnTo>
                  <a:cubicBezTo>
                    <a:pt x="10863" y="18309"/>
                    <a:pt x="11577" y="18054"/>
                    <a:pt x="12342" y="17901"/>
                  </a:cubicBezTo>
                  <a:cubicBezTo>
                    <a:pt x="13413" y="17697"/>
                    <a:pt x="14484" y="17544"/>
                    <a:pt x="15555" y="17391"/>
                  </a:cubicBezTo>
                  <a:cubicBezTo>
                    <a:pt x="16575" y="17238"/>
                    <a:pt x="17544" y="17085"/>
                    <a:pt x="18513" y="16881"/>
                  </a:cubicBezTo>
                  <a:cubicBezTo>
                    <a:pt x="19583" y="16677"/>
                    <a:pt x="20654" y="16422"/>
                    <a:pt x="21725" y="16065"/>
                  </a:cubicBezTo>
                  <a:cubicBezTo>
                    <a:pt x="22235" y="15912"/>
                    <a:pt x="22694" y="15759"/>
                    <a:pt x="23204" y="15555"/>
                  </a:cubicBezTo>
                  <a:cubicBezTo>
                    <a:pt x="23408" y="15453"/>
                    <a:pt x="23612" y="15351"/>
                    <a:pt x="23867" y="15249"/>
                  </a:cubicBezTo>
                  <a:lnTo>
                    <a:pt x="24224" y="15096"/>
                  </a:lnTo>
                  <a:cubicBezTo>
                    <a:pt x="24326" y="15045"/>
                    <a:pt x="24377" y="15045"/>
                    <a:pt x="24428" y="14994"/>
                  </a:cubicBezTo>
                  <a:lnTo>
                    <a:pt x="24632" y="14943"/>
                  </a:lnTo>
                  <a:lnTo>
                    <a:pt x="24938" y="14892"/>
                  </a:lnTo>
                  <a:cubicBezTo>
                    <a:pt x="25091" y="14841"/>
                    <a:pt x="25244" y="14790"/>
                    <a:pt x="25346" y="14739"/>
                  </a:cubicBezTo>
                  <a:cubicBezTo>
                    <a:pt x="25550" y="14637"/>
                    <a:pt x="25703" y="14535"/>
                    <a:pt x="25805" y="14382"/>
                  </a:cubicBezTo>
                  <a:cubicBezTo>
                    <a:pt x="25907" y="14229"/>
                    <a:pt x="25958" y="14076"/>
                    <a:pt x="26009" y="13923"/>
                  </a:cubicBezTo>
                  <a:cubicBezTo>
                    <a:pt x="26060" y="13770"/>
                    <a:pt x="26060" y="13617"/>
                    <a:pt x="26111" y="13413"/>
                  </a:cubicBezTo>
                  <a:cubicBezTo>
                    <a:pt x="26111" y="13056"/>
                    <a:pt x="26111" y="12699"/>
                    <a:pt x="26060" y="12342"/>
                  </a:cubicBezTo>
                  <a:cubicBezTo>
                    <a:pt x="26009" y="11883"/>
                    <a:pt x="25907" y="11475"/>
                    <a:pt x="25856" y="11118"/>
                  </a:cubicBezTo>
                  <a:cubicBezTo>
                    <a:pt x="25703" y="10353"/>
                    <a:pt x="25499" y="9537"/>
                    <a:pt x="25346" y="8772"/>
                  </a:cubicBezTo>
                  <a:lnTo>
                    <a:pt x="25346" y="8721"/>
                  </a:lnTo>
                  <a:lnTo>
                    <a:pt x="25295" y="8568"/>
                  </a:lnTo>
                  <a:cubicBezTo>
                    <a:pt x="25142" y="8058"/>
                    <a:pt x="25040" y="7548"/>
                    <a:pt x="24989" y="7038"/>
                  </a:cubicBezTo>
                  <a:cubicBezTo>
                    <a:pt x="24938" y="6477"/>
                    <a:pt x="24938" y="5916"/>
                    <a:pt x="24887" y="5355"/>
                  </a:cubicBezTo>
                  <a:cubicBezTo>
                    <a:pt x="24887" y="5049"/>
                    <a:pt x="24887" y="4794"/>
                    <a:pt x="24887" y="4539"/>
                  </a:cubicBezTo>
                  <a:cubicBezTo>
                    <a:pt x="24887" y="3978"/>
                    <a:pt x="24836" y="3570"/>
                    <a:pt x="24785" y="3162"/>
                  </a:cubicBezTo>
                  <a:cubicBezTo>
                    <a:pt x="24734" y="2754"/>
                    <a:pt x="24683" y="2397"/>
                    <a:pt x="24581" y="1989"/>
                  </a:cubicBezTo>
                  <a:cubicBezTo>
                    <a:pt x="24479" y="1632"/>
                    <a:pt x="24326" y="1275"/>
                    <a:pt x="24122" y="918"/>
                  </a:cubicBezTo>
                  <a:cubicBezTo>
                    <a:pt x="24020" y="816"/>
                    <a:pt x="23918" y="663"/>
                    <a:pt x="23765" y="561"/>
                  </a:cubicBezTo>
                  <a:cubicBezTo>
                    <a:pt x="23612" y="459"/>
                    <a:pt x="23459" y="357"/>
                    <a:pt x="23306" y="306"/>
                  </a:cubicBezTo>
                  <a:cubicBezTo>
                    <a:pt x="23153" y="255"/>
                    <a:pt x="23051" y="204"/>
                    <a:pt x="22898" y="153"/>
                  </a:cubicBezTo>
                  <a:cubicBezTo>
                    <a:pt x="22694" y="102"/>
                    <a:pt x="22490" y="51"/>
                    <a:pt x="22235" y="51"/>
                  </a:cubicBezTo>
                  <a:cubicBezTo>
                    <a:pt x="22031" y="0"/>
                    <a:pt x="21827" y="0"/>
                    <a:pt x="21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2976532" y="4234846"/>
              <a:ext cx="268314" cy="64078"/>
            </a:xfrm>
            <a:custGeom>
              <a:avLst/>
              <a:gdLst/>
              <a:ahLst/>
              <a:cxnLst/>
              <a:rect l="l" t="t" r="r" b="b"/>
              <a:pathLst>
                <a:path w="21573" h="5152" extrusionOk="0">
                  <a:moveTo>
                    <a:pt x="20705" y="1"/>
                  </a:moveTo>
                  <a:cubicBezTo>
                    <a:pt x="15503" y="1276"/>
                    <a:pt x="10149" y="1837"/>
                    <a:pt x="4896" y="2857"/>
                  </a:cubicBezTo>
                  <a:cubicBezTo>
                    <a:pt x="3468" y="3112"/>
                    <a:pt x="2040" y="3418"/>
                    <a:pt x="663" y="3826"/>
                  </a:cubicBezTo>
                  <a:lnTo>
                    <a:pt x="510" y="3826"/>
                  </a:lnTo>
                  <a:cubicBezTo>
                    <a:pt x="408" y="3877"/>
                    <a:pt x="306" y="3979"/>
                    <a:pt x="255" y="4081"/>
                  </a:cubicBezTo>
                  <a:cubicBezTo>
                    <a:pt x="0" y="4336"/>
                    <a:pt x="51" y="4794"/>
                    <a:pt x="357" y="4998"/>
                  </a:cubicBezTo>
                  <a:cubicBezTo>
                    <a:pt x="510" y="5100"/>
                    <a:pt x="714" y="5151"/>
                    <a:pt x="867" y="5151"/>
                  </a:cubicBezTo>
                  <a:cubicBezTo>
                    <a:pt x="6069" y="3724"/>
                    <a:pt x="11424" y="3163"/>
                    <a:pt x="16727" y="2194"/>
                  </a:cubicBezTo>
                  <a:cubicBezTo>
                    <a:pt x="18104" y="1939"/>
                    <a:pt x="19532" y="1684"/>
                    <a:pt x="20960" y="1327"/>
                  </a:cubicBezTo>
                  <a:cubicBezTo>
                    <a:pt x="21113" y="1276"/>
                    <a:pt x="21266" y="1174"/>
                    <a:pt x="21368" y="1072"/>
                  </a:cubicBezTo>
                  <a:cubicBezTo>
                    <a:pt x="21572" y="766"/>
                    <a:pt x="21521" y="358"/>
                    <a:pt x="21215" y="103"/>
                  </a:cubicBezTo>
                  <a:cubicBezTo>
                    <a:pt x="21113" y="52"/>
                    <a:pt x="20960" y="1"/>
                    <a:pt x="20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3093233" y="3879644"/>
              <a:ext cx="226450" cy="185232"/>
            </a:xfrm>
            <a:custGeom>
              <a:avLst/>
              <a:gdLst/>
              <a:ahLst/>
              <a:cxnLst/>
              <a:rect l="l" t="t" r="r" b="b"/>
              <a:pathLst>
                <a:path w="18207" h="14893" extrusionOk="0">
                  <a:moveTo>
                    <a:pt x="14688" y="1"/>
                  </a:moveTo>
                  <a:lnTo>
                    <a:pt x="3826" y="2653"/>
                  </a:lnTo>
                  <a:lnTo>
                    <a:pt x="562" y="3418"/>
                  </a:lnTo>
                  <a:lnTo>
                    <a:pt x="52" y="3520"/>
                  </a:lnTo>
                  <a:cubicBezTo>
                    <a:pt x="1" y="3724"/>
                    <a:pt x="1" y="3928"/>
                    <a:pt x="1" y="4132"/>
                  </a:cubicBezTo>
                  <a:cubicBezTo>
                    <a:pt x="1" y="4438"/>
                    <a:pt x="205" y="4693"/>
                    <a:pt x="511" y="4795"/>
                  </a:cubicBezTo>
                  <a:cubicBezTo>
                    <a:pt x="817" y="5458"/>
                    <a:pt x="1174" y="6172"/>
                    <a:pt x="1582" y="6784"/>
                  </a:cubicBezTo>
                  <a:cubicBezTo>
                    <a:pt x="2143" y="7651"/>
                    <a:pt x="2806" y="8518"/>
                    <a:pt x="3571" y="9232"/>
                  </a:cubicBezTo>
                  <a:cubicBezTo>
                    <a:pt x="4336" y="10047"/>
                    <a:pt x="5151" y="10710"/>
                    <a:pt x="6018" y="11373"/>
                  </a:cubicBezTo>
                  <a:cubicBezTo>
                    <a:pt x="6885" y="11985"/>
                    <a:pt x="7752" y="12546"/>
                    <a:pt x="8721" y="13005"/>
                  </a:cubicBezTo>
                  <a:cubicBezTo>
                    <a:pt x="9639" y="13515"/>
                    <a:pt x="10608" y="13923"/>
                    <a:pt x="11577" y="14229"/>
                  </a:cubicBezTo>
                  <a:cubicBezTo>
                    <a:pt x="12546" y="14586"/>
                    <a:pt x="13515" y="14790"/>
                    <a:pt x="14484" y="14892"/>
                  </a:cubicBezTo>
                  <a:lnTo>
                    <a:pt x="14994" y="14892"/>
                  </a:lnTo>
                  <a:cubicBezTo>
                    <a:pt x="15300" y="14892"/>
                    <a:pt x="15555" y="14892"/>
                    <a:pt x="15810" y="14841"/>
                  </a:cubicBezTo>
                  <a:cubicBezTo>
                    <a:pt x="16167" y="14790"/>
                    <a:pt x="16524" y="14688"/>
                    <a:pt x="16881" y="14535"/>
                  </a:cubicBezTo>
                  <a:cubicBezTo>
                    <a:pt x="17187" y="14382"/>
                    <a:pt x="17442" y="14229"/>
                    <a:pt x="17697" y="13974"/>
                  </a:cubicBezTo>
                  <a:cubicBezTo>
                    <a:pt x="17799" y="13872"/>
                    <a:pt x="17901" y="13719"/>
                    <a:pt x="18003" y="13566"/>
                  </a:cubicBezTo>
                  <a:cubicBezTo>
                    <a:pt x="18105" y="13464"/>
                    <a:pt x="18156" y="13362"/>
                    <a:pt x="18207" y="13260"/>
                  </a:cubicBezTo>
                  <a:lnTo>
                    <a:pt x="16269" y="5152"/>
                  </a:lnTo>
                  <a:lnTo>
                    <a:pt x="16218" y="4795"/>
                  </a:lnTo>
                  <a:lnTo>
                    <a:pt x="16065" y="4285"/>
                  </a:lnTo>
                  <a:lnTo>
                    <a:pt x="15963" y="3826"/>
                  </a:lnTo>
                  <a:lnTo>
                    <a:pt x="15249" y="817"/>
                  </a:lnTo>
                  <a:lnTo>
                    <a:pt x="15096" y="256"/>
                  </a:lnTo>
                  <a:cubicBezTo>
                    <a:pt x="14994" y="154"/>
                    <a:pt x="14892" y="103"/>
                    <a:pt x="14739" y="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731" name="Google Shape;1731;p33"/>
          <p:cNvSpPr txBox="1">
            <a:spLocks noGrp="1"/>
          </p:cNvSpPr>
          <p:nvPr>
            <p:ph type="subTitle" idx="1"/>
          </p:nvPr>
        </p:nvSpPr>
        <p:spPr>
          <a:xfrm>
            <a:off x="2769973" y="1664387"/>
            <a:ext cx="6341289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các</a:t>
            </a:r>
            <a:r>
              <a:rPr lang="en-US" sz="32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chemeClr val="accent4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2" name="Google Shape;1732;p33"/>
          <p:cNvSpPr/>
          <p:nvPr/>
        </p:nvSpPr>
        <p:spPr>
          <a:xfrm rot="126817" flipH="1">
            <a:off x="763669" y="4429227"/>
            <a:ext cx="3221028" cy="114908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3341872" y="2833078"/>
            <a:ext cx="60906" cy="145780"/>
          </a:xfrm>
          <a:custGeom>
            <a:avLst/>
            <a:gdLst/>
            <a:ahLst/>
            <a:cxnLst/>
            <a:rect l="l" t="t" r="r" b="b"/>
            <a:pathLst>
              <a:path w="4897" h="11721" extrusionOk="0">
                <a:moveTo>
                  <a:pt x="4030" y="1"/>
                </a:moveTo>
                <a:lnTo>
                  <a:pt x="4030" y="52"/>
                </a:lnTo>
                <a:cubicBezTo>
                  <a:pt x="3826" y="103"/>
                  <a:pt x="3673" y="205"/>
                  <a:pt x="3622" y="358"/>
                </a:cubicBezTo>
                <a:cubicBezTo>
                  <a:pt x="3112" y="1734"/>
                  <a:pt x="2653" y="3162"/>
                  <a:pt x="2245" y="4590"/>
                </a:cubicBezTo>
                <a:cubicBezTo>
                  <a:pt x="1837" y="6018"/>
                  <a:pt x="1429" y="7344"/>
                  <a:pt x="970" y="8721"/>
                </a:cubicBezTo>
                <a:cubicBezTo>
                  <a:pt x="715" y="9384"/>
                  <a:pt x="409" y="10098"/>
                  <a:pt x="103" y="10761"/>
                </a:cubicBezTo>
                <a:cubicBezTo>
                  <a:pt x="1" y="10914"/>
                  <a:pt x="1" y="11067"/>
                  <a:pt x="52" y="11220"/>
                </a:cubicBezTo>
                <a:cubicBezTo>
                  <a:pt x="103" y="11424"/>
                  <a:pt x="205" y="11577"/>
                  <a:pt x="409" y="11628"/>
                </a:cubicBezTo>
                <a:cubicBezTo>
                  <a:pt x="505" y="11692"/>
                  <a:pt x="611" y="11721"/>
                  <a:pt x="718" y="11721"/>
                </a:cubicBezTo>
                <a:cubicBezTo>
                  <a:pt x="951" y="11721"/>
                  <a:pt x="1187" y="11583"/>
                  <a:pt x="1327" y="11373"/>
                </a:cubicBezTo>
                <a:cubicBezTo>
                  <a:pt x="2857" y="8109"/>
                  <a:pt x="3520" y="4590"/>
                  <a:pt x="4744" y="1224"/>
                </a:cubicBezTo>
                <a:lnTo>
                  <a:pt x="4795" y="969"/>
                </a:lnTo>
                <a:lnTo>
                  <a:pt x="4897" y="816"/>
                </a:lnTo>
                <a:cubicBezTo>
                  <a:pt x="4897" y="715"/>
                  <a:pt x="4897" y="613"/>
                  <a:pt x="4897" y="511"/>
                </a:cubicBezTo>
                <a:cubicBezTo>
                  <a:pt x="4795" y="307"/>
                  <a:pt x="4693" y="154"/>
                  <a:pt x="4540" y="103"/>
                </a:cubicBezTo>
                <a:cubicBezTo>
                  <a:pt x="4438" y="52"/>
                  <a:pt x="4336" y="1"/>
                  <a:pt x="42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734" name="Google Shape;1734;p33"/>
          <p:cNvGrpSpPr/>
          <p:nvPr/>
        </p:nvGrpSpPr>
        <p:grpSpPr>
          <a:xfrm>
            <a:off x="1287433" y="2116342"/>
            <a:ext cx="2272654" cy="2537150"/>
            <a:chOff x="1287433" y="2116342"/>
            <a:chExt cx="2272654" cy="2537150"/>
          </a:xfrm>
        </p:grpSpPr>
        <p:sp>
          <p:nvSpPr>
            <p:cNvPr id="1735" name="Google Shape;1735;p33"/>
            <p:cNvSpPr/>
            <p:nvPr/>
          </p:nvSpPr>
          <p:spPr>
            <a:xfrm>
              <a:off x="1520847" y="2490561"/>
              <a:ext cx="1647882" cy="2162931"/>
            </a:xfrm>
            <a:custGeom>
              <a:avLst/>
              <a:gdLst/>
              <a:ahLst/>
              <a:cxnLst/>
              <a:rect l="l" t="t" r="r" b="b"/>
              <a:pathLst>
                <a:path w="132493" h="173904" extrusionOk="0">
                  <a:moveTo>
                    <a:pt x="25142" y="118826"/>
                  </a:moveTo>
                  <a:cubicBezTo>
                    <a:pt x="25244" y="119438"/>
                    <a:pt x="25397" y="120101"/>
                    <a:pt x="25499" y="120713"/>
                  </a:cubicBezTo>
                  <a:cubicBezTo>
                    <a:pt x="25652" y="120815"/>
                    <a:pt x="25703" y="120968"/>
                    <a:pt x="25703" y="121121"/>
                  </a:cubicBezTo>
                  <a:cubicBezTo>
                    <a:pt x="25703" y="121376"/>
                    <a:pt x="25703" y="121579"/>
                    <a:pt x="25652" y="121834"/>
                  </a:cubicBezTo>
                  <a:cubicBezTo>
                    <a:pt x="25856" y="123262"/>
                    <a:pt x="26060" y="124792"/>
                    <a:pt x="26162" y="126373"/>
                  </a:cubicBezTo>
                  <a:lnTo>
                    <a:pt x="26162" y="126424"/>
                  </a:lnTo>
                  <a:cubicBezTo>
                    <a:pt x="26366" y="128464"/>
                    <a:pt x="26468" y="130555"/>
                    <a:pt x="26468" y="132850"/>
                  </a:cubicBezTo>
                  <a:lnTo>
                    <a:pt x="26468" y="134482"/>
                  </a:lnTo>
                  <a:lnTo>
                    <a:pt x="26468" y="135757"/>
                  </a:lnTo>
                  <a:cubicBezTo>
                    <a:pt x="26468" y="136063"/>
                    <a:pt x="26468" y="136420"/>
                    <a:pt x="26417" y="136777"/>
                  </a:cubicBezTo>
                  <a:lnTo>
                    <a:pt x="26366" y="137542"/>
                  </a:lnTo>
                  <a:cubicBezTo>
                    <a:pt x="26366" y="137848"/>
                    <a:pt x="26417" y="138103"/>
                    <a:pt x="26417" y="138409"/>
                  </a:cubicBezTo>
                  <a:cubicBezTo>
                    <a:pt x="26417" y="138664"/>
                    <a:pt x="26468" y="138868"/>
                    <a:pt x="26519" y="139021"/>
                  </a:cubicBezTo>
                  <a:cubicBezTo>
                    <a:pt x="26621" y="139531"/>
                    <a:pt x="26672" y="140041"/>
                    <a:pt x="26774" y="140551"/>
                  </a:cubicBezTo>
                  <a:cubicBezTo>
                    <a:pt x="26876" y="141061"/>
                    <a:pt x="26978" y="141469"/>
                    <a:pt x="27029" y="141928"/>
                  </a:cubicBezTo>
                  <a:cubicBezTo>
                    <a:pt x="27080" y="142081"/>
                    <a:pt x="27029" y="142234"/>
                    <a:pt x="26978" y="142336"/>
                  </a:cubicBezTo>
                  <a:cubicBezTo>
                    <a:pt x="26876" y="142438"/>
                    <a:pt x="26774" y="142540"/>
                    <a:pt x="26672" y="142540"/>
                  </a:cubicBezTo>
                  <a:lnTo>
                    <a:pt x="26570" y="142540"/>
                  </a:lnTo>
                  <a:cubicBezTo>
                    <a:pt x="26315" y="142540"/>
                    <a:pt x="26111" y="142387"/>
                    <a:pt x="26060" y="142132"/>
                  </a:cubicBezTo>
                  <a:lnTo>
                    <a:pt x="26060" y="142183"/>
                  </a:lnTo>
                  <a:lnTo>
                    <a:pt x="26009" y="141979"/>
                  </a:lnTo>
                  <a:lnTo>
                    <a:pt x="25958" y="141724"/>
                  </a:lnTo>
                  <a:cubicBezTo>
                    <a:pt x="25907" y="141571"/>
                    <a:pt x="25856" y="141418"/>
                    <a:pt x="25805" y="141214"/>
                  </a:cubicBezTo>
                  <a:lnTo>
                    <a:pt x="25550" y="140245"/>
                  </a:lnTo>
                  <a:lnTo>
                    <a:pt x="25499" y="140092"/>
                  </a:lnTo>
                  <a:cubicBezTo>
                    <a:pt x="25346" y="139582"/>
                    <a:pt x="25193" y="139072"/>
                    <a:pt x="25091" y="138562"/>
                  </a:cubicBezTo>
                  <a:cubicBezTo>
                    <a:pt x="24836" y="137695"/>
                    <a:pt x="24683" y="136777"/>
                    <a:pt x="24479" y="135859"/>
                  </a:cubicBezTo>
                  <a:cubicBezTo>
                    <a:pt x="24377" y="135247"/>
                    <a:pt x="24224" y="134635"/>
                    <a:pt x="24122" y="134023"/>
                  </a:cubicBezTo>
                  <a:cubicBezTo>
                    <a:pt x="23918" y="132901"/>
                    <a:pt x="23765" y="131779"/>
                    <a:pt x="23612" y="130657"/>
                  </a:cubicBezTo>
                  <a:cubicBezTo>
                    <a:pt x="23510" y="129535"/>
                    <a:pt x="23459" y="128413"/>
                    <a:pt x="23510" y="127291"/>
                  </a:cubicBezTo>
                  <a:cubicBezTo>
                    <a:pt x="23561" y="126169"/>
                    <a:pt x="23663" y="125098"/>
                    <a:pt x="23918" y="124027"/>
                  </a:cubicBezTo>
                  <a:cubicBezTo>
                    <a:pt x="24020" y="123466"/>
                    <a:pt x="24173" y="122956"/>
                    <a:pt x="24326" y="122446"/>
                  </a:cubicBezTo>
                  <a:cubicBezTo>
                    <a:pt x="24377" y="122293"/>
                    <a:pt x="24479" y="122140"/>
                    <a:pt x="24530" y="121936"/>
                  </a:cubicBezTo>
                  <a:cubicBezTo>
                    <a:pt x="24581" y="121783"/>
                    <a:pt x="24581" y="121528"/>
                    <a:pt x="24632" y="121274"/>
                  </a:cubicBezTo>
                  <a:cubicBezTo>
                    <a:pt x="24785" y="120407"/>
                    <a:pt x="24938" y="119591"/>
                    <a:pt x="25142" y="118826"/>
                  </a:cubicBezTo>
                  <a:close/>
                  <a:moveTo>
                    <a:pt x="59821" y="1"/>
                  </a:moveTo>
                  <a:cubicBezTo>
                    <a:pt x="57679" y="52"/>
                    <a:pt x="55537" y="307"/>
                    <a:pt x="53395" y="715"/>
                  </a:cubicBezTo>
                  <a:cubicBezTo>
                    <a:pt x="51253" y="1123"/>
                    <a:pt x="49162" y="1684"/>
                    <a:pt x="47071" y="2449"/>
                  </a:cubicBezTo>
                  <a:cubicBezTo>
                    <a:pt x="42991" y="3928"/>
                    <a:pt x="39116" y="6018"/>
                    <a:pt x="35597" y="8670"/>
                  </a:cubicBezTo>
                  <a:cubicBezTo>
                    <a:pt x="32129" y="11271"/>
                    <a:pt x="29018" y="14331"/>
                    <a:pt x="26468" y="17850"/>
                  </a:cubicBezTo>
                  <a:cubicBezTo>
                    <a:pt x="25805" y="18666"/>
                    <a:pt x="25193" y="19584"/>
                    <a:pt x="24479" y="20757"/>
                  </a:cubicBezTo>
                  <a:cubicBezTo>
                    <a:pt x="23816" y="21726"/>
                    <a:pt x="23204" y="22797"/>
                    <a:pt x="22541" y="23919"/>
                  </a:cubicBezTo>
                  <a:cubicBezTo>
                    <a:pt x="21317" y="26061"/>
                    <a:pt x="20195" y="28254"/>
                    <a:pt x="19175" y="30548"/>
                  </a:cubicBezTo>
                  <a:cubicBezTo>
                    <a:pt x="17187" y="35087"/>
                    <a:pt x="15759" y="39830"/>
                    <a:pt x="14892" y="44675"/>
                  </a:cubicBezTo>
                  <a:cubicBezTo>
                    <a:pt x="14688" y="45644"/>
                    <a:pt x="14586" y="46613"/>
                    <a:pt x="14433" y="47633"/>
                  </a:cubicBezTo>
                  <a:cubicBezTo>
                    <a:pt x="14127" y="47174"/>
                    <a:pt x="13770" y="46766"/>
                    <a:pt x="13362" y="46409"/>
                  </a:cubicBezTo>
                  <a:cubicBezTo>
                    <a:pt x="12852" y="45950"/>
                    <a:pt x="12291" y="45593"/>
                    <a:pt x="11628" y="45338"/>
                  </a:cubicBezTo>
                  <a:cubicBezTo>
                    <a:pt x="11373" y="45185"/>
                    <a:pt x="11067" y="45083"/>
                    <a:pt x="10761" y="45032"/>
                  </a:cubicBezTo>
                  <a:cubicBezTo>
                    <a:pt x="10455" y="44930"/>
                    <a:pt x="10149" y="44879"/>
                    <a:pt x="9792" y="44879"/>
                  </a:cubicBezTo>
                  <a:lnTo>
                    <a:pt x="9333" y="44879"/>
                  </a:lnTo>
                  <a:cubicBezTo>
                    <a:pt x="8874" y="44879"/>
                    <a:pt x="8415" y="44930"/>
                    <a:pt x="8007" y="45032"/>
                  </a:cubicBezTo>
                  <a:cubicBezTo>
                    <a:pt x="7395" y="45134"/>
                    <a:pt x="6783" y="45338"/>
                    <a:pt x="6222" y="45644"/>
                  </a:cubicBezTo>
                  <a:cubicBezTo>
                    <a:pt x="5661" y="45950"/>
                    <a:pt x="5151" y="46256"/>
                    <a:pt x="4641" y="46664"/>
                  </a:cubicBezTo>
                  <a:cubicBezTo>
                    <a:pt x="3621" y="47531"/>
                    <a:pt x="2754" y="48602"/>
                    <a:pt x="2193" y="49826"/>
                  </a:cubicBezTo>
                  <a:cubicBezTo>
                    <a:pt x="1887" y="50438"/>
                    <a:pt x="1632" y="51050"/>
                    <a:pt x="1479" y="51712"/>
                  </a:cubicBezTo>
                  <a:cubicBezTo>
                    <a:pt x="1326" y="52426"/>
                    <a:pt x="1275" y="53089"/>
                    <a:pt x="1275" y="53803"/>
                  </a:cubicBezTo>
                  <a:cubicBezTo>
                    <a:pt x="1275" y="54466"/>
                    <a:pt x="1326" y="55129"/>
                    <a:pt x="1479" y="55792"/>
                  </a:cubicBezTo>
                  <a:cubicBezTo>
                    <a:pt x="1581" y="56404"/>
                    <a:pt x="1785" y="57016"/>
                    <a:pt x="1989" y="57628"/>
                  </a:cubicBezTo>
                  <a:cubicBezTo>
                    <a:pt x="2499" y="58852"/>
                    <a:pt x="3162" y="59974"/>
                    <a:pt x="3978" y="60994"/>
                  </a:cubicBezTo>
                  <a:cubicBezTo>
                    <a:pt x="4794" y="61963"/>
                    <a:pt x="5712" y="62779"/>
                    <a:pt x="6783" y="63442"/>
                  </a:cubicBezTo>
                  <a:cubicBezTo>
                    <a:pt x="7293" y="63748"/>
                    <a:pt x="7803" y="64054"/>
                    <a:pt x="8364" y="64258"/>
                  </a:cubicBezTo>
                  <a:cubicBezTo>
                    <a:pt x="8874" y="64462"/>
                    <a:pt x="9435" y="64615"/>
                    <a:pt x="9996" y="64666"/>
                  </a:cubicBezTo>
                  <a:cubicBezTo>
                    <a:pt x="10353" y="64717"/>
                    <a:pt x="10659" y="64768"/>
                    <a:pt x="11016" y="64768"/>
                  </a:cubicBezTo>
                  <a:cubicBezTo>
                    <a:pt x="11220" y="64768"/>
                    <a:pt x="11475" y="64768"/>
                    <a:pt x="11679" y="64717"/>
                  </a:cubicBezTo>
                  <a:cubicBezTo>
                    <a:pt x="12291" y="64666"/>
                    <a:pt x="12801" y="64513"/>
                    <a:pt x="13362" y="64309"/>
                  </a:cubicBezTo>
                  <a:cubicBezTo>
                    <a:pt x="13719" y="64105"/>
                    <a:pt x="14127" y="63901"/>
                    <a:pt x="14484" y="63697"/>
                  </a:cubicBezTo>
                  <a:cubicBezTo>
                    <a:pt x="14586" y="63595"/>
                    <a:pt x="14739" y="63493"/>
                    <a:pt x="14841" y="63391"/>
                  </a:cubicBezTo>
                  <a:cubicBezTo>
                    <a:pt x="14994" y="64105"/>
                    <a:pt x="15147" y="64819"/>
                    <a:pt x="15300" y="65533"/>
                  </a:cubicBezTo>
                  <a:cubicBezTo>
                    <a:pt x="15759" y="67471"/>
                    <a:pt x="16320" y="69409"/>
                    <a:pt x="17085" y="71245"/>
                  </a:cubicBezTo>
                  <a:cubicBezTo>
                    <a:pt x="17696" y="72877"/>
                    <a:pt x="18410" y="74407"/>
                    <a:pt x="19277" y="75885"/>
                  </a:cubicBezTo>
                  <a:cubicBezTo>
                    <a:pt x="20144" y="77364"/>
                    <a:pt x="21215" y="78792"/>
                    <a:pt x="22388" y="80067"/>
                  </a:cubicBezTo>
                  <a:cubicBezTo>
                    <a:pt x="23561" y="81342"/>
                    <a:pt x="24887" y="82464"/>
                    <a:pt x="26315" y="83382"/>
                  </a:cubicBezTo>
                  <a:cubicBezTo>
                    <a:pt x="26723" y="83637"/>
                    <a:pt x="27182" y="83892"/>
                    <a:pt x="27641" y="84096"/>
                  </a:cubicBezTo>
                  <a:cubicBezTo>
                    <a:pt x="27641" y="84147"/>
                    <a:pt x="27692" y="84198"/>
                    <a:pt x="27692" y="84198"/>
                  </a:cubicBezTo>
                  <a:cubicBezTo>
                    <a:pt x="28865" y="85065"/>
                    <a:pt x="30089" y="85779"/>
                    <a:pt x="31466" y="86238"/>
                  </a:cubicBezTo>
                  <a:cubicBezTo>
                    <a:pt x="32945" y="86799"/>
                    <a:pt x="34424" y="87207"/>
                    <a:pt x="35954" y="87513"/>
                  </a:cubicBezTo>
                  <a:cubicBezTo>
                    <a:pt x="37076" y="87819"/>
                    <a:pt x="38249" y="88023"/>
                    <a:pt x="39422" y="88227"/>
                  </a:cubicBezTo>
                  <a:lnTo>
                    <a:pt x="39524" y="88227"/>
                  </a:lnTo>
                  <a:cubicBezTo>
                    <a:pt x="39524" y="88941"/>
                    <a:pt x="39524" y="89604"/>
                    <a:pt x="39575" y="90114"/>
                  </a:cubicBezTo>
                  <a:lnTo>
                    <a:pt x="39575" y="90777"/>
                  </a:lnTo>
                  <a:cubicBezTo>
                    <a:pt x="39626" y="91491"/>
                    <a:pt x="39677" y="92256"/>
                    <a:pt x="39677" y="92970"/>
                  </a:cubicBezTo>
                  <a:lnTo>
                    <a:pt x="39677" y="93429"/>
                  </a:lnTo>
                  <a:cubicBezTo>
                    <a:pt x="37076" y="92460"/>
                    <a:pt x="34373" y="91746"/>
                    <a:pt x="31670" y="91185"/>
                  </a:cubicBezTo>
                  <a:cubicBezTo>
                    <a:pt x="29681" y="90828"/>
                    <a:pt x="27692" y="90624"/>
                    <a:pt x="25703" y="90624"/>
                  </a:cubicBezTo>
                  <a:cubicBezTo>
                    <a:pt x="24785" y="90624"/>
                    <a:pt x="23867" y="90675"/>
                    <a:pt x="22949" y="90777"/>
                  </a:cubicBezTo>
                  <a:cubicBezTo>
                    <a:pt x="21470" y="90930"/>
                    <a:pt x="19991" y="91236"/>
                    <a:pt x="18563" y="91746"/>
                  </a:cubicBezTo>
                  <a:cubicBezTo>
                    <a:pt x="17238" y="92154"/>
                    <a:pt x="15963" y="92715"/>
                    <a:pt x="14739" y="93378"/>
                  </a:cubicBezTo>
                  <a:cubicBezTo>
                    <a:pt x="12903" y="94449"/>
                    <a:pt x="11220" y="95724"/>
                    <a:pt x="9741" y="97305"/>
                  </a:cubicBezTo>
                  <a:cubicBezTo>
                    <a:pt x="8262" y="98834"/>
                    <a:pt x="6987" y="100517"/>
                    <a:pt x="5916" y="102404"/>
                  </a:cubicBezTo>
                  <a:cubicBezTo>
                    <a:pt x="4794" y="104291"/>
                    <a:pt x="3876" y="106280"/>
                    <a:pt x="3162" y="108371"/>
                  </a:cubicBezTo>
                  <a:cubicBezTo>
                    <a:pt x="2397" y="110462"/>
                    <a:pt x="1785" y="112655"/>
                    <a:pt x="1377" y="114848"/>
                  </a:cubicBezTo>
                  <a:cubicBezTo>
                    <a:pt x="918" y="117041"/>
                    <a:pt x="612" y="119234"/>
                    <a:pt x="459" y="121478"/>
                  </a:cubicBezTo>
                  <a:cubicBezTo>
                    <a:pt x="306" y="123568"/>
                    <a:pt x="255" y="125710"/>
                    <a:pt x="357" y="127852"/>
                  </a:cubicBezTo>
                  <a:cubicBezTo>
                    <a:pt x="306" y="128107"/>
                    <a:pt x="255" y="128413"/>
                    <a:pt x="204" y="128719"/>
                  </a:cubicBezTo>
                  <a:cubicBezTo>
                    <a:pt x="102" y="129637"/>
                    <a:pt x="0" y="130555"/>
                    <a:pt x="51" y="131524"/>
                  </a:cubicBezTo>
                  <a:cubicBezTo>
                    <a:pt x="102" y="133462"/>
                    <a:pt x="357" y="135451"/>
                    <a:pt x="867" y="137338"/>
                  </a:cubicBezTo>
                  <a:cubicBezTo>
                    <a:pt x="1377" y="139327"/>
                    <a:pt x="2040" y="141265"/>
                    <a:pt x="2907" y="143101"/>
                  </a:cubicBezTo>
                  <a:cubicBezTo>
                    <a:pt x="3774" y="144987"/>
                    <a:pt x="4743" y="146823"/>
                    <a:pt x="5916" y="148557"/>
                  </a:cubicBezTo>
                  <a:cubicBezTo>
                    <a:pt x="6987" y="150189"/>
                    <a:pt x="8160" y="151770"/>
                    <a:pt x="9486" y="153249"/>
                  </a:cubicBezTo>
                  <a:cubicBezTo>
                    <a:pt x="10098" y="153861"/>
                    <a:pt x="10761" y="154575"/>
                    <a:pt x="11424" y="155187"/>
                  </a:cubicBezTo>
                  <a:cubicBezTo>
                    <a:pt x="11730" y="155442"/>
                    <a:pt x="12036" y="155748"/>
                    <a:pt x="12342" y="156003"/>
                  </a:cubicBezTo>
                  <a:cubicBezTo>
                    <a:pt x="12699" y="156309"/>
                    <a:pt x="13158" y="156666"/>
                    <a:pt x="13566" y="156972"/>
                  </a:cubicBezTo>
                  <a:cubicBezTo>
                    <a:pt x="17187" y="159777"/>
                    <a:pt x="21062" y="162276"/>
                    <a:pt x="25142" y="164418"/>
                  </a:cubicBezTo>
                  <a:cubicBezTo>
                    <a:pt x="29222" y="166560"/>
                    <a:pt x="33506" y="168344"/>
                    <a:pt x="37943" y="169823"/>
                  </a:cubicBezTo>
                  <a:cubicBezTo>
                    <a:pt x="42328" y="171251"/>
                    <a:pt x="46867" y="172322"/>
                    <a:pt x="51406" y="172985"/>
                  </a:cubicBezTo>
                  <a:cubicBezTo>
                    <a:pt x="53650" y="173342"/>
                    <a:pt x="55996" y="173546"/>
                    <a:pt x="58291" y="173699"/>
                  </a:cubicBezTo>
                  <a:cubicBezTo>
                    <a:pt x="59413" y="173750"/>
                    <a:pt x="60586" y="173750"/>
                    <a:pt x="61759" y="173801"/>
                  </a:cubicBezTo>
                  <a:cubicBezTo>
                    <a:pt x="62575" y="173801"/>
                    <a:pt x="63390" y="173801"/>
                    <a:pt x="64155" y="173852"/>
                  </a:cubicBezTo>
                  <a:cubicBezTo>
                    <a:pt x="65481" y="173852"/>
                    <a:pt x="66654" y="173903"/>
                    <a:pt x="67878" y="173903"/>
                  </a:cubicBezTo>
                  <a:cubicBezTo>
                    <a:pt x="68592" y="173903"/>
                    <a:pt x="69255" y="173903"/>
                    <a:pt x="69867" y="173852"/>
                  </a:cubicBezTo>
                  <a:cubicBezTo>
                    <a:pt x="71703" y="173852"/>
                    <a:pt x="73590" y="173546"/>
                    <a:pt x="75375" y="173087"/>
                  </a:cubicBezTo>
                  <a:cubicBezTo>
                    <a:pt x="75783" y="172985"/>
                    <a:pt x="76140" y="172832"/>
                    <a:pt x="76548" y="172679"/>
                  </a:cubicBezTo>
                  <a:cubicBezTo>
                    <a:pt x="76854" y="172526"/>
                    <a:pt x="77211" y="172322"/>
                    <a:pt x="77517" y="172169"/>
                  </a:cubicBezTo>
                  <a:cubicBezTo>
                    <a:pt x="77721" y="172016"/>
                    <a:pt x="77925" y="171863"/>
                    <a:pt x="78180" y="171710"/>
                  </a:cubicBezTo>
                  <a:cubicBezTo>
                    <a:pt x="78333" y="171557"/>
                    <a:pt x="78486" y="171404"/>
                    <a:pt x="78690" y="171251"/>
                  </a:cubicBezTo>
                  <a:cubicBezTo>
                    <a:pt x="78792" y="171149"/>
                    <a:pt x="78894" y="171047"/>
                    <a:pt x="78996" y="170894"/>
                  </a:cubicBezTo>
                  <a:lnTo>
                    <a:pt x="79098" y="170690"/>
                  </a:lnTo>
                  <a:cubicBezTo>
                    <a:pt x="79098" y="170639"/>
                    <a:pt x="79098" y="170588"/>
                    <a:pt x="79149" y="170537"/>
                  </a:cubicBezTo>
                  <a:cubicBezTo>
                    <a:pt x="79149" y="170537"/>
                    <a:pt x="79149" y="170537"/>
                    <a:pt x="79149" y="170486"/>
                  </a:cubicBezTo>
                  <a:cubicBezTo>
                    <a:pt x="79149" y="170435"/>
                    <a:pt x="79149" y="170384"/>
                    <a:pt x="79149" y="170333"/>
                  </a:cubicBezTo>
                  <a:cubicBezTo>
                    <a:pt x="79098" y="170231"/>
                    <a:pt x="79098" y="170180"/>
                    <a:pt x="79098" y="170129"/>
                  </a:cubicBezTo>
                  <a:cubicBezTo>
                    <a:pt x="79047" y="170027"/>
                    <a:pt x="78996" y="169925"/>
                    <a:pt x="78945" y="169874"/>
                  </a:cubicBezTo>
                  <a:cubicBezTo>
                    <a:pt x="78894" y="169772"/>
                    <a:pt x="78792" y="169721"/>
                    <a:pt x="78741" y="169670"/>
                  </a:cubicBezTo>
                  <a:lnTo>
                    <a:pt x="80832" y="169670"/>
                  </a:lnTo>
                  <a:cubicBezTo>
                    <a:pt x="81393" y="169619"/>
                    <a:pt x="81954" y="169568"/>
                    <a:pt x="82413" y="169517"/>
                  </a:cubicBezTo>
                  <a:cubicBezTo>
                    <a:pt x="82872" y="169466"/>
                    <a:pt x="83331" y="169364"/>
                    <a:pt x="83790" y="169262"/>
                  </a:cubicBezTo>
                  <a:cubicBezTo>
                    <a:pt x="83943" y="169211"/>
                    <a:pt x="84096" y="169109"/>
                    <a:pt x="84249" y="169058"/>
                  </a:cubicBezTo>
                  <a:cubicBezTo>
                    <a:pt x="84351" y="169007"/>
                    <a:pt x="84402" y="168956"/>
                    <a:pt x="84504" y="168905"/>
                  </a:cubicBezTo>
                  <a:cubicBezTo>
                    <a:pt x="84555" y="168854"/>
                    <a:pt x="84606" y="168803"/>
                    <a:pt x="84708" y="168701"/>
                  </a:cubicBezTo>
                  <a:cubicBezTo>
                    <a:pt x="84810" y="168599"/>
                    <a:pt x="84861" y="168446"/>
                    <a:pt x="84912" y="168293"/>
                  </a:cubicBezTo>
                  <a:cubicBezTo>
                    <a:pt x="84912" y="168242"/>
                    <a:pt x="84912" y="168140"/>
                    <a:pt x="84912" y="168089"/>
                  </a:cubicBezTo>
                  <a:cubicBezTo>
                    <a:pt x="84861" y="167988"/>
                    <a:pt x="84861" y="167937"/>
                    <a:pt x="84810" y="167886"/>
                  </a:cubicBezTo>
                  <a:cubicBezTo>
                    <a:pt x="84708" y="167631"/>
                    <a:pt x="84504" y="167478"/>
                    <a:pt x="84249" y="167376"/>
                  </a:cubicBezTo>
                  <a:cubicBezTo>
                    <a:pt x="84351" y="167274"/>
                    <a:pt x="84453" y="167172"/>
                    <a:pt x="84453" y="167070"/>
                  </a:cubicBezTo>
                  <a:cubicBezTo>
                    <a:pt x="84504" y="166917"/>
                    <a:pt x="84504" y="166764"/>
                    <a:pt x="84453" y="166662"/>
                  </a:cubicBezTo>
                  <a:cubicBezTo>
                    <a:pt x="84402" y="166407"/>
                    <a:pt x="84300" y="166152"/>
                    <a:pt x="84096" y="165948"/>
                  </a:cubicBezTo>
                  <a:cubicBezTo>
                    <a:pt x="83994" y="165846"/>
                    <a:pt x="83892" y="165744"/>
                    <a:pt x="83790" y="165642"/>
                  </a:cubicBezTo>
                  <a:cubicBezTo>
                    <a:pt x="83841" y="165540"/>
                    <a:pt x="83892" y="165387"/>
                    <a:pt x="83841" y="165285"/>
                  </a:cubicBezTo>
                  <a:cubicBezTo>
                    <a:pt x="83637" y="164775"/>
                    <a:pt x="83280" y="164316"/>
                    <a:pt x="82923" y="163908"/>
                  </a:cubicBezTo>
                  <a:cubicBezTo>
                    <a:pt x="82515" y="163500"/>
                    <a:pt x="82107" y="163143"/>
                    <a:pt x="81597" y="162837"/>
                  </a:cubicBezTo>
                  <a:cubicBezTo>
                    <a:pt x="80526" y="162225"/>
                    <a:pt x="79302" y="161868"/>
                    <a:pt x="78078" y="161664"/>
                  </a:cubicBezTo>
                  <a:cubicBezTo>
                    <a:pt x="77823" y="161613"/>
                    <a:pt x="77517" y="161562"/>
                    <a:pt x="77211" y="161511"/>
                  </a:cubicBezTo>
                  <a:cubicBezTo>
                    <a:pt x="77211" y="161511"/>
                    <a:pt x="77160" y="161460"/>
                    <a:pt x="77160" y="161460"/>
                  </a:cubicBezTo>
                  <a:cubicBezTo>
                    <a:pt x="76038" y="160695"/>
                    <a:pt x="74712" y="160287"/>
                    <a:pt x="73335" y="160287"/>
                  </a:cubicBezTo>
                  <a:cubicBezTo>
                    <a:pt x="74253" y="154677"/>
                    <a:pt x="74865" y="149628"/>
                    <a:pt x="75171" y="144936"/>
                  </a:cubicBezTo>
                  <a:cubicBezTo>
                    <a:pt x="75528" y="139684"/>
                    <a:pt x="75477" y="134431"/>
                    <a:pt x="75018" y="129229"/>
                  </a:cubicBezTo>
                  <a:cubicBezTo>
                    <a:pt x="74610" y="125302"/>
                    <a:pt x="73947" y="121427"/>
                    <a:pt x="72876" y="117653"/>
                  </a:cubicBezTo>
                  <a:lnTo>
                    <a:pt x="73029" y="117653"/>
                  </a:lnTo>
                  <a:cubicBezTo>
                    <a:pt x="74916" y="117551"/>
                    <a:pt x="76752" y="117143"/>
                    <a:pt x="78435" y="116378"/>
                  </a:cubicBezTo>
                  <a:cubicBezTo>
                    <a:pt x="79353" y="116021"/>
                    <a:pt x="80271" y="115562"/>
                    <a:pt x="81495" y="114950"/>
                  </a:cubicBezTo>
                  <a:cubicBezTo>
                    <a:pt x="82413" y="114491"/>
                    <a:pt x="83280" y="113981"/>
                    <a:pt x="84198" y="113522"/>
                  </a:cubicBezTo>
                  <a:lnTo>
                    <a:pt x="84351" y="113420"/>
                  </a:lnTo>
                  <a:lnTo>
                    <a:pt x="85626" y="112706"/>
                  </a:lnTo>
                  <a:cubicBezTo>
                    <a:pt x="86135" y="112451"/>
                    <a:pt x="86645" y="112196"/>
                    <a:pt x="87053" y="111992"/>
                  </a:cubicBezTo>
                  <a:lnTo>
                    <a:pt x="87461" y="111737"/>
                  </a:lnTo>
                  <a:cubicBezTo>
                    <a:pt x="88379" y="111278"/>
                    <a:pt x="89399" y="110819"/>
                    <a:pt x="90317" y="110309"/>
                  </a:cubicBezTo>
                  <a:cubicBezTo>
                    <a:pt x="92918" y="108983"/>
                    <a:pt x="94958" y="107912"/>
                    <a:pt x="96845" y="106841"/>
                  </a:cubicBezTo>
                  <a:cubicBezTo>
                    <a:pt x="99089" y="105566"/>
                    <a:pt x="101129" y="104291"/>
                    <a:pt x="103016" y="102914"/>
                  </a:cubicBezTo>
                  <a:cubicBezTo>
                    <a:pt x="104036" y="102251"/>
                    <a:pt x="105005" y="101486"/>
                    <a:pt x="105974" y="100721"/>
                  </a:cubicBezTo>
                  <a:cubicBezTo>
                    <a:pt x="106943" y="99956"/>
                    <a:pt x="107759" y="99242"/>
                    <a:pt x="108727" y="98375"/>
                  </a:cubicBezTo>
                  <a:cubicBezTo>
                    <a:pt x="110257" y="96897"/>
                    <a:pt x="111787" y="95367"/>
                    <a:pt x="113368" y="93582"/>
                  </a:cubicBezTo>
                  <a:cubicBezTo>
                    <a:pt x="114847" y="91899"/>
                    <a:pt x="116326" y="90063"/>
                    <a:pt x="117754" y="88125"/>
                  </a:cubicBezTo>
                  <a:cubicBezTo>
                    <a:pt x="120559" y="84300"/>
                    <a:pt x="123058" y="80271"/>
                    <a:pt x="125200" y="75987"/>
                  </a:cubicBezTo>
                  <a:cubicBezTo>
                    <a:pt x="127291" y="71857"/>
                    <a:pt x="128974" y="67471"/>
                    <a:pt x="130249" y="62983"/>
                  </a:cubicBezTo>
                  <a:cubicBezTo>
                    <a:pt x="130708" y="61198"/>
                    <a:pt x="131167" y="59362"/>
                    <a:pt x="131523" y="57271"/>
                  </a:cubicBezTo>
                  <a:cubicBezTo>
                    <a:pt x="131829" y="55435"/>
                    <a:pt x="132084" y="53548"/>
                    <a:pt x="132237" y="51763"/>
                  </a:cubicBezTo>
                  <a:cubicBezTo>
                    <a:pt x="132441" y="49775"/>
                    <a:pt x="132492" y="47786"/>
                    <a:pt x="132390" y="45797"/>
                  </a:cubicBezTo>
                  <a:cubicBezTo>
                    <a:pt x="132339" y="44879"/>
                    <a:pt x="132237" y="43910"/>
                    <a:pt x="132084" y="42992"/>
                  </a:cubicBezTo>
                  <a:cubicBezTo>
                    <a:pt x="131931" y="42125"/>
                    <a:pt x="131727" y="41258"/>
                    <a:pt x="131422" y="40442"/>
                  </a:cubicBezTo>
                  <a:cubicBezTo>
                    <a:pt x="131218" y="39779"/>
                    <a:pt x="130963" y="39167"/>
                    <a:pt x="130606" y="38606"/>
                  </a:cubicBezTo>
                  <a:cubicBezTo>
                    <a:pt x="130606" y="38249"/>
                    <a:pt x="130606" y="37892"/>
                    <a:pt x="130555" y="37586"/>
                  </a:cubicBezTo>
                  <a:lnTo>
                    <a:pt x="130555" y="37382"/>
                  </a:lnTo>
                  <a:cubicBezTo>
                    <a:pt x="130555" y="36719"/>
                    <a:pt x="130555" y="36107"/>
                    <a:pt x="130504" y="35546"/>
                  </a:cubicBezTo>
                  <a:cubicBezTo>
                    <a:pt x="130504" y="34118"/>
                    <a:pt x="130351" y="32690"/>
                    <a:pt x="130096" y="31313"/>
                  </a:cubicBezTo>
                  <a:cubicBezTo>
                    <a:pt x="129994" y="30701"/>
                    <a:pt x="129841" y="30038"/>
                    <a:pt x="129637" y="29477"/>
                  </a:cubicBezTo>
                  <a:cubicBezTo>
                    <a:pt x="129484" y="28916"/>
                    <a:pt x="129229" y="28406"/>
                    <a:pt x="128923" y="27999"/>
                  </a:cubicBezTo>
                  <a:cubicBezTo>
                    <a:pt x="128770" y="27744"/>
                    <a:pt x="128566" y="27591"/>
                    <a:pt x="128362" y="27438"/>
                  </a:cubicBezTo>
                  <a:cubicBezTo>
                    <a:pt x="128107" y="27285"/>
                    <a:pt x="127852" y="27183"/>
                    <a:pt x="127597" y="27132"/>
                  </a:cubicBezTo>
                  <a:lnTo>
                    <a:pt x="127291" y="27132"/>
                  </a:lnTo>
                  <a:cubicBezTo>
                    <a:pt x="127138" y="27132"/>
                    <a:pt x="127036" y="27183"/>
                    <a:pt x="126934" y="27234"/>
                  </a:cubicBezTo>
                  <a:cubicBezTo>
                    <a:pt x="126730" y="27387"/>
                    <a:pt x="126577" y="27540"/>
                    <a:pt x="126424" y="27744"/>
                  </a:cubicBezTo>
                  <a:cubicBezTo>
                    <a:pt x="126322" y="27846"/>
                    <a:pt x="126220" y="27999"/>
                    <a:pt x="126169" y="28152"/>
                  </a:cubicBezTo>
                  <a:cubicBezTo>
                    <a:pt x="126067" y="28355"/>
                    <a:pt x="125965" y="28559"/>
                    <a:pt x="125863" y="28763"/>
                  </a:cubicBezTo>
                  <a:cubicBezTo>
                    <a:pt x="125812" y="28916"/>
                    <a:pt x="125761" y="29069"/>
                    <a:pt x="125710" y="29273"/>
                  </a:cubicBezTo>
                  <a:lnTo>
                    <a:pt x="125710" y="28916"/>
                  </a:lnTo>
                  <a:cubicBezTo>
                    <a:pt x="125812" y="27642"/>
                    <a:pt x="125608" y="26418"/>
                    <a:pt x="125047" y="25296"/>
                  </a:cubicBezTo>
                  <a:cubicBezTo>
                    <a:pt x="124996" y="25194"/>
                    <a:pt x="124945" y="25143"/>
                    <a:pt x="124894" y="25143"/>
                  </a:cubicBezTo>
                  <a:lnTo>
                    <a:pt x="124690" y="25143"/>
                  </a:lnTo>
                  <a:cubicBezTo>
                    <a:pt x="124639" y="25143"/>
                    <a:pt x="124588" y="25194"/>
                    <a:pt x="124537" y="25194"/>
                  </a:cubicBezTo>
                  <a:cubicBezTo>
                    <a:pt x="124027" y="25551"/>
                    <a:pt x="123568" y="26061"/>
                    <a:pt x="123262" y="26622"/>
                  </a:cubicBezTo>
                  <a:cubicBezTo>
                    <a:pt x="122905" y="27234"/>
                    <a:pt x="122599" y="27846"/>
                    <a:pt x="122395" y="28559"/>
                  </a:cubicBezTo>
                  <a:cubicBezTo>
                    <a:pt x="122038" y="29630"/>
                    <a:pt x="121783" y="30752"/>
                    <a:pt x="121579" y="31874"/>
                  </a:cubicBezTo>
                  <a:cubicBezTo>
                    <a:pt x="121528" y="31364"/>
                    <a:pt x="121477" y="30905"/>
                    <a:pt x="121426" y="30497"/>
                  </a:cubicBezTo>
                  <a:cubicBezTo>
                    <a:pt x="121375" y="29885"/>
                    <a:pt x="121324" y="29324"/>
                    <a:pt x="121171" y="28712"/>
                  </a:cubicBezTo>
                  <a:cubicBezTo>
                    <a:pt x="121120" y="28457"/>
                    <a:pt x="121018" y="28203"/>
                    <a:pt x="120916" y="27948"/>
                  </a:cubicBezTo>
                  <a:cubicBezTo>
                    <a:pt x="120865" y="27693"/>
                    <a:pt x="120763" y="27489"/>
                    <a:pt x="120610" y="27285"/>
                  </a:cubicBezTo>
                  <a:cubicBezTo>
                    <a:pt x="120508" y="27081"/>
                    <a:pt x="120355" y="26928"/>
                    <a:pt x="120151" y="26775"/>
                  </a:cubicBezTo>
                  <a:cubicBezTo>
                    <a:pt x="119998" y="26673"/>
                    <a:pt x="119794" y="26571"/>
                    <a:pt x="119539" y="26520"/>
                  </a:cubicBezTo>
                  <a:lnTo>
                    <a:pt x="119437" y="26520"/>
                  </a:lnTo>
                  <a:cubicBezTo>
                    <a:pt x="119233" y="26520"/>
                    <a:pt x="119080" y="26571"/>
                    <a:pt x="118927" y="26622"/>
                  </a:cubicBezTo>
                  <a:cubicBezTo>
                    <a:pt x="118876" y="26673"/>
                    <a:pt x="118774" y="26724"/>
                    <a:pt x="118672" y="26775"/>
                  </a:cubicBezTo>
                  <a:cubicBezTo>
                    <a:pt x="118621" y="26826"/>
                    <a:pt x="118570" y="26877"/>
                    <a:pt x="118468" y="26979"/>
                  </a:cubicBezTo>
                  <a:cubicBezTo>
                    <a:pt x="118417" y="27030"/>
                    <a:pt x="118366" y="27132"/>
                    <a:pt x="118264" y="27234"/>
                  </a:cubicBezTo>
                  <a:cubicBezTo>
                    <a:pt x="118213" y="27336"/>
                    <a:pt x="118162" y="27438"/>
                    <a:pt x="118111" y="27540"/>
                  </a:cubicBezTo>
                  <a:cubicBezTo>
                    <a:pt x="118009" y="27744"/>
                    <a:pt x="117907" y="27999"/>
                    <a:pt x="117856" y="28203"/>
                  </a:cubicBezTo>
                  <a:cubicBezTo>
                    <a:pt x="117754" y="28457"/>
                    <a:pt x="117703" y="28763"/>
                    <a:pt x="117652" y="29018"/>
                  </a:cubicBezTo>
                  <a:cubicBezTo>
                    <a:pt x="117550" y="28712"/>
                    <a:pt x="117448" y="28457"/>
                    <a:pt x="117295" y="28203"/>
                  </a:cubicBezTo>
                  <a:cubicBezTo>
                    <a:pt x="117142" y="28050"/>
                    <a:pt x="117040" y="27948"/>
                    <a:pt x="116836" y="27846"/>
                  </a:cubicBezTo>
                  <a:cubicBezTo>
                    <a:pt x="116768" y="27846"/>
                    <a:pt x="116700" y="27823"/>
                    <a:pt x="116632" y="27823"/>
                  </a:cubicBezTo>
                  <a:cubicBezTo>
                    <a:pt x="116598" y="27823"/>
                    <a:pt x="116564" y="27829"/>
                    <a:pt x="116530" y="27846"/>
                  </a:cubicBezTo>
                  <a:cubicBezTo>
                    <a:pt x="116513" y="27829"/>
                    <a:pt x="116490" y="27823"/>
                    <a:pt x="116464" y="27823"/>
                  </a:cubicBezTo>
                  <a:cubicBezTo>
                    <a:pt x="116411" y="27823"/>
                    <a:pt x="116343" y="27846"/>
                    <a:pt x="116275" y="27846"/>
                  </a:cubicBezTo>
                  <a:cubicBezTo>
                    <a:pt x="116020" y="27948"/>
                    <a:pt x="115816" y="28050"/>
                    <a:pt x="115612" y="28203"/>
                  </a:cubicBezTo>
                  <a:cubicBezTo>
                    <a:pt x="115459" y="28355"/>
                    <a:pt x="115255" y="28559"/>
                    <a:pt x="115102" y="28763"/>
                  </a:cubicBezTo>
                  <a:cubicBezTo>
                    <a:pt x="114949" y="28967"/>
                    <a:pt x="114847" y="29222"/>
                    <a:pt x="114745" y="29477"/>
                  </a:cubicBezTo>
                  <a:cubicBezTo>
                    <a:pt x="114643" y="29732"/>
                    <a:pt x="114541" y="29987"/>
                    <a:pt x="114490" y="30242"/>
                  </a:cubicBezTo>
                  <a:cubicBezTo>
                    <a:pt x="114337" y="30854"/>
                    <a:pt x="114286" y="31517"/>
                    <a:pt x="114235" y="32180"/>
                  </a:cubicBezTo>
                  <a:cubicBezTo>
                    <a:pt x="114235" y="33302"/>
                    <a:pt x="114286" y="34424"/>
                    <a:pt x="114388" y="35597"/>
                  </a:cubicBezTo>
                  <a:cubicBezTo>
                    <a:pt x="114388" y="35954"/>
                    <a:pt x="114439" y="36362"/>
                    <a:pt x="114490" y="36719"/>
                  </a:cubicBezTo>
                  <a:cubicBezTo>
                    <a:pt x="114541" y="37280"/>
                    <a:pt x="114592" y="37841"/>
                    <a:pt x="114643" y="38402"/>
                  </a:cubicBezTo>
                  <a:lnTo>
                    <a:pt x="114643" y="39218"/>
                  </a:lnTo>
                  <a:lnTo>
                    <a:pt x="114643" y="40799"/>
                  </a:lnTo>
                  <a:lnTo>
                    <a:pt x="114643" y="44012"/>
                  </a:lnTo>
                  <a:cubicBezTo>
                    <a:pt x="114643" y="45338"/>
                    <a:pt x="114541" y="46715"/>
                    <a:pt x="114490" y="47990"/>
                  </a:cubicBezTo>
                  <a:cubicBezTo>
                    <a:pt x="114439" y="48041"/>
                    <a:pt x="114388" y="48143"/>
                    <a:pt x="114388" y="48245"/>
                  </a:cubicBezTo>
                  <a:lnTo>
                    <a:pt x="114388" y="49214"/>
                  </a:lnTo>
                  <a:lnTo>
                    <a:pt x="114388" y="49775"/>
                  </a:lnTo>
                  <a:cubicBezTo>
                    <a:pt x="114388" y="49928"/>
                    <a:pt x="114388" y="50132"/>
                    <a:pt x="114337" y="50336"/>
                  </a:cubicBezTo>
                  <a:cubicBezTo>
                    <a:pt x="114184" y="52375"/>
                    <a:pt x="113980" y="54262"/>
                    <a:pt x="113623" y="56098"/>
                  </a:cubicBezTo>
                  <a:cubicBezTo>
                    <a:pt x="113317" y="57934"/>
                    <a:pt x="112807" y="59872"/>
                    <a:pt x="112246" y="61861"/>
                  </a:cubicBezTo>
                  <a:cubicBezTo>
                    <a:pt x="112246" y="61963"/>
                    <a:pt x="112195" y="62065"/>
                    <a:pt x="112144" y="62218"/>
                  </a:cubicBezTo>
                  <a:cubicBezTo>
                    <a:pt x="111430" y="64717"/>
                    <a:pt x="110512" y="67318"/>
                    <a:pt x="109390" y="70072"/>
                  </a:cubicBezTo>
                  <a:cubicBezTo>
                    <a:pt x="109339" y="70123"/>
                    <a:pt x="109339" y="70174"/>
                    <a:pt x="109339" y="70276"/>
                  </a:cubicBezTo>
                  <a:cubicBezTo>
                    <a:pt x="108524" y="72010"/>
                    <a:pt x="107555" y="73744"/>
                    <a:pt x="106535" y="75426"/>
                  </a:cubicBezTo>
                  <a:lnTo>
                    <a:pt x="106586" y="75375"/>
                  </a:lnTo>
                  <a:lnTo>
                    <a:pt x="106586" y="75375"/>
                  </a:lnTo>
                  <a:cubicBezTo>
                    <a:pt x="104189" y="79251"/>
                    <a:pt x="101333" y="82770"/>
                    <a:pt x="98018" y="85932"/>
                  </a:cubicBezTo>
                  <a:lnTo>
                    <a:pt x="98018" y="85983"/>
                  </a:lnTo>
                  <a:cubicBezTo>
                    <a:pt x="95060" y="88788"/>
                    <a:pt x="91745" y="91185"/>
                    <a:pt x="88175" y="93174"/>
                  </a:cubicBezTo>
                  <a:cubicBezTo>
                    <a:pt x="84912" y="94959"/>
                    <a:pt x="81444" y="96336"/>
                    <a:pt x="77823" y="97305"/>
                  </a:cubicBezTo>
                  <a:cubicBezTo>
                    <a:pt x="76038" y="97713"/>
                    <a:pt x="74253" y="98070"/>
                    <a:pt x="72417" y="98273"/>
                  </a:cubicBezTo>
                  <a:cubicBezTo>
                    <a:pt x="70836" y="98426"/>
                    <a:pt x="69255" y="98528"/>
                    <a:pt x="67674" y="98528"/>
                  </a:cubicBezTo>
                  <a:lnTo>
                    <a:pt x="66807" y="98528"/>
                  </a:lnTo>
                  <a:cubicBezTo>
                    <a:pt x="66297" y="98528"/>
                    <a:pt x="65736" y="98528"/>
                    <a:pt x="65175" y="98477"/>
                  </a:cubicBezTo>
                  <a:cubicBezTo>
                    <a:pt x="64614" y="98375"/>
                    <a:pt x="64206" y="98375"/>
                    <a:pt x="63594" y="98324"/>
                  </a:cubicBezTo>
                  <a:cubicBezTo>
                    <a:pt x="63085" y="98019"/>
                    <a:pt x="62575" y="97662"/>
                    <a:pt x="62116" y="97254"/>
                  </a:cubicBezTo>
                  <a:cubicBezTo>
                    <a:pt x="61555" y="96744"/>
                    <a:pt x="60994" y="96183"/>
                    <a:pt x="60586" y="95571"/>
                  </a:cubicBezTo>
                  <a:cubicBezTo>
                    <a:pt x="60178" y="94959"/>
                    <a:pt x="59872" y="94296"/>
                    <a:pt x="59617" y="93633"/>
                  </a:cubicBezTo>
                  <a:cubicBezTo>
                    <a:pt x="59362" y="92766"/>
                    <a:pt x="59158" y="91899"/>
                    <a:pt x="59056" y="90981"/>
                  </a:cubicBezTo>
                  <a:cubicBezTo>
                    <a:pt x="59005" y="90216"/>
                    <a:pt x="59005" y="89502"/>
                    <a:pt x="59056" y="88737"/>
                  </a:cubicBezTo>
                  <a:cubicBezTo>
                    <a:pt x="59872" y="88635"/>
                    <a:pt x="60688" y="88482"/>
                    <a:pt x="61555" y="88278"/>
                  </a:cubicBezTo>
                  <a:cubicBezTo>
                    <a:pt x="62983" y="87972"/>
                    <a:pt x="64359" y="87666"/>
                    <a:pt x="65787" y="87258"/>
                  </a:cubicBezTo>
                  <a:cubicBezTo>
                    <a:pt x="68643" y="86442"/>
                    <a:pt x="71397" y="85422"/>
                    <a:pt x="74049" y="84198"/>
                  </a:cubicBezTo>
                  <a:cubicBezTo>
                    <a:pt x="76752" y="82974"/>
                    <a:pt x="79251" y="81444"/>
                    <a:pt x="81546" y="79659"/>
                  </a:cubicBezTo>
                  <a:cubicBezTo>
                    <a:pt x="81903" y="79404"/>
                    <a:pt x="82260" y="79098"/>
                    <a:pt x="82617" y="78843"/>
                  </a:cubicBezTo>
                  <a:cubicBezTo>
                    <a:pt x="84810" y="77160"/>
                    <a:pt x="86696" y="75120"/>
                    <a:pt x="88277" y="72826"/>
                  </a:cubicBezTo>
                  <a:cubicBezTo>
                    <a:pt x="92816" y="66553"/>
                    <a:pt x="95927" y="59107"/>
                    <a:pt x="94958" y="51305"/>
                  </a:cubicBezTo>
                  <a:cubicBezTo>
                    <a:pt x="94448" y="47378"/>
                    <a:pt x="93275" y="43553"/>
                    <a:pt x="92306" y="39677"/>
                  </a:cubicBezTo>
                  <a:cubicBezTo>
                    <a:pt x="91031" y="34577"/>
                    <a:pt x="90164" y="29426"/>
                    <a:pt x="89246" y="24225"/>
                  </a:cubicBezTo>
                  <a:cubicBezTo>
                    <a:pt x="89042" y="22950"/>
                    <a:pt x="88787" y="21675"/>
                    <a:pt x="88430" y="20400"/>
                  </a:cubicBezTo>
                  <a:cubicBezTo>
                    <a:pt x="87971" y="19074"/>
                    <a:pt x="87410" y="17748"/>
                    <a:pt x="86747" y="16524"/>
                  </a:cubicBezTo>
                  <a:lnTo>
                    <a:pt x="85269" y="13209"/>
                  </a:lnTo>
                  <a:cubicBezTo>
                    <a:pt x="83586" y="9588"/>
                    <a:pt x="80475" y="7140"/>
                    <a:pt x="77211" y="4947"/>
                  </a:cubicBezTo>
                  <a:cubicBezTo>
                    <a:pt x="75528" y="3775"/>
                    <a:pt x="73692" y="2806"/>
                    <a:pt x="71856" y="2041"/>
                  </a:cubicBezTo>
                  <a:cubicBezTo>
                    <a:pt x="70989" y="1684"/>
                    <a:pt x="70122" y="1378"/>
                    <a:pt x="69306" y="1123"/>
                  </a:cubicBezTo>
                  <a:cubicBezTo>
                    <a:pt x="68337" y="817"/>
                    <a:pt x="67317" y="613"/>
                    <a:pt x="66348" y="460"/>
                  </a:cubicBezTo>
                  <a:cubicBezTo>
                    <a:pt x="64461" y="154"/>
                    <a:pt x="62524" y="1"/>
                    <a:pt x="60586" y="1"/>
                  </a:cubicBez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1779000" y="3254883"/>
              <a:ext cx="373610" cy="338101"/>
            </a:xfrm>
            <a:custGeom>
              <a:avLst/>
              <a:gdLst/>
              <a:ahLst/>
              <a:cxnLst/>
              <a:rect l="l" t="t" r="r" b="b"/>
              <a:pathLst>
                <a:path w="30039" h="27184" extrusionOk="0">
                  <a:moveTo>
                    <a:pt x="11628" y="0"/>
                  </a:moveTo>
                  <a:cubicBezTo>
                    <a:pt x="10914" y="0"/>
                    <a:pt x="10200" y="102"/>
                    <a:pt x="9486" y="204"/>
                  </a:cubicBezTo>
                  <a:cubicBezTo>
                    <a:pt x="8670" y="357"/>
                    <a:pt x="7854" y="561"/>
                    <a:pt x="7038" y="867"/>
                  </a:cubicBezTo>
                  <a:cubicBezTo>
                    <a:pt x="6171" y="1122"/>
                    <a:pt x="5355" y="1428"/>
                    <a:pt x="4590" y="1836"/>
                  </a:cubicBezTo>
                  <a:cubicBezTo>
                    <a:pt x="3825" y="2193"/>
                    <a:pt x="3111" y="2652"/>
                    <a:pt x="2448" y="3111"/>
                  </a:cubicBezTo>
                  <a:cubicBezTo>
                    <a:pt x="2091" y="3315"/>
                    <a:pt x="1836" y="3570"/>
                    <a:pt x="1530" y="3825"/>
                  </a:cubicBezTo>
                  <a:cubicBezTo>
                    <a:pt x="1224" y="4131"/>
                    <a:pt x="918" y="4437"/>
                    <a:pt x="663" y="4794"/>
                  </a:cubicBezTo>
                  <a:cubicBezTo>
                    <a:pt x="459" y="5151"/>
                    <a:pt x="255" y="5559"/>
                    <a:pt x="153" y="5967"/>
                  </a:cubicBezTo>
                  <a:cubicBezTo>
                    <a:pt x="51" y="6375"/>
                    <a:pt x="0" y="6834"/>
                    <a:pt x="0" y="7242"/>
                  </a:cubicBezTo>
                  <a:cubicBezTo>
                    <a:pt x="51" y="8160"/>
                    <a:pt x="204" y="9078"/>
                    <a:pt x="459" y="9945"/>
                  </a:cubicBezTo>
                  <a:cubicBezTo>
                    <a:pt x="765" y="11373"/>
                    <a:pt x="1224" y="13005"/>
                    <a:pt x="1734" y="14636"/>
                  </a:cubicBezTo>
                  <a:cubicBezTo>
                    <a:pt x="2142" y="15911"/>
                    <a:pt x="2652" y="17135"/>
                    <a:pt x="3315" y="18308"/>
                  </a:cubicBezTo>
                  <a:cubicBezTo>
                    <a:pt x="3927" y="19379"/>
                    <a:pt x="4692" y="20348"/>
                    <a:pt x="5559" y="21215"/>
                  </a:cubicBezTo>
                  <a:cubicBezTo>
                    <a:pt x="6069" y="21674"/>
                    <a:pt x="6528" y="22082"/>
                    <a:pt x="7089" y="22490"/>
                  </a:cubicBezTo>
                  <a:cubicBezTo>
                    <a:pt x="7650" y="22847"/>
                    <a:pt x="8262" y="23255"/>
                    <a:pt x="8874" y="23561"/>
                  </a:cubicBezTo>
                  <a:cubicBezTo>
                    <a:pt x="10353" y="24326"/>
                    <a:pt x="11883" y="24887"/>
                    <a:pt x="13464" y="25346"/>
                  </a:cubicBezTo>
                  <a:cubicBezTo>
                    <a:pt x="15453" y="25907"/>
                    <a:pt x="17442" y="26366"/>
                    <a:pt x="19482" y="26621"/>
                  </a:cubicBezTo>
                  <a:cubicBezTo>
                    <a:pt x="20654" y="26774"/>
                    <a:pt x="21878" y="26876"/>
                    <a:pt x="23051" y="26876"/>
                  </a:cubicBezTo>
                  <a:lnTo>
                    <a:pt x="23459" y="26876"/>
                  </a:lnTo>
                  <a:cubicBezTo>
                    <a:pt x="24479" y="26876"/>
                    <a:pt x="25499" y="26825"/>
                    <a:pt x="26519" y="26672"/>
                  </a:cubicBezTo>
                  <a:lnTo>
                    <a:pt x="26519" y="26672"/>
                  </a:lnTo>
                  <a:cubicBezTo>
                    <a:pt x="26468" y="26825"/>
                    <a:pt x="26468" y="27029"/>
                    <a:pt x="26621" y="27131"/>
                  </a:cubicBezTo>
                  <a:cubicBezTo>
                    <a:pt x="26675" y="27167"/>
                    <a:pt x="26736" y="27184"/>
                    <a:pt x="26796" y="27184"/>
                  </a:cubicBezTo>
                  <a:cubicBezTo>
                    <a:pt x="26906" y="27184"/>
                    <a:pt x="27014" y="27128"/>
                    <a:pt x="27080" y="27029"/>
                  </a:cubicBezTo>
                  <a:cubicBezTo>
                    <a:pt x="27998" y="25754"/>
                    <a:pt x="28763" y="24326"/>
                    <a:pt x="29222" y="22847"/>
                  </a:cubicBezTo>
                  <a:cubicBezTo>
                    <a:pt x="29681" y="21470"/>
                    <a:pt x="29936" y="19991"/>
                    <a:pt x="29987" y="18512"/>
                  </a:cubicBezTo>
                  <a:cubicBezTo>
                    <a:pt x="30038" y="15605"/>
                    <a:pt x="29324" y="12750"/>
                    <a:pt x="27947" y="10251"/>
                  </a:cubicBezTo>
                  <a:cubicBezTo>
                    <a:pt x="26519" y="7650"/>
                    <a:pt x="24581" y="5355"/>
                    <a:pt x="22184" y="3621"/>
                  </a:cubicBezTo>
                  <a:cubicBezTo>
                    <a:pt x="21011" y="2754"/>
                    <a:pt x="19685" y="1989"/>
                    <a:pt x="18309" y="1428"/>
                  </a:cubicBezTo>
                  <a:cubicBezTo>
                    <a:pt x="16932" y="816"/>
                    <a:pt x="15504" y="408"/>
                    <a:pt x="14025" y="204"/>
                  </a:cubicBezTo>
                  <a:cubicBezTo>
                    <a:pt x="13260" y="51"/>
                    <a:pt x="12546" y="0"/>
                    <a:pt x="1178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2152598" y="2970089"/>
              <a:ext cx="83729" cy="74215"/>
            </a:xfrm>
            <a:custGeom>
              <a:avLst/>
              <a:gdLst/>
              <a:ahLst/>
              <a:cxnLst/>
              <a:rect l="l" t="t" r="r" b="b"/>
              <a:pathLst>
                <a:path w="6732" h="5967" extrusionOk="0">
                  <a:moveTo>
                    <a:pt x="3723" y="0"/>
                  </a:moveTo>
                  <a:cubicBezTo>
                    <a:pt x="3519" y="0"/>
                    <a:pt x="3264" y="0"/>
                    <a:pt x="3060" y="51"/>
                  </a:cubicBezTo>
                  <a:cubicBezTo>
                    <a:pt x="2805" y="102"/>
                    <a:pt x="2550" y="153"/>
                    <a:pt x="2346" y="255"/>
                  </a:cubicBezTo>
                  <a:cubicBezTo>
                    <a:pt x="2142" y="306"/>
                    <a:pt x="1989" y="408"/>
                    <a:pt x="1785" y="510"/>
                  </a:cubicBezTo>
                  <a:cubicBezTo>
                    <a:pt x="1581" y="612"/>
                    <a:pt x="1377" y="765"/>
                    <a:pt x="1224" y="918"/>
                  </a:cubicBezTo>
                  <a:cubicBezTo>
                    <a:pt x="1020" y="1071"/>
                    <a:pt x="816" y="1275"/>
                    <a:pt x="663" y="1479"/>
                  </a:cubicBezTo>
                  <a:cubicBezTo>
                    <a:pt x="408" y="1785"/>
                    <a:pt x="204" y="2142"/>
                    <a:pt x="102" y="2550"/>
                  </a:cubicBezTo>
                  <a:cubicBezTo>
                    <a:pt x="51" y="2805"/>
                    <a:pt x="0" y="3009"/>
                    <a:pt x="0" y="3264"/>
                  </a:cubicBezTo>
                  <a:cubicBezTo>
                    <a:pt x="0" y="3417"/>
                    <a:pt x="51" y="3570"/>
                    <a:pt x="51" y="3723"/>
                  </a:cubicBezTo>
                  <a:cubicBezTo>
                    <a:pt x="102" y="3876"/>
                    <a:pt x="153" y="4029"/>
                    <a:pt x="204" y="4182"/>
                  </a:cubicBezTo>
                  <a:cubicBezTo>
                    <a:pt x="357" y="4641"/>
                    <a:pt x="663" y="5049"/>
                    <a:pt x="1071" y="5355"/>
                  </a:cubicBezTo>
                  <a:cubicBezTo>
                    <a:pt x="1224" y="5508"/>
                    <a:pt x="1428" y="5610"/>
                    <a:pt x="1632" y="5712"/>
                  </a:cubicBezTo>
                  <a:cubicBezTo>
                    <a:pt x="1785" y="5763"/>
                    <a:pt x="1938" y="5814"/>
                    <a:pt x="2091" y="5865"/>
                  </a:cubicBezTo>
                  <a:cubicBezTo>
                    <a:pt x="2295" y="5916"/>
                    <a:pt x="2550" y="5916"/>
                    <a:pt x="2754" y="5967"/>
                  </a:cubicBezTo>
                  <a:cubicBezTo>
                    <a:pt x="3009" y="5967"/>
                    <a:pt x="3213" y="5916"/>
                    <a:pt x="3468" y="5865"/>
                  </a:cubicBezTo>
                  <a:cubicBezTo>
                    <a:pt x="3570" y="5865"/>
                    <a:pt x="3621" y="5865"/>
                    <a:pt x="3723" y="5814"/>
                  </a:cubicBezTo>
                  <a:cubicBezTo>
                    <a:pt x="3825" y="5839"/>
                    <a:pt x="3914" y="5852"/>
                    <a:pt x="4003" y="5852"/>
                  </a:cubicBezTo>
                  <a:cubicBezTo>
                    <a:pt x="4093" y="5852"/>
                    <a:pt x="4182" y="5839"/>
                    <a:pt x="4284" y="5814"/>
                  </a:cubicBezTo>
                  <a:cubicBezTo>
                    <a:pt x="4488" y="5814"/>
                    <a:pt x="4743" y="5712"/>
                    <a:pt x="4947" y="5610"/>
                  </a:cubicBezTo>
                  <a:cubicBezTo>
                    <a:pt x="5202" y="5508"/>
                    <a:pt x="5355" y="5406"/>
                    <a:pt x="5559" y="5253"/>
                  </a:cubicBezTo>
                  <a:cubicBezTo>
                    <a:pt x="5763" y="5100"/>
                    <a:pt x="5916" y="4896"/>
                    <a:pt x="6120" y="4743"/>
                  </a:cubicBezTo>
                  <a:cubicBezTo>
                    <a:pt x="6222" y="4539"/>
                    <a:pt x="6324" y="4335"/>
                    <a:pt x="6426" y="4131"/>
                  </a:cubicBezTo>
                  <a:cubicBezTo>
                    <a:pt x="6528" y="3927"/>
                    <a:pt x="6579" y="3774"/>
                    <a:pt x="6630" y="3621"/>
                  </a:cubicBezTo>
                  <a:cubicBezTo>
                    <a:pt x="6681" y="3366"/>
                    <a:pt x="6732" y="3111"/>
                    <a:pt x="6732" y="2907"/>
                  </a:cubicBezTo>
                  <a:cubicBezTo>
                    <a:pt x="6732" y="2652"/>
                    <a:pt x="6681" y="2397"/>
                    <a:pt x="6630" y="2142"/>
                  </a:cubicBezTo>
                  <a:cubicBezTo>
                    <a:pt x="6477" y="1632"/>
                    <a:pt x="6222" y="1173"/>
                    <a:pt x="5865" y="816"/>
                  </a:cubicBezTo>
                  <a:cubicBezTo>
                    <a:pt x="5661" y="663"/>
                    <a:pt x="5457" y="510"/>
                    <a:pt x="5253" y="357"/>
                  </a:cubicBezTo>
                  <a:cubicBezTo>
                    <a:pt x="4998" y="255"/>
                    <a:pt x="4794" y="153"/>
                    <a:pt x="4539" y="102"/>
                  </a:cubicBezTo>
                  <a:cubicBezTo>
                    <a:pt x="4284" y="0"/>
                    <a:pt x="4080" y="0"/>
                    <a:pt x="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2599763" y="2919978"/>
              <a:ext cx="57101" cy="56466"/>
            </a:xfrm>
            <a:custGeom>
              <a:avLst/>
              <a:gdLst/>
              <a:ahLst/>
              <a:cxnLst/>
              <a:rect l="l" t="t" r="r" b="b"/>
              <a:pathLst>
                <a:path w="4591" h="4540" extrusionOk="0">
                  <a:moveTo>
                    <a:pt x="1428" y="0"/>
                  </a:moveTo>
                  <a:cubicBezTo>
                    <a:pt x="1275" y="0"/>
                    <a:pt x="1122" y="51"/>
                    <a:pt x="969" y="153"/>
                  </a:cubicBezTo>
                  <a:cubicBezTo>
                    <a:pt x="816" y="204"/>
                    <a:pt x="714" y="306"/>
                    <a:pt x="612" y="408"/>
                  </a:cubicBezTo>
                  <a:cubicBezTo>
                    <a:pt x="357" y="612"/>
                    <a:pt x="204" y="867"/>
                    <a:pt x="102" y="1173"/>
                  </a:cubicBezTo>
                  <a:cubicBezTo>
                    <a:pt x="51" y="1326"/>
                    <a:pt x="51" y="1479"/>
                    <a:pt x="0" y="1632"/>
                  </a:cubicBezTo>
                  <a:cubicBezTo>
                    <a:pt x="0" y="1836"/>
                    <a:pt x="0" y="1989"/>
                    <a:pt x="0" y="2193"/>
                  </a:cubicBezTo>
                  <a:cubicBezTo>
                    <a:pt x="51" y="2448"/>
                    <a:pt x="153" y="2754"/>
                    <a:pt x="255" y="3009"/>
                  </a:cubicBezTo>
                  <a:cubicBezTo>
                    <a:pt x="357" y="3264"/>
                    <a:pt x="510" y="3519"/>
                    <a:pt x="663" y="3723"/>
                  </a:cubicBezTo>
                  <a:cubicBezTo>
                    <a:pt x="714" y="3825"/>
                    <a:pt x="816" y="3876"/>
                    <a:pt x="867" y="3927"/>
                  </a:cubicBezTo>
                  <a:cubicBezTo>
                    <a:pt x="1020" y="4080"/>
                    <a:pt x="1122" y="4182"/>
                    <a:pt x="1275" y="4284"/>
                  </a:cubicBezTo>
                  <a:cubicBezTo>
                    <a:pt x="1581" y="4437"/>
                    <a:pt x="1887" y="4539"/>
                    <a:pt x="2193" y="4539"/>
                  </a:cubicBezTo>
                  <a:lnTo>
                    <a:pt x="2550" y="4539"/>
                  </a:lnTo>
                  <a:lnTo>
                    <a:pt x="2754" y="4488"/>
                  </a:lnTo>
                  <a:cubicBezTo>
                    <a:pt x="3162" y="4488"/>
                    <a:pt x="3570" y="4284"/>
                    <a:pt x="3825" y="3927"/>
                  </a:cubicBezTo>
                  <a:cubicBezTo>
                    <a:pt x="3876" y="3774"/>
                    <a:pt x="3978" y="3672"/>
                    <a:pt x="4029" y="3519"/>
                  </a:cubicBezTo>
                  <a:lnTo>
                    <a:pt x="4182" y="3315"/>
                  </a:lnTo>
                  <a:cubicBezTo>
                    <a:pt x="4386" y="3060"/>
                    <a:pt x="4539" y="2703"/>
                    <a:pt x="4539" y="2346"/>
                  </a:cubicBezTo>
                  <a:cubicBezTo>
                    <a:pt x="4590" y="2040"/>
                    <a:pt x="4488" y="1734"/>
                    <a:pt x="4335" y="1479"/>
                  </a:cubicBezTo>
                  <a:cubicBezTo>
                    <a:pt x="4284" y="1326"/>
                    <a:pt x="4233" y="1224"/>
                    <a:pt x="4131" y="1122"/>
                  </a:cubicBezTo>
                  <a:cubicBezTo>
                    <a:pt x="4080" y="1071"/>
                    <a:pt x="4080" y="969"/>
                    <a:pt x="4029" y="867"/>
                  </a:cubicBezTo>
                  <a:cubicBezTo>
                    <a:pt x="3927" y="663"/>
                    <a:pt x="3774" y="510"/>
                    <a:pt x="3621" y="408"/>
                  </a:cubicBezTo>
                  <a:cubicBezTo>
                    <a:pt x="3430" y="293"/>
                    <a:pt x="3210" y="236"/>
                    <a:pt x="3005" y="236"/>
                  </a:cubicBezTo>
                  <a:cubicBezTo>
                    <a:pt x="2936" y="236"/>
                    <a:pt x="2869" y="242"/>
                    <a:pt x="2805" y="255"/>
                  </a:cubicBezTo>
                  <a:lnTo>
                    <a:pt x="2754" y="255"/>
                  </a:lnTo>
                  <a:lnTo>
                    <a:pt x="2601" y="204"/>
                  </a:lnTo>
                  <a:cubicBezTo>
                    <a:pt x="2397" y="102"/>
                    <a:pt x="2193" y="51"/>
                    <a:pt x="1989" y="51"/>
                  </a:cubicBezTo>
                  <a:cubicBezTo>
                    <a:pt x="1964" y="26"/>
                    <a:pt x="1926" y="13"/>
                    <a:pt x="1881" y="13"/>
                  </a:cubicBezTo>
                  <a:cubicBezTo>
                    <a:pt x="1836" y="13"/>
                    <a:pt x="1785" y="26"/>
                    <a:pt x="1734" y="51"/>
                  </a:cubicBezTo>
                  <a:lnTo>
                    <a:pt x="1428" y="51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2058533" y="2871771"/>
              <a:ext cx="114363" cy="85707"/>
            </a:xfrm>
            <a:custGeom>
              <a:avLst/>
              <a:gdLst/>
              <a:ahLst/>
              <a:cxnLst/>
              <a:rect l="l" t="t" r="r" b="b"/>
              <a:pathLst>
                <a:path w="9195" h="6891" extrusionOk="0">
                  <a:moveTo>
                    <a:pt x="7104" y="0"/>
                  </a:moveTo>
                  <a:cubicBezTo>
                    <a:pt x="6645" y="51"/>
                    <a:pt x="6186" y="102"/>
                    <a:pt x="5727" y="255"/>
                  </a:cubicBezTo>
                  <a:cubicBezTo>
                    <a:pt x="4911" y="510"/>
                    <a:pt x="4146" y="918"/>
                    <a:pt x="3483" y="1479"/>
                  </a:cubicBezTo>
                  <a:cubicBezTo>
                    <a:pt x="3126" y="1734"/>
                    <a:pt x="2820" y="2040"/>
                    <a:pt x="2514" y="2295"/>
                  </a:cubicBezTo>
                  <a:cubicBezTo>
                    <a:pt x="2157" y="2652"/>
                    <a:pt x="1851" y="3009"/>
                    <a:pt x="1545" y="3417"/>
                  </a:cubicBezTo>
                  <a:cubicBezTo>
                    <a:pt x="1290" y="3774"/>
                    <a:pt x="1035" y="4182"/>
                    <a:pt x="831" y="4590"/>
                  </a:cubicBezTo>
                  <a:cubicBezTo>
                    <a:pt x="627" y="4947"/>
                    <a:pt x="474" y="5304"/>
                    <a:pt x="321" y="5661"/>
                  </a:cubicBezTo>
                  <a:cubicBezTo>
                    <a:pt x="1" y="6367"/>
                    <a:pt x="588" y="6891"/>
                    <a:pt x="1169" y="6891"/>
                  </a:cubicBezTo>
                  <a:cubicBezTo>
                    <a:pt x="1512" y="6891"/>
                    <a:pt x="1853" y="6708"/>
                    <a:pt x="2004" y="6273"/>
                  </a:cubicBezTo>
                  <a:cubicBezTo>
                    <a:pt x="2106" y="5967"/>
                    <a:pt x="2259" y="5661"/>
                    <a:pt x="2412" y="5355"/>
                  </a:cubicBezTo>
                  <a:cubicBezTo>
                    <a:pt x="2769" y="4743"/>
                    <a:pt x="3177" y="4182"/>
                    <a:pt x="3687" y="3621"/>
                  </a:cubicBezTo>
                  <a:cubicBezTo>
                    <a:pt x="4095" y="3162"/>
                    <a:pt x="4605" y="2754"/>
                    <a:pt x="5115" y="2448"/>
                  </a:cubicBezTo>
                  <a:cubicBezTo>
                    <a:pt x="5523" y="2193"/>
                    <a:pt x="5931" y="2040"/>
                    <a:pt x="6339" y="1887"/>
                  </a:cubicBezTo>
                  <a:cubicBezTo>
                    <a:pt x="6696" y="1785"/>
                    <a:pt x="7002" y="1734"/>
                    <a:pt x="7308" y="1734"/>
                  </a:cubicBezTo>
                  <a:cubicBezTo>
                    <a:pt x="7614" y="1734"/>
                    <a:pt x="7920" y="1785"/>
                    <a:pt x="8175" y="1836"/>
                  </a:cubicBezTo>
                  <a:cubicBezTo>
                    <a:pt x="8430" y="1836"/>
                    <a:pt x="8634" y="1785"/>
                    <a:pt x="8838" y="1632"/>
                  </a:cubicBezTo>
                  <a:cubicBezTo>
                    <a:pt x="9042" y="1479"/>
                    <a:pt x="9144" y="1275"/>
                    <a:pt x="9144" y="1071"/>
                  </a:cubicBezTo>
                  <a:cubicBezTo>
                    <a:pt x="9195" y="816"/>
                    <a:pt x="9093" y="612"/>
                    <a:pt x="8991" y="408"/>
                  </a:cubicBezTo>
                  <a:lnTo>
                    <a:pt x="8838" y="255"/>
                  </a:lnTo>
                  <a:cubicBezTo>
                    <a:pt x="8685" y="153"/>
                    <a:pt x="8532" y="102"/>
                    <a:pt x="8379" y="102"/>
                  </a:cubicBezTo>
                  <a:cubicBezTo>
                    <a:pt x="8073" y="0"/>
                    <a:pt x="7716" y="0"/>
                    <a:pt x="7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2575025" y="2840055"/>
              <a:ext cx="75732" cy="32238"/>
            </a:xfrm>
            <a:custGeom>
              <a:avLst/>
              <a:gdLst/>
              <a:ahLst/>
              <a:cxnLst/>
              <a:rect l="l" t="t" r="r" b="b"/>
              <a:pathLst>
                <a:path w="6089" h="2592" extrusionOk="0">
                  <a:moveTo>
                    <a:pt x="1734" y="1"/>
                  </a:moveTo>
                  <a:lnTo>
                    <a:pt x="1785" y="52"/>
                  </a:lnTo>
                  <a:cubicBezTo>
                    <a:pt x="1377" y="103"/>
                    <a:pt x="970" y="204"/>
                    <a:pt x="562" y="357"/>
                  </a:cubicBezTo>
                  <a:cubicBezTo>
                    <a:pt x="358" y="408"/>
                    <a:pt x="154" y="612"/>
                    <a:pt x="103" y="816"/>
                  </a:cubicBezTo>
                  <a:cubicBezTo>
                    <a:pt x="1" y="1020"/>
                    <a:pt x="1" y="1275"/>
                    <a:pt x="103" y="1479"/>
                  </a:cubicBezTo>
                  <a:cubicBezTo>
                    <a:pt x="154" y="1683"/>
                    <a:pt x="358" y="1887"/>
                    <a:pt x="562" y="1938"/>
                  </a:cubicBezTo>
                  <a:cubicBezTo>
                    <a:pt x="664" y="1989"/>
                    <a:pt x="778" y="2015"/>
                    <a:pt x="893" y="2015"/>
                  </a:cubicBezTo>
                  <a:cubicBezTo>
                    <a:pt x="1008" y="2015"/>
                    <a:pt x="1123" y="1989"/>
                    <a:pt x="1224" y="1938"/>
                  </a:cubicBezTo>
                  <a:lnTo>
                    <a:pt x="1428" y="1887"/>
                  </a:lnTo>
                  <a:cubicBezTo>
                    <a:pt x="1683" y="1836"/>
                    <a:pt x="1989" y="1785"/>
                    <a:pt x="2244" y="1785"/>
                  </a:cubicBezTo>
                  <a:cubicBezTo>
                    <a:pt x="2550" y="1785"/>
                    <a:pt x="2805" y="1785"/>
                    <a:pt x="3111" y="1836"/>
                  </a:cubicBezTo>
                  <a:cubicBezTo>
                    <a:pt x="3366" y="1938"/>
                    <a:pt x="3621" y="2040"/>
                    <a:pt x="3876" y="2142"/>
                  </a:cubicBezTo>
                  <a:cubicBezTo>
                    <a:pt x="4029" y="2244"/>
                    <a:pt x="4131" y="2295"/>
                    <a:pt x="4284" y="2397"/>
                  </a:cubicBezTo>
                  <a:cubicBezTo>
                    <a:pt x="4460" y="2534"/>
                    <a:pt x="4641" y="2592"/>
                    <a:pt x="4812" y="2592"/>
                  </a:cubicBezTo>
                  <a:cubicBezTo>
                    <a:pt x="5537" y="2592"/>
                    <a:pt x="6088" y="1547"/>
                    <a:pt x="5304" y="969"/>
                  </a:cubicBezTo>
                  <a:cubicBezTo>
                    <a:pt x="4947" y="714"/>
                    <a:pt x="4590" y="510"/>
                    <a:pt x="4182" y="357"/>
                  </a:cubicBezTo>
                  <a:cubicBezTo>
                    <a:pt x="3825" y="204"/>
                    <a:pt x="3417" y="103"/>
                    <a:pt x="3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2448312" y="3035411"/>
              <a:ext cx="109599" cy="95483"/>
            </a:xfrm>
            <a:custGeom>
              <a:avLst/>
              <a:gdLst/>
              <a:ahLst/>
              <a:cxnLst/>
              <a:rect l="l" t="t" r="r" b="b"/>
              <a:pathLst>
                <a:path w="8812" h="7677" extrusionOk="0">
                  <a:moveTo>
                    <a:pt x="4885" y="1"/>
                  </a:moveTo>
                  <a:cubicBezTo>
                    <a:pt x="4375" y="1"/>
                    <a:pt x="3916" y="103"/>
                    <a:pt x="3406" y="205"/>
                  </a:cubicBezTo>
                  <a:lnTo>
                    <a:pt x="3406" y="256"/>
                  </a:lnTo>
                  <a:cubicBezTo>
                    <a:pt x="2233" y="511"/>
                    <a:pt x="1213" y="1225"/>
                    <a:pt x="499" y="2143"/>
                  </a:cubicBezTo>
                  <a:cubicBezTo>
                    <a:pt x="0" y="2855"/>
                    <a:pt x="621" y="3567"/>
                    <a:pt x="1249" y="3567"/>
                  </a:cubicBezTo>
                  <a:cubicBezTo>
                    <a:pt x="1521" y="3567"/>
                    <a:pt x="1793" y="3435"/>
                    <a:pt x="1978" y="3112"/>
                  </a:cubicBezTo>
                  <a:lnTo>
                    <a:pt x="2131" y="2959"/>
                  </a:lnTo>
                  <a:cubicBezTo>
                    <a:pt x="2335" y="2755"/>
                    <a:pt x="2539" y="2551"/>
                    <a:pt x="2743" y="2398"/>
                  </a:cubicBezTo>
                  <a:cubicBezTo>
                    <a:pt x="3049" y="2245"/>
                    <a:pt x="3355" y="2092"/>
                    <a:pt x="3661" y="1990"/>
                  </a:cubicBezTo>
                  <a:cubicBezTo>
                    <a:pt x="3967" y="1888"/>
                    <a:pt x="4273" y="1786"/>
                    <a:pt x="4630" y="1786"/>
                  </a:cubicBezTo>
                  <a:cubicBezTo>
                    <a:pt x="4704" y="1771"/>
                    <a:pt x="4779" y="1765"/>
                    <a:pt x="4854" y="1765"/>
                  </a:cubicBezTo>
                  <a:cubicBezTo>
                    <a:pt x="5034" y="1765"/>
                    <a:pt x="5214" y="1801"/>
                    <a:pt x="5395" y="1837"/>
                  </a:cubicBezTo>
                  <a:cubicBezTo>
                    <a:pt x="5599" y="1837"/>
                    <a:pt x="5803" y="1939"/>
                    <a:pt x="5956" y="1990"/>
                  </a:cubicBezTo>
                  <a:cubicBezTo>
                    <a:pt x="6160" y="2092"/>
                    <a:pt x="6313" y="2245"/>
                    <a:pt x="6517" y="2347"/>
                  </a:cubicBezTo>
                  <a:cubicBezTo>
                    <a:pt x="6568" y="2449"/>
                    <a:pt x="6670" y="2551"/>
                    <a:pt x="6772" y="2653"/>
                  </a:cubicBezTo>
                  <a:cubicBezTo>
                    <a:pt x="6772" y="2704"/>
                    <a:pt x="6823" y="2806"/>
                    <a:pt x="6874" y="2857"/>
                  </a:cubicBezTo>
                  <a:cubicBezTo>
                    <a:pt x="6874" y="2959"/>
                    <a:pt x="6925" y="3061"/>
                    <a:pt x="6925" y="3112"/>
                  </a:cubicBezTo>
                  <a:cubicBezTo>
                    <a:pt x="6925" y="3265"/>
                    <a:pt x="6925" y="3367"/>
                    <a:pt x="6925" y="3520"/>
                  </a:cubicBezTo>
                  <a:cubicBezTo>
                    <a:pt x="6874" y="3724"/>
                    <a:pt x="6772" y="3979"/>
                    <a:pt x="6670" y="4183"/>
                  </a:cubicBezTo>
                  <a:cubicBezTo>
                    <a:pt x="6466" y="4642"/>
                    <a:pt x="6160" y="5050"/>
                    <a:pt x="5854" y="5407"/>
                  </a:cubicBezTo>
                  <a:cubicBezTo>
                    <a:pt x="5599" y="5662"/>
                    <a:pt x="5395" y="5917"/>
                    <a:pt x="5140" y="6121"/>
                  </a:cubicBezTo>
                  <a:cubicBezTo>
                    <a:pt x="4416" y="6724"/>
                    <a:pt x="4993" y="7676"/>
                    <a:pt x="5694" y="7676"/>
                  </a:cubicBezTo>
                  <a:cubicBezTo>
                    <a:pt x="5882" y="7676"/>
                    <a:pt x="6079" y="7608"/>
                    <a:pt x="6262" y="7447"/>
                  </a:cubicBezTo>
                  <a:cubicBezTo>
                    <a:pt x="6619" y="7141"/>
                    <a:pt x="6976" y="6784"/>
                    <a:pt x="7282" y="6427"/>
                  </a:cubicBezTo>
                  <a:cubicBezTo>
                    <a:pt x="7537" y="6121"/>
                    <a:pt x="7792" y="5764"/>
                    <a:pt x="8047" y="5407"/>
                  </a:cubicBezTo>
                  <a:cubicBezTo>
                    <a:pt x="8557" y="4591"/>
                    <a:pt x="8812" y="3622"/>
                    <a:pt x="8659" y="2653"/>
                  </a:cubicBezTo>
                  <a:cubicBezTo>
                    <a:pt x="8608" y="2398"/>
                    <a:pt x="8557" y="2194"/>
                    <a:pt x="8455" y="1990"/>
                  </a:cubicBezTo>
                  <a:cubicBezTo>
                    <a:pt x="8302" y="1735"/>
                    <a:pt x="8149" y="1531"/>
                    <a:pt x="7996" y="1327"/>
                  </a:cubicBezTo>
                  <a:cubicBezTo>
                    <a:pt x="7792" y="1123"/>
                    <a:pt x="7588" y="919"/>
                    <a:pt x="7384" y="766"/>
                  </a:cubicBezTo>
                  <a:cubicBezTo>
                    <a:pt x="7078" y="613"/>
                    <a:pt x="6823" y="460"/>
                    <a:pt x="6517" y="307"/>
                  </a:cubicBezTo>
                  <a:cubicBezTo>
                    <a:pt x="6313" y="256"/>
                    <a:pt x="6109" y="154"/>
                    <a:pt x="5905" y="154"/>
                  </a:cubicBezTo>
                  <a:cubicBezTo>
                    <a:pt x="5599" y="52"/>
                    <a:pt x="5293" y="52"/>
                    <a:pt x="4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2354931" y="3189549"/>
              <a:ext cx="212159" cy="53456"/>
            </a:xfrm>
            <a:custGeom>
              <a:avLst/>
              <a:gdLst/>
              <a:ahLst/>
              <a:cxnLst/>
              <a:rect l="l" t="t" r="r" b="b"/>
              <a:pathLst>
                <a:path w="17058" h="4298" extrusionOk="0">
                  <a:moveTo>
                    <a:pt x="714" y="0"/>
                  </a:moveTo>
                  <a:cubicBezTo>
                    <a:pt x="561" y="0"/>
                    <a:pt x="357" y="51"/>
                    <a:pt x="255" y="204"/>
                  </a:cubicBezTo>
                  <a:cubicBezTo>
                    <a:pt x="0" y="459"/>
                    <a:pt x="0" y="867"/>
                    <a:pt x="255" y="1122"/>
                  </a:cubicBezTo>
                  <a:cubicBezTo>
                    <a:pt x="1020" y="1836"/>
                    <a:pt x="1887" y="2397"/>
                    <a:pt x="2805" y="2856"/>
                  </a:cubicBezTo>
                  <a:cubicBezTo>
                    <a:pt x="3723" y="3315"/>
                    <a:pt x="4692" y="3621"/>
                    <a:pt x="5712" y="3876"/>
                  </a:cubicBezTo>
                  <a:cubicBezTo>
                    <a:pt x="6681" y="4131"/>
                    <a:pt x="7752" y="4284"/>
                    <a:pt x="8772" y="4284"/>
                  </a:cubicBezTo>
                  <a:cubicBezTo>
                    <a:pt x="8962" y="4293"/>
                    <a:pt x="9150" y="4297"/>
                    <a:pt x="9337" y="4297"/>
                  </a:cubicBezTo>
                  <a:cubicBezTo>
                    <a:pt x="10206" y="4297"/>
                    <a:pt x="11053" y="4206"/>
                    <a:pt x="11934" y="4080"/>
                  </a:cubicBezTo>
                  <a:cubicBezTo>
                    <a:pt x="13464" y="3825"/>
                    <a:pt x="14994" y="3264"/>
                    <a:pt x="16371" y="2499"/>
                  </a:cubicBezTo>
                  <a:cubicBezTo>
                    <a:pt x="17057" y="2113"/>
                    <a:pt x="16661" y="1222"/>
                    <a:pt x="16062" y="1222"/>
                  </a:cubicBezTo>
                  <a:cubicBezTo>
                    <a:pt x="15949" y="1222"/>
                    <a:pt x="15829" y="1253"/>
                    <a:pt x="15708" y="1326"/>
                  </a:cubicBezTo>
                  <a:cubicBezTo>
                    <a:pt x="15300" y="1581"/>
                    <a:pt x="14943" y="1734"/>
                    <a:pt x="14535" y="1938"/>
                  </a:cubicBezTo>
                  <a:cubicBezTo>
                    <a:pt x="13413" y="2346"/>
                    <a:pt x="12291" y="2652"/>
                    <a:pt x="11169" y="2805"/>
                  </a:cubicBezTo>
                  <a:cubicBezTo>
                    <a:pt x="10531" y="2907"/>
                    <a:pt x="9894" y="2958"/>
                    <a:pt x="9256" y="2958"/>
                  </a:cubicBezTo>
                  <a:cubicBezTo>
                    <a:pt x="8619" y="2958"/>
                    <a:pt x="7981" y="2907"/>
                    <a:pt x="7344" y="2805"/>
                  </a:cubicBezTo>
                  <a:cubicBezTo>
                    <a:pt x="6171" y="2652"/>
                    <a:pt x="5100" y="2397"/>
                    <a:pt x="4029" y="1938"/>
                  </a:cubicBezTo>
                  <a:cubicBezTo>
                    <a:pt x="3213" y="1581"/>
                    <a:pt x="2397" y="1122"/>
                    <a:pt x="1683" y="561"/>
                  </a:cubicBezTo>
                  <a:cubicBezTo>
                    <a:pt x="1530" y="459"/>
                    <a:pt x="1377" y="306"/>
                    <a:pt x="1173" y="204"/>
                  </a:cubicBezTo>
                  <a:cubicBezTo>
                    <a:pt x="1071" y="51"/>
                    <a:pt x="918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2609278" y="2767743"/>
              <a:ext cx="192831" cy="240653"/>
            </a:xfrm>
            <a:custGeom>
              <a:avLst/>
              <a:gdLst/>
              <a:ahLst/>
              <a:cxnLst/>
              <a:rect l="l" t="t" r="r" b="b"/>
              <a:pathLst>
                <a:path w="15504" h="19349" extrusionOk="0">
                  <a:moveTo>
                    <a:pt x="14790" y="1"/>
                  </a:moveTo>
                  <a:lnTo>
                    <a:pt x="14688" y="52"/>
                  </a:lnTo>
                  <a:lnTo>
                    <a:pt x="14535" y="52"/>
                  </a:lnTo>
                  <a:cubicBezTo>
                    <a:pt x="14433" y="103"/>
                    <a:pt x="14331" y="205"/>
                    <a:pt x="14280" y="307"/>
                  </a:cubicBezTo>
                  <a:cubicBezTo>
                    <a:pt x="10710" y="3979"/>
                    <a:pt x="7395" y="7905"/>
                    <a:pt x="4335" y="12036"/>
                  </a:cubicBezTo>
                  <a:cubicBezTo>
                    <a:pt x="2856" y="14025"/>
                    <a:pt x="1428" y="16116"/>
                    <a:pt x="153" y="18258"/>
                  </a:cubicBezTo>
                  <a:lnTo>
                    <a:pt x="51" y="18411"/>
                  </a:lnTo>
                  <a:cubicBezTo>
                    <a:pt x="0" y="18513"/>
                    <a:pt x="0" y="18615"/>
                    <a:pt x="0" y="18768"/>
                  </a:cubicBezTo>
                  <a:cubicBezTo>
                    <a:pt x="0" y="18921"/>
                    <a:pt x="102" y="19074"/>
                    <a:pt x="255" y="19227"/>
                  </a:cubicBezTo>
                  <a:cubicBezTo>
                    <a:pt x="330" y="19302"/>
                    <a:pt x="459" y="19349"/>
                    <a:pt x="603" y="19349"/>
                  </a:cubicBezTo>
                  <a:cubicBezTo>
                    <a:pt x="656" y="19349"/>
                    <a:pt x="711" y="19343"/>
                    <a:pt x="765" y="19329"/>
                  </a:cubicBezTo>
                  <a:cubicBezTo>
                    <a:pt x="918" y="19329"/>
                    <a:pt x="1071" y="19227"/>
                    <a:pt x="1173" y="19074"/>
                  </a:cubicBezTo>
                  <a:cubicBezTo>
                    <a:pt x="3927" y="14739"/>
                    <a:pt x="6936" y="10557"/>
                    <a:pt x="10251" y="6681"/>
                  </a:cubicBezTo>
                  <a:cubicBezTo>
                    <a:pt x="11883" y="4744"/>
                    <a:pt x="13566" y="2908"/>
                    <a:pt x="15300" y="1123"/>
                  </a:cubicBezTo>
                  <a:cubicBezTo>
                    <a:pt x="15453" y="970"/>
                    <a:pt x="15504" y="766"/>
                    <a:pt x="15453" y="613"/>
                  </a:cubicBezTo>
                  <a:cubicBezTo>
                    <a:pt x="15453" y="460"/>
                    <a:pt x="15351" y="256"/>
                    <a:pt x="15198" y="154"/>
                  </a:cubicBezTo>
                  <a:cubicBezTo>
                    <a:pt x="15096" y="52"/>
                    <a:pt x="14943" y="1"/>
                    <a:pt x="147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2680321" y="2887629"/>
              <a:ext cx="111639" cy="140183"/>
            </a:xfrm>
            <a:custGeom>
              <a:avLst/>
              <a:gdLst/>
              <a:ahLst/>
              <a:cxnLst/>
              <a:rect l="l" t="t" r="r" b="b"/>
              <a:pathLst>
                <a:path w="8976" h="11271" extrusionOk="0">
                  <a:moveTo>
                    <a:pt x="8211" y="0"/>
                  </a:moveTo>
                  <a:cubicBezTo>
                    <a:pt x="8007" y="0"/>
                    <a:pt x="7803" y="102"/>
                    <a:pt x="7701" y="255"/>
                  </a:cubicBezTo>
                  <a:cubicBezTo>
                    <a:pt x="5100" y="3468"/>
                    <a:pt x="2448" y="6681"/>
                    <a:pt x="204" y="10149"/>
                  </a:cubicBezTo>
                  <a:cubicBezTo>
                    <a:pt x="51" y="10302"/>
                    <a:pt x="0" y="10506"/>
                    <a:pt x="51" y="10659"/>
                  </a:cubicBezTo>
                  <a:cubicBezTo>
                    <a:pt x="51" y="10863"/>
                    <a:pt x="153" y="11016"/>
                    <a:pt x="306" y="11118"/>
                  </a:cubicBezTo>
                  <a:cubicBezTo>
                    <a:pt x="459" y="11220"/>
                    <a:pt x="612" y="11271"/>
                    <a:pt x="816" y="11271"/>
                  </a:cubicBezTo>
                  <a:cubicBezTo>
                    <a:pt x="969" y="11220"/>
                    <a:pt x="1122" y="11118"/>
                    <a:pt x="1224" y="11016"/>
                  </a:cubicBezTo>
                  <a:cubicBezTo>
                    <a:pt x="3519" y="7548"/>
                    <a:pt x="6171" y="4335"/>
                    <a:pt x="8772" y="1071"/>
                  </a:cubicBezTo>
                  <a:cubicBezTo>
                    <a:pt x="8976" y="765"/>
                    <a:pt x="8925" y="357"/>
                    <a:pt x="8619" y="102"/>
                  </a:cubicBezTo>
                  <a:cubicBezTo>
                    <a:pt x="8517" y="51"/>
                    <a:pt x="8364" y="0"/>
                    <a:pt x="8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2088532" y="2827369"/>
              <a:ext cx="209323" cy="267518"/>
            </a:xfrm>
            <a:custGeom>
              <a:avLst/>
              <a:gdLst/>
              <a:ahLst/>
              <a:cxnLst/>
              <a:rect l="l" t="t" r="r" b="b"/>
              <a:pathLst>
                <a:path w="16830" h="21509" extrusionOk="0">
                  <a:moveTo>
                    <a:pt x="15861" y="1"/>
                  </a:moveTo>
                  <a:cubicBezTo>
                    <a:pt x="15657" y="1"/>
                    <a:pt x="15504" y="103"/>
                    <a:pt x="15402" y="256"/>
                  </a:cubicBezTo>
                  <a:cubicBezTo>
                    <a:pt x="13668" y="2346"/>
                    <a:pt x="11883" y="4488"/>
                    <a:pt x="10200" y="6630"/>
                  </a:cubicBezTo>
                  <a:lnTo>
                    <a:pt x="7650" y="9843"/>
                  </a:lnTo>
                  <a:cubicBezTo>
                    <a:pt x="7191" y="10353"/>
                    <a:pt x="6783" y="10914"/>
                    <a:pt x="6375" y="11424"/>
                  </a:cubicBezTo>
                  <a:cubicBezTo>
                    <a:pt x="5916" y="11985"/>
                    <a:pt x="5610" y="12393"/>
                    <a:pt x="5202" y="12903"/>
                  </a:cubicBezTo>
                  <a:cubicBezTo>
                    <a:pt x="4233" y="14076"/>
                    <a:pt x="3162" y="15249"/>
                    <a:pt x="2244" y="16473"/>
                  </a:cubicBezTo>
                  <a:cubicBezTo>
                    <a:pt x="1785" y="17136"/>
                    <a:pt x="1326" y="17799"/>
                    <a:pt x="918" y="18513"/>
                  </a:cubicBezTo>
                  <a:cubicBezTo>
                    <a:pt x="561" y="19176"/>
                    <a:pt x="255" y="19839"/>
                    <a:pt x="51" y="20553"/>
                  </a:cubicBezTo>
                  <a:cubicBezTo>
                    <a:pt x="51" y="20604"/>
                    <a:pt x="51" y="20706"/>
                    <a:pt x="0" y="20757"/>
                  </a:cubicBezTo>
                  <a:cubicBezTo>
                    <a:pt x="0" y="20859"/>
                    <a:pt x="0" y="20961"/>
                    <a:pt x="51" y="21114"/>
                  </a:cubicBezTo>
                  <a:cubicBezTo>
                    <a:pt x="153" y="21267"/>
                    <a:pt x="255" y="21369"/>
                    <a:pt x="408" y="21471"/>
                  </a:cubicBezTo>
                  <a:cubicBezTo>
                    <a:pt x="510" y="21496"/>
                    <a:pt x="599" y="21509"/>
                    <a:pt x="682" y="21509"/>
                  </a:cubicBezTo>
                  <a:cubicBezTo>
                    <a:pt x="765" y="21509"/>
                    <a:pt x="842" y="21496"/>
                    <a:pt x="918" y="21471"/>
                  </a:cubicBezTo>
                  <a:cubicBezTo>
                    <a:pt x="1122" y="21369"/>
                    <a:pt x="1224" y="21267"/>
                    <a:pt x="1326" y="21114"/>
                  </a:cubicBezTo>
                  <a:cubicBezTo>
                    <a:pt x="1530" y="20298"/>
                    <a:pt x="1887" y="19584"/>
                    <a:pt x="2295" y="18870"/>
                  </a:cubicBezTo>
                  <a:cubicBezTo>
                    <a:pt x="3468" y="16932"/>
                    <a:pt x="4998" y="15249"/>
                    <a:pt x="6426" y="13515"/>
                  </a:cubicBezTo>
                  <a:cubicBezTo>
                    <a:pt x="6834" y="13005"/>
                    <a:pt x="7242" y="12495"/>
                    <a:pt x="7599" y="11985"/>
                  </a:cubicBezTo>
                  <a:cubicBezTo>
                    <a:pt x="8007" y="11526"/>
                    <a:pt x="8466" y="10914"/>
                    <a:pt x="8874" y="10404"/>
                  </a:cubicBezTo>
                  <a:cubicBezTo>
                    <a:pt x="9741" y="9333"/>
                    <a:pt x="10608" y="8262"/>
                    <a:pt x="11424" y="7191"/>
                  </a:cubicBezTo>
                  <a:cubicBezTo>
                    <a:pt x="13107" y="5151"/>
                    <a:pt x="14790" y="3111"/>
                    <a:pt x="16473" y="1072"/>
                  </a:cubicBezTo>
                  <a:cubicBezTo>
                    <a:pt x="16830" y="664"/>
                    <a:pt x="16473" y="1"/>
                    <a:pt x="15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2165906" y="2971992"/>
              <a:ext cx="120532" cy="155407"/>
            </a:xfrm>
            <a:custGeom>
              <a:avLst/>
              <a:gdLst/>
              <a:ahLst/>
              <a:cxnLst/>
              <a:rect l="l" t="t" r="r" b="b"/>
              <a:pathLst>
                <a:path w="9691" h="12495" extrusionOk="0">
                  <a:moveTo>
                    <a:pt x="8926" y="0"/>
                  </a:moveTo>
                  <a:cubicBezTo>
                    <a:pt x="8722" y="0"/>
                    <a:pt x="8518" y="102"/>
                    <a:pt x="8416" y="306"/>
                  </a:cubicBezTo>
                  <a:cubicBezTo>
                    <a:pt x="5560" y="3927"/>
                    <a:pt x="2704" y="7548"/>
                    <a:pt x="154" y="11424"/>
                  </a:cubicBezTo>
                  <a:cubicBezTo>
                    <a:pt x="52" y="11526"/>
                    <a:pt x="1" y="11730"/>
                    <a:pt x="1" y="11883"/>
                  </a:cubicBezTo>
                  <a:cubicBezTo>
                    <a:pt x="1" y="12087"/>
                    <a:pt x="103" y="12240"/>
                    <a:pt x="256" y="12342"/>
                  </a:cubicBezTo>
                  <a:cubicBezTo>
                    <a:pt x="409" y="12444"/>
                    <a:pt x="562" y="12495"/>
                    <a:pt x="766" y="12495"/>
                  </a:cubicBezTo>
                  <a:cubicBezTo>
                    <a:pt x="919" y="12444"/>
                    <a:pt x="1072" y="12342"/>
                    <a:pt x="1225" y="12240"/>
                  </a:cubicBezTo>
                  <a:cubicBezTo>
                    <a:pt x="3775" y="8364"/>
                    <a:pt x="6580" y="4743"/>
                    <a:pt x="9436" y="1122"/>
                  </a:cubicBezTo>
                  <a:cubicBezTo>
                    <a:pt x="9691" y="816"/>
                    <a:pt x="9640" y="408"/>
                    <a:pt x="9334" y="153"/>
                  </a:cubicBezTo>
                  <a:cubicBezTo>
                    <a:pt x="9232" y="51"/>
                    <a:pt x="9079" y="0"/>
                    <a:pt x="8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2305455" y="3655744"/>
              <a:ext cx="315253" cy="177620"/>
            </a:xfrm>
            <a:custGeom>
              <a:avLst/>
              <a:gdLst/>
              <a:ahLst/>
              <a:cxnLst/>
              <a:rect l="l" t="t" r="r" b="b"/>
              <a:pathLst>
                <a:path w="25347" h="14281" extrusionOk="0">
                  <a:moveTo>
                    <a:pt x="24479" y="1"/>
                  </a:moveTo>
                  <a:lnTo>
                    <a:pt x="23969" y="103"/>
                  </a:lnTo>
                  <a:cubicBezTo>
                    <a:pt x="21012" y="1582"/>
                    <a:pt x="17952" y="2755"/>
                    <a:pt x="14739" y="3571"/>
                  </a:cubicBezTo>
                  <a:cubicBezTo>
                    <a:pt x="12954" y="4030"/>
                    <a:pt x="11169" y="4336"/>
                    <a:pt x="9333" y="4590"/>
                  </a:cubicBezTo>
                  <a:cubicBezTo>
                    <a:pt x="7752" y="4743"/>
                    <a:pt x="6171" y="4845"/>
                    <a:pt x="4590" y="4845"/>
                  </a:cubicBezTo>
                  <a:lnTo>
                    <a:pt x="3723" y="4845"/>
                  </a:lnTo>
                  <a:cubicBezTo>
                    <a:pt x="3213" y="4845"/>
                    <a:pt x="2652" y="4845"/>
                    <a:pt x="2091" y="4743"/>
                  </a:cubicBezTo>
                  <a:cubicBezTo>
                    <a:pt x="1530" y="4692"/>
                    <a:pt x="1071" y="4692"/>
                    <a:pt x="510" y="4641"/>
                  </a:cubicBezTo>
                  <a:lnTo>
                    <a:pt x="408" y="4539"/>
                  </a:lnTo>
                  <a:cubicBezTo>
                    <a:pt x="306" y="4590"/>
                    <a:pt x="204" y="4692"/>
                    <a:pt x="102" y="4794"/>
                  </a:cubicBezTo>
                  <a:cubicBezTo>
                    <a:pt x="1" y="4998"/>
                    <a:pt x="1" y="5253"/>
                    <a:pt x="102" y="5457"/>
                  </a:cubicBezTo>
                  <a:cubicBezTo>
                    <a:pt x="765" y="7038"/>
                    <a:pt x="1530" y="8568"/>
                    <a:pt x="2397" y="10047"/>
                  </a:cubicBezTo>
                  <a:cubicBezTo>
                    <a:pt x="2907" y="10863"/>
                    <a:pt x="3417" y="11628"/>
                    <a:pt x="4029" y="12393"/>
                  </a:cubicBezTo>
                  <a:cubicBezTo>
                    <a:pt x="4539" y="13056"/>
                    <a:pt x="5151" y="13668"/>
                    <a:pt x="5814" y="14178"/>
                  </a:cubicBezTo>
                  <a:cubicBezTo>
                    <a:pt x="5916" y="14229"/>
                    <a:pt x="6069" y="14280"/>
                    <a:pt x="6171" y="14280"/>
                  </a:cubicBezTo>
                  <a:lnTo>
                    <a:pt x="6324" y="14280"/>
                  </a:lnTo>
                  <a:cubicBezTo>
                    <a:pt x="6477" y="14229"/>
                    <a:pt x="6579" y="14178"/>
                    <a:pt x="6681" y="14076"/>
                  </a:cubicBezTo>
                  <a:cubicBezTo>
                    <a:pt x="8517" y="13872"/>
                    <a:pt x="10302" y="13413"/>
                    <a:pt x="11985" y="12699"/>
                  </a:cubicBezTo>
                  <a:cubicBezTo>
                    <a:pt x="13974" y="11883"/>
                    <a:pt x="15861" y="10863"/>
                    <a:pt x="17595" y="9639"/>
                  </a:cubicBezTo>
                  <a:cubicBezTo>
                    <a:pt x="19227" y="8517"/>
                    <a:pt x="20757" y="7140"/>
                    <a:pt x="22134" y="5661"/>
                  </a:cubicBezTo>
                  <a:cubicBezTo>
                    <a:pt x="22797" y="4947"/>
                    <a:pt x="23357" y="4132"/>
                    <a:pt x="23918" y="3367"/>
                  </a:cubicBezTo>
                  <a:cubicBezTo>
                    <a:pt x="24428" y="2551"/>
                    <a:pt x="24887" y="1735"/>
                    <a:pt x="25244" y="868"/>
                  </a:cubicBezTo>
                  <a:cubicBezTo>
                    <a:pt x="25346" y="664"/>
                    <a:pt x="25295" y="409"/>
                    <a:pt x="25142" y="205"/>
                  </a:cubicBezTo>
                  <a:cubicBezTo>
                    <a:pt x="25040" y="154"/>
                    <a:pt x="24938" y="52"/>
                    <a:pt x="24836" y="52"/>
                  </a:cubicBezTo>
                  <a:cubicBezTo>
                    <a:pt x="24785" y="1"/>
                    <a:pt x="24683" y="1"/>
                    <a:pt x="2463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1788515" y="3600558"/>
              <a:ext cx="674884" cy="891184"/>
            </a:xfrm>
            <a:custGeom>
              <a:avLst/>
              <a:gdLst/>
              <a:ahLst/>
              <a:cxnLst/>
              <a:rect l="l" t="t" r="r" b="b"/>
              <a:pathLst>
                <a:path w="54262" h="71653" extrusionOk="0">
                  <a:moveTo>
                    <a:pt x="3927" y="1"/>
                  </a:moveTo>
                  <a:cubicBezTo>
                    <a:pt x="3417" y="1"/>
                    <a:pt x="2907" y="1"/>
                    <a:pt x="2397" y="103"/>
                  </a:cubicBezTo>
                  <a:cubicBezTo>
                    <a:pt x="2193" y="154"/>
                    <a:pt x="1989" y="205"/>
                    <a:pt x="1785" y="256"/>
                  </a:cubicBezTo>
                  <a:cubicBezTo>
                    <a:pt x="1632" y="256"/>
                    <a:pt x="1479" y="307"/>
                    <a:pt x="1326" y="358"/>
                  </a:cubicBezTo>
                  <a:cubicBezTo>
                    <a:pt x="1173" y="409"/>
                    <a:pt x="1071" y="511"/>
                    <a:pt x="969" y="562"/>
                  </a:cubicBezTo>
                  <a:cubicBezTo>
                    <a:pt x="816" y="613"/>
                    <a:pt x="714" y="715"/>
                    <a:pt x="612" y="817"/>
                  </a:cubicBezTo>
                  <a:cubicBezTo>
                    <a:pt x="459" y="970"/>
                    <a:pt x="357" y="1174"/>
                    <a:pt x="255" y="1378"/>
                  </a:cubicBezTo>
                  <a:cubicBezTo>
                    <a:pt x="153" y="1633"/>
                    <a:pt x="102" y="1837"/>
                    <a:pt x="51" y="2092"/>
                  </a:cubicBezTo>
                  <a:cubicBezTo>
                    <a:pt x="0" y="2653"/>
                    <a:pt x="0" y="3214"/>
                    <a:pt x="153" y="3775"/>
                  </a:cubicBezTo>
                  <a:cubicBezTo>
                    <a:pt x="357" y="4897"/>
                    <a:pt x="663" y="5968"/>
                    <a:pt x="1071" y="7039"/>
                  </a:cubicBezTo>
                  <a:lnTo>
                    <a:pt x="1224" y="7498"/>
                  </a:lnTo>
                  <a:lnTo>
                    <a:pt x="1224" y="7549"/>
                  </a:lnTo>
                  <a:cubicBezTo>
                    <a:pt x="1377" y="8008"/>
                    <a:pt x="1530" y="8518"/>
                    <a:pt x="1632" y="8976"/>
                  </a:cubicBezTo>
                  <a:cubicBezTo>
                    <a:pt x="1632" y="9027"/>
                    <a:pt x="1632" y="9078"/>
                    <a:pt x="1632" y="9078"/>
                  </a:cubicBezTo>
                  <a:cubicBezTo>
                    <a:pt x="1632" y="9231"/>
                    <a:pt x="1734" y="9384"/>
                    <a:pt x="1734" y="9537"/>
                  </a:cubicBezTo>
                  <a:cubicBezTo>
                    <a:pt x="1734" y="9588"/>
                    <a:pt x="1734" y="9639"/>
                    <a:pt x="1734" y="9639"/>
                  </a:cubicBezTo>
                  <a:cubicBezTo>
                    <a:pt x="2397" y="12495"/>
                    <a:pt x="2856" y="15351"/>
                    <a:pt x="3111" y="18258"/>
                  </a:cubicBezTo>
                  <a:cubicBezTo>
                    <a:pt x="3264" y="19788"/>
                    <a:pt x="3366" y="21165"/>
                    <a:pt x="3366" y="22491"/>
                  </a:cubicBezTo>
                  <a:cubicBezTo>
                    <a:pt x="3366" y="23409"/>
                    <a:pt x="3366" y="24327"/>
                    <a:pt x="3315" y="25245"/>
                  </a:cubicBezTo>
                  <a:cubicBezTo>
                    <a:pt x="3315" y="25653"/>
                    <a:pt x="3315" y="26163"/>
                    <a:pt x="3315" y="26673"/>
                  </a:cubicBezTo>
                  <a:cubicBezTo>
                    <a:pt x="3315" y="27489"/>
                    <a:pt x="3315" y="28152"/>
                    <a:pt x="3315" y="28815"/>
                  </a:cubicBezTo>
                  <a:cubicBezTo>
                    <a:pt x="3315" y="29172"/>
                    <a:pt x="3366" y="29478"/>
                    <a:pt x="3417" y="29835"/>
                  </a:cubicBezTo>
                  <a:cubicBezTo>
                    <a:pt x="3417" y="30090"/>
                    <a:pt x="3519" y="30345"/>
                    <a:pt x="3519" y="30600"/>
                  </a:cubicBezTo>
                  <a:lnTo>
                    <a:pt x="3519" y="30651"/>
                  </a:lnTo>
                  <a:cubicBezTo>
                    <a:pt x="3519" y="30753"/>
                    <a:pt x="3570" y="30855"/>
                    <a:pt x="3570" y="30957"/>
                  </a:cubicBezTo>
                  <a:cubicBezTo>
                    <a:pt x="3825" y="32690"/>
                    <a:pt x="3978" y="33965"/>
                    <a:pt x="4131" y="35189"/>
                  </a:cubicBezTo>
                  <a:lnTo>
                    <a:pt x="4182" y="35801"/>
                  </a:lnTo>
                  <a:lnTo>
                    <a:pt x="4182" y="35699"/>
                  </a:lnTo>
                  <a:cubicBezTo>
                    <a:pt x="4233" y="36515"/>
                    <a:pt x="4284" y="37178"/>
                    <a:pt x="4335" y="37790"/>
                  </a:cubicBezTo>
                  <a:cubicBezTo>
                    <a:pt x="4386" y="38351"/>
                    <a:pt x="4386" y="38912"/>
                    <a:pt x="4386" y="39626"/>
                  </a:cubicBezTo>
                  <a:cubicBezTo>
                    <a:pt x="4386" y="40748"/>
                    <a:pt x="4386" y="41870"/>
                    <a:pt x="4335" y="42992"/>
                  </a:cubicBezTo>
                  <a:lnTo>
                    <a:pt x="4335" y="43043"/>
                  </a:lnTo>
                  <a:lnTo>
                    <a:pt x="4335" y="43502"/>
                  </a:lnTo>
                  <a:cubicBezTo>
                    <a:pt x="4233" y="46052"/>
                    <a:pt x="4335" y="48653"/>
                    <a:pt x="4590" y="51203"/>
                  </a:cubicBezTo>
                  <a:cubicBezTo>
                    <a:pt x="4692" y="51713"/>
                    <a:pt x="4743" y="52223"/>
                    <a:pt x="4896" y="52733"/>
                  </a:cubicBezTo>
                  <a:cubicBezTo>
                    <a:pt x="4794" y="52784"/>
                    <a:pt x="4794" y="52886"/>
                    <a:pt x="4794" y="52937"/>
                  </a:cubicBezTo>
                  <a:cubicBezTo>
                    <a:pt x="4794" y="53039"/>
                    <a:pt x="4845" y="53141"/>
                    <a:pt x="4896" y="53192"/>
                  </a:cubicBezTo>
                  <a:cubicBezTo>
                    <a:pt x="6426" y="55130"/>
                    <a:pt x="8211" y="56914"/>
                    <a:pt x="10098" y="58495"/>
                  </a:cubicBezTo>
                  <a:cubicBezTo>
                    <a:pt x="12036" y="60076"/>
                    <a:pt x="14076" y="61504"/>
                    <a:pt x="16269" y="62728"/>
                  </a:cubicBezTo>
                  <a:cubicBezTo>
                    <a:pt x="18411" y="63952"/>
                    <a:pt x="20654" y="64972"/>
                    <a:pt x="22949" y="65890"/>
                  </a:cubicBezTo>
                  <a:cubicBezTo>
                    <a:pt x="24020" y="66349"/>
                    <a:pt x="25040" y="66706"/>
                    <a:pt x="26213" y="67114"/>
                  </a:cubicBezTo>
                  <a:cubicBezTo>
                    <a:pt x="27386" y="67573"/>
                    <a:pt x="28457" y="67930"/>
                    <a:pt x="29528" y="68287"/>
                  </a:cubicBezTo>
                  <a:cubicBezTo>
                    <a:pt x="32129" y="69154"/>
                    <a:pt x="34475" y="69868"/>
                    <a:pt x="36719" y="70378"/>
                  </a:cubicBezTo>
                  <a:cubicBezTo>
                    <a:pt x="39167" y="70990"/>
                    <a:pt x="41615" y="71398"/>
                    <a:pt x="44164" y="71551"/>
                  </a:cubicBezTo>
                  <a:cubicBezTo>
                    <a:pt x="44776" y="71602"/>
                    <a:pt x="45439" y="71653"/>
                    <a:pt x="46051" y="71653"/>
                  </a:cubicBezTo>
                  <a:cubicBezTo>
                    <a:pt x="47887" y="71653"/>
                    <a:pt x="49672" y="71449"/>
                    <a:pt x="51406" y="70990"/>
                  </a:cubicBezTo>
                  <a:cubicBezTo>
                    <a:pt x="51508" y="71041"/>
                    <a:pt x="51559" y="71092"/>
                    <a:pt x="51661" y="71092"/>
                  </a:cubicBezTo>
                  <a:cubicBezTo>
                    <a:pt x="51814" y="71092"/>
                    <a:pt x="51916" y="70990"/>
                    <a:pt x="51967" y="70837"/>
                  </a:cubicBezTo>
                  <a:cubicBezTo>
                    <a:pt x="52120" y="70786"/>
                    <a:pt x="52171" y="70633"/>
                    <a:pt x="52120" y="70480"/>
                  </a:cubicBezTo>
                  <a:cubicBezTo>
                    <a:pt x="52885" y="68185"/>
                    <a:pt x="53344" y="65839"/>
                    <a:pt x="53548" y="63442"/>
                  </a:cubicBezTo>
                  <a:cubicBezTo>
                    <a:pt x="53701" y="61861"/>
                    <a:pt x="53803" y="60229"/>
                    <a:pt x="53854" y="58648"/>
                  </a:cubicBezTo>
                  <a:lnTo>
                    <a:pt x="53854" y="58597"/>
                  </a:lnTo>
                  <a:cubicBezTo>
                    <a:pt x="53905" y="57781"/>
                    <a:pt x="53956" y="56761"/>
                    <a:pt x="54058" y="55792"/>
                  </a:cubicBezTo>
                  <a:cubicBezTo>
                    <a:pt x="54058" y="55639"/>
                    <a:pt x="54058" y="55537"/>
                    <a:pt x="54058" y="55385"/>
                  </a:cubicBezTo>
                  <a:lnTo>
                    <a:pt x="54058" y="55232"/>
                  </a:lnTo>
                  <a:lnTo>
                    <a:pt x="54058" y="55130"/>
                  </a:lnTo>
                  <a:cubicBezTo>
                    <a:pt x="54058" y="54722"/>
                    <a:pt x="54160" y="54212"/>
                    <a:pt x="54160" y="53804"/>
                  </a:cubicBezTo>
                  <a:cubicBezTo>
                    <a:pt x="54211" y="53090"/>
                    <a:pt x="54211" y="52427"/>
                    <a:pt x="54262" y="51662"/>
                  </a:cubicBezTo>
                  <a:cubicBezTo>
                    <a:pt x="54262" y="50336"/>
                    <a:pt x="54262" y="48908"/>
                    <a:pt x="54211" y="47378"/>
                  </a:cubicBezTo>
                  <a:cubicBezTo>
                    <a:pt x="54058" y="44522"/>
                    <a:pt x="53803" y="41717"/>
                    <a:pt x="53548" y="38810"/>
                  </a:cubicBezTo>
                  <a:cubicBezTo>
                    <a:pt x="53548" y="38708"/>
                    <a:pt x="53548" y="38606"/>
                    <a:pt x="53497" y="38453"/>
                  </a:cubicBezTo>
                  <a:cubicBezTo>
                    <a:pt x="53497" y="38096"/>
                    <a:pt x="53446" y="37739"/>
                    <a:pt x="53446" y="37382"/>
                  </a:cubicBezTo>
                  <a:cubicBezTo>
                    <a:pt x="53395" y="36770"/>
                    <a:pt x="53344" y="36158"/>
                    <a:pt x="53344" y="35648"/>
                  </a:cubicBezTo>
                  <a:lnTo>
                    <a:pt x="53344" y="35444"/>
                  </a:lnTo>
                  <a:lnTo>
                    <a:pt x="53344" y="34934"/>
                  </a:lnTo>
                  <a:cubicBezTo>
                    <a:pt x="53293" y="34118"/>
                    <a:pt x="53242" y="33098"/>
                    <a:pt x="53140" y="32079"/>
                  </a:cubicBezTo>
                  <a:cubicBezTo>
                    <a:pt x="53038" y="31212"/>
                    <a:pt x="52885" y="30294"/>
                    <a:pt x="52630" y="29427"/>
                  </a:cubicBezTo>
                  <a:cubicBezTo>
                    <a:pt x="52528" y="29019"/>
                    <a:pt x="52375" y="28611"/>
                    <a:pt x="52222" y="28203"/>
                  </a:cubicBezTo>
                  <a:cubicBezTo>
                    <a:pt x="52069" y="27948"/>
                    <a:pt x="51916" y="27693"/>
                    <a:pt x="51763" y="27438"/>
                  </a:cubicBezTo>
                  <a:cubicBezTo>
                    <a:pt x="51712" y="27234"/>
                    <a:pt x="51610" y="27030"/>
                    <a:pt x="51559" y="26775"/>
                  </a:cubicBezTo>
                  <a:cubicBezTo>
                    <a:pt x="51253" y="25908"/>
                    <a:pt x="50896" y="24990"/>
                    <a:pt x="50437" y="23970"/>
                  </a:cubicBezTo>
                  <a:cubicBezTo>
                    <a:pt x="49621" y="22134"/>
                    <a:pt x="48703" y="20400"/>
                    <a:pt x="47632" y="18513"/>
                  </a:cubicBezTo>
                  <a:lnTo>
                    <a:pt x="47428" y="18105"/>
                  </a:lnTo>
                  <a:lnTo>
                    <a:pt x="47377" y="18054"/>
                  </a:lnTo>
                  <a:cubicBezTo>
                    <a:pt x="47020" y="17391"/>
                    <a:pt x="46663" y="16728"/>
                    <a:pt x="46357" y="16065"/>
                  </a:cubicBezTo>
                  <a:lnTo>
                    <a:pt x="45898" y="15249"/>
                  </a:lnTo>
                  <a:lnTo>
                    <a:pt x="45847" y="15147"/>
                  </a:lnTo>
                  <a:lnTo>
                    <a:pt x="45337" y="14178"/>
                  </a:lnTo>
                  <a:cubicBezTo>
                    <a:pt x="45337" y="14178"/>
                    <a:pt x="45337" y="14127"/>
                    <a:pt x="45337" y="14127"/>
                  </a:cubicBezTo>
                  <a:cubicBezTo>
                    <a:pt x="44929" y="13362"/>
                    <a:pt x="44470" y="12495"/>
                    <a:pt x="43909" y="11577"/>
                  </a:cubicBezTo>
                  <a:cubicBezTo>
                    <a:pt x="43501" y="10914"/>
                    <a:pt x="43042" y="10251"/>
                    <a:pt x="42583" y="9588"/>
                  </a:cubicBezTo>
                  <a:cubicBezTo>
                    <a:pt x="42073" y="8976"/>
                    <a:pt x="41513" y="8365"/>
                    <a:pt x="40952" y="7804"/>
                  </a:cubicBezTo>
                  <a:cubicBezTo>
                    <a:pt x="40187" y="7039"/>
                    <a:pt x="39320" y="6427"/>
                    <a:pt x="38402" y="5866"/>
                  </a:cubicBezTo>
                  <a:lnTo>
                    <a:pt x="38147" y="5866"/>
                  </a:lnTo>
                  <a:cubicBezTo>
                    <a:pt x="38045" y="5917"/>
                    <a:pt x="37943" y="6019"/>
                    <a:pt x="37943" y="6121"/>
                  </a:cubicBezTo>
                  <a:cubicBezTo>
                    <a:pt x="37535" y="8314"/>
                    <a:pt x="37229" y="10455"/>
                    <a:pt x="37076" y="12699"/>
                  </a:cubicBezTo>
                  <a:lnTo>
                    <a:pt x="37076" y="12954"/>
                  </a:lnTo>
                  <a:cubicBezTo>
                    <a:pt x="37076" y="13311"/>
                    <a:pt x="37025" y="13719"/>
                    <a:pt x="37025" y="14127"/>
                  </a:cubicBezTo>
                  <a:cubicBezTo>
                    <a:pt x="36974" y="14586"/>
                    <a:pt x="36872" y="14994"/>
                    <a:pt x="36821" y="15555"/>
                  </a:cubicBezTo>
                  <a:cubicBezTo>
                    <a:pt x="36668" y="16473"/>
                    <a:pt x="36464" y="17391"/>
                    <a:pt x="36260" y="18309"/>
                  </a:cubicBezTo>
                  <a:lnTo>
                    <a:pt x="36260" y="18360"/>
                  </a:lnTo>
                  <a:lnTo>
                    <a:pt x="36260" y="18462"/>
                  </a:lnTo>
                  <a:cubicBezTo>
                    <a:pt x="36005" y="19635"/>
                    <a:pt x="35750" y="20910"/>
                    <a:pt x="35597" y="22134"/>
                  </a:cubicBezTo>
                  <a:cubicBezTo>
                    <a:pt x="35444" y="23052"/>
                    <a:pt x="35393" y="24021"/>
                    <a:pt x="35393" y="24990"/>
                  </a:cubicBezTo>
                  <a:cubicBezTo>
                    <a:pt x="34016" y="23358"/>
                    <a:pt x="32486" y="21777"/>
                    <a:pt x="30956" y="20298"/>
                  </a:cubicBezTo>
                  <a:cubicBezTo>
                    <a:pt x="29834" y="19227"/>
                    <a:pt x="28712" y="18105"/>
                    <a:pt x="27692" y="16983"/>
                  </a:cubicBezTo>
                  <a:cubicBezTo>
                    <a:pt x="27335" y="16626"/>
                    <a:pt x="26978" y="16218"/>
                    <a:pt x="26672" y="15861"/>
                  </a:cubicBezTo>
                  <a:cubicBezTo>
                    <a:pt x="26315" y="15453"/>
                    <a:pt x="26009" y="15096"/>
                    <a:pt x="25754" y="14739"/>
                  </a:cubicBezTo>
                  <a:lnTo>
                    <a:pt x="25652" y="14637"/>
                  </a:lnTo>
                  <a:cubicBezTo>
                    <a:pt x="25040" y="13872"/>
                    <a:pt x="24326" y="13056"/>
                    <a:pt x="23612" y="12189"/>
                  </a:cubicBezTo>
                  <a:cubicBezTo>
                    <a:pt x="22235" y="10608"/>
                    <a:pt x="20807" y="8976"/>
                    <a:pt x="19328" y="7396"/>
                  </a:cubicBezTo>
                  <a:cubicBezTo>
                    <a:pt x="18564" y="6529"/>
                    <a:pt x="17748" y="5611"/>
                    <a:pt x="16881" y="4744"/>
                  </a:cubicBezTo>
                  <a:cubicBezTo>
                    <a:pt x="16830" y="4642"/>
                    <a:pt x="16779" y="4540"/>
                    <a:pt x="16728" y="4438"/>
                  </a:cubicBezTo>
                  <a:cubicBezTo>
                    <a:pt x="16524" y="4183"/>
                    <a:pt x="16320" y="3928"/>
                    <a:pt x="16065" y="3724"/>
                  </a:cubicBezTo>
                  <a:cubicBezTo>
                    <a:pt x="15810" y="3520"/>
                    <a:pt x="15504" y="3316"/>
                    <a:pt x="15198" y="3112"/>
                  </a:cubicBezTo>
                  <a:cubicBezTo>
                    <a:pt x="14892" y="2959"/>
                    <a:pt x="14586" y="2755"/>
                    <a:pt x="14229" y="2653"/>
                  </a:cubicBezTo>
                  <a:cubicBezTo>
                    <a:pt x="13770" y="2449"/>
                    <a:pt x="13260" y="2245"/>
                    <a:pt x="12801" y="2041"/>
                  </a:cubicBezTo>
                  <a:lnTo>
                    <a:pt x="12495" y="1939"/>
                  </a:lnTo>
                  <a:cubicBezTo>
                    <a:pt x="11730" y="1633"/>
                    <a:pt x="10965" y="1378"/>
                    <a:pt x="10200" y="1123"/>
                  </a:cubicBezTo>
                  <a:cubicBezTo>
                    <a:pt x="9333" y="868"/>
                    <a:pt x="8466" y="613"/>
                    <a:pt x="7650" y="460"/>
                  </a:cubicBezTo>
                  <a:cubicBezTo>
                    <a:pt x="6783" y="256"/>
                    <a:pt x="5916" y="103"/>
                    <a:pt x="4998" y="52"/>
                  </a:cubicBezTo>
                  <a:cubicBezTo>
                    <a:pt x="4692" y="52"/>
                    <a:pt x="4386" y="1"/>
                    <a:pt x="4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2221725" y="3901844"/>
              <a:ext cx="28631" cy="543929"/>
            </a:xfrm>
            <a:custGeom>
              <a:avLst/>
              <a:gdLst/>
              <a:ahLst/>
              <a:cxnLst/>
              <a:rect l="l" t="t" r="r" b="b"/>
              <a:pathLst>
                <a:path w="2302" h="43733" extrusionOk="0">
                  <a:moveTo>
                    <a:pt x="817" y="1"/>
                  </a:moveTo>
                  <a:cubicBezTo>
                    <a:pt x="613" y="1"/>
                    <a:pt x="460" y="103"/>
                    <a:pt x="358" y="256"/>
                  </a:cubicBezTo>
                  <a:lnTo>
                    <a:pt x="256" y="409"/>
                  </a:lnTo>
                  <a:cubicBezTo>
                    <a:pt x="256" y="511"/>
                    <a:pt x="205" y="613"/>
                    <a:pt x="256" y="766"/>
                  </a:cubicBezTo>
                  <a:cubicBezTo>
                    <a:pt x="256" y="2143"/>
                    <a:pt x="307" y="3520"/>
                    <a:pt x="307" y="4897"/>
                  </a:cubicBezTo>
                  <a:lnTo>
                    <a:pt x="307" y="5152"/>
                  </a:lnTo>
                  <a:lnTo>
                    <a:pt x="307" y="6937"/>
                  </a:lnTo>
                  <a:cubicBezTo>
                    <a:pt x="307" y="9741"/>
                    <a:pt x="256" y="12495"/>
                    <a:pt x="205" y="15300"/>
                  </a:cubicBezTo>
                  <a:cubicBezTo>
                    <a:pt x="103" y="19125"/>
                    <a:pt x="1" y="23001"/>
                    <a:pt x="52" y="26877"/>
                  </a:cubicBezTo>
                  <a:cubicBezTo>
                    <a:pt x="52" y="26928"/>
                    <a:pt x="52" y="26979"/>
                    <a:pt x="52" y="27030"/>
                  </a:cubicBezTo>
                  <a:cubicBezTo>
                    <a:pt x="52" y="28713"/>
                    <a:pt x="52" y="30396"/>
                    <a:pt x="103" y="32078"/>
                  </a:cubicBezTo>
                  <a:cubicBezTo>
                    <a:pt x="205" y="35750"/>
                    <a:pt x="460" y="39473"/>
                    <a:pt x="919" y="43196"/>
                  </a:cubicBezTo>
                  <a:cubicBezTo>
                    <a:pt x="987" y="43561"/>
                    <a:pt x="1280" y="43732"/>
                    <a:pt x="1574" y="43732"/>
                  </a:cubicBezTo>
                  <a:cubicBezTo>
                    <a:pt x="1937" y="43732"/>
                    <a:pt x="2301" y="43471"/>
                    <a:pt x="2245" y="42992"/>
                  </a:cubicBezTo>
                  <a:cubicBezTo>
                    <a:pt x="1939" y="40238"/>
                    <a:pt x="1684" y="37484"/>
                    <a:pt x="1582" y="34730"/>
                  </a:cubicBezTo>
                  <a:cubicBezTo>
                    <a:pt x="1480" y="33353"/>
                    <a:pt x="1429" y="31925"/>
                    <a:pt x="1429" y="30549"/>
                  </a:cubicBezTo>
                  <a:lnTo>
                    <a:pt x="1429" y="28458"/>
                  </a:lnTo>
                  <a:lnTo>
                    <a:pt x="1429" y="27489"/>
                  </a:lnTo>
                  <a:lnTo>
                    <a:pt x="1429" y="26979"/>
                  </a:lnTo>
                  <a:lnTo>
                    <a:pt x="1429" y="26418"/>
                  </a:lnTo>
                  <a:lnTo>
                    <a:pt x="1429" y="24327"/>
                  </a:lnTo>
                  <a:cubicBezTo>
                    <a:pt x="1429" y="22899"/>
                    <a:pt x="1429" y="21522"/>
                    <a:pt x="1480" y="20145"/>
                  </a:cubicBezTo>
                  <a:cubicBezTo>
                    <a:pt x="1531" y="17340"/>
                    <a:pt x="1582" y="14586"/>
                    <a:pt x="1633" y="11781"/>
                  </a:cubicBezTo>
                  <a:cubicBezTo>
                    <a:pt x="1633" y="9537"/>
                    <a:pt x="1684" y="7345"/>
                    <a:pt x="1684" y="5101"/>
                  </a:cubicBezTo>
                  <a:lnTo>
                    <a:pt x="1684" y="5050"/>
                  </a:lnTo>
                  <a:cubicBezTo>
                    <a:pt x="1684" y="3571"/>
                    <a:pt x="1633" y="2092"/>
                    <a:pt x="1582" y="613"/>
                  </a:cubicBezTo>
                  <a:cubicBezTo>
                    <a:pt x="1582" y="409"/>
                    <a:pt x="1480" y="256"/>
                    <a:pt x="1327" y="154"/>
                  </a:cubicBezTo>
                  <a:cubicBezTo>
                    <a:pt x="1225" y="52"/>
                    <a:pt x="1072" y="1"/>
                    <a:pt x="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2262321" y="4233577"/>
              <a:ext cx="43146" cy="40397"/>
            </a:xfrm>
            <a:custGeom>
              <a:avLst/>
              <a:gdLst/>
              <a:ahLst/>
              <a:cxnLst/>
              <a:rect l="l" t="t" r="r" b="b"/>
              <a:pathLst>
                <a:path w="3469" h="3248" extrusionOk="0">
                  <a:moveTo>
                    <a:pt x="1684" y="1"/>
                  </a:moveTo>
                  <a:lnTo>
                    <a:pt x="1684" y="52"/>
                  </a:lnTo>
                  <a:cubicBezTo>
                    <a:pt x="1582" y="52"/>
                    <a:pt x="1531" y="52"/>
                    <a:pt x="1429" y="103"/>
                  </a:cubicBezTo>
                  <a:cubicBezTo>
                    <a:pt x="1327" y="154"/>
                    <a:pt x="1276" y="205"/>
                    <a:pt x="1174" y="256"/>
                  </a:cubicBezTo>
                  <a:cubicBezTo>
                    <a:pt x="1072" y="358"/>
                    <a:pt x="970" y="460"/>
                    <a:pt x="868" y="562"/>
                  </a:cubicBezTo>
                  <a:cubicBezTo>
                    <a:pt x="817" y="613"/>
                    <a:pt x="766" y="715"/>
                    <a:pt x="715" y="766"/>
                  </a:cubicBezTo>
                  <a:cubicBezTo>
                    <a:pt x="664" y="817"/>
                    <a:pt x="562" y="970"/>
                    <a:pt x="511" y="1072"/>
                  </a:cubicBezTo>
                  <a:cubicBezTo>
                    <a:pt x="154" y="1225"/>
                    <a:pt x="1" y="1633"/>
                    <a:pt x="205" y="1990"/>
                  </a:cubicBezTo>
                  <a:cubicBezTo>
                    <a:pt x="256" y="2143"/>
                    <a:pt x="307" y="2245"/>
                    <a:pt x="409" y="2296"/>
                  </a:cubicBezTo>
                  <a:lnTo>
                    <a:pt x="562" y="2449"/>
                  </a:lnTo>
                  <a:cubicBezTo>
                    <a:pt x="511" y="2653"/>
                    <a:pt x="562" y="2806"/>
                    <a:pt x="715" y="2959"/>
                  </a:cubicBezTo>
                  <a:cubicBezTo>
                    <a:pt x="817" y="3061"/>
                    <a:pt x="970" y="3163"/>
                    <a:pt x="1123" y="3214"/>
                  </a:cubicBezTo>
                  <a:cubicBezTo>
                    <a:pt x="1249" y="3235"/>
                    <a:pt x="1385" y="3247"/>
                    <a:pt x="1518" y="3247"/>
                  </a:cubicBezTo>
                  <a:cubicBezTo>
                    <a:pt x="1707" y="3247"/>
                    <a:pt x="1891" y="3222"/>
                    <a:pt x="2041" y="3163"/>
                  </a:cubicBezTo>
                  <a:cubicBezTo>
                    <a:pt x="2245" y="3112"/>
                    <a:pt x="2398" y="3061"/>
                    <a:pt x="2551" y="3010"/>
                  </a:cubicBezTo>
                  <a:cubicBezTo>
                    <a:pt x="2704" y="2908"/>
                    <a:pt x="2857" y="2806"/>
                    <a:pt x="2959" y="2704"/>
                  </a:cubicBezTo>
                  <a:cubicBezTo>
                    <a:pt x="3112" y="2551"/>
                    <a:pt x="3265" y="2398"/>
                    <a:pt x="3316" y="2245"/>
                  </a:cubicBezTo>
                  <a:cubicBezTo>
                    <a:pt x="3418" y="2092"/>
                    <a:pt x="3469" y="1939"/>
                    <a:pt x="3469" y="1786"/>
                  </a:cubicBezTo>
                  <a:cubicBezTo>
                    <a:pt x="3469" y="1327"/>
                    <a:pt x="3316" y="919"/>
                    <a:pt x="3061" y="613"/>
                  </a:cubicBezTo>
                  <a:cubicBezTo>
                    <a:pt x="2908" y="460"/>
                    <a:pt x="2755" y="358"/>
                    <a:pt x="2602" y="256"/>
                  </a:cubicBezTo>
                  <a:cubicBezTo>
                    <a:pt x="2551" y="205"/>
                    <a:pt x="2449" y="154"/>
                    <a:pt x="2347" y="103"/>
                  </a:cubicBezTo>
                  <a:cubicBezTo>
                    <a:pt x="2296" y="52"/>
                    <a:pt x="2194" y="52"/>
                    <a:pt x="2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2256613" y="4111802"/>
              <a:ext cx="43780" cy="39327"/>
            </a:xfrm>
            <a:custGeom>
              <a:avLst/>
              <a:gdLst/>
              <a:ahLst/>
              <a:cxnLst/>
              <a:rect l="l" t="t" r="r" b="b"/>
              <a:pathLst>
                <a:path w="3520" h="3162" extrusionOk="0">
                  <a:moveTo>
                    <a:pt x="2041" y="0"/>
                  </a:moveTo>
                  <a:lnTo>
                    <a:pt x="2041" y="51"/>
                  </a:lnTo>
                  <a:cubicBezTo>
                    <a:pt x="1837" y="102"/>
                    <a:pt x="1684" y="102"/>
                    <a:pt x="1480" y="153"/>
                  </a:cubicBezTo>
                  <a:cubicBezTo>
                    <a:pt x="1378" y="204"/>
                    <a:pt x="1225" y="255"/>
                    <a:pt x="1072" y="357"/>
                  </a:cubicBezTo>
                  <a:cubicBezTo>
                    <a:pt x="1021" y="408"/>
                    <a:pt x="970" y="459"/>
                    <a:pt x="919" y="561"/>
                  </a:cubicBezTo>
                  <a:cubicBezTo>
                    <a:pt x="868" y="612"/>
                    <a:pt x="817" y="714"/>
                    <a:pt x="817" y="867"/>
                  </a:cubicBezTo>
                  <a:lnTo>
                    <a:pt x="766" y="867"/>
                  </a:lnTo>
                  <a:cubicBezTo>
                    <a:pt x="613" y="969"/>
                    <a:pt x="511" y="1071"/>
                    <a:pt x="409" y="1224"/>
                  </a:cubicBezTo>
                  <a:cubicBezTo>
                    <a:pt x="307" y="1275"/>
                    <a:pt x="256" y="1377"/>
                    <a:pt x="205" y="1479"/>
                  </a:cubicBezTo>
                  <a:cubicBezTo>
                    <a:pt x="103" y="1632"/>
                    <a:pt x="52" y="1785"/>
                    <a:pt x="1" y="1989"/>
                  </a:cubicBezTo>
                  <a:cubicBezTo>
                    <a:pt x="1" y="2040"/>
                    <a:pt x="1" y="2142"/>
                    <a:pt x="1" y="2244"/>
                  </a:cubicBezTo>
                  <a:cubicBezTo>
                    <a:pt x="1" y="2397"/>
                    <a:pt x="52" y="2499"/>
                    <a:pt x="154" y="2652"/>
                  </a:cubicBezTo>
                  <a:cubicBezTo>
                    <a:pt x="256" y="2805"/>
                    <a:pt x="409" y="2907"/>
                    <a:pt x="613" y="3009"/>
                  </a:cubicBezTo>
                  <a:cubicBezTo>
                    <a:pt x="766" y="3060"/>
                    <a:pt x="970" y="3111"/>
                    <a:pt x="1123" y="3162"/>
                  </a:cubicBezTo>
                  <a:lnTo>
                    <a:pt x="1837" y="3162"/>
                  </a:lnTo>
                  <a:cubicBezTo>
                    <a:pt x="1990" y="3162"/>
                    <a:pt x="2143" y="3111"/>
                    <a:pt x="2296" y="3111"/>
                  </a:cubicBezTo>
                  <a:cubicBezTo>
                    <a:pt x="2449" y="3060"/>
                    <a:pt x="2551" y="2958"/>
                    <a:pt x="2704" y="2907"/>
                  </a:cubicBezTo>
                  <a:cubicBezTo>
                    <a:pt x="2806" y="2805"/>
                    <a:pt x="2857" y="2754"/>
                    <a:pt x="2959" y="2652"/>
                  </a:cubicBezTo>
                  <a:cubicBezTo>
                    <a:pt x="3010" y="2550"/>
                    <a:pt x="3112" y="2448"/>
                    <a:pt x="3163" y="2346"/>
                  </a:cubicBezTo>
                  <a:cubicBezTo>
                    <a:pt x="3265" y="2142"/>
                    <a:pt x="3316" y="1938"/>
                    <a:pt x="3367" y="1683"/>
                  </a:cubicBezTo>
                  <a:cubicBezTo>
                    <a:pt x="3367" y="1581"/>
                    <a:pt x="3418" y="1428"/>
                    <a:pt x="3418" y="1326"/>
                  </a:cubicBezTo>
                  <a:cubicBezTo>
                    <a:pt x="3418" y="1326"/>
                    <a:pt x="3418" y="1224"/>
                    <a:pt x="3469" y="1224"/>
                  </a:cubicBezTo>
                  <a:cubicBezTo>
                    <a:pt x="3520" y="1071"/>
                    <a:pt x="3520" y="918"/>
                    <a:pt x="3520" y="765"/>
                  </a:cubicBezTo>
                  <a:cubicBezTo>
                    <a:pt x="3469" y="612"/>
                    <a:pt x="3418" y="510"/>
                    <a:pt x="3367" y="357"/>
                  </a:cubicBezTo>
                  <a:cubicBezTo>
                    <a:pt x="3316" y="306"/>
                    <a:pt x="3214" y="255"/>
                    <a:pt x="3163" y="204"/>
                  </a:cubicBezTo>
                  <a:cubicBezTo>
                    <a:pt x="2959" y="51"/>
                    <a:pt x="2755" y="0"/>
                    <a:pt x="2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2124688" y="4232309"/>
              <a:ext cx="338076" cy="259434"/>
            </a:xfrm>
            <a:custGeom>
              <a:avLst/>
              <a:gdLst/>
              <a:ahLst/>
              <a:cxnLst/>
              <a:rect l="l" t="t" r="r" b="b"/>
              <a:pathLst>
                <a:path w="27182" h="20859" extrusionOk="0">
                  <a:moveTo>
                    <a:pt x="27080" y="1"/>
                  </a:moveTo>
                  <a:cubicBezTo>
                    <a:pt x="26927" y="1"/>
                    <a:pt x="26774" y="103"/>
                    <a:pt x="26621" y="205"/>
                  </a:cubicBezTo>
                  <a:cubicBezTo>
                    <a:pt x="25550" y="1429"/>
                    <a:pt x="24632" y="2704"/>
                    <a:pt x="23867" y="4132"/>
                  </a:cubicBezTo>
                  <a:cubicBezTo>
                    <a:pt x="23408" y="4896"/>
                    <a:pt x="22949" y="5712"/>
                    <a:pt x="22388" y="6426"/>
                  </a:cubicBezTo>
                  <a:cubicBezTo>
                    <a:pt x="21470" y="7701"/>
                    <a:pt x="20348" y="8823"/>
                    <a:pt x="19124" y="9843"/>
                  </a:cubicBezTo>
                  <a:cubicBezTo>
                    <a:pt x="17645" y="11016"/>
                    <a:pt x="16064" y="11985"/>
                    <a:pt x="14382" y="12750"/>
                  </a:cubicBezTo>
                  <a:cubicBezTo>
                    <a:pt x="13668" y="13056"/>
                    <a:pt x="12954" y="13311"/>
                    <a:pt x="12240" y="13566"/>
                  </a:cubicBezTo>
                  <a:cubicBezTo>
                    <a:pt x="11475" y="13821"/>
                    <a:pt x="10659" y="14025"/>
                    <a:pt x="9843" y="14127"/>
                  </a:cubicBezTo>
                  <a:cubicBezTo>
                    <a:pt x="8619" y="14331"/>
                    <a:pt x="7395" y="14382"/>
                    <a:pt x="6222" y="14484"/>
                  </a:cubicBezTo>
                  <a:cubicBezTo>
                    <a:pt x="4284" y="14535"/>
                    <a:pt x="2397" y="14790"/>
                    <a:pt x="510" y="15249"/>
                  </a:cubicBezTo>
                  <a:cubicBezTo>
                    <a:pt x="306" y="15300"/>
                    <a:pt x="204" y="15453"/>
                    <a:pt x="102" y="15606"/>
                  </a:cubicBezTo>
                  <a:cubicBezTo>
                    <a:pt x="0" y="15759"/>
                    <a:pt x="0" y="15912"/>
                    <a:pt x="51" y="16116"/>
                  </a:cubicBezTo>
                  <a:cubicBezTo>
                    <a:pt x="153" y="16371"/>
                    <a:pt x="306" y="16575"/>
                    <a:pt x="459" y="16830"/>
                  </a:cubicBezTo>
                  <a:cubicBezTo>
                    <a:pt x="1122" y="17034"/>
                    <a:pt x="1785" y="17289"/>
                    <a:pt x="2448" y="17493"/>
                  </a:cubicBezTo>
                  <a:cubicBezTo>
                    <a:pt x="5049" y="18411"/>
                    <a:pt x="7395" y="19074"/>
                    <a:pt x="9639" y="19584"/>
                  </a:cubicBezTo>
                  <a:cubicBezTo>
                    <a:pt x="12036" y="20196"/>
                    <a:pt x="14535" y="20604"/>
                    <a:pt x="17084" y="20808"/>
                  </a:cubicBezTo>
                  <a:cubicBezTo>
                    <a:pt x="17696" y="20808"/>
                    <a:pt x="18359" y="20859"/>
                    <a:pt x="18971" y="20859"/>
                  </a:cubicBezTo>
                  <a:cubicBezTo>
                    <a:pt x="20807" y="20859"/>
                    <a:pt x="22592" y="20655"/>
                    <a:pt x="24326" y="20196"/>
                  </a:cubicBezTo>
                  <a:cubicBezTo>
                    <a:pt x="24377" y="20247"/>
                    <a:pt x="24479" y="20298"/>
                    <a:pt x="24581" y="20298"/>
                  </a:cubicBezTo>
                  <a:cubicBezTo>
                    <a:pt x="24683" y="20298"/>
                    <a:pt x="24836" y="20196"/>
                    <a:pt x="24887" y="20043"/>
                  </a:cubicBezTo>
                  <a:cubicBezTo>
                    <a:pt x="24989" y="19992"/>
                    <a:pt x="25091" y="19839"/>
                    <a:pt x="25040" y="19686"/>
                  </a:cubicBezTo>
                  <a:cubicBezTo>
                    <a:pt x="25754" y="17442"/>
                    <a:pt x="26264" y="15045"/>
                    <a:pt x="26468" y="12699"/>
                  </a:cubicBezTo>
                  <a:cubicBezTo>
                    <a:pt x="26621" y="11067"/>
                    <a:pt x="26723" y="9435"/>
                    <a:pt x="26774" y="7854"/>
                  </a:cubicBezTo>
                  <a:lnTo>
                    <a:pt x="26774" y="7803"/>
                  </a:lnTo>
                  <a:cubicBezTo>
                    <a:pt x="26825" y="6987"/>
                    <a:pt x="26876" y="5967"/>
                    <a:pt x="26978" y="4998"/>
                  </a:cubicBezTo>
                  <a:cubicBezTo>
                    <a:pt x="26978" y="4845"/>
                    <a:pt x="26978" y="4743"/>
                    <a:pt x="26978" y="4591"/>
                  </a:cubicBezTo>
                  <a:lnTo>
                    <a:pt x="26978" y="4438"/>
                  </a:lnTo>
                  <a:lnTo>
                    <a:pt x="26978" y="4336"/>
                  </a:lnTo>
                  <a:cubicBezTo>
                    <a:pt x="26978" y="3928"/>
                    <a:pt x="27080" y="3418"/>
                    <a:pt x="27080" y="3010"/>
                  </a:cubicBezTo>
                  <a:cubicBezTo>
                    <a:pt x="27131" y="2296"/>
                    <a:pt x="27131" y="1633"/>
                    <a:pt x="27182" y="868"/>
                  </a:cubicBezTo>
                  <a:lnTo>
                    <a:pt x="27182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2574391" y="3220630"/>
              <a:ext cx="123069" cy="190294"/>
            </a:xfrm>
            <a:custGeom>
              <a:avLst/>
              <a:gdLst/>
              <a:ahLst/>
              <a:cxnLst/>
              <a:rect l="l" t="t" r="r" b="b"/>
              <a:pathLst>
                <a:path w="9895" h="15300" extrusionOk="0">
                  <a:moveTo>
                    <a:pt x="7497" y="0"/>
                  </a:moveTo>
                  <a:cubicBezTo>
                    <a:pt x="7038" y="51"/>
                    <a:pt x="6630" y="102"/>
                    <a:pt x="6222" y="255"/>
                  </a:cubicBezTo>
                  <a:cubicBezTo>
                    <a:pt x="5763" y="408"/>
                    <a:pt x="5355" y="612"/>
                    <a:pt x="4998" y="867"/>
                  </a:cubicBezTo>
                  <a:cubicBezTo>
                    <a:pt x="4590" y="1122"/>
                    <a:pt x="4233" y="1377"/>
                    <a:pt x="3927" y="1683"/>
                  </a:cubicBezTo>
                  <a:cubicBezTo>
                    <a:pt x="3570" y="2040"/>
                    <a:pt x="3213" y="2397"/>
                    <a:pt x="2907" y="2805"/>
                  </a:cubicBezTo>
                  <a:cubicBezTo>
                    <a:pt x="2295" y="3570"/>
                    <a:pt x="1734" y="4488"/>
                    <a:pt x="1326" y="5406"/>
                  </a:cubicBezTo>
                  <a:cubicBezTo>
                    <a:pt x="919" y="6375"/>
                    <a:pt x="562" y="7344"/>
                    <a:pt x="307" y="8364"/>
                  </a:cubicBezTo>
                  <a:cubicBezTo>
                    <a:pt x="103" y="9282"/>
                    <a:pt x="1" y="10251"/>
                    <a:pt x="1" y="11220"/>
                  </a:cubicBezTo>
                  <a:cubicBezTo>
                    <a:pt x="1" y="11628"/>
                    <a:pt x="52" y="12036"/>
                    <a:pt x="154" y="12444"/>
                  </a:cubicBezTo>
                  <a:cubicBezTo>
                    <a:pt x="205" y="12801"/>
                    <a:pt x="358" y="13209"/>
                    <a:pt x="511" y="13566"/>
                  </a:cubicBezTo>
                  <a:cubicBezTo>
                    <a:pt x="664" y="13872"/>
                    <a:pt x="868" y="14178"/>
                    <a:pt x="1123" y="14433"/>
                  </a:cubicBezTo>
                  <a:cubicBezTo>
                    <a:pt x="1479" y="14892"/>
                    <a:pt x="1989" y="15147"/>
                    <a:pt x="2601" y="15300"/>
                  </a:cubicBezTo>
                  <a:lnTo>
                    <a:pt x="2703" y="15300"/>
                  </a:lnTo>
                  <a:cubicBezTo>
                    <a:pt x="3009" y="14892"/>
                    <a:pt x="3315" y="14535"/>
                    <a:pt x="3570" y="14127"/>
                  </a:cubicBezTo>
                  <a:cubicBezTo>
                    <a:pt x="6528" y="9996"/>
                    <a:pt x="8874" y="5406"/>
                    <a:pt x="9894" y="510"/>
                  </a:cubicBezTo>
                  <a:cubicBezTo>
                    <a:pt x="9792" y="459"/>
                    <a:pt x="9690" y="408"/>
                    <a:pt x="9588" y="357"/>
                  </a:cubicBezTo>
                  <a:cubicBezTo>
                    <a:pt x="9333" y="255"/>
                    <a:pt x="9078" y="204"/>
                    <a:pt x="8823" y="153"/>
                  </a:cubicBezTo>
                  <a:cubicBezTo>
                    <a:pt x="8466" y="51"/>
                    <a:pt x="8109" y="0"/>
                    <a:pt x="770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2785604" y="2464555"/>
              <a:ext cx="774483" cy="714223"/>
            </a:xfrm>
            <a:custGeom>
              <a:avLst/>
              <a:gdLst/>
              <a:ahLst/>
              <a:cxnLst/>
              <a:rect l="l" t="t" r="r" b="b"/>
              <a:pathLst>
                <a:path w="62270" h="57425" extrusionOk="0">
                  <a:moveTo>
                    <a:pt x="11424" y="1"/>
                  </a:moveTo>
                  <a:cubicBezTo>
                    <a:pt x="11322" y="52"/>
                    <a:pt x="11220" y="103"/>
                    <a:pt x="11169" y="205"/>
                  </a:cubicBezTo>
                  <a:cubicBezTo>
                    <a:pt x="11169" y="256"/>
                    <a:pt x="11169" y="307"/>
                    <a:pt x="11169" y="358"/>
                  </a:cubicBezTo>
                  <a:cubicBezTo>
                    <a:pt x="9486" y="5050"/>
                    <a:pt x="7905" y="9588"/>
                    <a:pt x="6529" y="13923"/>
                  </a:cubicBezTo>
                  <a:cubicBezTo>
                    <a:pt x="6529" y="13923"/>
                    <a:pt x="6529" y="13974"/>
                    <a:pt x="6529" y="13974"/>
                  </a:cubicBezTo>
                  <a:lnTo>
                    <a:pt x="6478" y="14127"/>
                  </a:lnTo>
                  <a:lnTo>
                    <a:pt x="6478" y="14229"/>
                  </a:lnTo>
                  <a:cubicBezTo>
                    <a:pt x="4897" y="19176"/>
                    <a:pt x="3469" y="23970"/>
                    <a:pt x="2347" y="28560"/>
                  </a:cubicBezTo>
                  <a:cubicBezTo>
                    <a:pt x="1480" y="31874"/>
                    <a:pt x="715" y="35189"/>
                    <a:pt x="103" y="38351"/>
                  </a:cubicBezTo>
                  <a:cubicBezTo>
                    <a:pt x="103" y="38402"/>
                    <a:pt x="103" y="38453"/>
                    <a:pt x="103" y="38504"/>
                  </a:cubicBezTo>
                  <a:lnTo>
                    <a:pt x="103" y="38555"/>
                  </a:lnTo>
                  <a:cubicBezTo>
                    <a:pt x="103" y="38708"/>
                    <a:pt x="52" y="38810"/>
                    <a:pt x="1" y="38963"/>
                  </a:cubicBezTo>
                  <a:cubicBezTo>
                    <a:pt x="1" y="39065"/>
                    <a:pt x="1" y="39167"/>
                    <a:pt x="52" y="39218"/>
                  </a:cubicBezTo>
                  <a:cubicBezTo>
                    <a:pt x="103" y="39269"/>
                    <a:pt x="205" y="39320"/>
                    <a:pt x="307" y="39371"/>
                  </a:cubicBezTo>
                  <a:lnTo>
                    <a:pt x="358" y="39371"/>
                  </a:lnTo>
                  <a:cubicBezTo>
                    <a:pt x="511" y="39371"/>
                    <a:pt x="664" y="39269"/>
                    <a:pt x="664" y="39065"/>
                  </a:cubicBezTo>
                  <a:lnTo>
                    <a:pt x="664" y="39014"/>
                  </a:lnTo>
                  <a:cubicBezTo>
                    <a:pt x="5662" y="41564"/>
                    <a:pt x="10761" y="43859"/>
                    <a:pt x="16014" y="45848"/>
                  </a:cubicBezTo>
                  <a:cubicBezTo>
                    <a:pt x="20910" y="47786"/>
                    <a:pt x="25959" y="49469"/>
                    <a:pt x="30803" y="51203"/>
                  </a:cubicBezTo>
                  <a:lnTo>
                    <a:pt x="32333" y="51764"/>
                  </a:lnTo>
                  <a:cubicBezTo>
                    <a:pt x="37586" y="53600"/>
                    <a:pt x="42788" y="55384"/>
                    <a:pt x="47888" y="57424"/>
                  </a:cubicBezTo>
                  <a:lnTo>
                    <a:pt x="47990" y="57424"/>
                  </a:lnTo>
                  <a:cubicBezTo>
                    <a:pt x="48092" y="57424"/>
                    <a:pt x="48194" y="57373"/>
                    <a:pt x="48296" y="57271"/>
                  </a:cubicBezTo>
                  <a:cubicBezTo>
                    <a:pt x="48296" y="57271"/>
                    <a:pt x="48347" y="57220"/>
                    <a:pt x="48347" y="57169"/>
                  </a:cubicBezTo>
                  <a:cubicBezTo>
                    <a:pt x="50285" y="51203"/>
                    <a:pt x="51764" y="46664"/>
                    <a:pt x="53191" y="42431"/>
                  </a:cubicBezTo>
                  <a:cubicBezTo>
                    <a:pt x="54976" y="37127"/>
                    <a:pt x="56659" y="32333"/>
                    <a:pt x="58291" y="27795"/>
                  </a:cubicBezTo>
                  <a:cubicBezTo>
                    <a:pt x="59566" y="24225"/>
                    <a:pt x="60892" y="20757"/>
                    <a:pt x="62218" y="17442"/>
                  </a:cubicBezTo>
                  <a:cubicBezTo>
                    <a:pt x="62269" y="17238"/>
                    <a:pt x="62218" y="17085"/>
                    <a:pt x="62065" y="16983"/>
                  </a:cubicBezTo>
                  <a:cubicBezTo>
                    <a:pt x="62014" y="16932"/>
                    <a:pt x="61963" y="16881"/>
                    <a:pt x="61912" y="16881"/>
                  </a:cubicBezTo>
                  <a:cubicBezTo>
                    <a:pt x="59158" y="15657"/>
                    <a:pt x="56302" y="14637"/>
                    <a:pt x="53395" y="13923"/>
                  </a:cubicBezTo>
                  <a:cubicBezTo>
                    <a:pt x="52376" y="13617"/>
                    <a:pt x="51407" y="13362"/>
                    <a:pt x="50438" y="13107"/>
                  </a:cubicBezTo>
                  <a:cubicBezTo>
                    <a:pt x="48551" y="12597"/>
                    <a:pt x="46562" y="12036"/>
                    <a:pt x="44624" y="11424"/>
                  </a:cubicBezTo>
                  <a:cubicBezTo>
                    <a:pt x="43910" y="11220"/>
                    <a:pt x="43145" y="10965"/>
                    <a:pt x="42431" y="10710"/>
                  </a:cubicBezTo>
                  <a:lnTo>
                    <a:pt x="42329" y="10659"/>
                  </a:lnTo>
                  <a:lnTo>
                    <a:pt x="39983" y="9894"/>
                  </a:lnTo>
                  <a:cubicBezTo>
                    <a:pt x="38606" y="9435"/>
                    <a:pt x="37178" y="8925"/>
                    <a:pt x="35291" y="8262"/>
                  </a:cubicBezTo>
                  <a:lnTo>
                    <a:pt x="31364" y="6835"/>
                  </a:lnTo>
                  <a:cubicBezTo>
                    <a:pt x="29580" y="6172"/>
                    <a:pt x="27744" y="5560"/>
                    <a:pt x="25959" y="4897"/>
                  </a:cubicBezTo>
                  <a:cubicBezTo>
                    <a:pt x="23664" y="4132"/>
                    <a:pt x="21318" y="3316"/>
                    <a:pt x="19074" y="2602"/>
                  </a:cubicBezTo>
                  <a:cubicBezTo>
                    <a:pt x="16677" y="1786"/>
                    <a:pt x="14229" y="970"/>
                    <a:pt x="11832" y="103"/>
                  </a:cubicBezTo>
                  <a:cubicBezTo>
                    <a:pt x="11781" y="52"/>
                    <a:pt x="11730" y="52"/>
                    <a:pt x="11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241663" y="2740468"/>
              <a:ext cx="140183" cy="269583"/>
            </a:xfrm>
            <a:custGeom>
              <a:avLst/>
              <a:gdLst/>
              <a:ahLst/>
              <a:cxnLst/>
              <a:rect l="l" t="t" r="r" b="b"/>
              <a:pathLst>
                <a:path w="11271" h="21675" extrusionOk="0">
                  <a:moveTo>
                    <a:pt x="6885" y="1"/>
                  </a:moveTo>
                  <a:cubicBezTo>
                    <a:pt x="6897" y="1"/>
                    <a:pt x="6910" y="1"/>
                    <a:pt x="6922" y="1"/>
                  </a:cubicBezTo>
                  <a:lnTo>
                    <a:pt x="6922" y="1"/>
                  </a:lnTo>
                  <a:cubicBezTo>
                    <a:pt x="6927" y="1"/>
                    <a:pt x="6931" y="1"/>
                    <a:pt x="6936" y="1"/>
                  </a:cubicBezTo>
                  <a:close/>
                  <a:moveTo>
                    <a:pt x="6922" y="1"/>
                  </a:moveTo>
                  <a:cubicBezTo>
                    <a:pt x="6672" y="4"/>
                    <a:pt x="6424" y="107"/>
                    <a:pt x="6324" y="358"/>
                  </a:cubicBezTo>
                  <a:cubicBezTo>
                    <a:pt x="4182" y="4744"/>
                    <a:pt x="2907" y="9537"/>
                    <a:pt x="1632" y="14178"/>
                  </a:cubicBezTo>
                  <a:lnTo>
                    <a:pt x="1428" y="14943"/>
                  </a:lnTo>
                  <a:cubicBezTo>
                    <a:pt x="1020" y="16422"/>
                    <a:pt x="561" y="18156"/>
                    <a:pt x="51" y="19890"/>
                  </a:cubicBezTo>
                  <a:cubicBezTo>
                    <a:pt x="0" y="20043"/>
                    <a:pt x="51" y="20196"/>
                    <a:pt x="153" y="20349"/>
                  </a:cubicBezTo>
                  <a:cubicBezTo>
                    <a:pt x="204" y="20502"/>
                    <a:pt x="357" y="20604"/>
                    <a:pt x="561" y="20655"/>
                  </a:cubicBezTo>
                  <a:lnTo>
                    <a:pt x="765" y="20655"/>
                  </a:lnTo>
                  <a:lnTo>
                    <a:pt x="867" y="20706"/>
                  </a:lnTo>
                  <a:lnTo>
                    <a:pt x="1122" y="20808"/>
                  </a:lnTo>
                  <a:lnTo>
                    <a:pt x="1785" y="21063"/>
                  </a:lnTo>
                  <a:cubicBezTo>
                    <a:pt x="2040" y="21165"/>
                    <a:pt x="2346" y="21267"/>
                    <a:pt x="2601" y="21369"/>
                  </a:cubicBezTo>
                  <a:cubicBezTo>
                    <a:pt x="3111" y="21573"/>
                    <a:pt x="3621" y="21675"/>
                    <a:pt x="4182" y="21675"/>
                  </a:cubicBezTo>
                  <a:lnTo>
                    <a:pt x="4284" y="21675"/>
                  </a:lnTo>
                  <a:cubicBezTo>
                    <a:pt x="4386" y="21675"/>
                    <a:pt x="4437" y="21624"/>
                    <a:pt x="4539" y="21573"/>
                  </a:cubicBezTo>
                  <a:cubicBezTo>
                    <a:pt x="4794" y="21573"/>
                    <a:pt x="5049" y="21471"/>
                    <a:pt x="5151" y="21216"/>
                  </a:cubicBezTo>
                  <a:cubicBezTo>
                    <a:pt x="5712" y="20094"/>
                    <a:pt x="6120" y="18921"/>
                    <a:pt x="6375" y="17697"/>
                  </a:cubicBezTo>
                  <a:cubicBezTo>
                    <a:pt x="6426" y="17391"/>
                    <a:pt x="6528" y="17034"/>
                    <a:pt x="6579" y="16779"/>
                  </a:cubicBezTo>
                  <a:cubicBezTo>
                    <a:pt x="6681" y="16473"/>
                    <a:pt x="6732" y="16167"/>
                    <a:pt x="6783" y="15912"/>
                  </a:cubicBezTo>
                  <a:cubicBezTo>
                    <a:pt x="6885" y="15351"/>
                    <a:pt x="7038" y="14790"/>
                    <a:pt x="7242" y="14076"/>
                  </a:cubicBezTo>
                  <a:cubicBezTo>
                    <a:pt x="7650" y="12699"/>
                    <a:pt x="8109" y="11373"/>
                    <a:pt x="8517" y="10149"/>
                  </a:cubicBezTo>
                  <a:lnTo>
                    <a:pt x="8772" y="9384"/>
                  </a:lnTo>
                  <a:cubicBezTo>
                    <a:pt x="9129" y="8364"/>
                    <a:pt x="9486" y="7294"/>
                    <a:pt x="9894" y="6223"/>
                  </a:cubicBezTo>
                  <a:lnTo>
                    <a:pt x="10098" y="5713"/>
                  </a:lnTo>
                  <a:cubicBezTo>
                    <a:pt x="10506" y="4540"/>
                    <a:pt x="10914" y="3367"/>
                    <a:pt x="11271" y="2143"/>
                  </a:cubicBezTo>
                  <a:cubicBezTo>
                    <a:pt x="11271" y="1990"/>
                    <a:pt x="11271" y="1786"/>
                    <a:pt x="11169" y="1684"/>
                  </a:cubicBezTo>
                  <a:cubicBezTo>
                    <a:pt x="11067" y="1480"/>
                    <a:pt x="10914" y="1378"/>
                    <a:pt x="10761" y="1327"/>
                  </a:cubicBezTo>
                  <a:lnTo>
                    <a:pt x="10608" y="1327"/>
                  </a:lnTo>
                  <a:cubicBezTo>
                    <a:pt x="10353" y="1276"/>
                    <a:pt x="10098" y="1174"/>
                    <a:pt x="9843" y="1123"/>
                  </a:cubicBezTo>
                  <a:cubicBezTo>
                    <a:pt x="9486" y="970"/>
                    <a:pt x="9078" y="817"/>
                    <a:pt x="8721" y="664"/>
                  </a:cubicBezTo>
                  <a:cubicBezTo>
                    <a:pt x="8211" y="460"/>
                    <a:pt x="7701" y="256"/>
                    <a:pt x="7191" y="52"/>
                  </a:cubicBezTo>
                  <a:cubicBezTo>
                    <a:pt x="7101" y="7"/>
                    <a:pt x="7012" y="2"/>
                    <a:pt x="6922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017116" y="2911098"/>
              <a:ext cx="88182" cy="152235"/>
            </a:xfrm>
            <a:custGeom>
              <a:avLst/>
              <a:gdLst/>
              <a:ahLst/>
              <a:cxnLst/>
              <a:rect l="l" t="t" r="r" b="b"/>
              <a:pathLst>
                <a:path w="7090" h="12240" extrusionOk="0">
                  <a:moveTo>
                    <a:pt x="4999" y="0"/>
                  </a:moveTo>
                  <a:cubicBezTo>
                    <a:pt x="4540" y="0"/>
                    <a:pt x="4132" y="102"/>
                    <a:pt x="3673" y="204"/>
                  </a:cubicBezTo>
                  <a:cubicBezTo>
                    <a:pt x="3112" y="357"/>
                    <a:pt x="2551" y="612"/>
                    <a:pt x="2041" y="969"/>
                  </a:cubicBezTo>
                  <a:cubicBezTo>
                    <a:pt x="1888" y="1122"/>
                    <a:pt x="1684" y="1275"/>
                    <a:pt x="1531" y="1428"/>
                  </a:cubicBezTo>
                  <a:cubicBezTo>
                    <a:pt x="1225" y="1734"/>
                    <a:pt x="970" y="2040"/>
                    <a:pt x="817" y="2448"/>
                  </a:cubicBezTo>
                  <a:cubicBezTo>
                    <a:pt x="562" y="2856"/>
                    <a:pt x="409" y="3264"/>
                    <a:pt x="307" y="3723"/>
                  </a:cubicBezTo>
                  <a:cubicBezTo>
                    <a:pt x="103" y="4590"/>
                    <a:pt x="1" y="5457"/>
                    <a:pt x="52" y="6324"/>
                  </a:cubicBezTo>
                  <a:cubicBezTo>
                    <a:pt x="52" y="7293"/>
                    <a:pt x="154" y="8211"/>
                    <a:pt x="307" y="9129"/>
                  </a:cubicBezTo>
                  <a:cubicBezTo>
                    <a:pt x="409" y="9588"/>
                    <a:pt x="511" y="10098"/>
                    <a:pt x="664" y="10557"/>
                  </a:cubicBezTo>
                  <a:cubicBezTo>
                    <a:pt x="766" y="10863"/>
                    <a:pt x="919" y="11118"/>
                    <a:pt x="1072" y="11424"/>
                  </a:cubicBezTo>
                  <a:cubicBezTo>
                    <a:pt x="1837" y="11679"/>
                    <a:pt x="2602" y="11985"/>
                    <a:pt x="3367" y="12240"/>
                  </a:cubicBezTo>
                  <a:cubicBezTo>
                    <a:pt x="3724" y="12036"/>
                    <a:pt x="4030" y="11730"/>
                    <a:pt x="4285" y="11424"/>
                  </a:cubicBezTo>
                  <a:cubicBezTo>
                    <a:pt x="4438" y="11220"/>
                    <a:pt x="4591" y="11016"/>
                    <a:pt x="4744" y="10812"/>
                  </a:cubicBezTo>
                  <a:cubicBezTo>
                    <a:pt x="4897" y="10506"/>
                    <a:pt x="5050" y="10200"/>
                    <a:pt x="5203" y="9945"/>
                  </a:cubicBezTo>
                  <a:cubicBezTo>
                    <a:pt x="5407" y="9384"/>
                    <a:pt x="5560" y="8772"/>
                    <a:pt x="5611" y="8211"/>
                  </a:cubicBezTo>
                  <a:cubicBezTo>
                    <a:pt x="5662" y="7395"/>
                    <a:pt x="5611" y="6579"/>
                    <a:pt x="5458" y="5814"/>
                  </a:cubicBezTo>
                  <a:cubicBezTo>
                    <a:pt x="5356" y="5406"/>
                    <a:pt x="5254" y="4998"/>
                    <a:pt x="5101" y="4641"/>
                  </a:cubicBezTo>
                  <a:cubicBezTo>
                    <a:pt x="4999" y="4437"/>
                    <a:pt x="4948" y="4182"/>
                    <a:pt x="4897" y="3978"/>
                  </a:cubicBezTo>
                  <a:cubicBezTo>
                    <a:pt x="4795" y="3570"/>
                    <a:pt x="4744" y="3213"/>
                    <a:pt x="4744" y="2856"/>
                  </a:cubicBezTo>
                  <a:cubicBezTo>
                    <a:pt x="4744" y="2652"/>
                    <a:pt x="4795" y="2499"/>
                    <a:pt x="4795" y="2295"/>
                  </a:cubicBezTo>
                  <a:cubicBezTo>
                    <a:pt x="4846" y="2193"/>
                    <a:pt x="4897" y="2142"/>
                    <a:pt x="4948" y="2040"/>
                  </a:cubicBezTo>
                  <a:cubicBezTo>
                    <a:pt x="4948" y="1989"/>
                    <a:pt x="4999" y="1938"/>
                    <a:pt x="5050" y="1887"/>
                  </a:cubicBezTo>
                  <a:lnTo>
                    <a:pt x="5203" y="1734"/>
                  </a:lnTo>
                  <a:cubicBezTo>
                    <a:pt x="5305" y="1734"/>
                    <a:pt x="5407" y="1683"/>
                    <a:pt x="5509" y="1632"/>
                  </a:cubicBezTo>
                  <a:cubicBezTo>
                    <a:pt x="5713" y="1581"/>
                    <a:pt x="5917" y="1581"/>
                    <a:pt x="6121" y="1581"/>
                  </a:cubicBezTo>
                  <a:lnTo>
                    <a:pt x="6223" y="1581"/>
                  </a:lnTo>
                  <a:cubicBezTo>
                    <a:pt x="6427" y="1581"/>
                    <a:pt x="6580" y="1479"/>
                    <a:pt x="6682" y="1326"/>
                  </a:cubicBezTo>
                  <a:cubicBezTo>
                    <a:pt x="6733" y="1326"/>
                    <a:pt x="6784" y="1275"/>
                    <a:pt x="6784" y="1275"/>
                  </a:cubicBezTo>
                  <a:cubicBezTo>
                    <a:pt x="6937" y="1173"/>
                    <a:pt x="7039" y="1020"/>
                    <a:pt x="7039" y="816"/>
                  </a:cubicBezTo>
                  <a:cubicBezTo>
                    <a:pt x="7090" y="663"/>
                    <a:pt x="7039" y="459"/>
                    <a:pt x="6937" y="306"/>
                  </a:cubicBezTo>
                  <a:cubicBezTo>
                    <a:pt x="6835" y="153"/>
                    <a:pt x="6682" y="102"/>
                    <a:pt x="6478" y="51"/>
                  </a:cubicBezTo>
                  <a:cubicBezTo>
                    <a:pt x="6121" y="0"/>
                    <a:pt x="5764" y="0"/>
                    <a:pt x="54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159202" y="3027799"/>
              <a:ext cx="273389" cy="150979"/>
            </a:xfrm>
            <a:custGeom>
              <a:avLst/>
              <a:gdLst/>
              <a:ahLst/>
              <a:cxnLst/>
              <a:rect l="l" t="t" r="r" b="b"/>
              <a:pathLst>
                <a:path w="21981" h="12139" extrusionOk="0">
                  <a:moveTo>
                    <a:pt x="663" y="1"/>
                  </a:moveTo>
                  <a:cubicBezTo>
                    <a:pt x="459" y="1"/>
                    <a:pt x="306" y="103"/>
                    <a:pt x="204" y="256"/>
                  </a:cubicBezTo>
                  <a:cubicBezTo>
                    <a:pt x="102" y="409"/>
                    <a:pt x="51" y="562"/>
                    <a:pt x="51" y="766"/>
                  </a:cubicBezTo>
                  <a:cubicBezTo>
                    <a:pt x="102" y="1123"/>
                    <a:pt x="153" y="1531"/>
                    <a:pt x="102" y="1939"/>
                  </a:cubicBezTo>
                  <a:cubicBezTo>
                    <a:pt x="102" y="2245"/>
                    <a:pt x="102" y="2551"/>
                    <a:pt x="102" y="2806"/>
                  </a:cubicBezTo>
                  <a:lnTo>
                    <a:pt x="51" y="3469"/>
                  </a:lnTo>
                  <a:cubicBezTo>
                    <a:pt x="0" y="3979"/>
                    <a:pt x="0" y="4540"/>
                    <a:pt x="51" y="5101"/>
                  </a:cubicBezTo>
                  <a:cubicBezTo>
                    <a:pt x="102" y="5305"/>
                    <a:pt x="153" y="5560"/>
                    <a:pt x="204" y="5764"/>
                  </a:cubicBezTo>
                  <a:lnTo>
                    <a:pt x="663" y="5917"/>
                  </a:lnTo>
                  <a:lnTo>
                    <a:pt x="2295" y="6478"/>
                  </a:lnTo>
                  <a:cubicBezTo>
                    <a:pt x="7548" y="8314"/>
                    <a:pt x="12750" y="10098"/>
                    <a:pt x="17850" y="12138"/>
                  </a:cubicBezTo>
                  <a:lnTo>
                    <a:pt x="17952" y="12138"/>
                  </a:lnTo>
                  <a:cubicBezTo>
                    <a:pt x="18054" y="12138"/>
                    <a:pt x="18156" y="12087"/>
                    <a:pt x="18258" y="11985"/>
                  </a:cubicBezTo>
                  <a:cubicBezTo>
                    <a:pt x="18258" y="11985"/>
                    <a:pt x="18309" y="11934"/>
                    <a:pt x="18309" y="11883"/>
                  </a:cubicBezTo>
                  <a:cubicBezTo>
                    <a:pt x="19737" y="7549"/>
                    <a:pt x="20910" y="3928"/>
                    <a:pt x="21981" y="664"/>
                  </a:cubicBezTo>
                  <a:cubicBezTo>
                    <a:pt x="21930" y="613"/>
                    <a:pt x="21828" y="562"/>
                    <a:pt x="21777" y="562"/>
                  </a:cubicBezTo>
                  <a:cubicBezTo>
                    <a:pt x="21675" y="511"/>
                    <a:pt x="21573" y="511"/>
                    <a:pt x="21471" y="511"/>
                  </a:cubicBezTo>
                  <a:lnTo>
                    <a:pt x="21420" y="511"/>
                  </a:lnTo>
                  <a:cubicBezTo>
                    <a:pt x="21318" y="511"/>
                    <a:pt x="21165" y="562"/>
                    <a:pt x="21114" y="664"/>
                  </a:cubicBezTo>
                  <a:lnTo>
                    <a:pt x="20808" y="817"/>
                  </a:lnTo>
                  <a:cubicBezTo>
                    <a:pt x="19890" y="1276"/>
                    <a:pt x="18921" y="1633"/>
                    <a:pt x="17952" y="1888"/>
                  </a:cubicBezTo>
                  <a:cubicBezTo>
                    <a:pt x="16269" y="2245"/>
                    <a:pt x="14535" y="2449"/>
                    <a:pt x="12852" y="2449"/>
                  </a:cubicBezTo>
                  <a:lnTo>
                    <a:pt x="12087" y="2449"/>
                  </a:lnTo>
                  <a:cubicBezTo>
                    <a:pt x="9384" y="2347"/>
                    <a:pt x="6732" y="1888"/>
                    <a:pt x="4131" y="1174"/>
                  </a:cubicBezTo>
                  <a:cubicBezTo>
                    <a:pt x="3162" y="868"/>
                    <a:pt x="2295" y="562"/>
                    <a:pt x="1377" y="154"/>
                  </a:cubicBezTo>
                  <a:cubicBezTo>
                    <a:pt x="1275" y="103"/>
                    <a:pt x="1224" y="103"/>
                    <a:pt x="1122" y="103"/>
                  </a:cubicBezTo>
                  <a:lnTo>
                    <a:pt x="1071" y="103"/>
                  </a:lnTo>
                  <a:cubicBezTo>
                    <a:pt x="969" y="52"/>
                    <a:pt x="867" y="1"/>
                    <a:pt x="714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246737" y="2574925"/>
              <a:ext cx="313350" cy="195368"/>
            </a:xfrm>
            <a:custGeom>
              <a:avLst/>
              <a:gdLst/>
              <a:ahLst/>
              <a:cxnLst/>
              <a:rect l="l" t="t" r="r" b="b"/>
              <a:pathLst>
                <a:path w="25194" h="15708" extrusionOk="0">
                  <a:moveTo>
                    <a:pt x="0" y="0"/>
                  </a:moveTo>
                  <a:lnTo>
                    <a:pt x="0" y="0"/>
                  </a:lnTo>
                  <a:cubicBezTo>
                    <a:pt x="969" y="1989"/>
                    <a:pt x="2244" y="3876"/>
                    <a:pt x="3723" y="5559"/>
                  </a:cubicBezTo>
                  <a:cubicBezTo>
                    <a:pt x="5253" y="7344"/>
                    <a:pt x="6936" y="8925"/>
                    <a:pt x="8823" y="10353"/>
                  </a:cubicBezTo>
                  <a:cubicBezTo>
                    <a:pt x="10659" y="11730"/>
                    <a:pt x="12597" y="12954"/>
                    <a:pt x="14586" y="14025"/>
                  </a:cubicBezTo>
                  <a:cubicBezTo>
                    <a:pt x="15249" y="14382"/>
                    <a:pt x="15962" y="14688"/>
                    <a:pt x="16676" y="14943"/>
                  </a:cubicBezTo>
                  <a:cubicBezTo>
                    <a:pt x="17339" y="15198"/>
                    <a:pt x="18002" y="15351"/>
                    <a:pt x="18716" y="15504"/>
                  </a:cubicBezTo>
                  <a:cubicBezTo>
                    <a:pt x="19379" y="15657"/>
                    <a:pt x="20042" y="15708"/>
                    <a:pt x="20756" y="15708"/>
                  </a:cubicBezTo>
                  <a:lnTo>
                    <a:pt x="20909" y="15708"/>
                  </a:lnTo>
                  <a:cubicBezTo>
                    <a:pt x="21266" y="15708"/>
                    <a:pt x="21572" y="15708"/>
                    <a:pt x="21878" y="15657"/>
                  </a:cubicBezTo>
                  <a:cubicBezTo>
                    <a:pt x="22082" y="15657"/>
                    <a:pt x="22235" y="15606"/>
                    <a:pt x="22439" y="15606"/>
                  </a:cubicBezTo>
                  <a:cubicBezTo>
                    <a:pt x="23306" y="13209"/>
                    <a:pt x="24224" y="10863"/>
                    <a:pt x="25091" y="8619"/>
                  </a:cubicBezTo>
                  <a:cubicBezTo>
                    <a:pt x="25193" y="8466"/>
                    <a:pt x="25091" y="8262"/>
                    <a:pt x="24938" y="8160"/>
                  </a:cubicBezTo>
                  <a:cubicBezTo>
                    <a:pt x="24938" y="8109"/>
                    <a:pt x="24887" y="8109"/>
                    <a:pt x="24785" y="8058"/>
                  </a:cubicBezTo>
                  <a:cubicBezTo>
                    <a:pt x="22082" y="6834"/>
                    <a:pt x="19226" y="5814"/>
                    <a:pt x="16319" y="5049"/>
                  </a:cubicBezTo>
                  <a:cubicBezTo>
                    <a:pt x="15300" y="4743"/>
                    <a:pt x="14331" y="4488"/>
                    <a:pt x="13362" y="4233"/>
                  </a:cubicBezTo>
                  <a:cubicBezTo>
                    <a:pt x="11475" y="3723"/>
                    <a:pt x="9486" y="3162"/>
                    <a:pt x="7548" y="2550"/>
                  </a:cubicBezTo>
                  <a:cubicBezTo>
                    <a:pt x="6834" y="2346"/>
                    <a:pt x="6069" y="2091"/>
                    <a:pt x="5355" y="1836"/>
                  </a:cubicBezTo>
                  <a:lnTo>
                    <a:pt x="5253" y="1785"/>
                  </a:lnTo>
                  <a:lnTo>
                    <a:pt x="2907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027899" y="2920613"/>
              <a:ext cx="144636" cy="274657"/>
            </a:xfrm>
            <a:custGeom>
              <a:avLst/>
              <a:gdLst/>
              <a:ahLst/>
              <a:cxnLst/>
              <a:rect l="l" t="t" r="r" b="b"/>
              <a:pathLst>
                <a:path w="11629" h="22083" extrusionOk="0">
                  <a:moveTo>
                    <a:pt x="5968" y="0"/>
                  </a:moveTo>
                  <a:cubicBezTo>
                    <a:pt x="5764" y="0"/>
                    <a:pt x="5560" y="51"/>
                    <a:pt x="5356" y="51"/>
                  </a:cubicBezTo>
                  <a:cubicBezTo>
                    <a:pt x="4999" y="102"/>
                    <a:pt x="4591" y="204"/>
                    <a:pt x="4234" y="357"/>
                  </a:cubicBezTo>
                  <a:cubicBezTo>
                    <a:pt x="3928" y="459"/>
                    <a:pt x="3571" y="663"/>
                    <a:pt x="3316" y="867"/>
                  </a:cubicBezTo>
                  <a:cubicBezTo>
                    <a:pt x="3010" y="1173"/>
                    <a:pt x="2806" y="1530"/>
                    <a:pt x="2704" y="1887"/>
                  </a:cubicBezTo>
                  <a:cubicBezTo>
                    <a:pt x="2602" y="2244"/>
                    <a:pt x="2602" y="2601"/>
                    <a:pt x="2755" y="2907"/>
                  </a:cubicBezTo>
                  <a:cubicBezTo>
                    <a:pt x="2806" y="3060"/>
                    <a:pt x="2908" y="3213"/>
                    <a:pt x="2959" y="3315"/>
                  </a:cubicBezTo>
                  <a:cubicBezTo>
                    <a:pt x="3061" y="3468"/>
                    <a:pt x="3163" y="3621"/>
                    <a:pt x="3265" y="3723"/>
                  </a:cubicBezTo>
                  <a:cubicBezTo>
                    <a:pt x="3367" y="3825"/>
                    <a:pt x="3418" y="3927"/>
                    <a:pt x="3520" y="3978"/>
                  </a:cubicBezTo>
                  <a:cubicBezTo>
                    <a:pt x="3673" y="4182"/>
                    <a:pt x="3775" y="4335"/>
                    <a:pt x="3928" y="4539"/>
                  </a:cubicBezTo>
                  <a:lnTo>
                    <a:pt x="4132" y="4845"/>
                  </a:lnTo>
                  <a:cubicBezTo>
                    <a:pt x="4285" y="5151"/>
                    <a:pt x="4387" y="5457"/>
                    <a:pt x="4489" y="5814"/>
                  </a:cubicBezTo>
                  <a:cubicBezTo>
                    <a:pt x="4642" y="6426"/>
                    <a:pt x="4642" y="7140"/>
                    <a:pt x="4438" y="7803"/>
                  </a:cubicBezTo>
                  <a:cubicBezTo>
                    <a:pt x="4285" y="8262"/>
                    <a:pt x="4132" y="8670"/>
                    <a:pt x="3877" y="9078"/>
                  </a:cubicBezTo>
                  <a:cubicBezTo>
                    <a:pt x="3418" y="9792"/>
                    <a:pt x="2908" y="10455"/>
                    <a:pt x="2347" y="11118"/>
                  </a:cubicBezTo>
                  <a:cubicBezTo>
                    <a:pt x="2143" y="11322"/>
                    <a:pt x="1939" y="11577"/>
                    <a:pt x="1684" y="11832"/>
                  </a:cubicBezTo>
                  <a:cubicBezTo>
                    <a:pt x="1327" y="12291"/>
                    <a:pt x="970" y="12801"/>
                    <a:pt x="664" y="13311"/>
                  </a:cubicBezTo>
                  <a:cubicBezTo>
                    <a:pt x="358" y="13821"/>
                    <a:pt x="154" y="14382"/>
                    <a:pt x="1" y="14943"/>
                  </a:cubicBezTo>
                  <a:cubicBezTo>
                    <a:pt x="1" y="14994"/>
                    <a:pt x="1" y="15045"/>
                    <a:pt x="1" y="15096"/>
                  </a:cubicBezTo>
                  <a:lnTo>
                    <a:pt x="1" y="15300"/>
                  </a:lnTo>
                  <a:cubicBezTo>
                    <a:pt x="1" y="15504"/>
                    <a:pt x="1" y="15708"/>
                    <a:pt x="52" y="15861"/>
                  </a:cubicBezTo>
                  <a:cubicBezTo>
                    <a:pt x="52" y="16065"/>
                    <a:pt x="103" y="16320"/>
                    <a:pt x="154" y="16524"/>
                  </a:cubicBezTo>
                  <a:cubicBezTo>
                    <a:pt x="256" y="16881"/>
                    <a:pt x="358" y="17237"/>
                    <a:pt x="562" y="17594"/>
                  </a:cubicBezTo>
                  <a:cubicBezTo>
                    <a:pt x="664" y="17900"/>
                    <a:pt x="817" y="18206"/>
                    <a:pt x="1021" y="18512"/>
                  </a:cubicBezTo>
                  <a:cubicBezTo>
                    <a:pt x="1225" y="18818"/>
                    <a:pt x="1480" y="19073"/>
                    <a:pt x="1786" y="19379"/>
                  </a:cubicBezTo>
                  <a:cubicBezTo>
                    <a:pt x="2041" y="19634"/>
                    <a:pt x="2347" y="19889"/>
                    <a:pt x="2704" y="20144"/>
                  </a:cubicBezTo>
                  <a:cubicBezTo>
                    <a:pt x="3367" y="20654"/>
                    <a:pt x="4132" y="21113"/>
                    <a:pt x="4948" y="21419"/>
                  </a:cubicBezTo>
                  <a:cubicBezTo>
                    <a:pt x="5356" y="21572"/>
                    <a:pt x="5764" y="21725"/>
                    <a:pt x="6172" y="21827"/>
                  </a:cubicBezTo>
                  <a:cubicBezTo>
                    <a:pt x="6529" y="21929"/>
                    <a:pt x="6886" y="22031"/>
                    <a:pt x="7294" y="22082"/>
                  </a:cubicBezTo>
                  <a:lnTo>
                    <a:pt x="7702" y="22082"/>
                  </a:lnTo>
                  <a:cubicBezTo>
                    <a:pt x="8110" y="22082"/>
                    <a:pt x="8467" y="21980"/>
                    <a:pt x="8824" y="21878"/>
                  </a:cubicBezTo>
                  <a:cubicBezTo>
                    <a:pt x="9742" y="21419"/>
                    <a:pt x="10404" y="20654"/>
                    <a:pt x="10761" y="19736"/>
                  </a:cubicBezTo>
                  <a:cubicBezTo>
                    <a:pt x="10965" y="19175"/>
                    <a:pt x="11118" y="18614"/>
                    <a:pt x="11220" y="18104"/>
                  </a:cubicBezTo>
                  <a:cubicBezTo>
                    <a:pt x="11322" y="17492"/>
                    <a:pt x="11424" y="16932"/>
                    <a:pt x="11475" y="16371"/>
                  </a:cubicBezTo>
                  <a:cubicBezTo>
                    <a:pt x="11577" y="15249"/>
                    <a:pt x="11628" y="14076"/>
                    <a:pt x="11577" y="12954"/>
                  </a:cubicBezTo>
                  <a:lnTo>
                    <a:pt x="11577" y="12801"/>
                  </a:lnTo>
                  <a:cubicBezTo>
                    <a:pt x="11577" y="11934"/>
                    <a:pt x="11577" y="11016"/>
                    <a:pt x="11577" y="10098"/>
                  </a:cubicBezTo>
                  <a:cubicBezTo>
                    <a:pt x="11526" y="8874"/>
                    <a:pt x="11373" y="7599"/>
                    <a:pt x="11169" y="6375"/>
                  </a:cubicBezTo>
                  <a:cubicBezTo>
                    <a:pt x="10965" y="5049"/>
                    <a:pt x="10557" y="3825"/>
                    <a:pt x="9946" y="2652"/>
                  </a:cubicBezTo>
                  <a:cubicBezTo>
                    <a:pt x="9640" y="2142"/>
                    <a:pt x="9283" y="1683"/>
                    <a:pt x="8824" y="1224"/>
                  </a:cubicBezTo>
                  <a:cubicBezTo>
                    <a:pt x="8416" y="867"/>
                    <a:pt x="7906" y="510"/>
                    <a:pt x="7396" y="306"/>
                  </a:cubicBezTo>
                  <a:cubicBezTo>
                    <a:pt x="7090" y="204"/>
                    <a:pt x="6784" y="153"/>
                    <a:pt x="6478" y="102"/>
                  </a:cubicBezTo>
                  <a:lnTo>
                    <a:pt x="5968" y="102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2240755" y="3140072"/>
              <a:ext cx="492214" cy="535347"/>
            </a:xfrm>
            <a:custGeom>
              <a:avLst/>
              <a:gdLst/>
              <a:ahLst/>
              <a:cxnLst/>
              <a:rect l="l" t="t" r="r" b="b"/>
              <a:pathLst>
                <a:path w="39575" h="43043" extrusionOk="0">
                  <a:moveTo>
                    <a:pt x="37178" y="0"/>
                  </a:moveTo>
                  <a:cubicBezTo>
                    <a:pt x="37127" y="0"/>
                    <a:pt x="37076" y="51"/>
                    <a:pt x="37025" y="51"/>
                  </a:cubicBezTo>
                  <a:cubicBezTo>
                    <a:pt x="36974" y="102"/>
                    <a:pt x="36923" y="153"/>
                    <a:pt x="36872" y="255"/>
                  </a:cubicBezTo>
                  <a:lnTo>
                    <a:pt x="36821" y="255"/>
                  </a:lnTo>
                  <a:cubicBezTo>
                    <a:pt x="36770" y="357"/>
                    <a:pt x="36719" y="408"/>
                    <a:pt x="36719" y="510"/>
                  </a:cubicBezTo>
                  <a:lnTo>
                    <a:pt x="36668" y="969"/>
                  </a:lnTo>
                  <a:lnTo>
                    <a:pt x="36668" y="1122"/>
                  </a:lnTo>
                  <a:cubicBezTo>
                    <a:pt x="36566" y="1581"/>
                    <a:pt x="36515" y="2091"/>
                    <a:pt x="36464" y="2550"/>
                  </a:cubicBezTo>
                  <a:cubicBezTo>
                    <a:pt x="36413" y="3060"/>
                    <a:pt x="36311" y="3570"/>
                    <a:pt x="36209" y="4131"/>
                  </a:cubicBezTo>
                  <a:lnTo>
                    <a:pt x="36209" y="4182"/>
                  </a:lnTo>
                  <a:cubicBezTo>
                    <a:pt x="35546" y="7395"/>
                    <a:pt x="34475" y="10506"/>
                    <a:pt x="32996" y="13464"/>
                  </a:cubicBezTo>
                  <a:lnTo>
                    <a:pt x="32996" y="13515"/>
                  </a:lnTo>
                  <a:cubicBezTo>
                    <a:pt x="31466" y="16626"/>
                    <a:pt x="29528" y="19533"/>
                    <a:pt x="27234" y="22134"/>
                  </a:cubicBezTo>
                  <a:lnTo>
                    <a:pt x="27081" y="22338"/>
                  </a:lnTo>
                  <a:cubicBezTo>
                    <a:pt x="24735" y="24989"/>
                    <a:pt x="22134" y="27335"/>
                    <a:pt x="19227" y="29324"/>
                  </a:cubicBezTo>
                  <a:lnTo>
                    <a:pt x="18921" y="29579"/>
                  </a:lnTo>
                  <a:cubicBezTo>
                    <a:pt x="16116" y="31466"/>
                    <a:pt x="13056" y="32996"/>
                    <a:pt x="9843" y="34169"/>
                  </a:cubicBezTo>
                  <a:cubicBezTo>
                    <a:pt x="6936" y="35189"/>
                    <a:pt x="3877" y="35801"/>
                    <a:pt x="766" y="36056"/>
                  </a:cubicBezTo>
                  <a:lnTo>
                    <a:pt x="307" y="36056"/>
                  </a:lnTo>
                  <a:cubicBezTo>
                    <a:pt x="205" y="36056"/>
                    <a:pt x="154" y="36107"/>
                    <a:pt x="103" y="36158"/>
                  </a:cubicBezTo>
                  <a:cubicBezTo>
                    <a:pt x="52" y="36209"/>
                    <a:pt x="1" y="36311"/>
                    <a:pt x="1" y="36362"/>
                  </a:cubicBezTo>
                  <a:cubicBezTo>
                    <a:pt x="1" y="36464"/>
                    <a:pt x="52" y="36566"/>
                    <a:pt x="103" y="36617"/>
                  </a:cubicBezTo>
                  <a:lnTo>
                    <a:pt x="154" y="36668"/>
                  </a:lnTo>
                  <a:cubicBezTo>
                    <a:pt x="154" y="37688"/>
                    <a:pt x="358" y="38708"/>
                    <a:pt x="664" y="39677"/>
                  </a:cubicBezTo>
                  <a:cubicBezTo>
                    <a:pt x="970" y="40697"/>
                    <a:pt x="1429" y="41717"/>
                    <a:pt x="1939" y="42686"/>
                  </a:cubicBezTo>
                  <a:cubicBezTo>
                    <a:pt x="1939" y="42737"/>
                    <a:pt x="1990" y="42788"/>
                    <a:pt x="2041" y="42839"/>
                  </a:cubicBezTo>
                  <a:cubicBezTo>
                    <a:pt x="2092" y="42890"/>
                    <a:pt x="2143" y="42890"/>
                    <a:pt x="2194" y="42941"/>
                  </a:cubicBezTo>
                  <a:cubicBezTo>
                    <a:pt x="2245" y="42941"/>
                    <a:pt x="2347" y="42992"/>
                    <a:pt x="2398" y="42992"/>
                  </a:cubicBezTo>
                  <a:cubicBezTo>
                    <a:pt x="2500" y="43043"/>
                    <a:pt x="2551" y="43043"/>
                    <a:pt x="2653" y="43043"/>
                  </a:cubicBezTo>
                  <a:lnTo>
                    <a:pt x="3214" y="43043"/>
                  </a:lnTo>
                  <a:cubicBezTo>
                    <a:pt x="3622" y="43043"/>
                    <a:pt x="3979" y="42992"/>
                    <a:pt x="4387" y="42941"/>
                  </a:cubicBezTo>
                  <a:cubicBezTo>
                    <a:pt x="4744" y="42839"/>
                    <a:pt x="5152" y="42737"/>
                    <a:pt x="5508" y="42584"/>
                  </a:cubicBezTo>
                  <a:cubicBezTo>
                    <a:pt x="5814" y="42431"/>
                    <a:pt x="6120" y="42227"/>
                    <a:pt x="6375" y="41972"/>
                  </a:cubicBezTo>
                  <a:cubicBezTo>
                    <a:pt x="6477" y="41870"/>
                    <a:pt x="6579" y="41717"/>
                    <a:pt x="6681" y="41615"/>
                  </a:cubicBezTo>
                  <a:cubicBezTo>
                    <a:pt x="6732" y="41462"/>
                    <a:pt x="6834" y="41360"/>
                    <a:pt x="6885" y="41207"/>
                  </a:cubicBezTo>
                  <a:cubicBezTo>
                    <a:pt x="6987" y="40952"/>
                    <a:pt x="7038" y="40697"/>
                    <a:pt x="7140" y="40442"/>
                  </a:cubicBezTo>
                  <a:cubicBezTo>
                    <a:pt x="7191" y="40136"/>
                    <a:pt x="7242" y="39881"/>
                    <a:pt x="7293" y="39575"/>
                  </a:cubicBezTo>
                  <a:cubicBezTo>
                    <a:pt x="7344" y="39371"/>
                    <a:pt x="7395" y="39116"/>
                    <a:pt x="7446" y="38861"/>
                  </a:cubicBezTo>
                  <a:cubicBezTo>
                    <a:pt x="7497" y="38708"/>
                    <a:pt x="7548" y="38504"/>
                    <a:pt x="7599" y="38300"/>
                  </a:cubicBezTo>
                  <a:cubicBezTo>
                    <a:pt x="7701" y="38402"/>
                    <a:pt x="7803" y="38555"/>
                    <a:pt x="7854" y="38657"/>
                  </a:cubicBezTo>
                  <a:cubicBezTo>
                    <a:pt x="8109" y="39014"/>
                    <a:pt x="8262" y="39320"/>
                    <a:pt x="8466" y="39677"/>
                  </a:cubicBezTo>
                  <a:cubicBezTo>
                    <a:pt x="8466" y="39728"/>
                    <a:pt x="8517" y="39830"/>
                    <a:pt x="8517" y="39881"/>
                  </a:cubicBezTo>
                  <a:cubicBezTo>
                    <a:pt x="8619" y="40085"/>
                    <a:pt x="8772" y="40289"/>
                    <a:pt x="8874" y="40493"/>
                  </a:cubicBezTo>
                  <a:cubicBezTo>
                    <a:pt x="8976" y="40595"/>
                    <a:pt x="9027" y="40697"/>
                    <a:pt x="9129" y="40799"/>
                  </a:cubicBezTo>
                  <a:cubicBezTo>
                    <a:pt x="9231" y="40850"/>
                    <a:pt x="9384" y="40952"/>
                    <a:pt x="9486" y="41003"/>
                  </a:cubicBezTo>
                  <a:cubicBezTo>
                    <a:pt x="9843" y="41156"/>
                    <a:pt x="10149" y="41258"/>
                    <a:pt x="10506" y="41309"/>
                  </a:cubicBezTo>
                  <a:cubicBezTo>
                    <a:pt x="10914" y="41360"/>
                    <a:pt x="11322" y="41411"/>
                    <a:pt x="11781" y="41411"/>
                  </a:cubicBezTo>
                  <a:cubicBezTo>
                    <a:pt x="12189" y="41411"/>
                    <a:pt x="12648" y="41411"/>
                    <a:pt x="13056" y="41360"/>
                  </a:cubicBezTo>
                  <a:cubicBezTo>
                    <a:pt x="13872" y="41258"/>
                    <a:pt x="14739" y="41105"/>
                    <a:pt x="15555" y="41003"/>
                  </a:cubicBezTo>
                  <a:lnTo>
                    <a:pt x="15657" y="41003"/>
                  </a:lnTo>
                  <a:lnTo>
                    <a:pt x="16830" y="40799"/>
                  </a:lnTo>
                  <a:lnTo>
                    <a:pt x="17646" y="40697"/>
                  </a:lnTo>
                  <a:lnTo>
                    <a:pt x="18105" y="40646"/>
                  </a:lnTo>
                  <a:cubicBezTo>
                    <a:pt x="19176" y="40544"/>
                    <a:pt x="20196" y="40391"/>
                    <a:pt x="21216" y="40187"/>
                  </a:cubicBezTo>
                  <a:cubicBezTo>
                    <a:pt x="23256" y="39830"/>
                    <a:pt x="25296" y="39422"/>
                    <a:pt x="27285" y="38912"/>
                  </a:cubicBezTo>
                  <a:cubicBezTo>
                    <a:pt x="29885" y="38249"/>
                    <a:pt x="32486" y="37433"/>
                    <a:pt x="34985" y="36464"/>
                  </a:cubicBezTo>
                  <a:lnTo>
                    <a:pt x="35087" y="36464"/>
                  </a:lnTo>
                  <a:cubicBezTo>
                    <a:pt x="35189" y="36464"/>
                    <a:pt x="35342" y="36362"/>
                    <a:pt x="35393" y="36311"/>
                  </a:cubicBezTo>
                  <a:lnTo>
                    <a:pt x="35444" y="36311"/>
                  </a:lnTo>
                  <a:cubicBezTo>
                    <a:pt x="35495" y="36260"/>
                    <a:pt x="35597" y="36158"/>
                    <a:pt x="35597" y="36107"/>
                  </a:cubicBezTo>
                  <a:cubicBezTo>
                    <a:pt x="35597" y="36056"/>
                    <a:pt x="35597" y="35954"/>
                    <a:pt x="35597" y="35903"/>
                  </a:cubicBezTo>
                  <a:cubicBezTo>
                    <a:pt x="37229" y="33098"/>
                    <a:pt x="38249" y="29630"/>
                    <a:pt x="38810" y="25040"/>
                  </a:cubicBezTo>
                  <a:cubicBezTo>
                    <a:pt x="39014" y="23153"/>
                    <a:pt x="39116" y="21267"/>
                    <a:pt x="39269" y="19176"/>
                  </a:cubicBezTo>
                  <a:cubicBezTo>
                    <a:pt x="39269" y="18870"/>
                    <a:pt x="39269" y="18564"/>
                    <a:pt x="39320" y="18207"/>
                  </a:cubicBezTo>
                  <a:cubicBezTo>
                    <a:pt x="39422" y="16626"/>
                    <a:pt x="39473" y="14994"/>
                    <a:pt x="39524" y="13362"/>
                  </a:cubicBezTo>
                  <a:cubicBezTo>
                    <a:pt x="39575" y="11373"/>
                    <a:pt x="39524" y="9333"/>
                    <a:pt x="39320" y="7344"/>
                  </a:cubicBezTo>
                  <a:cubicBezTo>
                    <a:pt x="39116" y="5355"/>
                    <a:pt x="38708" y="3417"/>
                    <a:pt x="37994" y="1581"/>
                  </a:cubicBezTo>
                  <a:cubicBezTo>
                    <a:pt x="37841" y="1173"/>
                    <a:pt x="37637" y="714"/>
                    <a:pt x="37433" y="255"/>
                  </a:cubicBezTo>
                  <a:cubicBezTo>
                    <a:pt x="37382" y="153"/>
                    <a:pt x="37229" y="102"/>
                    <a:pt x="37127" y="102"/>
                  </a:cubicBezTo>
                  <a:lnTo>
                    <a:pt x="37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2242023" y="3337331"/>
              <a:ext cx="489042" cy="338723"/>
            </a:xfrm>
            <a:custGeom>
              <a:avLst/>
              <a:gdLst/>
              <a:ahLst/>
              <a:cxnLst/>
              <a:rect l="l" t="t" r="r" b="b"/>
              <a:pathLst>
                <a:path w="39320" h="27234" extrusionOk="0">
                  <a:moveTo>
                    <a:pt x="39320" y="1"/>
                  </a:moveTo>
                  <a:lnTo>
                    <a:pt x="39320" y="1"/>
                  </a:lnTo>
                  <a:cubicBezTo>
                    <a:pt x="38606" y="664"/>
                    <a:pt x="37892" y="1276"/>
                    <a:pt x="37229" y="1888"/>
                  </a:cubicBezTo>
                  <a:cubicBezTo>
                    <a:pt x="36515" y="2551"/>
                    <a:pt x="35699" y="3265"/>
                    <a:pt x="34883" y="3928"/>
                  </a:cubicBezTo>
                  <a:cubicBezTo>
                    <a:pt x="33863" y="4795"/>
                    <a:pt x="32741" y="5509"/>
                    <a:pt x="31568" y="6121"/>
                  </a:cubicBezTo>
                  <a:cubicBezTo>
                    <a:pt x="30905" y="6427"/>
                    <a:pt x="30191" y="6682"/>
                    <a:pt x="29426" y="6783"/>
                  </a:cubicBezTo>
                  <a:cubicBezTo>
                    <a:pt x="28967" y="6885"/>
                    <a:pt x="28508" y="6936"/>
                    <a:pt x="28049" y="6936"/>
                  </a:cubicBezTo>
                  <a:lnTo>
                    <a:pt x="27336" y="6936"/>
                  </a:lnTo>
                  <a:cubicBezTo>
                    <a:pt x="27132" y="6936"/>
                    <a:pt x="26877" y="6834"/>
                    <a:pt x="26673" y="6834"/>
                  </a:cubicBezTo>
                  <a:cubicBezTo>
                    <a:pt x="24378" y="9384"/>
                    <a:pt x="21828" y="11628"/>
                    <a:pt x="19023" y="13617"/>
                  </a:cubicBezTo>
                  <a:lnTo>
                    <a:pt x="18717" y="13821"/>
                  </a:lnTo>
                  <a:cubicBezTo>
                    <a:pt x="15912" y="15657"/>
                    <a:pt x="12903" y="17187"/>
                    <a:pt x="9741" y="18309"/>
                  </a:cubicBezTo>
                  <a:cubicBezTo>
                    <a:pt x="6834" y="19329"/>
                    <a:pt x="3775" y="19941"/>
                    <a:pt x="664" y="20196"/>
                  </a:cubicBezTo>
                  <a:lnTo>
                    <a:pt x="307" y="20196"/>
                  </a:lnTo>
                  <a:cubicBezTo>
                    <a:pt x="205" y="20349"/>
                    <a:pt x="103" y="20502"/>
                    <a:pt x="1" y="20706"/>
                  </a:cubicBezTo>
                  <a:cubicBezTo>
                    <a:pt x="1" y="20757"/>
                    <a:pt x="1" y="20757"/>
                    <a:pt x="1" y="20808"/>
                  </a:cubicBezTo>
                  <a:lnTo>
                    <a:pt x="52" y="20859"/>
                  </a:lnTo>
                  <a:cubicBezTo>
                    <a:pt x="103" y="21879"/>
                    <a:pt x="256" y="22848"/>
                    <a:pt x="562" y="23817"/>
                  </a:cubicBezTo>
                  <a:cubicBezTo>
                    <a:pt x="919" y="24888"/>
                    <a:pt x="1327" y="25908"/>
                    <a:pt x="1837" y="26877"/>
                  </a:cubicBezTo>
                  <a:cubicBezTo>
                    <a:pt x="1888" y="26928"/>
                    <a:pt x="1939" y="26979"/>
                    <a:pt x="1990" y="26979"/>
                  </a:cubicBezTo>
                  <a:cubicBezTo>
                    <a:pt x="2041" y="27030"/>
                    <a:pt x="2092" y="27081"/>
                    <a:pt x="2143" y="27081"/>
                  </a:cubicBezTo>
                  <a:cubicBezTo>
                    <a:pt x="2194" y="27132"/>
                    <a:pt x="2245" y="27183"/>
                    <a:pt x="2347" y="27183"/>
                  </a:cubicBezTo>
                  <a:cubicBezTo>
                    <a:pt x="2398" y="27183"/>
                    <a:pt x="2500" y="27234"/>
                    <a:pt x="2602" y="27234"/>
                  </a:cubicBezTo>
                  <a:lnTo>
                    <a:pt x="3163" y="27234"/>
                  </a:lnTo>
                  <a:cubicBezTo>
                    <a:pt x="3520" y="27234"/>
                    <a:pt x="3928" y="27183"/>
                    <a:pt x="4285" y="27081"/>
                  </a:cubicBezTo>
                  <a:cubicBezTo>
                    <a:pt x="4693" y="27030"/>
                    <a:pt x="5050" y="26928"/>
                    <a:pt x="5406" y="26724"/>
                  </a:cubicBezTo>
                  <a:cubicBezTo>
                    <a:pt x="5763" y="26622"/>
                    <a:pt x="6018" y="26418"/>
                    <a:pt x="6273" y="26163"/>
                  </a:cubicBezTo>
                  <a:cubicBezTo>
                    <a:pt x="6426" y="26061"/>
                    <a:pt x="6528" y="25908"/>
                    <a:pt x="6579" y="25755"/>
                  </a:cubicBezTo>
                  <a:cubicBezTo>
                    <a:pt x="6681" y="25653"/>
                    <a:pt x="6732" y="25500"/>
                    <a:pt x="6783" y="25398"/>
                  </a:cubicBezTo>
                  <a:cubicBezTo>
                    <a:pt x="6885" y="25143"/>
                    <a:pt x="6987" y="24888"/>
                    <a:pt x="7038" y="24582"/>
                  </a:cubicBezTo>
                  <a:cubicBezTo>
                    <a:pt x="7089" y="24327"/>
                    <a:pt x="7191" y="24021"/>
                    <a:pt x="7242" y="23766"/>
                  </a:cubicBezTo>
                  <a:cubicBezTo>
                    <a:pt x="7242" y="23511"/>
                    <a:pt x="7293" y="23256"/>
                    <a:pt x="7344" y="23052"/>
                  </a:cubicBezTo>
                  <a:cubicBezTo>
                    <a:pt x="7395" y="22848"/>
                    <a:pt x="7446" y="22695"/>
                    <a:pt x="7548" y="22491"/>
                  </a:cubicBezTo>
                  <a:cubicBezTo>
                    <a:pt x="7650" y="22593"/>
                    <a:pt x="7701" y="22695"/>
                    <a:pt x="7803" y="22848"/>
                  </a:cubicBezTo>
                  <a:cubicBezTo>
                    <a:pt x="8007" y="23154"/>
                    <a:pt x="8211" y="23511"/>
                    <a:pt x="8364" y="23868"/>
                  </a:cubicBezTo>
                  <a:cubicBezTo>
                    <a:pt x="8415" y="23919"/>
                    <a:pt x="8415" y="23970"/>
                    <a:pt x="8466" y="24021"/>
                  </a:cubicBezTo>
                  <a:cubicBezTo>
                    <a:pt x="8568" y="24276"/>
                    <a:pt x="8670" y="24480"/>
                    <a:pt x="8823" y="24684"/>
                  </a:cubicBezTo>
                  <a:cubicBezTo>
                    <a:pt x="8874" y="24786"/>
                    <a:pt x="8976" y="24888"/>
                    <a:pt x="9078" y="24939"/>
                  </a:cubicBezTo>
                  <a:cubicBezTo>
                    <a:pt x="9180" y="25041"/>
                    <a:pt x="9282" y="25143"/>
                    <a:pt x="9435" y="25194"/>
                  </a:cubicBezTo>
                  <a:cubicBezTo>
                    <a:pt x="9741" y="25296"/>
                    <a:pt x="10098" y="25398"/>
                    <a:pt x="10455" y="25449"/>
                  </a:cubicBezTo>
                  <a:cubicBezTo>
                    <a:pt x="10863" y="25551"/>
                    <a:pt x="11271" y="25551"/>
                    <a:pt x="11679" y="25551"/>
                  </a:cubicBezTo>
                  <a:cubicBezTo>
                    <a:pt x="12087" y="25551"/>
                    <a:pt x="12546" y="25551"/>
                    <a:pt x="12954" y="25500"/>
                  </a:cubicBezTo>
                  <a:cubicBezTo>
                    <a:pt x="13770" y="25398"/>
                    <a:pt x="14637" y="25245"/>
                    <a:pt x="15453" y="25143"/>
                  </a:cubicBezTo>
                  <a:lnTo>
                    <a:pt x="15555" y="25143"/>
                  </a:lnTo>
                  <a:lnTo>
                    <a:pt x="16728" y="24939"/>
                  </a:lnTo>
                  <a:lnTo>
                    <a:pt x="17544" y="24837"/>
                  </a:lnTo>
                  <a:lnTo>
                    <a:pt x="18003" y="24786"/>
                  </a:lnTo>
                  <a:cubicBezTo>
                    <a:pt x="19074" y="24684"/>
                    <a:pt x="20094" y="24531"/>
                    <a:pt x="21114" y="24327"/>
                  </a:cubicBezTo>
                  <a:cubicBezTo>
                    <a:pt x="23154" y="23970"/>
                    <a:pt x="25194" y="23562"/>
                    <a:pt x="27183" y="23052"/>
                  </a:cubicBezTo>
                  <a:cubicBezTo>
                    <a:pt x="29783" y="22389"/>
                    <a:pt x="32384" y="21573"/>
                    <a:pt x="34883" y="20604"/>
                  </a:cubicBezTo>
                  <a:lnTo>
                    <a:pt x="34985" y="20604"/>
                  </a:lnTo>
                  <a:cubicBezTo>
                    <a:pt x="35087" y="20604"/>
                    <a:pt x="35240" y="20502"/>
                    <a:pt x="35291" y="20451"/>
                  </a:cubicBezTo>
                  <a:lnTo>
                    <a:pt x="35342" y="20451"/>
                  </a:lnTo>
                  <a:cubicBezTo>
                    <a:pt x="35393" y="20400"/>
                    <a:pt x="35495" y="20298"/>
                    <a:pt x="35495" y="20247"/>
                  </a:cubicBezTo>
                  <a:cubicBezTo>
                    <a:pt x="35495" y="20196"/>
                    <a:pt x="35495" y="20094"/>
                    <a:pt x="35495" y="20043"/>
                  </a:cubicBezTo>
                  <a:cubicBezTo>
                    <a:pt x="37127" y="17238"/>
                    <a:pt x="38147" y="13770"/>
                    <a:pt x="38708" y="9180"/>
                  </a:cubicBezTo>
                  <a:cubicBezTo>
                    <a:pt x="38912" y="7293"/>
                    <a:pt x="39014" y="5407"/>
                    <a:pt x="39167" y="3316"/>
                  </a:cubicBezTo>
                  <a:cubicBezTo>
                    <a:pt x="39167" y="3010"/>
                    <a:pt x="39167" y="2704"/>
                    <a:pt x="39218" y="2347"/>
                  </a:cubicBezTo>
                  <a:cubicBezTo>
                    <a:pt x="39269" y="1582"/>
                    <a:pt x="39269" y="817"/>
                    <a:pt x="3932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1287433" y="2116976"/>
              <a:ext cx="1382117" cy="1621875"/>
            </a:xfrm>
            <a:custGeom>
              <a:avLst/>
              <a:gdLst/>
              <a:ahLst/>
              <a:cxnLst/>
              <a:rect l="l" t="t" r="r" b="b"/>
              <a:pathLst>
                <a:path w="111125" h="130402" extrusionOk="0">
                  <a:moveTo>
                    <a:pt x="56608" y="0"/>
                  </a:moveTo>
                  <a:cubicBezTo>
                    <a:pt x="55945" y="0"/>
                    <a:pt x="55231" y="102"/>
                    <a:pt x="54568" y="204"/>
                  </a:cubicBezTo>
                  <a:cubicBezTo>
                    <a:pt x="53854" y="357"/>
                    <a:pt x="53140" y="561"/>
                    <a:pt x="52426" y="816"/>
                  </a:cubicBezTo>
                  <a:cubicBezTo>
                    <a:pt x="51712" y="1020"/>
                    <a:pt x="50947" y="1326"/>
                    <a:pt x="50182" y="1632"/>
                  </a:cubicBezTo>
                  <a:cubicBezTo>
                    <a:pt x="48856" y="2244"/>
                    <a:pt x="47530" y="2907"/>
                    <a:pt x="46255" y="3672"/>
                  </a:cubicBezTo>
                  <a:cubicBezTo>
                    <a:pt x="45694" y="4029"/>
                    <a:pt x="45133" y="4386"/>
                    <a:pt x="44674" y="4743"/>
                  </a:cubicBezTo>
                  <a:cubicBezTo>
                    <a:pt x="44011" y="5202"/>
                    <a:pt x="43399" y="5712"/>
                    <a:pt x="42838" y="6273"/>
                  </a:cubicBezTo>
                  <a:cubicBezTo>
                    <a:pt x="41512" y="7548"/>
                    <a:pt x="40441" y="8976"/>
                    <a:pt x="39574" y="10557"/>
                  </a:cubicBezTo>
                  <a:cubicBezTo>
                    <a:pt x="38656" y="12137"/>
                    <a:pt x="37993" y="13820"/>
                    <a:pt x="37636" y="15554"/>
                  </a:cubicBezTo>
                  <a:cubicBezTo>
                    <a:pt x="37585" y="15962"/>
                    <a:pt x="37483" y="16319"/>
                    <a:pt x="37432" y="16727"/>
                  </a:cubicBezTo>
                  <a:cubicBezTo>
                    <a:pt x="37381" y="16625"/>
                    <a:pt x="37279" y="16523"/>
                    <a:pt x="37177" y="16421"/>
                  </a:cubicBezTo>
                  <a:cubicBezTo>
                    <a:pt x="36769" y="16013"/>
                    <a:pt x="36362" y="15707"/>
                    <a:pt x="35903" y="15452"/>
                  </a:cubicBezTo>
                  <a:cubicBezTo>
                    <a:pt x="34934" y="14942"/>
                    <a:pt x="33812" y="14636"/>
                    <a:pt x="32690" y="14636"/>
                  </a:cubicBezTo>
                  <a:lnTo>
                    <a:pt x="32333" y="14636"/>
                  </a:lnTo>
                  <a:cubicBezTo>
                    <a:pt x="31874" y="14636"/>
                    <a:pt x="31415" y="14636"/>
                    <a:pt x="30956" y="14738"/>
                  </a:cubicBezTo>
                  <a:cubicBezTo>
                    <a:pt x="30344" y="14789"/>
                    <a:pt x="29732" y="14891"/>
                    <a:pt x="29171" y="15044"/>
                  </a:cubicBezTo>
                  <a:cubicBezTo>
                    <a:pt x="27947" y="15401"/>
                    <a:pt x="26774" y="15860"/>
                    <a:pt x="25652" y="16472"/>
                  </a:cubicBezTo>
                  <a:cubicBezTo>
                    <a:pt x="24530" y="17033"/>
                    <a:pt x="23510" y="17747"/>
                    <a:pt x="22592" y="18563"/>
                  </a:cubicBezTo>
                  <a:cubicBezTo>
                    <a:pt x="22133" y="18971"/>
                    <a:pt x="21674" y="19379"/>
                    <a:pt x="21317" y="19838"/>
                  </a:cubicBezTo>
                  <a:cubicBezTo>
                    <a:pt x="20960" y="20246"/>
                    <a:pt x="20603" y="20705"/>
                    <a:pt x="20348" y="21164"/>
                  </a:cubicBezTo>
                  <a:cubicBezTo>
                    <a:pt x="19889" y="21929"/>
                    <a:pt x="19583" y="22745"/>
                    <a:pt x="19481" y="23663"/>
                  </a:cubicBezTo>
                  <a:cubicBezTo>
                    <a:pt x="19481" y="23714"/>
                    <a:pt x="19481" y="23816"/>
                    <a:pt x="19532" y="23867"/>
                  </a:cubicBezTo>
                  <a:lnTo>
                    <a:pt x="19481" y="24020"/>
                  </a:lnTo>
                  <a:cubicBezTo>
                    <a:pt x="19328" y="24173"/>
                    <a:pt x="19379" y="24377"/>
                    <a:pt x="19532" y="24479"/>
                  </a:cubicBezTo>
                  <a:cubicBezTo>
                    <a:pt x="19583" y="24530"/>
                    <a:pt x="19685" y="24530"/>
                    <a:pt x="19736" y="24530"/>
                  </a:cubicBezTo>
                  <a:cubicBezTo>
                    <a:pt x="19838" y="24530"/>
                    <a:pt x="19940" y="24479"/>
                    <a:pt x="19991" y="24377"/>
                  </a:cubicBezTo>
                  <a:cubicBezTo>
                    <a:pt x="20195" y="24122"/>
                    <a:pt x="20399" y="23867"/>
                    <a:pt x="20603" y="23612"/>
                  </a:cubicBezTo>
                  <a:cubicBezTo>
                    <a:pt x="21062" y="23102"/>
                    <a:pt x="21572" y="22643"/>
                    <a:pt x="22133" y="22286"/>
                  </a:cubicBezTo>
                  <a:cubicBezTo>
                    <a:pt x="22949" y="21776"/>
                    <a:pt x="23765" y="21368"/>
                    <a:pt x="24683" y="21062"/>
                  </a:cubicBezTo>
                  <a:cubicBezTo>
                    <a:pt x="25703" y="20705"/>
                    <a:pt x="26825" y="20501"/>
                    <a:pt x="27947" y="20450"/>
                  </a:cubicBezTo>
                  <a:lnTo>
                    <a:pt x="28865" y="20450"/>
                  </a:lnTo>
                  <a:cubicBezTo>
                    <a:pt x="29630" y="20450"/>
                    <a:pt x="30395" y="20501"/>
                    <a:pt x="31109" y="20654"/>
                  </a:cubicBezTo>
                  <a:cubicBezTo>
                    <a:pt x="31772" y="20756"/>
                    <a:pt x="32435" y="20960"/>
                    <a:pt x="33047" y="21215"/>
                  </a:cubicBezTo>
                  <a:cubicBezTo>
                    <a:pt x="32843" y="21266"/>
                    <a:pt x="32690" y="21317"/>
                    <a:pt x="32435" y="21368"/>
                  </a:cubicBezTo>
                  <a:cubicBezTo>
                    <a:pt x="31976" y="21470"/>
                    <a:pt x="31466" y="21674"/>
                    <a:pt x="31007" y="21827"/>
                  </a:cubicBezTo>
                  <a:cubicBezTo>
                    <a:pt x="29987" y="22235"/>
                    <a:pt x="29069" y="22745"/>
                    <a:pt x="28151" y="23306"/>
                  </a:cubicBezTo>
                  <a:cubicBezTo>
                    <a:pt x="27233" y="23867"/>
                    <a:pt x="26366" y="24530"/>
                    <a:pt x="25550" y="25193"/>
                  </a:cubicBezTo>
                  <a:cubicBezTo>
                    <a:pt x="24734" y="25856"/>
                    <a:pt x="23918" y="26621"/>
                    <a:pt x="23000" y="27539"/>
                  </a:cubicBezTo>
                  <a:cubicBezTo>
                    <a:pt x="21419" y="29120"/>
                    <a:pt x="19940" y="30752"/>
                    <a:pt x="18512" y="32537"/>
                  </a:cubicBezTo>
                  <a:cubicBezTo>
                    <a:pt x="17798" y="33404"/>
                    <a:pt x="17135" y="34271"/>
                    <a:pt x="16625" y="34934"/>
                  </a:cubicBezTo>
                  <a:cubicBezTo>
                    <a:pt x="15962" y="35800"/>
                    <a:pt x="15248" y="36718"/>
                    <a:pt x="14585" y="37636"/>
                  </a:cubicBezTo>
                  <a:cubicBezTo>
                    <a:pt x="11628" y="41767"/>
                    <a:pt x="9129" y="46204"/>
                    <a:pt x="7089" y="50896"/>
                  </a:cubicBezTo>
                  <a:cubicBezTo>
                    <a:pt x="4998" y="55639"/>
                    <a:pt x="3366" y="60534"/>
                    <a:pt x="2244" y="65634"/>
                  </a:cubicBezTo>
                  <a:cubicBezTo>
                    <a:pt x="1683" y="68082"/>
                    <a:pt x="1275" y="70581"/>
                    <a:pt x="969" y="73080"/>
                  </a:cubicBezTo>
                  <a:cubicBezTo>
                    <a:pt x="867" y="74304"/>
                    <a:pt x="765" y="75579"/>
                    <a:pt x="663" y="76854"/>
                  </a:cubicBezTo>
                  <a:cubicBezTo>
                    <a:pt x="663" y="77211"/>
                    <a:pt x="612" y="77466"/>
                    <a:pt x="612" y="77925"/>
                  </a:cubicBezTo>
                  <a:lnTo>
                    <a:pt x="561" y="78741"/>
                  </a:lnTo>
                  <a:lnTo>
                    <a:pt x="561" y="78792"/>
                  </a:lnTo>
                  <a:cubicBezTo>
                    <a:pt x="510" y="79557"/>
                    <a:pt x="459" y="80373"/>
                    <a:pt x="408" y="81189"/>
                  </a:cubicBezTo>
                  <a:cubicBezTo>
                    <a:pt x="306" y="82667"/>
                    <a:pt x="204" y="84095"/>
                    <a:pt x="153" y="85472"/>
                  </a:cubicBezTo>
                  <a:cubicBezTo>
                    <a:pt x="0" y="88736"/>
                    <a:pt x="51" y="92000"/>
                    <a:pt x="306" y="95213"/>
                  </a:cubicBezTo>
                  <a:cubicBezTo>
                    <a:pt x="408" y="96692"/>
                    <a:pt x="663" y="98171"/>
                    <a:pt x="969" y="99650"/>
                  </a:cubicBezTo>
                  <a:cubicBezTo>
                    <a:pt x="1122" y="100313"/>
                    <a:pt x="1275" y="100925"/>
                    <a:pt x="1479" y="101537"/>
                  </a:cubicBezTo>
                  <a:cubicBezTo>
                    <a:pt x="1683" y="102098"/>
                    <a:pt x="1938" y="102659"/>
                    <a:pt x="2193" y="103169"/>
                  </a:cubicBezTo>
                  <a:cubicBezTo>
                    <a:pt x="2499" y="103730"/>
                    <a:pt x="2856" y="104189"/>
                    <a:pt x="3315" y="104648"/>
                  </a:cubicBezTo>
                  <a:cubicBezTo>
                    <a:pt x="3774" y="105004"/>
                    <a:pt x="4335" y="105310"/>
                    <a:pt x="4896" y="105463"/>
                  </a:cubicBezTo>
                  <a:lnTo>
                    <a:pt x="4998" y="105463"/>
                  </a:lnTo>
                  <a:cubicBezTo>
                    <a:pt x="5049" y="105463"/>
                    <a:pt x="5100" y="105412"/>
                    <a:pt x="5151" y="105412"/>
                  </a:cubicBezTo>
                  <a:cubicBezTo>
                    <a:pt x="5253" y="105361"/>
                    <a:pt x="5355" y="105259"/>
                    <a:pt x="5355" y="105106"/>
                  </a:cubicBezTo>
                  <a:cubicBezTo>
                    <a:pt x="5355" y="104495"/>
                    <a:pt x="5406" y="103832"/>
                    <a:pt x="5406" y="103271"/>
                  </a:cubicBezTo>
                  <a:cubicBezTo>
                    <a:pt x="5457" y="101741"/>
                    <a:pt x="5508" y="100160"/>
                    <a:pt x="5610" y="98579"/>
                  </a:cubicBezTo>
                  <a:cubicBezTo>
                    <a:pt x="5610" y="98885"/>
                    <a:pt x="5661" y="99242"/>
                    <a:pt x="5712" y="99599"/>
                  </a:cubicBezTo>
                  <a:cubicBezTo>
                    <a:pt x="5865" y="101129"/>
                    <a:pt x="6120" y="102608"/>
                    <a:pt x="6426" y="104087"/>
                  </a:cubicBezTo>
                  <a:cubicBezTo>
                    <a:pt x="6732" y="105514"/>
                    <a:pt x="7140" y="106891"/>
                    <a:pt x="7599" y="108268"/>
                  </a:cubicBezTo>
                  <a:cubicBezTo>
                    <a:pt x="8109" y="109696"/>
                    <a:pt x="8721" y="111124"/>
                    <a:pt x="9435" y="112501"/>
                  </a:cubicBezTo>
                  <a:cubicBezTo>
                    <a:pt x="9486" y="112603"/>
                    <a:pt x="9588" y="112654"/>
                    <a:pt x="9690" y="112654"/>
                  </a:cubicBezTo>
                  <a:cubicBezTo>
                    <a:pt x="10863" y="113878"/>
                    <a:pt x="12189" y="114949"/>
                    <a:pt x="13667" y="115867"/>
                  </a:cubicBezTo>
                  <a:lnTo>
                    <a:pt x="14993" y="116734"/>
                  </a:lnTo>
                  <a:lnTo>
                    <a:pt x="15962" y="117346"/>
                  </a:lnTo>
                  <a:cubicBezTo>
                    <a:pt x="16472" y="117652"/>
                    <a:pt x="16982" y="118009"/>
                    <a:pt x="17390" y="118264"/>
                  </a:cubicBezTo>
                  <a:lnTo>
                    <a:pt x="17441" y="118315"/>
                  </a:lnTo>
                  <a:lnTo>
                    <a:pt x="18512" y="119029"/>
                  </a:lnTo>
                  <a:cubicBezTo>
                    <a:pt x="20399" y="120304"/>
                    <a:pt x="22184" y="121324"/>
                    <a:pt x="23867" y="122293"/>
                  </a:cubicBezTo>
                  <a:cubicBezTo>
                    <a:pt x="24836" y="122803"/>
                    <a:pt x="25805" y="123313"/>
                    <a:pt x="26723" y="123772"/>
                  </a:cubicBezTo>
                  <a:cubicBezTo>
                    <a:pt x="27437" y="124129"/>
                    <a:pt x="28253" y="124537"/>
                    <a:pt x="29171" y="124996"/>
                  </a:cubicBezTo>
                  <a:cubicBezTo>
                    <a:pt x="30956" y="125812"/>
                    <a:pt x="32741" y="126577"/>
                    <a:pt x="34526" y="127240"/>
                  </a:cubicBezTo>
                  <a:cubicBezTo>
                    <a:pt x="36362" y="127903"/>
                    <a:pt x="38248" y="128361"/>
                    <a:pt x="40186" y="128565"/>
                  </a:cubicBezTo>
                  <a:cubicBezTo>
                    <a:pt x="40696" y="128667"/>
                    <a:pt x="41257" y="128667"/>
                    <a:pt x="41818" y="128667"/>
                  </a:cubicBezTo>
                  <a:lnTo>
                    <a:pt x="42940" y="128667"/>
                  </a:lnTo>
                  <a:cubicBezTo>
                    <a:pt x="43042" y="128667"/>
                    <a:pt x="43093" y="128616"/>
                    <a:pt x="43195" y="128514"/>
                  </a:cubicBezTo>
                  <a:cubicBezTo>
                    <a:pt x="43246" y="128463"/>
                    <a:pt x="43246" y="128361"/>
                    <a:pt x="43246" y="128259"/>
                  </a:cubicBezTo>
                  <a:cubicBezTo>
                    <a:pt x="43195" y="128209"/>
                    <a:pt x="43144" y="128107"/>
                    <a:pt x="43093" y="128056"/>
                  </a:cubicBezTo>
                  <a:cubicBezTo>
                    <a:pt x="43042" y="128005"/>
                    <a:pt x="42940" y="128005"/>
                    <a:pt x="42889" y="128005"/>
                  </a:cubicBezTo>
                  <a:cubicBezTo>
                    <a:pt x="42583" y="127087"/>
                    <a:pt x="42277" y="126169"/>
                    <a:pt x="42124" y="125251"/>
                  </a:cubicBezTo>
                  <a:cubicBezTo>
                    <a:pt x="41971" y="124588"/>
                    <a:pt x="41869" y="123925"/>
                    <a:pt x="41767" y="123211"/>
                  </a:cubicBezTo>
                  <a:lnTo>
                    <a:pt x="41767" y="123211"/>
                  </a:lnTo>
                  <a:cubicBezTo>
                    <a:pt x="42430" y="124129"/>
                    <a:pt x="43042" y="125098"/>
                    <a:pt x="43654" y="126016"/>
                  </a:cubicBezTo>
                  <a:cubicBezTo>
                    <a:pt x="44317" y="127087"/>
                    <a:pt x="45082" y="128209"/>
                    <a:pt x="45847" y="129279"/>
                  </a:cubicBezTo>
                  <a:cubicBezTo>
                    <a:pt x="45949" y="129381"/>
                    <a:pt x="46000" y="129432"/>
                    <a:pt x="46102" y="129432"/>
                  </a:cubicBezTo>
                  <a:cubicBezTo>
                    <a:pt x="46153" y="129483"/>
                    <a:pt x="46204" y="129534"/>
                    <a:pt x="46306" y="129585"/>
                  </a:cubicBezTo>
                  <a:cubicBezTo>
                    <a:pt x="46867" y="129738"/>
                    <a:pt x="47428" y="129891"/>
                    <a:pt x="47989" y="129993"/>
                  </a:cubicBezTo>
                  <a:cubicBezTo>
                    <a:pt x="48601" y="130095"/>
                    <a:pt x="49264" y="130197"/>
                    <a:pt x="50029" y="130248"/>
                  </a:cubicBezTo>
                  <a:cubicBezTo>
                    <a:pt x="50794" y="130350"/>
                    <a:pt x="51661" y="130401"/>
                    <a:pt x="52477" y="130401"/>
                  </a:cubicBezTo>
                  <a:cubicBezTo>
                    <a:pt x="53191" y="130401"/>
                    <a:pt x="53905" y="130350"/>
                    <a:pt x="54619" y="130299"/>
                  </a:cubicBezTo>
                  <a:cubicBezTo>
                    <a:pt x="55486" y="130197"/>
                    <a:pt x="56353" y="130044"/>
                    <a:pt x="57220" y="129789"/>
                  </a:cubicBezTo>
                  <a:cubicBezTo>
                    <a:pt x="57577" y="129687"/>
                    <a:pt x="57934" y="129585"/>
                    <a:pt x="58291" y="129432"/>
                  </a:cubicBezTo>
                  <a:cubicBezTo>
                    <a:pt x="58546" y="129330"/>
                    <a:pt x="58750" y="129228"/>
                    <a:pt x="58954" y="129075"/>
                  </a:cubicBezTo>
                  <a:lnTo>
                    <a:pt x="59005" y="129075"/>
                  </a:lnTo>
                  <a:cubicBezTo>
                    <a:pt x="59107" y="129075"/>
                    <a:pt x="59208" y="129024"/>
                    <a:pt x="59259" y="128973"/>
                  </a:cubicBezTo>
                  <a:cubicBezTo>
                    <a:pt x="59259" y="128922"/>
                    <a:pt x="59310" y="128871"/>
                    <a:pt x="59310" y="128820"/>
                  </a:cubicBezTo>
                  <a:cubicBezTo>
                    <a:pt x="59463" y="128718"/>
                    <a:pt x="59463" y="128514"/>
                    <a:pt x="59361" y="128412"/>
                  </a:cubicBezTo>
                  <a:cubicBezTo>
                    <a:pt x="59361" y="128361"/>
                    <a:pt x="59310" y="128361"/>
                    <a:pt x="59310" y="128310"/>
                  </a:cubicBezTo>
                  <a:lnTo>
                    <a:pt x="59310" y="124078"/>
                  </a:lnTo>
                  <a:lnTo>
                    <a:pt x="59310" y="123313"/>
                  </a:lnTo>
                  <a:lnTo>
                    <a:pt x="59310" y="122344"/>
                  </a:lnTo>
                  <a:cubicBezTo>
                    <a:pt x="59310" y="122293"/>
                    <a:pt x="59310" y="122293"/>
                    <a:pt x="59310" y="122242"/>
                  </a:cubicBezTo>
                  <a:cubicBezTo>
                    <a:pt x="59310" y="121120"/>
                    <a:pt x="59361" y="119845"/>
                    <a:pt x="59361" y="118621"/>
                  </a:cubicBezTo>
                  <a:lnTo>
                    <a:pt x="59361" y="118570"/>
                  </a:lnTo>
                  <a:cubicBezTo>
                    <a:pt x="59361" y="118519"/>
                    <a:pt x="59361" y="118417"/>
                    <a:pt x="59361" y="118315"/>
                  </a:cubicBezTo>
                  <a:cubicBezTo>
                    <a:pt x="59310" y="118213"/>
                    <a:pt x="59259" y="118162"/>
                    <a:pt x="59157" y="118111"/>
                  </a:cubicBezTo>
                  <a:cubicBezTo>
                    <a:pt x="58138" y="117805"/>
                    <a:pt x="57067" y="117448"/>
                    <a:pt x="56047" y="117142"/>
                  </a:cubicBezTo>
                  <a:lnTo>
                    <a:pt x="55996" y="117142"/>
                  </a:lnTo>
                  <a:cubicBezTo>
                    <a:pt x="55384" y="116989"/>
                    <a:pt x="54670" y="116785"/>
                    <a:pt x="54007" y="116530"/>
                  </a:cubicBezTo>
                  <a:cubicBezTo>
                    <a:pt x="53038" y="116224"/>
                    <a:pt x="52171" y="115918"/>
                    <a:pt x="51406" y="115612"/>
                  </a:cubicBezTo>
                  <a:cubicBezTo>
                    <a:pt x="50692" y="115306"/>
                    <a:pt x="49978" y="115000"/>
                    <a:pt x="49315" y="114592"/>
                  </a:cubicBezTo>
                  <a:cubicBezTo>
                    <a:pt x="48550" y="114082"/>
                    <a:pt x="47836" y="113521"/>
                    <a:pt x="47173" y="112858"/>
                  </a:cubicBezTo>
                  <a:cubicBezTo>
                    <a:pt x="46510" y="112144"/>
                    <a:pt x="45898" y="111277"/>
                    <a:pt x="45439" y="110410"/>
                  </a:cubicBezTo>
                  <a:cubicBezTo>
                    <a:pt x="44776" y="109135"/>
                    <a:pt x="44266" y="107809"/>
                    <a:pt x="43909" y="106432"/>
                  </a:cubicBezTo>
                  <a:cubicBezTo>
                    <a:pt x="43654" y="105667"/>
                    <a:pt x="43450" y="104902"/>
                    <a:pt x="43246" y="104138"/>
                  </a:cubicBezTo>
                  <a:cubicBezTo>
                    <a:pt x="43042" y="103220"/>
                    <a:pt x="42787" y="102251"/>
                    <a:pt x="42532" y="101282"/>
                  </a:cubicBezTo>
                  <a:lnTo>
                    <a:pt x="42532" y="101333"/>
                  </a:lnTo>
                  <a:cubicBezTo>
                    <a:pt x="40951" y="94805"/>
                    <a:pt x="39931" y="88175"/>
                    <a:pt x="39370" y="81495"/>
                  </a:cubicBezTo>
                  <a:cubicBezTo>
                    <a:pt x="39064" y="78180"/>
                    <a:pt x="38962" y="74865"/>
                    <a:pt x="39064" y="71652"/>
                  </a:cubicBezTo>
                  <a:cubicBezTo>
                    <a:pt x="39064" y="70428"/>
                    <a:pt x="39115" y="69255"/>
                    <a:pt x="39217" y="68184"/>
                  </a:cubicBezTo>
                  <a:cubicBezTo>
                    <a:pt x="39268" y="66909"/>
                    <a:pt x="39370" y="65838"/>
                    <a:pt x="39472" y="64869"/>
                  </a:cubicBezTo>
                  <a:cubicBezTo>
                    <a:pt x="40747" y="63696"/>
                    <a:pt x="42022" y="62574"/>
                    <a:pt x="43399" y="61554"/>
                  </a:cubicBezTo>
                  <a:cubicBezTo>
                    <a:pt x="47989" y="58138"/>
                    <a:pt x="53038" y="55333"/>
                    <a:pt x="58342" y="53242"/>
                  </a:cubicBezTo>
                  <a:cubicBezTo>
                    <a:pt x="61554" y="51967"/>
                    <a:pt x="64869" y="50794"/>
                    <a:pt x="68184" y="49825"/>
                  </a:cubicBezTo>
                  <a:cubicBezTo>
                    <a:pt x="69816" y="49366"/>
                    <a:pt x="71499" y="48958"/>
                    <a:pt x="73182" y="48550"/>
                  </a:cubicBezTo>
                  <a:cubicBezTo>
                    <a:pt x="73947" y="48346"/>
                    <a:pt x="74763" y="48142"/>
                    <a:pt x="75630" y="47989"/>
                  </a:cubicBezTo>
                  <a:lnTo>
                    <a:pt x="76803" y="47734"/>
                  </a:lnTo>
                  <a:cubicBezTo>
                    <a:pt x="77160" y="47683"/>
                    <a:pt x="77517" y="47581"/>
                    <a:pt x="77874" y="47530"/>
                  </a:cubicBezTo>
                  <a:cubicBezTo>
                    <a:pt x="78537" y="47479"/>
                    <a:pt x="79200" y="47428"/>
                    <a:pt x="79761" y="47377"/>
                  </a:cubicBezTo>
                  <a:lnTo>
                    <a:pt x="81087" y="47326"/>
                  </a:lnTo>
                  <a:lnTo>
                    <a:pt x="81953" y="47326"/>
                  </a:lnTo>
                  <a:cubicBezTo>
                    <a:pt x="82769" y="47275"/>
                    <a:pt x="83483" y="47224"/>
                    <a:pt x="84095" y="47122"/>
                  </a:cubicBezTo>
                  <a:cubicBezTo>
                    <a:pt x="84758" y="47071"/>
                    <a:pt x="85472" y="46969"/>
                    <a:pt x="86084" y="46816"/>
                  </a:cubicBezTo>
                  <a:cubicBezTo>
                    <a:pt x="86696" y="46663"/>
                    <a:pt x="87257" y="46459"/>
                    <a:pt x="87767" y="46153"/>
                  </a:cubicBezTo>
                  <a:cubicBezTo>
                    <a:pt x="88073" y="46000"/>
                    <a:pt x="88277" y="45847"/>
                    <a:pt x="88532" y="45592"/>
                  </a:cubicBezTo>
                  <a:cubicBezTo>
                    <a:pt x="88736" y="45388"/>
                    <a:pt x="88940" y="45133"/>
                    <a:pt x="89093" y="44827"/>
                  </a:cubicBezTo>
                  <a:cubicBezTo>
                    <a:pt x="89246" y="44572"/>
                    <a:pt x="89399" y="44266"/>
                    <a:pt x="89501" y="44011"/>
                  </a:cubicBezTo>
                  <a:cubicBezTo>
                    <a:pt x="89603" y="43705"/>
                    <a:pt x="89705" y="43399"/>
                    <a:pt x="89858" y="42991"/>
                  </a:cubicBezTo>
                  <a:lnTo>
                    <a:pt x="90011" y="42481"/>
                  </a:lnTo>
                  <a:cubicBezTo>
                    <a:pt x="90062" y="42226"/>
                    <a:pt x="90164" y="41920"/>
                    <a:pt x="90266" y="41614"/>
                  </a:cubicBezTo>
                  <a:lnTo>
                    <a:pt x="90419" y="41971"/>
                  </a:lnTo>
                  <a:cubicBezTo>
                    <a:pt x="90521" y="42226"/>
                    <a:pt x="90623" y="42481"/>
                    <a:pt x="90674" y="42685"/>
                  </a:cubicBezTo>
                  <a:cubicBezTo>
                    <a:pt x="90725" y="42940"/>
                    <a:pt x="90725" y="43144"/>
                    <a:pt x="90776" y="43348"/>
                  </a:cubicBezTo>
                  <a:lnTo>
                    <a:pt x="90776" y="43501"/>
                  </a:lnTo>
                  <a:lnTo>
                    <a:pt x="90776" y="43603"/>
                  </a:lnTo>
                  <a:cubicBezTo>
                    <a:pt x="90827" y="43909"/>
                    <a:pt x="90878" y="44164"/>
                    <a:pt x="90929" y="44470"/>
                  </a:cubicBezTo>
                  <a:cubicBezTo>
                    <a:pt x="91031" y="44827"/>
                    <a:pt x="91235" y="45184"/>
                    <a:pt x="91490" y="45439"/>
                  </a:cubicBezTo>
                  <a:cubicBezTo>
                    <a:pt x="91898" y="45745"/>
                    <a:pt x="92357" y="45949"/>
                    <a:pt x="92867" y="46102"/>
                  </a:cubicBezTo>
                  <a:cubicBezTo>
                    <a:pt x="93173" y="46153"/>
                    <a:pt x="93428" y="46204"/>
                    <a:pt x="93683" y="46204"/>
                  </a:cubicBezTo>
                  <a:cubicBezTo>
                    <a:pt x="94040" y="46255"/>
                    <a:pt x="94397" y="46255"/>
                    <a:pt x="94754" y="46255"/>
                  </a:cubicBezTo>
                  <a:cubicBezTo>
                    <a:pt x="95417" y="46255"/>
                    <a:pt x="96131" y="46204"/>
                    <a:pt x="96743" y="46153"/>
                  </a:cubicBezTo>
                  <a:lnTo>
                    <a:pt x="97712" y="46051"/>
                  </a:lnTo>
                  <a:lnTo>
                    <a:pt x="98885" y="45949"/>
                  </a:lnTo>
                  <a:cubicBezTo>
                    <a:pt x="99497" y="45898"/>
                    <a:pt x="99956" y="45847"/>
                    <a:pt x="100466" y="45847"/>
                  </a:cubicBezTo>
                  <a:lnTo>
                    <a:pt x="100721" y="45847"/>
                  </a:lnTo>
                  <a:cubicBezTo>
                    <a:pt x="101078" y="45847"/>
                    <a:pt x="101435" y="45898"/>
                    <a:pt x="101792" y="45949"/>
                  </a:cubicBezTo>
                  <a:lnTo>
                    <a:pt x="101894" y="45949"/>
                  </a:lnTo>
                  <a:cubicBezTo>
                    <a:pt x="102251" y="45949"/>
                    <a:pt x="102710" y="46000"/>
                    <a:pt x="103220" y="46051"/>
                  </a:cubicBezTo>
                  <a:cubicBezTo>
                    <a:pt x="105412" y="46357"/>
                    <a:pt x="107554" y="46816"/>
                    <a:pt x="109696" y="47326"/>
                  </a:cubicBezTo>
                  <a:lnTo>
                    <a:pt x="109696" y="47377"/>
                  </a:lnTo>
                  <a:lnTo>
                    <a:pt x="110359" y="47530"/>
                  </a:lnTo>
                  <a:cubicBezTo>
                    <a:pt x="110818" y="46255"/>
                    <a:pt x="111073" y="44878"/>
                    <a:pt x="111073" y="43501"/>
                  </a:cubicBezTo>
                  <a:cubicBezTo>
                    <a:pt x="111124" y="41971"/>
                    <a:pt x="110971" y="40390"/>
                    <a:pt x="110716" y="38809"/>
                  </a:cubicBezTo>
                  <a:cubicBezTo>
                    <a:pt x="110461" y="37228"/>
                    <a:pt x="110104" y="35698"/>
                    <a:pt x="109645" y="34118"/>
                  </a:cubicBezTo>
                  <a:cubicBezTo>
                    <a:pt x="109237" y="32792"/>
                    <a:pt x="108778" y="31415"/>
                    <a:pt x="108268" y="30089"/>
                  </a:cubicBezTo>
                  <a:cubicBezTo>
                    <a:pt x="107707" y="28610"/>
                    <a:pt x="107044" y="27182"/>
                    <a:pt x="106330" y="25805"/>
                  </a:cubicBezTo>
                  <a:cubicBezTo>
                    <a:pt x="105565" y="24428"/>
                    <a:pt x="104699" y="23102"/>
                    <a:pt x="103781" y="21878"/>
                  </a:cubicBezTo>
                  <a:cubicBezTo>
                    <a:pt x="101894" y="19379"/>
                    <a:pt x="99650" y="17186"/>
                    <a:pt x="97151" y="15299"/>
                  </a:cubicBezTo>
                  <a:cubicBezTo>
                    <a:pt x="94499" y="13361"/>
                    <a:pt x="91643" y="11780"/>
                    <a:pt x="88634" y="10608"/>
                  </a:cubicBezTo>
                  <a:cubicBezTo>
                    <a:pt x="85319" y="9282"/>
                    <a:pt x="81801" y="8415"/>
                    <a:pt x="78282" y="8109"/>
                  </a:cubicBezTo>
                  <a:cubicBezTo>
                    <a:pt x="77109" y="7956"/>
                    <a:pt x="75936" y="7905"/>
                    <a:pt x="74763" y="7905"/>
                  </a:cubicBezTo>
                  <a:cubicBezTo>
                    <a:pt x="72519" y="7905"/>
                    <a:pt x="70224" y="8109"/>
                    <a:pt x="68031" y="8517"/>
                  </a:cubicBezTo>
                  <a:cubicBezTo>
                    <a:pt x="64614" y="9129"/>
                    <a:pt x="61299" y="10149"/>
                    <a:pt x="58189" y="11577"/>
                  </a:cubicBezTo>
                  <a:cubicBezTo>
                    <a:pt x="54466" y="13259"/>
                    <a:pt x="50947" y="15401"/>
                    <a:pt x="47785" y="17951"/>
                  </a:cubicBezTo>
                  <a:cubicBezTo>
                    <a:pt x="47887" y="16880"/>
                    <a:pt x="48040" y="15860"/>
                    <a:pt x="48244" y="14840"/>
                  </a:cubicBezTo>
                  <a:cubicBezTo>
                    <a:pt x="48703" y="12443"/>
                    <a:pt x="49417" y="10098"/>
                    <a:pt x="50488" y="7854"/>
                  </a:cubicBezTo>
                  <a:cubicBezTo>
                    <a:pt x="51100" y="6528"/>
                    <a:pt x="51916" y="5304"/>
                    <a:pt x="52834" y="4233"/>
                  </a:cubicBezTo>
                  <a:cubicBezTo>
                    <a:pt x="53548" y="3417"/>
                    <a:pt x="54313" y="2754"/>
                    <a:pt x="55231" y="2142"/>
                  </a:cubicBezTo>
                  <a:cubicBezTo>
                    <a:pt x="55996" y="1632"/>
                    <a:pt x="56812" y="1224"/>
                    <a:pt x="57730" y="918"/>
                  </a:cubicBezTo>
                  <a:lnTo>
                    <a:pt x="57934" y="867"/>
                  </a:lnTo>
                  <a:lnTo>
                    <a:pt x="58240" y="918"/>
                  </a:lnTo>
                  <a:lnTo>
                    <a:pt x="58342" y="918"/>
                  </a:lnTo>
                  <a:cubicBezTo>
                    <a:pt x="58444" y="918"/>
                    <a:pt x="58597" y="816"/>
                    <a:pt x="58648" y="714"/>
                  </a:cubicBezTo>
                  <a:cubicBezTo>
                    <a:pt x="58699" y="612"/>
                    <a:pt x="58648" y="459"/>
                    <a:pt x="58597" y="408"/>
                  </a:cubicBezTo>
                  <a:cubicBezTo>
                    <a:pt x="58597" y="357"/>
                    <a:pt x="58597" y="357"/>
                    <a:pt x="58597" y="306"/>
                  </a:cubicBezTo>
                  <a:cubicBezTo>
                    <a:pt x="58546" y="153"/>
                    <a:pt x="58444" y="51"/>
                    <a:pt x="58291" y="51"/>
                  </a:cubicBezTo>
                  <a:lnTo>
                    <a:pt x="58189" y="51"/>
                  </a:lnTo>
                  <a:lnTo>
                    <a:pt x="57934" y="102"/>
                  </a:lnTo>
                  <a:cubicBezTo>
                    <a:pt x="57475" y="51"/>
                    <a:pt x="57067" y="0"/>
                    <a:pt x="56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1532265" y="3032874"/>
              <a:ext cx="159847" cy="270851"/>
            </a:xfrm>
            <a:custGeom>
              <a:avLst/>
              <a:gdLst/>
              <a:ahLst/>
              <a:cxnLst/>
              <a:rect l="l" t="t" r="r" b="b"/>
              <a:pathLst>
                <a:path w="12852" h="21777" extrusionOk="0">
                  <a:moveTo>
                    <a:pt x="7548" y="1"/>
                  </a:moveTo>
                  <a:cubicBezTo>
                    <a:pt x="7089" y="1"/>
                    <a:pt x="6579" y="52"/>
                    <a:pt x="6120" y="256"/>
                  </a:cubicBezTo>
                  <a:cubicBezTo>
                    <a:pt x="5814" y="358"/>
                    <a:pt x="5559" y="460"/>
                    <a:pt x="5304" y="664"/>
                  </a:cubicBezTo>
                  <a:cubicBezTo>
                    <a:pt x="5049" y="817"/>
                    <a:pt x="4794" y="970"/>
                    <a:pt x="4539" y="1174"/>
                  </a:cubicBezTo>
                  <a:cubicBezTo>
                    <a:pt x="4080" y="1633"/>
                    <a:pt x="3621" y="2092"/>
                    <a:pt x="3213" y="2653"/>
                  </a:cubicBezTo>
                  <a:cubicBezTo>
                    <a:pt x="2805" y="3214"/>
                    <a:pt x="2448" y="3826"/>
                    <a:pt x="2142" y="4438"/>
                  </a:cubicBezTo>
                  <a:cubicBezTo>
                    <a:pt x="1836" y="5050"/>
                    <a:pt x="1530" y="5662"/>
                    <a:pt x="1326" y="6274"/>
                  </a:cubicBezTo>
                  <a:cubicBezTo>
                    <a:pt x="1071" y="6886"/>
                    <a:pt x="867" y="7447"/>
                    <a:pt x="663" y="8058"/>
                  </a:cubicBezTo>
                  <a:cubicBezTo>
                    <a:pt x="459" y="8721"/>
                    <a:pt x="306" y="9384"/>
                    <a:pt x="204" y="10098"/>
                  </a:cubicBezTo>
                  <a:cubicBezTo>
                    <a:pt x="51" y="10914"/>
                    <a:pt x="0" y="11781"/>
                    <a:pt x="0" y="12699"/>
                  </a:cubicBezTo>
                  <a:cubicBezTo>
                    <a:pt x="51" y="13515"/>
                    <a:pt x="204" y="14331"/>
                    <a:pt x="459" y="15147"/>
                  </a:cubicBezTo>
                  <a:cubicBezTo>
                    <a:pt x="714" y="15963"/>
                    <a:pt x="1071" y="16677"/>
                    <a:pt x="1530" y="17391"/>
                  </a:cubicBezTo>
                  <a:cubicBezTo>
                    <a:pt x="1989" y="18105"/>
                    <a:pt x="2601" y="18768"/>
                    <a:pt x="3315" y="19329"/>
                  </a:cubicBezTo>
                  <a:cubicBezTo>
                    <a:pt x="3825" y="19737"/>
                    <a:pt x="4386" y="20094"/>
                    <a:pt x="4998" y="20400"/>
                  </a:cubicBezTo>
                  <a:cubicBezTo>
                    <a:pt x="5661" y="20808"/>
                    <a:pt x="6375" y="21165"/>
                    <a:pt x="7140" y="21420"/>
                  </a:cubicBezTo>
                  <a:cubicBezTo>
                    <a:pt x="7752" y="21675"/>
                    <a:pt x="8466" y="21777"/>
                    <a:pt x="9129" y="21777"/>
                  </a:cubicBezTo>
                  <a:lnTo>
                    <a:pt x="9435" y="21777"/>
                  </a:lnTo>
                  <a:cubicBezTo>
                    <a:pt x="9792" y="21777"/>
                    <a:pt x="10098" y="21675"/>
                    <a:pt x="10455" y="21573"/>
                  </a:cubicBezTo>
                  <a:cubicBezTo>
                    <a:pt x="10710" y="21471"/>
                    <a:pt x="10914" y="21318"/>
                    <a:pt x="11118" y="21114"/>
                  </a:cubicBezTo>
                  <a:cubicBezTo>
                    <a:pt x="11271" y="20910"/>
                    <a:pt x="11424" y="20706"/>
                    <a:pt x="11526" y="20451"/>
                  </a:cubicBezTo>
                  <a:cubicBezTo>
                    <a:pt x="11679" y="20196"/>
                    <a:pt x="11730" y="19941"/>
                    <a:pt x="11832" y="19635"/>
                  </a:cubicBezTo>
                  <a:cubicBezTo>
                    <a:pt x="11934" y="19023"/>
                    <a:pt x="11985" y="18411"/>
                    <a:pt x="12036" y="17748"/>
                  </a:cubicBezTo>
                  <a:cubicBezTo>
                    <a:pt x="12036" y="16983"/>
                    <a:pt x="12036" y="16269"/>
                    <a:pt x="11985" y="15555"/>
                  </a:cubicBezTo>
                  <a:lnTo>
                    <a:pt x="11985" y="15249"/>
                  </a:lnTo>
                  <a:cubicBezTo>
                    <a:pt x="11985" y="14739"/>
                    <a:pt x="11934" y="14178"/>
                    <a:pt x="11934" y="13668"/>
                  </a:cubicBezTo>
                  <a:lnTo>
                    <a:pt x="11934" y="13107"/>
                  </a:lnTo>
                  <a:lnTo>
                    <a:pt x="11985" y="11883"/>
                  </a:lnTo>
                  <a:cubicBezTo>
                    <a:pt x="12036" y="11118"/>
                    <a:pt x="12138" y="10302"/>
                    <a:pt x="12240" y="9435"/>
                  </a:cubicBezTo>
                  <a:cubicBezTo>
                    <a:pt x="12342" y="8058"/>
                    <a:pt x="12546" y="6580"/>
                    <a:pt x="12699" y="5101"/>
                  </a:cubicBezTo>
                  <a:cubicBezTo>
                    <a:pt x="12801" y="4999"/>
                    <a:pt x="12852" y="4846"/>
                    <a:pt x="12801" y="4693"/>
                  </a:cubicBezTo>
                  <a:lnTo>
                    <a:pt x="12750" y="4642"/>
                  </a:lnTo>
                  <a:lnTo>
                    <a:pt x="12750" y="4591"/>
                  </a:lnTo>
                  <a:cubicBezTo>
                    <a:pt x="12801" y="4438"/>
                    <a:pt x="12699" y="4336"/>
                    <a:pt x="12597" y="4234"/>
                  </a:cubicBezTo>
                  <a:cubicBezTo>
                    <a:pt x="12342" y="3673"/>
                    <a:pt x="12087" y="3112"/>
                    <a:pt x="11730" y="2602"/>
                  </a:cubicBezTo>
                  <a:cubicBezTo>
                    <a:pt x="11322" y="1939"/>
                    <a:pt x="10812" y="1378"/>
                    <a:pt x="10200" y="868"/>
                  </a:cubicBezTo>
                  <a:cubicBezTo>
                    <a:pt x="9537" y="409"/>
                    <a:pt x="8772" y="103"/>
                    <a:pt x="7956" y="1"/>
                  </a:cubicBezTo>
                  <a:close/>
                </a:path>
              </a:pathLst>
            </a:custGeom>
            <a:solidFill>
              <a:srgbClr val="FFC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1576033" y="3091865"/>
              <a:ext cx="117348" cy="72958"/>
            </a:xfrm>
            <a:custGeom>
              <a:avLst/>
              <a:gdLst/>
              <a:ahLst/>
              <a:cxnLst/>
              <a:rect l="l" t="t" r="r" b="b"/>
              <a:pathLst>
                <a:path w="9435" h="5866" extrusionOk="0">
                  <a:moveTo>
                    <a:pt x="3366" y="1"/>
                  </a:moveTo>
                  <a:lnTo>
                    <a:pt x="3417" y="52"/>
                  </a:lnTo>
                  <a:cubicBezTo>
                    <a:pt x="3009" y="52"/>
                    <a:pt x="2601" y="154"/>
                    <a:pt x="2244" y="307"/>
                  </a:cubicBezTo>
                  <a:cubicBezTo>
                    <a:pt x="1836" y="460"/>
                    <a:pt x="1479" y="715"/>
                    <a:pt x="1173" y="970"/>
                  </a:cubicBezTo>
                  <a:cubicBezTo>
                    <a:pt x="765" y="1225"/>
                    <a:pt x="459" y="1582"/>
                    <a:pt x="204" y="1939"/>
                  </a:cubicBezTo>
                  <a:cubicBezTo>
                    <a:pt x="0" y="2245"/>
                    <a:pt x="51" y="2653"/>
                    <a:pt x="357" y="2857"/>
                  </a:cubicBezTo>
                  <a:cubicBezTo>
                    <a:pt x="469" y="2931"/>
                    <a:pt x="608" y="2979"/>
                    <a:pt x="735" y="2979"/>
                  </a:cubicBezTo>
                  <a:cubicBezTo>
                    <a:pt x="781" y="2979"/>
                    <a:pt x="826" y="2972"/>
                    <a:pt x="867" y="2959"/>
                  </a:cubicBezTo>
                  <a:cubicBezTo>
                    <a:pt x="1071" y="2908"/>
                    <a:pt x="1224" y="2806"/>
                    <a:pt x="1275" y="2704"/>
                  </a:cubicBezTo>
                  <a:lnTo>
                    <a:pt x="1479" y="2449"/>
                  </a:lnTo>
                  <a:cubicBezTo>
                    <a:pt x="1836" y="1990"/>
                    <a:pt x="2346" y="1684"/>
                    <a:pt x="2856" y="1480"/>
                  </a:cubicBezTo>
                  <a:cubicBezTo>
                    <a:pt x="3162" y="1378"/>
                    <a:pt x="3417" y="1327"/>
                    <a:pt x="3723" y="1327"/>
                  </a:cubicBezTo>
                  <a:cubicBezTo>
                    <a:pt x="3813" y="1312"/>
                    <a:pt x="3907" y="1305"/>
                    <a:pt x="4002" y="1305"/>
                  </a:cubicBezTo>
                  <a:cubicBezTo>
                    <a:pt x="4234" y="1305"/>
                    <a:pt x="4476" y="1342"/>
                    <a:pt x="4692" y="1378"/>
                  </a:cubicBezTo>
                  <a:cubicBezTo>
                    <a:pt x="5100" y="1429"/>
                    <a:pt x="5406" y="1582"/>
                    <a:pt x="5763" y="1735"/>
                  </a:cubicBezTo>
                  <a:cubicBezTo>
                    <a:pt x="6120" y="1888"/>
                    <a:pt x="6426" y="2092"/>
                    <a:pt x="6681" y="2347"/>
                  </a:cubicBezTo>
                  <a:cubicBezTo>
                    <a:pt x="6987" y="2602"/>
                    <a:pt x="7242" y="2857"/>
                    <a:pt x="7446" y="3163"/>
                  </a:cubicBezTo>
                  <a:cubicBezTo>
                    <a:pt x="7599" y="3468"/>
                    <a:pt x="7803" y="3774"/>
                    <a:pt x="7905" y="4080"/>
                  </a:cubicBezTo>
                  <a:cubicBezTo>
                    <a:pt x="8007" y="4386"/>
                    <a:pt x="8058" y="4743"/>
                    <a:pt x="8109" y="5049"/>
                  </a:cubicBezTo>
                  <a:lnTo>
                    <a:pt x="8109" y="5151"/>
                  </a:lnTo>
                  <a:lnTo>
                    <a:pt x="8109" y="5304"/>
                  </a:lnTo>
                  <a:cubicBezTo>
                    <a:pt x="8109" y="5406"/>
                    <a:pt x="8160" y="5508"/>
                    <a:pt x="8262" y="5610"/>
                  </a:cubicBezTo>
                  <a:cubicBezTo>
                    <a:pt x="8364" y="5763"/>
                    <a:pt x="8568" y="5814"/>
                    <a:pt x="8721" y="5865"/>
                  </a:cubicBezTo>
                  <a:cubicBezTo>
                    <a:pt x="8925" y="5865"/>
                    <a:pt x="9078" y="5814"/>
                    <a:pt x="9231" y="5661"/>
                  </a:cubicBezTo>
                  <a:cubicBezTo>
                    <a:pt x="9333" y="5559"/>
                    <a:pt x="9435" y="5406"/>
                    <a:pt x="9435" y="5202"/>
                  </a:cubicBezTo>
                  <a:cubicBezTo>
                    <a:pt x="9435" y="4743"/>
                    <a:pt x="9333" y="4335"/>
                    <a:pt x="9231" y="3876"/>
                  </a:cubicBezTo>
                  <a:cubicBezTo>
                    <a:pt x="9078" y="3468"/>
                    <a:pt x="8925" y="3061"/>
                    <a:pt x="8721" y="2704"/>
                  </a:cubicBezTo>
                  <a:cubicBezTo>
                    <a:pt x="8262" y="1990"/>
                    <a:pt x="7650" y="1378"/>
                    <a:pt x="6936" y="919"/>
                  </a:cubicBezTo>
                  <a:cubicBezTo>
                    <a:pt x="6273" y="460"/>
                    <a:pt x="5457" y="154"/>
                    <a:pt x="4641" y="52"/>
                  </a:cubicBezTo>
                  <a:cubicBezTo>
                    <a:pt x="4437" y="1"/>
                    <a:pt x="4233" y="1"/>
                    <a:pt x="4029" y="1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1607736" y="3102810"/>
              <a:ext cx="64078" cy="79525"/>
            </a:xfrm>
            <a:custGeom>
              <a:avLst/>
              <a:gdLst/>
              <a:ahLst/>
              <a:cxnLst/>
              <a:rect l="l" t="t" r="r" b="b"/>
              <a:pathLst>
                <a:path w="5152" h="6394" extrusionOk="0">
                  <a:moveTo>
                    <a:pt x="4208" y="0"/>
                  </a:moveTo>
                  <a:cubicBezTo>
                    <a:pt x="4183" y="0"/>
                    <a:pt x="4157" y="13"/>
                    <a:pt x="4132" y="39"/>
                  </a:cubicBezTo>
                  <a:cubicBezTo>
                    <a:pt x="3469" y="141"/>
                    <a:pt x="2806" y="345"/>
                    <a:pt x="2245" y="651"/>
                  </a:cubicBezTo>
                  <a:cubicBezTo>
                    <a:pt x="1633" y="1008"/>
                    <a:pt x="1123" y="1416"/>
                    <a:pt x="766" y="1926"/>
                  </a:cubicBezTo>
                  <a:cubicBezTo>
                    <a:pt x="358" y="2486"/>
                    <a:pt x="154" y="3098"/>
                    <a:pt x="52" y="3710"/>
                  </a:cubicBezTo>
                  <a:cubicBezTo>
                    <a:pt x="1" y="4118"/>
                    <a:pt x="1" y="4475"/>
                    <a:pt x="52" y="4832"/>
                  </a:cubicBezTo>
                  <a:cubicBezTo>
                    <a:pt x="103" y="5189"/>
                    <a:pt x="154" y="5546"/>
                    <a:pt x="307" y="5852"/>
                  </a:cubicBezTo>
                  <a:lnTo>
                    <a:pt x="358" y="6005"/>
                  </a:lnTo>
                  <a:cubicBezTo>
                    <a:pt x="479" y="6247"/>
                    <a:pt x="696" y="6394"/>
                    <a:pt x="907" y="6394"/>
                  </a:cubicBezTo>
                  <a:cubicBezTo>
                    <a:pt x="963" y="6394"/>
                    <a:pt x="1019" y="6384"/>
                    <a:pt x="1072" y="6362"/>
                  </a:cubicBezTo>
                  <a:cubicBezTo>
                    <a:pt x="1276" y="6362"/>
                    <a:pt x="1429" y="6260"/>
                    <a:pt x="1531" y="6107"/>
                  </a:cubicBezTo>
                  <a:cubicBezTo>
                    <a:pt x="1633" y="5954"/>
                    <a:pt x="1633" y="5750"/>
                    <a:pt x="1633" y="5597"/>
                  </a:cubicBezTo>
                  <a:cubicBezTo>
                    <a:pt x="1480" y="5240"/>
                    <a:pt x="1378" y="4832"/>
                    <a:pt x="1378" y="4475"/>
                  </a:cubicBezTo>
                  <a:cubicBezTo>
                    <a:pt x="1327" y="4220"/>
                    <a:pt x="1378" y="3965"/>
                    <a:pt x="1378" y="3710"/>
                  </a:cubicBezTo>
                  <a:cubicBezTo>
                    <a:pt x="1429" y="3506"/>
                    <a:pt x="1531" y="3302"/>
                    <a:pt x="1582" y="3098"/>
                  </a:cubicBezTo>
                  <a:cubicBezTo>
                    <a:pt x="1684" y="2894"/>
                    <a:pt x="1837" y="2741"/>
                    <a:pt x="1939" y="2537"/>
                  </a:cubicBezTo>
                  <a:cubicBezTo>
                    <a:pt x="2143" y="2384"/>
                    <a:pt x="2347" y="2181"/>
                    <a:pt x="2551" y="2028"/>
                  </a:cubicBezTo>
                  <a:cubicBezTo>
                    <a:pt x="2857" y="1875"/>
                    <a:pt x="3163" y="1671"/>
                    <a:pt x="3469" y="1569"/>
                  </a:cubicBezTo>
                  <a:cubicBezTo>
                    <a:pt x="3775" y="1467"/>
                    <a:pt x="4081" y="1416"/>
                    <a:pt x="4387" y="1365"/>
                  </a:cubicBezTo>
                  <a:cubicBezTo>
                    <a:pt x="4999" y="1212"/>
                    <a:pt x="5152" y="447"/>
                    <a:pt x="4642" y="141"/>
                  </a:cubicBezTo>
                  <a:cubicBezTo>
                    <a:pt x="4567" y="66"/>
                    <a:pt x="4465" y="19"/>
                    <a:pt x="4376" y="19"/>
                  </a:cubicBezTo>
                  <a:cubicBezTo>
                    <a:pt x="4343" y="19"/>
                    <a:pt x="4312" y="25"/>
                    <a:pt x="4285" y="39"/>
                  </a:cubicBezTo>
                  <a:cubicBezTo>
                    <a:pt x="4259" y="13"/>
                    <a:pt x="4234" y="0"/>
                    <a:pt x="4208" y="0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1615348" y="3233466"/>
              <a:ext cx="45683" cy="42984"/>
            </a:xfrm>
            <a:custGeom>
              <a:avLst/>
              <a:gdLst/>
              <a:ahLst/>
              <a:cxnLst/>
              <a:rect l="l" t="t" r="r" b="b"/>
              <a:pathLst>
                <a:path w="3673" h="3456" extrusionOk="0">
                  <a:moveTo>
                    <a:pt x="1575" y="1"/>
                  </a:moveTo>
                  <a:cubicBezTo>
                    <a:pt x="1531" y="1"/>
                    <a:pt x="1480" y="14"/>
                    <a:pt x="1429" y="39"/>
                  </a:cubicBezTo>
                  <a:lnTo>
                    <a:pt x="1480" y="39"/>
                  </a:lnTo>
                  <a:cubicBezTo>
                    <a:pt x="1327" y="39"/>
                    <a:pt x="1174" y="90"/>
                    <a:pt x="1021" y="192"/>
                  </a:cubicBezTo>
                  <a:lnTo>
                    <a:pt x="766" y="345"/>
                  </a:lnTo>
                  <a:cubicBezTo>
                    <a:pt x="664" y="447"/>
                    <a:pt x="562" y="498"/>
                    <a:pt x="511" y="600"/>
                  </a:cubicBezTo>
                  <a:cubicBezTo>
                    <a:pt x="409" y="702"/>
                    <a:pt x="307" y="855"/>
                    <a:pt x="205" y="1008"/>
                  </a:cubicBezTo>
                  <a:cubicBezTo>
                    <a:pt x="154" y="1161"/>
                    <a:pt x="103" y="1314"/>
                    <a:pt x="52" y="1467"/>
                  </a:cubicBezTo>
                  <a:cubicBezTo>
                    <a:pt x="1" y="1569"/>
                    <a:pt x="1" y="1722"/>
                    <a:pt x="1" y="1824"/>
                  </a:cubicBezTo>
                  <a:cubicBezTo>
                    <a:pt x="1" y="1926"/>
                    <a:pt x="1" y="2028"/>
                    <a:pt x="1" y="2130"/>
                  </a:cubicBezTo>
                  <a:cubicBezTo>
                    <a:pt x="1" y="2232"/>
                    <a:pt x="52" y="2334"/>
                    <a:pt x="103" y="2436"/>
                  </a:cubicBezTo>
                  <a:cubicBezTo>
                    <a:pt x="154" y="2589"/>
                    <a:pt x="205" y="2742"/>
                    <a:pt x="307" y="2844"/>
                  </a:cubicBezTo>
                  <a:cubicBezTo>
                    <a:pt x="460" y="2997"/>
                    <a:pt x="613" y="3150"/>
                    <a:pt x="817" y="3252"/>
                  </a:cubicBezTo>
                  <a:cubicBezTo>
                    <a:pt x="970" y="3303"/>
                    <a:pt x="1174" y="3354"/>
                    <a:pt x="1327" y="3405"/>
                  </a:cubicBezTo>
                  <a:lnTo>
                    <a:pt x="1837" y="3405"/>
                  </a:lnTo>
                  <a:cubicBezTo>
                    <a:pt x="1888" y="3405"/>
                    <a:pt x="1990" y="3405"/>
                    <a:pt x="2092" y="3456"/>
                  </a:cubicBezTo>
                  <a:cubicBezTo>
                    <a:pt x="2296" y="3456"/>
                    <a:pt x="2500" y="3405"/>
                    <a:pt x="2704" y="3354"/>
                  </a:cubicBezTo>
                  <a:cubicBezTo>
                    <a:pt x="2806" y="3303"/>
                    <a:pt x="2908" y="3252"/>
                    <a:pt x="3010" y="3201"/>
                  </a:cubicBezTo>
                  <a:lnTo>
                    <a:pt x="3112" y="3099"/>
                  </a:lnTo>
                  <a:cubicBezTo>
                    <a:pt x="3316" y="2946"/>
                    <a:pt x="3469" y="2742"/>
                    <a:pt x="3520" y="2538"/>
                  </a:cubicBezTo>
                  <a:cubicBezTo>
                    <a:pt x="3622" y="2385"/>
                    <a:pt x="3673" y="2181"/>
                    <a:pt x="3673" y="2028"/>
                  </a:cubicBezTo>
                  <a:cubicBezTo>
                    <a:pt x="3673" y="1773"/>
                    <a:pt x="3673" y="1518"/>
                    <a:pt x="3571" y="1314"/>
                  </a:cubicBezTo>
                  <a:cubicBezTo>
                    <a:pt x="3469" y="1110"/>
                    <a:pt x="3367" y="906"/>
                    <a:pt x="3214" y="753"/>
                  </a:cubicBezTo>
                  <a:cubicBezTo>
                    <a:pt x="3112" y="651"/>
                    <a:pt x="3010" y="549"/>
                    <a:pt x="2908" y="498"/>
                  </a:cubicBezTo>
                  <a:cubicBezTo>
                    <a:pt x="2806" y="396"/>
                    <a:pt x="2653" y="294"/>
                    <a:pt x="2551" y="243"/>
                  </a:cubicBezTo>
                  <a:cubicBezTo>
                    <a:pt x="2341" y="117"/>
                    <a:pt x="2097" y="26"/>
                    <a:pt x="1846" y="26"/>
                  </a:cubicBezTo>
                  <a:cubicBezTo>
                    <a:pt x="1792" y="26"/>
                    <a:pt x="1738" y="30"/>
                    <a:pt x="1684" y="39"/>
                  </a:cubicBezTo>
                  <a:cubicBezTo>
                    <a:pt x="1658" y="14"/>
                    <a:pt x="1620" y="1"/>
                    <a:pt x="1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1367978" y="3414245"/>
              <a:ext cx="659038" cy="324606"/>
            </a:xfrm>
            <a:custGeom>
              <a:avLst/>
              <a:gdLst/>
              <a:ahLst/>
              <a:cxnLst/>
              <a:rect l="l" t="t" r="r" b="b"/>
              <a:pathLst>
                <a:path w="52988" h="26099" extrusionOk="0">
                  <a:moveTo>
                    <a:pt x="377" y="0"/>
                  </a:moveTo>
                  <a:cubicBezTo>
                    <a:pt x="345" y="0"/>
                    <a:pt x="307" y="13"/>
                    <a:pt x="256" y="39"/>
                  </a:cubicBezTo>
                  <a:cubicBezTo>
                    <a:pt x="226" y="24"/>
                    <a:pt x="200" y="17"/>
                    <a:pt x="177" y="17"/>
                  </a:cubicBezTo>
                  <a:cubicBezTo>
                    <a:pt x="120" y="17"/>
                    <a:pt x="73" y="53"/>
                    <a:pt x="1" y="90"/>
                  </a:cubicBezTo>
                  <a:cubicBezTo>
                    <a:pt x="307" y="1415"/>
                    <a:pt x="664" y="2690"/>
                    <a:pt x="1123" y="3965"/>
                  </a:cubicBezTo>
                  <a:cubicBezTo>
                    <a:pt x="1633" y="5444"/>
                    <a:pt x="2245" y="6821"/>
                    <a:pt x="2908" y="8198"/>
                  </a:cubicBezTo>
                  <a:cubicBezTo>
                    <a:pt x="2959" y="8300"/>
                    <a:pt x="3112" y="8402"/>
                    <a:pt x="3214" y="8402"/>
                  </a:cubicBezTo>
                  <a:cubicBezTo>
                    <a:pt x="4387" y="9626"/>
                    <a:pt x="5713" y="10697"/>
                    <a:pt x="7140" y="11564"/>
                  </a:cubicBezTo>
                  <a:lnTo>
                    <a:pt x="8517" y="12431"/>
                  </a:lnTo>
                  <a:lnTo>
                    <a:pt x="9486" y="13043"/>
                  </a:lnTo>
                  <a:cubicBezTo>
                    <a:pt x="9945" y="13349"/>
                    <a:pt x="10455" y="13706"/>
                    <a:pt x="10863" y="13961"/>
                  </a:cubicBezTo>
                  <a:lnTo>
                    <a:pt x="10914" y="14012"/>
                  </a:lnTo>
                  <a:lnTo>
                    <a:pt x="11985" y="14726"/>
                  </a:lnTo>
                  <a:cubicBezTo>
                    <a:pt x="13923" y="16001"/>
                    <a:pt x="15708" y="17072"/>
                    <a:pt x="17391" y="17990"/>
                  </a:cubicBezTo>
                  <a:cubicBezTo>
                    <a:pt x="18309" y="18500"/>
                    <a:pt x="19278" y="19010"/>
                    <a:pt x="20196" y="19469"/>
                  </a:cubicBezTo>
                  <a:cubicBezTo>
                    <a:pt x="20961" y="19877"/>
                    <a:pt x="21777" y="20234"/>
                    <a:pt x="22695" y="20693"/>
                  </a:cubicBezTo>
                  <a:cubicBezTo>
                    <a:pt x="24429" y="21560"/>
                    <a:pt x="26214" y="22274"/>
                    <a:pt x="28050" y="22937"/>
                  </a:cubicBezTo>
                  <a:cubicBezTo>
                    <a:pt x="29886" y="23600"/>
                    <a:pt x="31772" y="24058"/>
                    <a:pt x="33710" y="24313"/>
                  </a:cubicBezTo>
                  <a:cubicBezTo>
                    <a:pt x="34220" y="24364"/>
                    <a:pt x="34781" y="24415"/>
                    <a:pt x="35342" y="24415"/>
                  </a:cubicBezTo>
                  <a:lnTo>
                    <a:pt x="36464" y="24415"/>
                  </a:lnTo>
                  <a:cubicBezTo>
                    <a:pt x="36566" y="24364"/>
                    <a:pt x="36617" y="24313"/>
                    <a:pt x="36668" y="24262"/>
                  </a:cubicBezTo>
                  <a:cubicBezTo>
                    <a:pt x="36719" y="24160"/>
                    <a:pt x="36770" y="24109"/>
                    <a:pt x="36719" y="24007"/>
                  </a:cubicBezTo>
                  <a:cubicBezTo>
                    <a:pt x="36719" y="23906"/>
                    <a:pt x="36668" y="23855"/>
                    <a:pt x="36617" y="23804"/>
                  </a:cubicBezTo>
                  <a:cubicBezTo>
                    <a:pt x="36566" y="23753"/>
                    <a:pt x="36464" y="23702"/>
                    <a:pt x="36413" y="23702"/>
                  </a:cubicBezTo>
                  <a:cubicBezTo>
                    <a:pt x="36056" y="22835"/>
                    <a:pt x="35801" y="21917"/>
                    <a:pt x="35648" y="20948"/>
                  </a:cubicBezTo>
                  <a:cubicBezTo>
                    <a:pt x="35495" y="20336"/>
                    <a:pt x="35393" y="19622"/>
                    <a:pt x="35291" y="18959"/>
                  </a:cubicBezTo>
                  <a:lnTo>
                    <a:pt x="35291" y="18959"/>
                  </a:lnTo>
                  <a:cubicBezTo>
                    <a:pt x="35903" y="19826"/>
                    <a:pt x="36566" y="20795"/>
                    <a:pt x="37127" y="21713"/>
                  </a:cubicBezTo>
                  <a:cubicBezTo>
                    <a:pt x="37841" y="22835"/>
                    <a:pt x="38555" y="23956"/>
                    <a:pt x="39371" y="25027"/>
                  </a:cubicBezTo>
                  <a:cubicBezTo>
                    <a:pt x="39422" y="25078"/>
                    <a:pt x="39524" y="25129"/>
                    <a:pt x="39626" y="25129"/>
                  </a:cubicBezTo>
                  <a:cubicBezTo>
                    <a:pt x="39677" y="25231"/>
                    <a:pt x="39728" y="25282"/>
                    <a:pt x="39830" y="25282"/>
                  </a:cubicBezTo>
                  <a:cubicBezTo>
                    <a:pt x="40391" y="25435"/>
                    <a:pt x="40952" y="25588"/>
                    <a:pt x="41513" y="25690"/>
                  </a:cubicBezTo>
                  <a:cubicBezTo>
                    <a:pt x="42125" y="25843"/>
                    <a:pt x="42788" y="25894"/>
                    <a:pt x="43553" y="25996"/>
                  </a:cubicBezTo>
                  <a:cubicBezTo>
                    <a:pt x="44318" y="26047"/>
                    <a:pt x="45185" y="26098"/>
                    <a:pt x="45950" y="26098"/>
                  </a:cubicBezTo>
                  <a:cubicBezTo>
                    <a:pt x="46664" y="26098"/>
                    <a:pt x="47429" y="26047"/>
                    <a:pt x="48143" y="25996"/>
                  </a:cubicBezTo>
                  <a:cubicBezTo>
                    <a:pt x="49010" y="25945"/>
                    <a:pt x="49877" y="25741"/>
                    <a:pt x="50693" y="25537"/>
                  </a:cubicBezTo>
                  <a:cubicBezTo>
                    <a:pt x="51101" y="25435"/>
                    <a:pt x="51458" y="25282"/>
                    <a:pt x="51815" y="25129"/>
                  </a:cubicBezTo>
                  <a:cubicBezTo>
                    <a:pt x="52019" y="25027"/>
                    <a:pt x="52223" y="24925"/>
                    <a:pt x="52478" y="24823"/>
                  </a:cubicBezTo>
                  <a:lnTo>
                    <a:pt x="52529" y="24823"/>
                  </a:lnTo>
                  <a:cubicBezTo>
                    <a:pt x="52631" y="24772"/>
                    <a:pt x="52681" y="24721"/>
                    <a:pt x="52783" y="24670"/>
                  </a:cubicBezTo>
                  <a:cubicBezTo>
                    <a:pt x="52783" y="24619"/>
                    <a:pt x="52834" y="24568"/>
                    <a:pt x="52834" y="24568"/>
                  </a:cubicBezTo>
                  <a:cubicBezTo>
                    <a:pt x="52936" y="24415"/>
                    <a:pt x="52987" y="24262"/>
                    <a:pt x="52885" y="24109"/>
                  </a:cubicBezTo>
                  <a:cubicBezTo>
                    <a:pt x="52885" y="24058"/>
                    <a:pt x="52834" y="24058"/>
                    <a:pt x="52834" y="24058"/>
                  </a:cubicBezTo>
                  <a:lnTo>
                    <a:pt x="52834" y="19775"/>
                  </a:lnTo>
                  <a:lnTo>
                    <a:pt x="52834" y="19061"/>
                  </a:lnTo>
                  <a:lnTo>
                    <a:pt x="52834" y="18041"/>
                  </a:lnTo>
                  <a:cubicBezTo>
                    <a:pt x="52834" y="18041"/>
                    <a:pt x="52834" y="17990"/>
                    <a:pt x="52834" y="17990"/>
                  </a:cubicBezTo>
                  <a:cubicBezTo>
                    <a:pt x="52834" y="16817"/>
                    <a:pt x="52885" y="15593"/>
                    <a:pt x="52885" y="14318"/>
                  </a:cubicBezTo>
                  <a:cubicBezTo>
                    <a:pt x="52885" y="14216"/>
                    <a:pt x="52885" y="14114"/>
                    <a:pt x="52885" y="14063"/>
                  </a:cubicBezTo>
                  <a:cubicBezTo>
                    <a:pt x="52834" y="14012"/>
                    <a:pt x="52834" y="13961"/>
                    <a:pt x="52783" y="13961"/>
                  </a:cubicBezTo>
                  <a:lnTo>
                    <a:pt x="52631" y="13808"/>
                  </a:lnTo>
                  <a:cubicBezTo>
                    <a:pt x="51611" y="13502"/>
                    <a:pt x="50591" y="13196"/>
                    <a:pt x="49571" y="12890"/>
                  </a:cubicBezTo>
                  <a:lnTo>
                    <a:pt x="49520" y="12890"/>
                  </a:lnTo>
                  <a:cubicBezTo>
                    <a:pt x="48908" y="12686"/>
                    <a:pt x="48194" y="12482"/>
                    <a:pt x="47531" y="12227"/>
                  </a:cubicBezTo>
                  <a:cubicBezTo>
                    <a:pt x="46511" y="11921"/>
                    <a:pt x="45695" y="11615"/>
                    <a:pt x="44930" y="11309"/>
                  </a:cubicBezTo>
                  <a:cubicBezTo>
                    <a:pt x="44165" y="11054"/>
                    <a:pt x="43502" y="10697"/>
                    <a:pt x="42839" y="10289"/>
                  </a:cubicBezTo>
                  <a:cubicBezTo>
                    <a:pt x="42023" y="9830"/>
                    <a:pt x="41309" y="9269"/>
                    <a:pt x="40697" y="8606"/>
                  </a:cubicBezTo>
                  <a:cubicBezTo>
                    <a:pt x="40034" y="7841"/>
                    <a:pt x="39473" y="7076"/>
                    <a:pt x="38963" y="6209"/>
                  </a:cubicBezTo>
                  <a:cubicBezTo>
                    <a:pt x="38759" y="5903"/>
                    <a:pt x="38504" y="5597"/>
                    <a:pt x="38300" y="5342"/>
                  </a:cubicBezTo>
                  <a:cubicBezTo>
                    <a:pt x="37994" y="4883"/>
                    <a:pt x="37790" y="4424"/>
                    <a:pt x="37637" y="3965"/>
                  </a:cubicBezTo>
                  <a:cubicBezTo>
                    <a:pt x="37504" y="3743"/>
                    <a:pt x="37293" y="3599"/>
                    <a:pt x="37073" y="3599"/>
                  </a:cubicBezTo>
                  <a:cubicBezTo>
                    <a:pt x="37040" y="3599"/>
                    <a:pt x="37007" y="3602"/>
                    <a:pt x="36974" y="3608"/>
                  </a:cubicBezTo>
                  <a:cubicBezTo>
                    <a:pt x="36872" y="3608"/>
                    <a:pt x="36770" y="3608"/>
                    <a:pt x="36668" y="3659"/>
                  </a:cubicBezTo>
                  <a:cubicBezTo>
                    <a:pt x="34730" y="4883"/>
                    <a:pt x="32690" y="5852"/>
                    <a:pt x="30497" y="6617"/>
                  </a:cubicBezTo>
                  <a:cubicBezTo>
                    <a:pt x="27387" y="7739"/>
                    <a:pt x="24123" y="8453"/>
                    <a:pt x="20859" y="8759"/>
                  </a:cubicBezTo>
                  <a:cubicBezTo>
                    <a:pt x="19941" y="8810"/>
                    <a:pt x="19074" y="8861"/>
                    <a:pt x="18207" y="8861"/>
                  </a:cubicBezTo>
                  <a:cubicBezTo>
                    <a:pt x="16575" y="8861"/>
                    <a:pt x="14943" y="8708"/>
                    <a:pt x="13311" y="8453"/>
                  </a:cubicBezTo>
                  <a:cubicBezTo>
                    <a:pt x="11526" y="8096"/>
                    <a:pt x="9792" y="7586"/>
                    <a:pt x="8109" y="6821"/>
                  </a:cubicBezTo>
                  <a:cubicBezTo>
                    <a:pt x="6784" y="6209"/>
                    <a:pt x="5560" y="5444"/>
                    <a:pt x="4438" y="4526"/>
                  </a:cubicBezTo>
                  <a:cubicBezTo>
                    <a:pt x="3367" y="3608"/>
                    <a:pt x="2398" y="2588"/>
                    <a:pt x="1582" y="1415"/>
                  </a:cubicBezTo>
                  <a:cubicBezTo>
                    <a:pt x="1327" y="1058"/>
                    <a:pt x="1072" y="701"/>
                    <a:pt x="868" y="345"/>
                  </a:cubicBezTo>
                  <a:cubicBezTo>
                    <a:pt x="766" y="192"/>
                    <a:pt x="664" y="90"/>
                    <a:pt x="460" y="39"/>
                  </a:cubicBezTo>
                  <a:cubicBezTo>
                    <a:pt x="434" y="13"/>
                    <a:pt x="409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2392355" y="2592686"/>
              <a:ext cx="194100" cy="98965"/>
            </a:xfrm>
            <a:custGeom>
              <a:avLst/>
              <a:gdLst/>
              <a:ahLst/>
              <a:cxnLst/>
              <a:rect l="l" t="t" r="r" b="b"/>
              <a:pathLst>
                <a:path w="15606" h="7957" extrusionOk="0">
                  <a:moveTo>
                    <a:pt x="2295" y="0"/>
                  </a:moveTo>
                  <a:cubicBezTo>
                    <a:pt x="2193" y="0"/>
                    <a:pt x="2142" y="51"/>
                    <a:pt x="2040" y="51"/>
                  </a:cubicBezTo>
                  <a:cubicBezTo>
                    <a:pt x="1938" y="102"/>
                    <a:pt x="1836" y="102"/>
                    <a:pt x="1785" y="204"/>
                  </a:cubicBezTo>
                  <a:cubicBezTo>
                    <a:pt x="1632" y="255"/>
                    <a:pt x="1479" y="357"/>
                    <a:pt x="1377" y="459"/>
                  </a:cubicBezTo>
                  <a:cubicBezTo>
                    <a:pt x="1275" y="561"/>
                    <a:pt x="1122" y="714"/>
                    <a:pt x="1071" y="918"/>
                  </a:cubicBezTo>
                  <a:cubicBezTo>
                    <a:pt x="816" y="1224"/>
                    <a:pt x="663" y="1632"/>
                    <a:pt x="510" y="1989"/>
                  </a:cubicBezTo>
                  <a:cubicBezTo>
                    <a:pt x="357" y="2499"/>
                    <a:pt x="204" y="3009"/>
                    <a:pt x="102" y="3570"/>
                  </a:cubicBezTo>
                  <a:cubicBezTo>
                    <a:pt x="0" y="3927"/>
                    <a:pt x="255" y="4284"/>
                    <a:pt x="612" y="4386"/>
                  </a:cubicBezTo>
                  <a:lnTo>
                    <a:pt x="714" y="4386"/>
                  </a:lnTo>
                  <a:lnTo>
                    <a:pt x="765" y="4488"/>
                  </a:lnTo>
                  <a:cubicBezTo>
                    <a:pt x="816" y="4641"/>
                    <a:pt x="867" y="4794"/>
                    <a:pt x="969" y="4947"/>
                  </a:cubicBezTo>
                  <a:cubicBezTo>
                    <a:pt x="969" y="4896"/>
                    <a:pt x="1020" y="4794"/>
                    <a:pt x="1020" y="4692"/>
                  </a:cubicBezTo>
                  <a:lnTo>
                    <a:pt x="1173" y="4182"/>
                  </a:lnTo>
                  <a:lnTo>
                    <a:pt x="1173" y="4131"/>
                  </a:lnTo>
                  <a:cubicBezTo>
                    <a:pt x="1275" y="3876"/>
                    <a:pt x="1377" y="3570"/>
                    <a:pt x="1479" y="3315"/>
                  </a:cubicBezTo>
                  <a:lnTo>
                    <a:pt x="1632" y="3672"/>
                  </a:lnTo>
                  <a:cubicBezTo>
                    <a:pt x="1683" y="3876"/>
                    <a:pt x="1785" y="4131"/>
                    <a:pt x="1836" y="4386"/>
                  </a:cubicBezTo>
                  <a:cubicBezTo>
                    <a:pt x="1887" y="4590"/>
                    <a:pt x="1938" y="4845"/>
                    <a:pt x="1938" y="5049"/>
                  </a:cubicBezTo>
                  <a:lnTo>
                    <a:pt x="1938" y="5202"/>
                  </a:lnTo>
                  <a:lnTo>
                    <a:pt x="1938" y="5253"/>
                  </a:lnTo>
                  <a:cubicBezTo>
                    <a:pt x="1989" y="5559"/>
                    <a:pt x="2040" y="5865"/>
                    <a:pt x="2091" y="6171"/>
                  </a:cubicBezTo>
                  <a:cubicBezTo>
                    <a:pt x="2193" y="6528"/>
                    <a:pt x="2397" y="6885"/>
                    <a:pt x="2703" y="7140"/>
                  </a:cubicBezTo>
                  <a:cubicBezTo>
                    <a:pt x="3111" y="7446"/>
                    <a:pt x="3570" y="7650"/>
                    <a:pt x="4080" y="7752"/>
                  </a:cubicBezTo>
                  <a:cubicBezTo>
                    <a:pt x="4335" y="7803"/>
                    <a:pt x="4590" y="7854"/>
                    <a:pt x="4896" y="7905"/>
                  </a:cubicBezTo>
                  <a:cubicBezTo>
                    <a:pt x="5253" y="7905"/>
                    <a:pt x="5559" y="7956"/>
                    <a:pt x="5916" y="7956"/>
                  </a:cubicBezTo>
                  <a:lnTo>
                    <a:pt x="5967" y="7956"/>
                  </a:lnTo>
                  <a:cubicBezTo>
                    <a:pt x="6579" y="7956"/>
                    <a:pt x="7293" y="7905"/>
                    <a:pt x="7905" y="7803"/>
                  </a:cubicBezTo>
                  <a:lnTo>
                    <a:pt x="8925" y="7752"/>
                  </a:lnTo>
                  <a:lnTo>
                    <a:pt x="10047" y="7599"/>
                  </a:lnTo>
                  <a:cubicBezTo>
                    <a:pt x="10710" y="7548"/>
                    <a:pt x="11169" y="7548"/>
                    <a:pt x="11628" y="7548"/>
                  </a:cubicBezTo>
                  <a:lnTo>
                    <a:pt x="11883" y="7548"/>
                  </a:lnTo>
                  <a:cubicBezTo>
                    <a:pt x="12291" y="7548"/>
                    <a:pt x="12648" y="7599"/>
                    <a:pt x="13005" y="7599"/>
                  </a:cubicBezTo>
                  <a:lnTo>
                    <a:pt x="13056" y="7599"/>
                  </a:lnTo>
                  <a:cubicBezTo>
                    <a:pt x="13362" y="7599"/>
                    <a:pt x="13719" y="7650"/>
                    <a:pt x="14127" y="7701"/>
                  </a:cubicBezTo>
                  <a:cubicBezTo>
                    <a:pt x="14331" y="7599"/>
                    <a:pt x="14535" y="7497"/>
                    <a:pt x="14688" y="7395"/>
                  </a:cubicBezTo>
                  <a:cubicBezTo>
                    <a:pt x="14943" y="7242"/>
                    <a:pt x="15147" y="7089"/>
                    <a:pt x="15351" y="6936"/>
                  </a:cubicBezTo>
                  <a:cubicBezTo>
                    <a:pt x="15453" y="6834"/>
                    <a:pt x="15504" y="6732"/>
                    <a:pt x="15504" y="6630"/>
                  </a:cubicBezTo>
                  <a:cubicBezTo>
                    <a:pt x="15606" y="6171"/>
                    <a:pt x="15300" y="5763"/>
                    <a:pt x="14892" y="5763"/>
                  </a:cubicBezTo>
                  <a:lnTo>
                    <a:pt x="14331" y="5763"/>
                  </a:lnTo>
                  <a:cubicBezTo>
                    <a:pt x="13719" y="5763"/>
                    <a:pt x="13107" y="5763"/>
                    <a:pt x="12495" y="5661"/>
                  </a:cubicBezTo>
                  <a:cubicBezTo>
                    <a:pt x="11271" y="5559"/>
                    <a:pt x="10098" y="5304"/>
                    <a:pt x="9027" y="4896"/>
                  </a:cubicBezTo>
                  <a:cubicBezTo>
                    <a:pt x="8364" y="4641"/>
                    <a:pt x="7752" y="4284"/>
                    <a:pt x="7191" y="3876"/>
                  </a:cubicBezTo>
                  <a:cubicBezTo>
                    <a:pt x="6528" y="3366"/>
                    <a:pt x="5916" y="2754"/>
                    <a:pt x="5355" y="2091"/>
                  </a:cubicBezTo>
                  <a:cubicBezTo>
                    <a:pt x="4998" y="1683"/>
                    <a:pt x="4641" y="1275"/>
                    <a:pt x="4233" y="867"/>
                  </a:cubicBezTo>
                  <a:cubicBezTo>
                    <a:pt x="4029" y="663"/>
                    <a:pt x="3774" y="408"/>
                    <a:pt x="3519" y="255"/>
                  </a:cubicBezTo>
                  <a:cubicBezTo>
                    <a:pt x="3417" y="204"/>
                    <a:pt x="3315" y="153"/>
                    <a:pt x="3213" y="102"/>
                  </a:cubicBezTo>
                  <a:cubicBezTo>
                    <a:pt x="3060" y="51"/>
                    <a:pt x="2907" y="0"/>
                    <a:pt x="275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1528459" y="2330727"/>
              <a:ext cx="204883" cy="91341"/>
            </a:xfrm>
            <a:custGeom>
              <a:avLst/>
              <a:gdLst/>
              <a:ahLst/>
              <a:cxnLst/>
              <a:rect l="l" t="t" r="r" b="b"/>
              <a:pathLst>
                <a:path w="16473" h="7344" extrusionOk="0">
                  <a:moveTo>
                    <a:pt x="10098" y="0"/>
                  </a:moveTo>
                  <a:cubicBezTo>
                    <a:pt x="9333" y="0"/>
                    <a:pt x="8517" y="102"/>
                    <a:pt x="7701" y="255"/>
                  </a:cubicBezTo>
                  <a:cubicBezTo>
                    <a:pt x="6834" y="408"/>
                    <a:pt x="6018" y="714"/>
                    <a:pt x="5151" y="1020"/>
                  </a:cubicBezTo>
                  <a:cubicBezTo>
                    <a:pt x="4386" y="1326"/>
                    <a:pt x="3621" y="1734"/>
                    <a:pt x="2907" y="2193"/>
                  </a:cubicBezTo>
                  <a:cubicBezTo>
                    <a:pt x="2397" y="2499"/>
                    <a:pt x="1989" y="2856"/>
                    <a:pt x="1581" y="3213"/>
                  </a:cubicBezTo>
                  <a:cubicBezTo>
                    <a:pt x="1479" y="3264"/>
                    <a:pt x="1428" y="3366"/>
                    <a:pt x="1377" y="3417"/>
                  </a:cubicBezTo>
                  <a:cubicBezTo>
                    <a:pt x="1224" y="3621"/>
                    <a:pt x="1122" y="3825"/>
                    <a:pt x="969" y="4029"/>
                  </a:cubicBezTo>
                  <a:cubicBezTo>
                    <a:pt x="510" y="4743"/>
                    <a:pt x="204" y="5610"/>
                    <a:pt x="102" y="6477"/>
                  </a:cubicBezTo>
                  <a:cubicBezTo>
                    <a:pt x="102" y="6579"/>
                    <a:pt x="102" y="6630"/>
                    <a:pt x="204" y="6732"/>
                  </a:cubicBezTo>
                  <a:lnTo>
                    <a:pt x="102" y="6834"/>
                  </a:lnTo>
                  <a:cubicBezTo>
                    <a:pt x="0" y="6987"/>
                    <a:pt x="51" y="7191"/>
                    <a:pt x="204" y="7293"/>
                  </a:cubicBezTo>
                  <a:cubicBezTo>
                    <a:pt x="255" y="7344"/>
                    <a:pt x="306" y="7344"/>
                    <a:pt x="357" y="7344"/>
                  </a:cubicBezTo>
                  <a:cubicBezTo>
                    <a:pt x="510" y="7344"/>
                    <a:pt x="612" y="7293"/>
                    <a:pt x="663" y="7191"/>
                  </a:cubicBezTo>
                  <a:cubicBezTo>
                    <a:pt x="816" y="6936"/>
                    <a:pt x="1020" y="6681"/>
                    <a:pt x="1224" y="6477"/>
                  </a:cubicBezTo>
                  <a:cubicBezTo>
                    <a:pt x="1683" y="5916"/>
                    <a:pt x="2193" y="5508"/>
                    <a:pt x="2805" y="5100"/>
                  </a:cubicBezTo>
                  <a:cubicBezTo>
                    <a:pt x="3570" y="4590"/>
                    <a:pt x="4386" y="4182"/>
                    <a:pt x="5304" y="3876"/>
                  </a:cubicBezTo>
                  <a:cubicBezTo>
                    <a:pt x="6324" y="3519"/>
                    <a:pt x="7446" y="3315"/>
                    <a:pt x="8568" y="3264"/>
                  </a:cubicBezTo>
                  <a:lnTo>
                    <a:pt x="9486" y="3264"/>
                  </a:lnTo>
                  <a:cubicBezTo>
                    <a:pt x="10251" y="3264"/>
                    <a:pt x="11016" y="3315"/>
                    <a:pt x="11730" y="3468"/>
                  </a:cubicBezTo>
                  <a:cubicBezTo>
                    <a:pt x="12393" y="3570"/>
                    <a:pt x="13056" y="3774"/>
                    <a:pt x="13668" y="4029"/>
                  </a:cubicBezTo>
                  <a:cubicBezTo>
                    <a:pt x="13464" y="4080"/>
                    <a:pt x="13311" y="4131"/>
                    <a:pt x="13056" y="4182"/>
                  </a:cubicBezTo>
                  <a:cubicBezTo>
                    <a:pt x="12597" y="4284"/>
                    <a:pt x="12087" y="4488"/>
                    <a:pt x="11628" y="4641"/>
                  </a:cubicBezTo>
                  <a:cubicBezTo>
                    <a:pt x="11475" y="4692"/>
                    <a:pt x="11322" y="4794"/>
                    <a:pt x="11220" y="4845"/>
                  </a:cubicBezTo>
                  <a:lnTo>
                    <a:pt x="11322" y="4845"/>
                  </a:lnTo>
                  <a:lnTo>
                    <a:pt x="11730" y="4794"/>
                  </a:lnTo>
                  <a:cubicBezTo>
                    <a:pt x="12444" y="4794"/>
                    <a:pt x="13209" y="4845"/>
                    <a:pt x="13923" y="4845"/>
                  </a:cubicBezTo>
                  <a:lnTo>
                    <a:pt x="14790" y="4845"/>
                  </a:lnTo>
                  <a:cubicBezTo>
                    <a:pt x="15045" y="4845"/>
                    <a:pt x="15300" y="4845"/>
                    <a:pt x="15555" y="4794"/>
                  </a:cubicBezTo>
                  <a:cubicBezTo>
                    <a:pt x="15657" y="4743"/>
                    <a:pt x="15759" y="4743"/>
                    <a:pt x="15861" y="4692"/>
                  </a:cubicBezTo>
                  <a:cubicBezTo>
                    <a:pt x="16014" y="4590"/>
                    <a:pt x="16116" y="4488"/>
                    <a:pt x="16218" y="4386"/>
                  </a:cubicBezTo>
                  <a:cubicBezTo>
                    <a:pt x="16269" y="4335"/>
                    <a:pt x="16269" y="4284"/>
                    <a:pt x="16320" y="4233"/>
                  </a:cubicBezTo>
                  <a:cubicBezTo>
                    <a:pt x="16320" y="4182"/>
                    <a:pt x="16320" y="4182"/>
                    <a:pt x="16320" y="4131"/>
                  </a:cubicBezTo>
                  <a:cubicBezTo>
                    <a:pt x="16320" y="4080"/>
                    <a:pt x="16371" y="4029"/>
                    <a:pt x="16371" y="3927"/>
                  </a:cubicBezTo>
                  <a:cubicBezTo>
                    <a:pt x="16422" y="3774"/>
                    <a:pt x="16473" y="3570"/>
                    <a:pt x="16473" y="3417"/>
                  </a:cubicBezTo>
                  <a:cubicBezTo>
                    <a:pt x="16473" y="3060"/>
                    <a:pt x="16371" y="2703"/>
                    <a:pt x="16218" y="2397"/>
                  </a:cubicBezTo>
                  <a:cubicBezTo>
                    <a:pt x="16116" y="2244"/>
                    <a:pt x="16014" y="2142"/>
                    <a:pt x="15912" y="1989"/>
                  </a:cubicBezTo>
                  <a:cubicBezTo>
                    <a:pt x="15759" y="1836"/>
                    <a:pt x="15606" y="1734"/>
                    <a:pt x="15453" y="1581"/>
                  </a:cubicBezTo>
                  <a:cubicBezTo>
                    <a:pt x="15198" y="1377"/>
                    <a:pt x="14943" y="1224"/>
                    <a:pt x="14637" y="1122"/>
                  </a:cubicBezTo>
                  <a:cubicBezTo>
                    <a:pt x="14331" y="918"/>
                    <a:pt x="13974" y="765"/>
                    <a:pt x="13617" y="663"/>
                  </a:cubicBezTo>
                  <a:cubicBezTo>
                    <a:pt x="13005" y="459"/>
                    <a:pt x="12342" y="306"/>
                    <a:pt x="11679" y="153"/>
                  </a:cubicBezTo>
                  <a:cubicBezTo>
                    <a:pt x="11475" y="102"/>
                    <a:pt x="11118" y="51"/>
                    <a:pt x="10812" y="51"/>
                  </a:cubicBezTo>
                  <a:cubicBezTo>
                    <a:pt x="10608" y="0"/>
                    <a:pt x="10353" y="0"/>
                    <a:pt x="1009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1485326" y="2378300"/>
              <a:ext cx="896893" cy="1029452"/>
            </a:xfrm>
            <a:custGeom>
              <a:avLst/>
              <a:gdLst/>
              <a:ahLst/>
              <a:cxnLst/>
              <a:rect l="l" t="t" r="r" b="b"/>
              <a:pathLst>
                <a:path w="72112" h="82770" extrusionOk="0">
                  <a:moveTo>
                    <a:pt x="30395" y="0"/>
                  </a:moveTo>
                  <a:cubicBezTo>
                    <a:pt x="30242" y="0"/>
                    <a:pt x="30140" y="51"/>
                    <a:pt x="30038" y="102"/>
                  </a:cubicBezTo>
                  <a:cubicBezTo>
                    <a:pt x="26672" y="1938"/>
                    <a:pt x="23510" y="4131"/>
                    <a:pt x="20552" y="6579"/>
                  </a:cubicBezTo>
                  <a:cubicBezTo>
                    <a:pt x="17544" y="9027"/>
                    <a:pt x="14790" y="11832"/>
                    <a:pt x="12393" y="14840"/>
                  </a:cubicBezTo>
                  <a:cubicBezTo>
                    <a:pt x="11169" y="16370"/>
                    <a:pt x="10098" y="17951"/>
                    <a:pt x="9129" y="19583"/>
                  </a:cubicBezTo>
                  <a:cubicBezTo>
                    <a:pt x="8109" y="21266"/>
                    <a:pt x="7191" y="22949"/>
                    <a:pt x="6375" y="24734"/>
                  </a:cubicBezTo>
                  <a:cubicBezTo>
                    <a:pt x="4692" y="28304"/>
                    <a:pt x="3315" y="32027"/>
                    <a:pt x="2346" y="35801"/>
                  </a:cubicBezTo>
                  <a:cubicBezTo>
                    <a:pt x="1836" y="37636"/>
                    <a:pt x="1428" y="39574"/>
                    <a:pt x="1122" y="41563"/>
                  </a:cubicBezTo>
                  <a:cubicBezTo>
                    <a:pt x="867" y="43042"/>
                    <a:pt x="663" y="44572"/>
                    <a:pt x="459" y="46357"/>
                  </a:cubicBezTo>
                  <a:cubicBezTo>
                    <a:pt x="153" y="49213"/>
                    <a:pt x="0" y="52069"/>
                    <a:pt x="51" y="54925"/>
                  </a:cubicBezTo>
                  <a:cubicBezTo>
                    <a:pt x="51" y="57424"/>
                    <a:pt x="306" y="59923"/>
                    <a:pt x="867" y="62370"/>
                  </a:cubicBezTo>
                  <a:cubicBezTo>
                    <a:pt x="1122" y="63441"/>
                    <a:pt x="1428" y="64512"/>
                    <a:pt x="1887" y="65532"/>
                  </a:cubicBezTo>
                  <a:cubicBezTo>
                    <a:pt x="2295" y="66552"/>
                    <a:pt x="2856" y="67419"/>
                    <a:pt x="3570" y="68235"/>
                  </a:cubicBezTo>
                  <a:cubicBezTo>
                    <a:pt x="3621" y="68337"/>
                    <a:pt x="3672" y="68388"/>
                    <a:pt x="3825" y="68490"/>
                  </a:cubicBezTo>
                  <a:cubicBezTo>
                    <a:pt x="3876" y="68490"/>
                    <a:pt x="3978" y="68541"/>
                    <a:pt x="4131" y="68541"/>
                  </a:cubicBezTo>
                  <a:cubicBezTo>
                    <a:pt x="4386" y="68541"/>
                    <a:pt x="4590" y="68388"/>
                    <a:pt x="4692" y="68184"/>
                  </a:cubicBezTo>
                  <a:cubicBezTo>
                    <a:pt x="4998" y="67521"/>
                    <a:pt x="5202" y="66858"/>
                    <a:pt x="5355" y="66195"/>
                  </a:cubicBezTo>
                  <a:cubicBezTo>
                    <a:pt x="5508" y="65481"/>
                    <a:pt x="5661" y="64716"/>
                    <a:pt x="5814" y="64002"/>
                  </a:cubicBezTo>
                  <a:lnTo>
                    <a:pt x="5865" y="63849"/>
                  </a:lnTo>
                  <a:lnTo>
                    <a:pt x="5865" y="63645"/>
                  </a:lnTo>
                  <a:cubicBezTo>
                    <a:pt x="6120" y="62013"/>
                    <a:pt x="6528" y="60382"/>
                    <a:pt x="7038" y="58801"/>
                  </a:cubicBezTo>
                  <a:cubicBezTo>
                    <a:pt x="7293" y="57985"/>
                    <a:pt x="7650" y="57271"/>
                    <a:pt x="8109" y="56557"/>
                  </a:cubicBezTo>
                  <a:cubicBezTo>
                    <a:pt x="8364" y="56200"/>
                    <a:pt x="8619" y="55894"/>
                    <a:pt x="8925" y="55639"/>
                  </a:cubicBezTo>
                  <a:cubicBezTo>
                    <a:pt x="9333" y="55231"/>
                    <a:pt x="9894" y="54976"/>
                    <a:pt x="10455" y="54874"/>
                  </a:cubicBezTo>
                  <a:cubicBezTo>
                    <a:pt x="10710" y="54823"/>
                    <a:pt x="11016" y="54772"/>
                    <a:pt x="11271" y="54772"/>
                  </a:cubicBezTo>
                  <a:lnTo>
                    <a:pt x="11526" y="54772"/>
                  </a:lnTo>
                  <a:cubicBezTo>
                    <a:pt x="12087" y="54823"/>
                    <a:pt x="12648" y="54976"/>
                    <a:pt x="13209" y="55129"/>
                  </a:cubicBezTo>
                  <a:cubicBezTo>
                    <a:pt x="13821" y="55384"/>
                    <a:pt x="14382" y="55639"/>
                    <a:pt x="14892" y="55996"/>
                  </a:cubicBezTo>
                  <a:cubicBezTo>
                    <a:pt x="15504" y="56404"/>
                    <a:pt x="16065" y="56914"/>
                    <a:pt x="16575" y="57475"/>
                  </a:cubicBezTo>
                  <a:cubicBezTo>
                    <a:pt x="16269" y="58852"/>
                    <a:pt x="16014" y="60178"/>
                    <a:pt x="15861" y="61554"/>
                  </a:cubicBezTo>
                  <a:lnTo>
                    <a:pt x="15861" y="61248"/>
                  </a:lnTo>
                  <a:cubicBezTo>
                    <a:pt x="15861" y="61044"/>
                    <a:pt x="15810" y="60789"/>
                    <a:pt x="15759" y="60535"/>
                  </a:cubicBezTo>
                  <a:lnTo>
                    <a:pt x="15759" y="60433"/>
                  </a:lnTo>
                  <a:lnTo>
                    <a:pt x="15759" y="60382"/>
                  </a:lnTo>
                  <a:cubicBezTo>
                    <a:pt x="15759" y="60229"/>
                    <a:pt x="15708" y="60127"/>
                    <a:pt x="15657" y="60025"/>
                  </a:cubicBezTo>
                  <a:cubicBezTo>
                    <a:pt x="15504" y="59668"/>
                    <a:pt x="15300" y="59311"/>
                    <a:pt x="15045" y="59056"/>
                  </a:cubicBezTo>
                  <a:cubicBezTo>
                    <a:pt x="14790" y="58699"/>
                    <a:pt x="14484" y="58444"/>
                    <a:pt x="14178" y="58189"/>
                  </a:cubicBezTo>
                  <a:cubicBezTo>
                    <a:pt x="14076" y="58087"/>
                    <a:pt x="13923" y="58087"/>
                    <a:pt x="13821" y="58087"/>
                  </a:cubicBezTo>
                  <a:cubicBezTo>
                    <a:pt x="13719" y="58087"/>
                    <a:pt x="13617" y="58087"/>
                    <a:pt x="13515" y="58138"/>
                  </a:cubicBezTo>
                  <a:cubicBezTo>
                    <a:pt x="13158" y="58036"/>
                    <a:pt x="12750" y="57934"/>
                    <a:pt x="12393" y="57883"/>
                  </a:cubicBezTo>
                  <a:cubicBezTo>
                    <a:pt x="12189" y="57832"/>
                    <a:pt x="11985" y="57832"/>
                    <a:pt x="11730" y="57832"/>
                  </a:cubicBezTo>
                  <a:cubicBezTo>
                    <a:pt x="11526" y="57832"/>
                    <a:pt x="11271" y="57832"/>
                    <a:pt x="11016" y="57883"/>
                  </a:cubicBezTo>
                  <a:cubicBezTo>
                    <a:pt x="10608" y="57934"/>
                    <a:pt x="10251" y="58087"/>
                    <a:pt x="9894" y="58342"/>
                  </a:cubicBezTo>
                  <a:cubicBezTo>
                    <a:pt x="9690" y="58444"/>
                    <a:pt x="9537" y="58597"/>
                    <a:pt x="9333" y="58699"/>
                  </a:cubicBezTo>
                  <a:cubicBezTo>
                    <a:pt x="9180" y="58903"/>
                    <a:pt x="9027" y="59056"/>
                    <a:pt x="8874" y="59260"/>
                  </a:cubicBezTo>
                  <a:cubicBezTo>
                    <a:pt x="8619" y="59566"/>
                    <a:pt x="8415" y="59974"/>
                    <a:pt x="8211" y="60331"/>
                  </a:cubicBezTo>
                  <a:cubicBezTo>
                    <a:pt x="8058" y="60738"/>
                    <a:pt x="7905" y="61197"/>
                    <a:pt x="7854" y="61605"/>
                  </a:cubicBezTo>
                  <a:cubicBezTo>
                    <a:pt x="7701" y="62472"/>
                    <a:pt x="7701" y="63339"/>
                    <a:pt x="7854" y="64155"/>
                  </a:cubicBezTo>
                  <a:cubicBezTo>
                    <a:pt x="8007" y="65022"/>
                    <a:pt x="8364" y="65787"/>
                    <a:pt x="8874" y="66450"/>
                  </a:cubicBezTo>
                  <a:cubicBezTo>
                    <a:pt x="9027" y="66603"/>
                    <a:pt x="9180" y="66756"/>
                    <a:pt x="9333" y="66909"/>
                  </a:cubicBezTo>
                  <a:cubicBezTo>
                    <a:pt x="9486" y="67011"/>
                    <a:pt x="9639" y="67164"/>
                    <a:pt x="9843" y="67266"/>
                  </a:cubicBezTo>
                  <a:cubicBezTo>
                    <a:pt x="10149" y="67470"/>
                    <a:pt x="10455" y="67623"/>
                    <a:pt x="10812" y="67725"/>
                  </a:cubicBezTo>
                  <a:cubicBezTo>
                    <a:pt x="11016" y="67776"/>
                    <a:pt x="11169" y="67776"/>
                    <a:pt x="11373" y="67827"/>
                  </a:cubicBezTo>
                  <a:lnTo>
                    <a:pt x="11934" y="67827"/>
                  </a:lnTo>
                  <a:cubicBezTo>
                    <a:pt x="12240" y="67776"/>
                    <a:pt x="12546" y="67725"/>
                    <a:pt x="12852" y="67572"/>
                  </a:cubicBezTo>
                  <a:cubicBezTo>
                    <a:pt x="13158" y="67470"/>
                    <a:pt x="13464" y="67266"/>
                    <a:pt x="13719" y="67062"/>
                  </a:cubicBezTo>
                  <a:cubicBezTo>
                    <a:pt x="13974" y="66858"/>
                    <a:pt x="14178" y="66603"/>
                    <a:pt x="14433" y="66348"/>
                  </a:cubicBezTo>
                  <a:cubicBezTo>
                    <a:pt x="14841" y="65787"/>
                    <a:pt x="15198" y="65175"/>
                    <a:pt x="15453" y="64512"/>
                  </a:cubicBezTo>
                  <a:cubicBezTo>
                    <a:pt x="15504" y="64257"/>
                    <a:pt x="15606" y="64002"/>
                    <a:pt x="15657" y="63747"/>
                  </a:cubicBezTo>
                  <a:lnTo>
                    <a:pt x="15657" y="63747"/>
                  </a:lnTo>
                  <a:cubicBezTo>
                    <a:pt x="15504" y="65991"/>
                    <a:pt x="15504" y="68286"/>
                    <a:pt x="15657" y="70530"/>
                  </a:cubicBezTo>
                  <a:cubicBezTo>
                    <a:pt x="15759" y="72468"/>
                    <a:pt x="16014" y="74508"/>
                    <a:pt x="16320" y="76548"/>
                  </a:cubicBezTo>
                  <a:cubicBezTo>
                    <a:pt x="16626" y="78486"/>
                    <a:pt x="17034" y="80373"/>
                    <a:pt x="17544" y="82260"/>
                  </a:cubicBezTo>
                  <a:cubicBezTo>
                    <a:pt x="17595" y="82515"/>
                    <a:pt x="17850" y="82719"/>
                    <a:pt x="18156" y="82770"/>
                  </a:cubicBezTo>
                  <a:lnTo>
                    <a:pt x="18309" y="82770"/>
                  </a:lnTo>
                  <a:cubicBezTo>
                    <a:pt x="18666" y="82668"/>
                    <a:pt x="18921" y="82260"/>
                    <a:pt x="18819" y="81903"/>
                  </a:cubicBezTo>
                  <a:cubicBezTo>
                    <a:pt x="18156" y="79404"/>
                    <a:pt x="17646" y="76854"/>
                    <a:pt x="17340" y="74253"/>
                  </a:cubicBezTo>
                  <a:cubicBezTo>
                    <a:pt x="16779" y="69816"/>
                    <a:pt x="16779" y="65328"/>
                    <a:pt x="17340" y="60891"/>
                  </a:cubicBezTo>
                  <a:cubicBezTo>
                    <a:pt x="17442" y="60229"/>
                    <a:pt x="17544" y="59515"/>
                    <a:pt x="17697" y="58852"/>
                  </a:cubicBezTo>
                  <a:cubicBezTo>
                    <a:pt x="18462" y="60025"/>
                    <a:pt x="19176" y="61197"/>
                    <a:pt x="19788" y="62370"/>
                  </a:cubicBezTo>
                  <a:cubicBezTo>
                    <a:pt x="20298" y="63288"/>
                    <a:pt x="20807" y="64155"/>
                    <a:pt x="21368" y="65022"/>
                  </a:cubicBezTo>
                  <a:cubicBezTo>
                    <a:pt x="21470" y="65226"/>
                    <a:pt x="21674" y="65328"/>
                    <a:pt x="21929" y="65328"/>
                  </a:cubicBezTo>
                  <a:lnTo>
                    <a:pt x="21980" y="65328"/>
                  </a:lnTo>
                  <a:cubicBezTo>
                    <a:pt x="22082" y="65328"/>
                    <a:pt x="22184" y="65328"/>
                    <a:pt x="22286" y="65226"/>
                  </a:cubicBezTo>
                  <a:lnTo>
                    <a:pt x="22439" y="65124"/>
                  </a:lnTo>
                  <a:cubicBezTo>
                    <a:pt x="22490" y="65022"/>
                    <a:pt x="22541" y="64920"/>
                    <a:pt x="22592" y="64818"/>
                  </a:cubicBezTo>
                  <a:cubicBezTo>
                    <a:pt x="23102" y="62880"/>
                    <a:pt x="23306" y="60891"/>
                    <a:pt x="23204" y="58903"/>
                  </a:cubicBezTo>
                  <a:cubicBezTo>
                    <a:pt x="23204" y="58291"/>
                    <a:pt x="23204" y="57679"/>
                    <a:pt x="23153" y="57169"/>
                  </a:cubicBezTo>
                  <a:lnTo>
                    <a:pt x="23153" y="57118"/>
                  </a:lnTo>
                  <a:lnTo>
                    <a:pt x="23102" y="55894"/>
                  </a:lnTo>
                  <a:cubicBezTo>
                    <a:pt x="23102" y="54823"/>
                    <a:pt x="23102" y="53854"/>
                    <a:pt x="23153" y="52936"/>
                  </a:cubicBezTo>
                  <a:cubicBezTo>
                    <a:pt x="23153" y="52732"/>
                    <a:pt x="23153" y="52528"/>
                    <a:pt x="23204" y="52375"/>
                  </a:cubicBezTo>
                  <a:lnTo>
                    <a:pt x="23204" y="50641"/>
                  </a:lnTo>
                  <a:cubicBezTo>
                    <a:pt x="23255" y="49417"/>
                    <a:pt x="23306" y="48244"/>
                    <a:pt x="23357" y="47173"/>
                  </a:cubicBezTo>
                  <a:cubicBezTo>
                    <a:pt x="23357" y="46918"/>
                    <a:pt x="23408" y="46663"/>
                    <a:pt x="23408" y="46408"/>
                  </a:cubicBezTo>
                  <a:cubicBezTo>
                    <a:pt x="23357" y="45745"/>
                    <a:pt x="23255" y="45082"/>
                    <a:pt x="23051" y="44419"/>
                  </a:cubicBezTo>
                  <a:cubicBezTo>
                    <a:pt x="23051" y="44368"/>
                    <a:pt x="23000" y="44317"/>
                    <a:pt x="23000" y="44266"/>
                  </a:cubicBezTo>
                  <a:cubicBezTo>
                    <a:pt x="23051" y="44266"/>
                    <a:pt x="23102" y="44266"/>
                    <a:pt x="23153" y="44215"/>
                  </a:cubicBezTo>
                  <a:lnTo>
                    <a:pt x="23663" y="43909"/>
                  </a:lnTo>
                  <a:lnTo>
                    <a:pt x="23663" y="43858"/>
                  </a:lnTo>
                  <a:cubicBezTo>
                    <a:pt x="24887" y="42685"/>
                    <a:pt x="26213" y="41563"/>
                    <a:pt x="27590" y="40543"/>
                  </a:cubicBezTo>
                  <a:cubicBezTo>
                    <a:pt x="32180" y="37127"/>
                    <a:pt x="37178" y="34322"/>
                    <a:pt x="42533" y="32231"/>
                  </a:cubicBezTo>
                  <a:cubicBezTo>
                    <a:pt x="45745" y="30956"/>
                    <a:pt x="49009" y="29783"/>
                    <a:pt x="52375" y="28814"/>
                  </a:cubicBezTo>
                  <a:cubicBezTo>
                    <a:pt x="53956" y="28355"/>
                    <a:pt x="55639" y="27947"/>
                    <a:pt x="57373" y="27539"/>
                  </a:cubicBezTo>
                  <a:cubicBezTo>
                    <a:pt x="58138" y="27335"/>
                    <a:pt x="58954" y="27131"/>
                    <a:pt x="59821" y="26978"/>
                  </a:cubicBezTo>
                  <a:lnTo>
                    <a:pt x="60994" y="26723"/>
                  </a:lnTo>
                  <a:cubicBezTo>
                    <a:pt x="61300" y="26672"/>
                    <a:pt x="61657" y="26570"/>
                    <a:pt x="62014" y="26519"/>
                  </a:cubicBezTo>
                  <a:cubicBezTo>
                    <a:pt x="62677" y="26417"/>
                    <a:pt x="63340" y="26417"/>
                    <a:pt x="63952" y="26366"/>
                  </a:cubicBezTo>
                  <a:lnTo>
                    <a:pt x="64309" y="26366"/>
                  </a:lnTo>
                  <a:cubicBezTo>
                    <a:pt x="66195" y="26060"/>
                    <a:pt x="68082" y="25856"/>
                    <a:pt x="69969" y="25703"/>
                  </a:cubicBezTo>
                  <a:lnTo>
                    <a:pt x="70275" y="25805"/>
                  </a:lnTo>
                  <a:cubicBezTo>
                    <a:pt x="70836" y="25652"/>
                    <a:pt x="71397" y="25448"/>
                    <a:pt x="71958" y="25142"/>
                  </a:cubicBezTo>
                  <a:cubicBezTo>
                    <a:pt x="71958" y="25142"/>
                    <a:pt x="72009" y="25091"/>
                    <a:pt x="72060" y="25091"/>
                  </a:cubicBezTo>
                  <a:cubicBezTo>
                    <a:pt x="72060" y="24989"/>
                    <a:pt x="72111" y="24938"/>
                    <a:pt x="72111" y="24836"/>
                  </a:cubicBezTo>
                  <a:cubicBezTo>
                    <a:pt x="72111" y="24458"/>
                    <a:pt x="71805" y="24168"/>
                    <a:pt x="71435" y="24168"/>
                  </a:cubicBezTo>
                  <a:cubicBezTo>
                    <a:pt x="71406" y="24168"/>
                    <a:pt x="71376" y="24169"/>
                    <a:pt x="71346" y="24173"/>
                  </a:cubicBezTo>
                  <a:lnTo>
                    <a:pt x="71295" y="24173"/>
                  </a:lnTo>
                  <a:lnTo>
                    <a:pt x="70020" y="24275"/>
                  </a:lnTo>
                  <a:cubicBezTo>
                    <a:pt x="67215" y="23408"/>
                    <a:pt x="64258" y="23000"/>
                    <a:pt x="61300" y="23000"/>
                  </a:cubicBezTo>
                  <a:lnTo>
                    <a:pt x="60229" y="23000"/>
                  </a:lnTo>
                  <a:cubicBezTo>
                    <a:pt x="56710" y="23000"/>
                    <a:pt x="53242" y="23357"/>
                    <a:pt x="49825" y="24122"/>
                  </a:cubicBezTo>
                  <a:cubicBezTo>
                    <a:pt x="45847" y="24938"/>
                    <a:pt x="42023" y="26162"/>
                    <a:pt x="38351" y="27845"/>
                  </a:cubicBezTo>
                  <a:cubicBezTo>
                    <a:pt x="34832" y="29426"/>
                    <a:pt x="31568" y="31517"/>
                    <a:pt x="28661" y="34016"/>
                  </a:cubicBezTo>
                  <a:cubicBezTo>
                    <a:pt x="27335" y="35240"/>
                    <a:pt x="26111" y="36515"/>
                    <a:pt x="25040" y="37993"/>
                  </a:cubicBezTo>
                  <a:cubicBezTo>
                    <a:pt x="23969" y="39370"/>
                    <a:pt x="23102" y="40849"/>
                    <a:pt x="22490" y="42430"/>
                  </a:cubicBezTo>
                  <a:cubicBezTo>
                    <a:pt x="22439" y="42532"/>
                    <a:pt x="22388" y="42634"/>
                    <a:pt x="22388" y="42685"/>
                  </a:cubicBezTo>
                  <a:cubicBezTo>
                    <a:pt x="22388" y="42634"/>
                    <a:pt x="22337" y="42583"/>
                    <a:pt x="22286" y="42532"/>
                  </a:cubicBezTo>
                  <a:cubicBezTo>
                    <a:pt x="22082" y="41971"/>
                    <a:pt x="21827" y="41359"/>
                    <a:pt x="21674" y="40696"/>
                  </a:cubicBezTo>
                  <a:cubicBezTo>
                    <a:pt x="21266" y="39523"/>
                    <a:pt x="20960" y="38299"/>
                    <a:pt x="20705" y="37076"/>
                  </a:cubicBezTo>
                  <a:cubicBezTo>
                    <a:pt x="20552" y="36362"/>
                    <a:pt x="20451" y="35597"/>
                    <a:pt x="20349" y="34832"/>
                  </a:cubicBezTo>
                  <a:cubicBezTo>
                    <a:pt x="20349" y="34169"/>
                    <a:pt x="20400" y="33455"/>
                    <a:pt x="20451" y="32741"/>
                  </a:cubicBezTo>
                  <a:cubicBezTo>
                    <a:pt x="20858" y="27896"/>
                    <a:pt x="21929" y="23051"/>
                    <a:pt x="23612" y="18461"/>
                  </a:cubicBezTo>
                  <a:cubicBezTo>
                    <a:pt x="25346" y="13617"/>
                    <a:pt x="27488" y="8874"/>
                    <a:pt x="29579" y="4386"/>
                  </a:cubicBezTo>
                  <a:lnTo>
                    <a:pt x="30293" y="2856"/>
                  </a:lnTo>
                  <a:cubicBezTo>
                    <a:pt x="30548" y="2295"/>
                    <a:pt x="30854" y="1683"/>
                    <a:pt x="31109" y="1071"/>
                  </a:cubicBezTo>
                  <a:cubicBezTo>
                    <a:pt x="31262" y="816"/>
                    <a:pt x="31211" y="510"/>
                    <a:pt x="31007" y="306"/>
                  </a:cubicBezTo>
                  <a:cubicBezTo>
                    <a:pt x="30956" y="255"/>
                    <a:pt x="30905" y="204"/>
                    <a:pt x="30854" y="153"/>
                  </a:cubicBezTo>
                  <a:cubicBezTo>
                    <a:pt x="30803" y="51"/>
                    <a:pt x="30701" y="0"/>
                    <a:pt x="3054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2137374" y="2215282"/>
              <a:ext cx="515049" cy="379319"/>
            </a:xfrm>
            <a:custGeom>
              <a:avLst/>
              <a:gdLst/>
              <a:ahLst/>
              <a:cxnLst/>
              <a:rect l="l" t="t" r="r" b="b"/>
              <a:pathLst>
                <a:path w="41411" h="30498" extrusionOk="0">
                  <a:moveTo>
                    <a:pt x="6426" y="1"/>
                  </a:moveTo>
                  <a:cubicBezTo>
                    <a:pt x="4284" y="1"/>
                    <a:pt x="2091" y="205"/>
                    <a:pt x="0" y="562"/>
                  </a:cubicBezTo>
                  <a:lnTo>
                    <a:pt x="0" y="664"/>
                  </a:lnTo>
                  <a:cubicBezTo>
                    <a:pt x="51" y="919"/>
                    <a:pt x="153" y="1174"/>
                    <a:pt x="306" y="1429"/>
                  </a:cubicBezTo>
                  <a:cubicBezTo>
                    <a:pt x="459" y="1684"/>
                    <a:pt x="612" y="1939"/>
                    <a:pt x="765" y="2194"/>
                  </a:cubicBezTo>
                  <a:lnTo>
                    <a:pt x="816" y="2296"/>
                  </a:lnTo>
                  <a:cubicBezTo>
                    <a:pt x="867" y="2449"/>
                    <a:pt x="918" y="2602"/>
                    <a:pt x="969" y="2755"/>
                  </a:cubicBezTo>
                  <a:cubicBezTo>
                    <a:pt x="1479" y="3978"/>
                    <a:pt x="2091" y="5100"/>
                    <a:pt x="2754" y="6222"/>
                  </a:cubicBezTo>
                  <a:cubicBezTo>
                    <a:pt x="3570" y="7497"/>
                    <a:pt x="4437" y="8721"/>
                    <a:pt x="5406" y="9894"/>
                  </a:cubicBezTo>
                  <a:cubicBezTo>
                    <a:pt x="6426" y="11169"/>
                    <a:pt x="7497" y="12444"/>
                    <a:pt x="8721" y="13719"/>
                  </a:cubicBezTo>
                  <a:cubicBezTo>
                    <a:pt x="9996" y="15045"/>
                    <a:pt x="11220" y="16269"/>
                    <a:pt x="12699" y="17646"/>
                  </a:cubicBezTo>
                  <a:cubicBezTo>
                    <a:pt x="14075" y="18921"/>
                    <a:pt x="15452" y="20145"/>
                    <a:pt x="16931" y="21267"/>
                  </a:cubicBezTo>
                  <a:cubicBezTo>
                    <a:pt x="19634" y="23511"/>
                    <a:pt x="22541" y="25500"/>
                    <a:pt x="25652" y="27233"/>
                  </a:cubicBezTo>
                  <a:cubicBezTo>
                    <a:pt x="27029" y="27998"/>
                    <a:pt x="28457" y="28712"/>
                    <a:pt x="29936" y="29273"/>
                  </a:cubicBezTo>
                  <a:cubicBezTo>
                    <a:pt x="31160" y="29783"/>
                    <a:pt x="32486" y="30140"/>
                    <a:pt x="33812" y="30344"/>
                  </a:cubicBezTo>
                  <a:cubicBezTo>
                    <a:pt x="34373" y="30446"/>
                    <a:pt x="34883" y="30497"/>
                    <a:pt x="35444" y="30497"/>
                  </a:cubicBezTo>
                  <a:lnTo>
                    <a:pt x="35495" y="30497"/>
                  </a:lnTo>
                  <a:cubicBezTo>
                    <a:pt x="36056" y="30497"/>
                    <a:pt x="36616" y="30446"/>
                    <a:pt x="37177" y="30344"/>
                  </a:cubicBezTo>
                  <a:cubicBezTo>
                    <a:pt x="38197" y="30089"/>
                    <a:pt x="39115" y="29630"/>
                    <a:pt x="39880" y="28916"/>
                  </a:cubicBezTo>
                  <a:cubicBezTo>
                    <a:pt x="40288" y="28559"/>
                    <a:pt x="40645" y="28100"/>
                    <a:pt x="40900" y="27641"/>
                  </a:cubicBezTo>
                  <a:cubicBezTo>
                    <a:pt x="41104" y="27284"/>
                    <a:pt x="41257" y="26928"/>
                    <a:pt x="41410" y="26520"/>
                  </a:cubicBezTo>
                  <a:cubicBezTo>
                    <a:pt x="41410" y="26367"/>
                    <a:pt x="41359" y="26265"/>
                    <a:pt x="41308" y="26112"/>
                  </a:cubicBezTo>
                  <a:cubicBezTo>
                    <a:pt x="40951" y="24786"/>
                    <a:pt x="40492" y="23409"/>
                    <a:pt x="39982" y="22083"/>
                  </a:cubicBezTo>
                  <a:cubicBezTo>
                    <a:pt x="39370" y="20604"/>
                    <a:pt x="38707" y="19176"/>
                    <a:pt x="37993" y="17799"/>
                  </a:cubicBezTo>
                  <a:cubicBezTo>
                    <a:pt x="37228" y="16422"/>
                    <a:pt x="36362" y="15096"/>
                    <a:pt x="35444" y="13872"/>
                  </a:cubicBezTo>
                  <a:cubicBezTo>
                    <a:pt x="33557" y="11373"/>
                    <a:pt x="31313" y="9231"/>
                    <a:pt x="28814" y="7395"/>
                  </a:cubicBezTo>
                  <a:cubicBezTo>
                    <a:pt x="26162" y="5457"/>
                    <a:pt x="23306" y="3876"/>
                    <a:pt x="20297" y="2704"/>
                  </a:cubicBezTo>
                  <a:cubicBezTo>
                    <a:pt x="16982" y="1378"/>
                    <a:pt x="13464" y="511"/>
                    <a:pt x="9945" y="205"/>
                  </a:cubicBezTo>
                  <a:cubicBezTo>
                    <a:pt x="8772" y="52"/>
                    <a:pt x="7599" y="1"/>
                    <a:pt x="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1866535" y="2116342"/>
              <a:ext cx="150966" cy="113542"/>
            </a:xfrm>
            <a:custGeom>
              <a:avLst/>
              <a:gdLst/>
              <a:ahLst/>
              <a:cxnLst/>
              <a:rect l="l" t="t" r="r" b="b"/>
              <a:pathLst>
                <a:path w="12138" h="9129" extrusionOk="0">
                  <a:moveTo>
                    <a:pt x="10047" y="0"/>
                  </a:moveTo>
                  <a:cubicBezTo>
                    <a:pt x="9384" y="0"/>
                    <a:pt x="8670" y="102"/>
                    <a:pt x="8007" y="204"/>
                  </a:cubicBezTo>
                  <a:cubicBezTo>
                    <a:pt x="7293" y="357"/>
                    <a:pt x="6579" y="561"/>
                    <a:pt x="5865" y="816"/>
                  </a:cubicBezTo>
                  <a:cubicBezTo>
                    <a:pt x="5151" y="1071"/>
                    <a:pt x="4386" y="1326"/>
                    <a:pt x="3621" y="1632"/>
                  </a:cubicBezTo>
                  <a:cubicBezTo>
                    <a:pt x="2397" y="2193"/>
                    <a:pt x="1224" y="2805"/>
                    <a:pt x="51" y="3468"/>
                  </a:cubicBezTo>
                  <a:cubicBezTo>
                    <a:pt x="0" y="3876"/>
                    <a:pt x="0" y="4284"/>
                    <a:pt x="51" y="4743"/>
                  </a:cubicBezTo>
                  <a:cubicBezTo>
                    <a:pt x="51" y="5049"/>
                    <a:pt x="102" y="5355"/>
                    <a:pt x="204" y="5661"/>
                  </a:cubicBezTo>
                  <a:cubicBezTo>
                    <a:pt x="306" y="6018"/>
                    <a:pt x="459" y="6324"/>
                    <a:pt x="612" y="6630"/>
                  </a:cubicBezTo>
                  <a:cubicBezTo>
                    <a:pt x="765" y="6936"/>
                    <a:pt x="969" y="7242"/>
                    <a:pt x="1173" y="7497"/>
                  </a:cubicBezTo>
                  <a:cubicBezTo>
                    <a:pt x="1377" y="7803"/>
                    <a:pt x="1632" y="8007"/>
                    <a:pt x="1887" y="8262"/>
                  </a:cubicBezTo>
                  <a:cubicBezTo>
                    <a:pt x="2346" y="8619"/>
                    <a:pt x="2805" y="8925"/>
                    <a:pt x="3366" y="9129"/>
                  </a:cubicBezTo>
                  <a:cubicBezTo>
                    <a:pt x="3519" y="8721"/>
                    <a:pt x="3723" y="8262"/>
                    <a:pt x="3927" y="7854"/>
                  </a:cubicBezTo>
                  <a:cubicBezTo>
                    <a:pt x="4539" y="6579"/>
                    <a:pt x="5355" y="5355"/>
                    <a:pt x="6273" y="4233"/>
                  </a:cubicBezTo>
                  <a:cubicBezTo>
                    <a:pt x="6987" y="3468"/>
                    <a:pt x="7752" y="2754"/>
                    <a:pt x="8670" y="2142"/>
                  </a:cubicBezTo>
                  <a:cubicBezTo>
                    <a:pt x="9435" y="1632"/>
                    <a:pt x="10251" y="1224"/>
                    <a:pt x="11169" y="969"/>
                  </a:cubicBezTo>
                  <a:lnTo>
                    <a:pt x="11373" y="867"/>
                  </a:lnTo>
                  <a:lnTo>
                    <a:pt x="11679" y="969"/>
                  </a:lnTo>
                  <a:lnTo>
                    <a:pt x="11781" y="969"/>
                  </a:lnTo>
                  <a:cubicBezTo>
                    <a:pt x="11883" y="969"/>
                    <a:pt x="12036" y="867"/>
                    <a:pt x="12087" y="714"/>
                  </a:cubicBezTo>
                  <a:cubicBezTo>
                    <a:pt x="12138" y="612"/>
                    <a:pt x="12087" y="510"/>
                    <a:pt x="12036" y="408"/>
                  </a:cubicBezTo>
                  <a:cubicBezTo>
                    <a:pt x="12036" y="408"/>
                    <a:pt x="12036" y="357"/>
                    <a:pt x="12036" y="357"/>
                  </a:cubicBezTo>
                  <a:cubicBezTo>
                    <a:pt x="11985" y="204"/>
                    <a:pt x="11883" y="51"/>
                    <a:pt x="11730" y="51"/>
                  </a:cubicBezTo>
                  <a:lnTo>
                    <a:pt x="11628" y="51"/>
                  </a:lnTo>
                  <a:lnTo>
                    <a:pt x="11373" y="153"/>
                  </a:lnTo>
                  <a:cubicBezTo>
                    <a:pt x="10914" y="51"/>
                    <a:pt x="10506" y="0"/>
                    <a:pt x="10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1526597" y="2710021"/>
              <a:ext cx="1335514" cy="506816"/>
            </a:xfrm>
            <a:custGeom>
              <a:avLst/>
              <a:gdLst/>
              <a:ahLst/>
              <a:cxnLst/>
              <a:rect l="l" t="t" r="r" b="b"/>
              <a:pathLst>
                <a:path w="107378" h="40749" extrusionOk="0">
                  <a:moveTo>
                    <a:pt x="89936" y="1"/>
                  </a:moveTo>
                  <a:cubicBezTo>
                    <a:pt x="88100" y="1"/>
                    <a:pt x="86315" y="307"/>
                    <a:pt x="84632" y="817"/>
                  </a:cubicBezTo>
                  <a:cubicBezTo>
                    <a:pt x="83051" y="1327"/>
                    <a:pt x="81572" y="1990"/>
                    <a:pt x="80196" y="2908"/>
                  </a:cubicBezTo>
                  <a:cubicBezTo>
                    <a:pt x="80094" y="3010"/>
                    <a:pt x="79941" y="3112"/>
                    <a:pt x="79788" y="3214"/>
                  </a:cubicBezTo>
                  <a:cubicBezTo>
                    <a:pt x="79482" y="3418"/>
                    <a:pt x="79176" y="3673"/>
                    <a:pt x="78870" y="3877"/>
                  </a:cubicBezTo>
                  <a:cubicBezTo>
                    <a:pt x="78003" y="4591"/>
                    <a:pt x="77238" y="5356"/>
                    <a:pt x="76524" y="6223"/>
                  </a:cubicBezTo>
                  <a:cubicBezTo>
                    <a:pt x="76218" y="6529"/>
                    <a:pt x="75963" y="6937"/>
                    <a:pt x="75657" y="7294"/>
                  </a:cubicBezTo>
                  <a:cubicBezTo>
                    <a:pt x="74994" y="8212"/>
                    <a:pt x="74433" y="9130"/>
                    <a:pt x="73974" y="10150"/>
                  </a:cubicBezTo>
                  <a:cubicBezTo>
                    <a:pt x="73821" y="10456"/>
                    <a:pt x="73719" y="10761"/>
                    <a:pt x="73566" y="11067"/>
                  </a:cubicBezTo>
                  <a:cubicBezTo>
                    <a:pt x="73566" y="11118"/>
                    <a:pt x="73566" y="11169"/>
                    <a:pt x="73515" y="11220"/>
                  </a:cubicBezTo>
                  <a:cubicBezTo>
                    <a:pt x="73260" y="11934"/>
                    <a:pt x="73005" y="12648"/>
                    <a:pt x="72852" y="13362"/>
                  </a:cubicBezTo>
                  <a:cubicBezTo>
                    <a:pt x="72597" y="14382"/>
                    <a:pt x="72444" y="15453"/>
                    <a:pt x="72342" y="16575"/>
                  </a:cubicBezTo>
                  <a:cubicBezTo>
                    <a:pt x="72189" y="16473"/>
                    <a:pt x="71985" y="16473"/>
                    <a:pt x="71781" y="16473"/>
                  </a:cubicBezTo>
                  <a:lnTo>
                    <a:pt x="71373" y="16473"/>
                  </a:lnTo>
                  <a:cubicBezTo>
                    <a:pt x="71322" y="16456"/>
                    <a:pt x="71265" y="16451"/>
                    <a:pt x="71207" y="16451"/>
                  </a:cubicBezTo>
                  <a:cubicBezTo>
                    <a:pt x="71090" y="16451"/>
                    <a:pt x="70965" y="16473"/>
                    <a:pt x="70863" y="16473"/>
                  </a:cubicBezTo>
                  <a:cubicBezTo>
                    <a:pt x="70557" y="16524"/>
                    <a:pt x="70251" y="16575"/>
                    <a:pt x="69996" y="16677"/>
                  </a:cubicBezTo>
                  <a:cubicBezTo>
                    <a:pt x="69690" y="16779"/>
                    <a:pt x="69384" y="16881"/>
                    <a:pt x="69129" y="17034"/>
                  </a:cubicBezTo>
                  <a:cubicBezTo>
                    <a:pt x="68823" y="17187"/>
                    <a:pt x="68568" y="17340"/>
                    <a:pt x="68313" y="17493"/>
                  </a:cubicBezTo>
                  <a:cubicBezTo>
                    <a:pt x="67854" y="17850"/>
                    <a:pt x="67446" y="18207"/>
                    <a:pt x="67140" y="18666"/>
                  </a:cubicBezTo>
                  <a:cubicBezTo>
                    <a:pt x="66936" y="17850"/>
                    <a:pt x="66630" y="17085"/>
                    <a:pt x="66324" y="16320"/>
                  </a:cubicBezTo>
                  <a:cubicBezTo>
                    <a:pt x="65049" y="13311"/>
                    <a:pt x="62958" y="10761"/>
                    <a:pt x="60255" y="8875"/>
                  </a:cubicBezTo>
                  <a:cubicBezTo>
                    <a:pt x="59337" y="8212"/>
                    <a:pt x="58419" y="7702"/>
                    <a:pt x="57400" y="7243"/>
                  </a:cubicBezTo>
                  <a:cubicBezTo>
                    <a:pt x="56380" y="6784"/>
                    <a:pt x="55309" y="6427"/>
                    <a:pt x="54238" y="6172"/>
                  </a:cubicBezTo>
                  <a:cubicBezTo>
                    <a:pt x="52861" y="5815"/>
                    <a:pt x="51535" y="5662"/>
                    <a:pt x="50158" y="5662"/>
                  </a:cubicBezTo>
                  <a:cubicBezTo>
                    <a:pt x="49291" y="5662"/>
                    <a:pt x="48424" y="5713"/>
                    <a:pt x="47557" y="5866"/>
                  </a:cubicBezTo>
                  <a:cubicBezTo>
                    <a:pt x="45925" y="6070"/>
                    <a:pt x="44395" y="6529"/>
                    <a:pt x="42916" y="7243"/>
                  </a:cubicBezTo>
                  <a:lnTo>
                    <a:pt x="42865" y="7243"/>
                  </a:lnTo>
                  <a:cubicBezTo>
                    <a:pt x="42508" y="7396"/>
                    <a:pt x="42151" y="7600"/>
                    <a:pt x="41743" y="7753"/>
                  </a:cubicBezTo>
                  <a:lnTo>
                    <a:pt x="41335" y="8008"/>
                  </a:lnTo>
                  <a:lnTo>
                    <a:pt x="41182" y="8110"/>
                  </a:lnTo>
                  <a:cubicBezTo>
                    <a:pt x="40825" y="8314"/>
                    <a:pt x="40468" y="8569"/>
                    <a:pt x="40111" y="8824"/>
                  </a:cubicBezTo>
                  <a:cubicBezTo>
                    <a:pt x="39754" y="9028"/>
                    <a:pt x="39295" y="9385"/>
                    <a:pt x="38887" y="9742"/>
                  </a:cubicBezTo>
                  <a:lnTo>
                    <a:pt x="38734" y="9895"/>
                  </a:lnTo>
                  <a:cubicBezTo>
                    <a:pt x="37867" y="10609"/>
                    <a:pt x="37102" y="11373"/>
                    <a:pt x="36439" y="12240"/>
                  </a:cubicBezTo>
                  <a:cubicBezTo>
                    <a:pt x="35572" y="13311"/>
                    <a:pt x="34859" y="14433"/>
                    <a:pt x="34247" y="15657"/>
                  </a:cubicBezTo>
                  <a:lnTo>
                    <a:pt x="33992" y="16320"/>
                  </a:lnTo>
                  <a:cubicBezTo>
                    <a:pt x="33380" y="17646"/>
                    <a:pt x="32972" y="19074"/>
                    <a:pt x="32768" y="20502"/>
                  </a:cubicBezTo>
                  <a:cubicBezTo>
                    <a:pt x="32717" y="20757"/>
                    <a:pt x="32666" y="21063"/>
                    <a:pt x="32666" y="21318"/>
                  </a:cubicBezTo>
                  <a:cubicBezTo>
                    <a:pt x="32564" y="22032"/>
                    <a:pt x="32513" y="22746"/>
                    <a:pt x="32564" y="23460"/>
                  </a:cubicBezTo>
                  <a:lnTo>
                    <a:pt x="32564" y="24276"/>
                  </a:lnTo>
                  <a:lnTo>
                    <a:pt x="32564" y="24684"/>
                  </a:lnTo>
                  <a:lnTo>
                    <a:pt x="32564" y="24786"/>
                  </a:lnTo>
                  <a:cubicBezTo>
                    <a:pt x="31391" y="24786"/>
                    <a:pt x="30218" y="24735"/>
                    <a:pt x="29045" y="24684"/>
                  </a:cubicBezTo>
                  <a:cubicBezTo>
                    <a:pt x="24659" y="24480"/>
                    <a:pt x="20273" y="24021"/>
                    <a:pt x="15887" y="23868"/>
                  </a:cubicBezTo>
                  <a:lnTo>
                    <a:pt x="12572" y="23868"/>
                  </a:lnTo>
                  <a:cubicBezTo>
                    <a:pt x="11655" y="23868"/>
                    <a:pt x="10737" y="23919"/>
                    <a:pt x="9819" y="23970"/>
                  </a:cubicBezTo>
                  <a:cubicBezTo>
                    <a:pt x="8187" y="24021"/>
                    <a:pt x="6504" y="24225"/>
                    <a:pt x="4923" y="24633"/>
                  </a:cubicBezTo>
                  <a:cubicBezTo>
                    <a:pt x="4005" y="24837"/>
                    <a:pt x="3189" y="25194"/>
                    <a:pt x="2373" y="25653"/>
                  </a:cubicBezTo>
                  <a:cubicBezTo>
                    <a:pt x="1557" y="26112"/>
                    <a:pt x="843" y="26673"/>
                    <a:pt x="231" y="27387"/>
                  </a:cubicBezTo>
                  <a:cubicBezTo>
                    <a:pt x="1" y="27656"/>
                    <a:pt x="233" y="27953"/>
                    <a:pt x="492" y="27953"/>
                  </a:cubicBezTo>
                  <a:cubicBezTo>
                    <a:pt x="577" y="27953"/>
                    <a:pt x="665" y="27921"/>
                    <a:pt x="741" y="27846"/>
                  </a:cubicBezTo>
                  <a:cubicBezTo>
                    <a:pt x="894" y="27591"/>
                    <a:pt x="1149" y="27387"/>
                    <a:pt x="1353" y="27183"/>
                  </a:cubicBezTo>
                  <a:cubicBezTo>
                    <a:pt x="1863" y="26724"/>
                    <a:pt x="2475" y="26316"/>
                    <a:pt x="3087" y="26010"/>
                  </a:cubicBezTo>
                  <a:cubicBezTo>
                    <a:pt x="3954" y="25602"/>
                    <a:pt x="4923" y="25296"/>
                    <a:pt x="5841" y="25092"/>
                  </a:cubicBezTo>
                  <a:cubicBezTo>
                    <a:pt x="7473" y="24786"/>
                    <a:pt x="9054" y="24633"/>
                    <a:pt x="10686" y="24582"/>
                  </a:cubicBezTo>
                  <a:cubicBezTo>
                    <a:pt x="11706" y="24531"/>
                    <a:pt x="12725" y="24531"/>
                    <a:pt x="13745" y="24531"/>
                  </a:cubicBezTo>
                  <a:cubicBezTo>
                    <a:pt x="14816" y="24531"/>
                    <a:pt x="15938" y="24531"/>
                    <a:pt x="17060" y="24582"/>
                  </a:cubicBezTo>
                  <a:lnTo>
                    <a:pt x="17672" y="24582"/>
                  </a:lnTo>
                  <a:cubicBezTo>
                    <a:pt x="22058" y="24786"/>
                    <a:pt x="26444" y="25245"/>
                    <a:pt x="30830" y="25398"/>
                  </a:cubicBezTo>
                  <a:lnTo>
                    <a:pt x="32615" y="25398"/>
                  </a:lnTo>
                  <a:cubicBezTo>
                    <a:pt x="32768" y="26622"/>
                    <a:pt x="33074" y="27897"/>
                    <a:pt x="33482" y="29070"/>
                  </a:cubicBezTo>
                  <a:lnTo>
                    <a:pt x="33482" y="29121"/>
                  </a:lnTo>
                  <a:lnTo>
                    <a:pt x="33482" y="29172"/>
                  </a:lnTo>
                  <a:cubicBezTo>
                    <a:pt x="33992" y="30549"/>
                    <a:pt x="34706" y="31926"/>
                    <a:pt x="35521" y="33150"/>
                  </a:cubicBezTo>
                  <a:cubicBezTo>
                    <a:pt x="35674" y="33303"/>
                    <a:pt x="35776" y="33507"/>
                    <a:pt x="35929" y="33660"/>
                  </a:cubicBezTo>
                  <a:cubicBezTo>
                    <a:pt x="36184" y="34016"/>
                    <a:pt x="36439" y="34373"/>
                    <a:pt x="36745" y="34730"/>
                  </a:cubicBezTo>
                  <a:lnTo>
                    <a:pt x="36796" y="34781"/>
                  </a:lnTo>
                  <a:cubicBezTo>
                    <a:pt x="37255" y="35291"/>
                    <a:pt x="37765" y="35801"/>
                    <a:pt x="38275" y="36260"/>
                  </a:cubicBezTo>
                  <a:cubicBezTo>
                    <a:pt x="38479" y="36464"/>
                    <a:pt x="38734" y="36668"/>
                    <a:pt x="38938" y="36821"/>
                  </a:cubicBezTo>
                  <a:lnTo>
                    <a:pt x="39193" y="37025"/>
                  </a:lnTo>
                  <a:cubicBezTo>
                    <a:pt x="41794" y="39065"/>
                    <a:pt x="44956" y="40340"/>
                    <a:pt x="48322" y="40697"/>
                  </a:cubicBezTo>
                  <a:cubicBezTo>
                    <a:pt x="48883" y="40748"/>
                    <a:pt x="49444" y="40748"/>
                    <a:pt x="50005" y="40748"/>
                  </a:cubicBezTo>
                  <a:cubicBezTo>
                    <a:pt x="50566" y="40748"/>
                    <a:pt x="51127" y="40748"/>
                    <a:pt x="51739" y="40697"/>
                  </a:cubicBezTo>
                  <a:cubicBezTo>
                    <a:pt x="52861" y="40544"/>
                    <a:pt x="53983" y="40340"/>
                    <a:pt x="55054" y="40034"/>
                  </a:cubicBezTo>
                  <a:cubicBezTo>
                    <a:pt x="57145" y="39422"/>
                    <a:pt x="59133" y="38402"/>
                    <a:pt x="60867" y="37025"/>
                  </a:cubicBezTo>
                  <a:cubicBezTo>
                    <a:pt x="61734" y="36362"/>
                    <a:pt x="62499" y="35597"/>
                    <a:pt x="63264" y="34781"/>
                  </a:cubicBezTo>
                  <a:cubicBezTo>
                    <a:pt x="63978" y="33965"/>
                    <a:pt x="64590" y="33099"/>
                    <a:pt x="65151" y="32181"/>
                  </a:cubicBezTo>
                  <a:cubicBezTo>
                    <a:pt x="65712" y="31212"/>
                    <a:pt x="66171" y="30243"/>
                    <a:pt x="66579" y="29223"/>
                  </a:cubicBezTo>
                  <a:cubicBezTo>
                    <a:pt x="66936" y="28152"/>
                    <a:pt x="67191" y="27132"/>
                    <a:pt x="67395" y="26010"/>
                  </a:cubicBezTo>
                  <a:cubicBezTo>
                    <a:pt x="67752" y="23868"/>
                    <a:pt x="67701" y="21624"/>
                    <a:pt x="67242" y="19482"/>
                  </a:cubicBezTo>
                  <a:lnTo>
                    <a:pt x="67395" y="19227"/>
                  </a:lnTo>
                  <a:cubicBezTo>
                    <a:pt x="67905" y="18462"/>
                    <a:pt x="68619" y="17850"/>
                    <a:pt x="69486" y="17493"/>
                  </a:cubicBezTo>
                  <a:cubicBezTo>
                    <a:pt x="69843" y="17289"/>
                    <a:pt x="70200" y="17187"/>
                    <a:pt x="70608" y="17136"/>
                  </a:cubicBezTo>
                  <a:cubicBezTo>
                    <a:pt x="70824" y="17100"/>
                    <a:pt x="71041" y="17064"/>
                    <a:pt x="71257" y="17064"/>
                  </a:cubicBezTo>
                  <a:cubicBezTo>
                    <a:pt x="71347" y="17064"/>
                    <a:pt x="71436" y="17070"/>
                    <a:pt x="71526" y="17085"/>
                  </a:cubicBezTo>
                  <a:cubicBezTo>
                    <a:pt x="71730" y="17085"/>
                    <a:pt x="71985" y="17136"/>
                    <a:pt x="72240" y="17187"/>
                  </a:cubicBezTo>
                  <a:cubicBezTo>
                    <a:pt x="72240" y="17748"/>
                    <a:pt x="72240" y="18258"/>
                    <a:pt x="72240" y="18819"/>
                  </a:cubicBezTo>
                  <a:lnTo>
                    <a:pt x="72240" y="19227"/>
                  </a:lnTo>
                  <a:cubicBezTo>
                    <a:pt x="72240" y="19431"/>
                    <a:pt x="72291" y="19635"/>
                    <a:pt x="72342" y="19839"/>
                  </a:cubicBezTo>
                  <a:cubicBezTo>
                    <a:pt x="72648" y="22083"/>
                    <a:pt x="73362" y="24174"/>
                    <a:pt x="74433" y="26112"/>
                  </a:cubicBezTo>
                  <a:cubicBezTo>
                    <a:pt x="74943" y="27081"/>
                    <a:pt x="75555" y="27948"/>
                    <a:pt x="76269" y="28815"/>
                  </a:cubicBezTo>
                  <a:cubicBezTo>
                    <a:pt x="79125" y="32232"/>
                    <a:pt x="83153" y="34424"/>
                    <a:pt x="87590" y="34985"/>
                  </a:cubicBezTo>
                  <a:cubicBezTo>
                    <a:pt x="88304" y="35036"/>
                    <a:pt x="89018" y="35087"/>
                    <a:pt x="89732" y="35087"/>
                  </a:cubicBezTo>
                  <a:lnTo>
                    <a:pt x="90956" y="35087"/>
                  </a:lnTo>
                  <a:cubicBezTo>
                    <a:pt x="100187" y="34424"/>
                    <a:pt x="107326" y="26826"/>
                    <a:pt x="107326" y="17595"/>
                  </a:cubicBezTo>
                  <a:cubicBezTo>
                    <a:pt x="107377" y="16524"/>
                    <a:pt x="107326" y="15402"/>
                    <a:pt x="107173" y="14331"/>
                  </a:cubicBezTo>
                  <a:cubicBezTo>
                    <a:pt x="106969" y="13260"/>
                    <a:pt x="106663" y="12189"/>
                    <a:pt x="106255" y="11169"/>
                  </a:cubicBezTo>
                  <a:cubicBezTo>
                    <a:pt x="103807" y="4897"/>
                    <a:pt x="97943" y="562"/>
                    <a:pt x="91211" y="52"/>
                  </a:cubicBezTo>
                  <a:cubicBezTo>
                    <a:pt x="90803" y="52"/>
                    <a:pt x="90344" y="1"/>
                    <a:pt x="89936" y="1"/>
                  </a:cubicBezTo>
                  <a:close/>
                </a:path>
              </a:pathLst>
            </a:custGeom>
            <a:solidFill>
              <a:srgbClr val="A6F9FB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775" name="Google Shape;1775;p33"/>
          <p:cNvGrpSpPr/>
          <p:nvPr/>
        </p:nvGrpSpPr>
        <p:grpSpPr>
          <a:xfrm rot="-1652480">
            <a:off x="1333273" y="2848453"/>
            <a:ext cx="2198629" cy="1775932"/>
            <a:chOff x="5388933" y="2164687"/>
            <a:chExt cx="2198573" cy="1775887"/>
          </a:xfrm>
        </p:grpSpPr>
        <p:grpSp>
          <p:nvGrpSpPr>
            <p:cNvPr id="1776" name="Google Shape;1776;p33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777" name="Google Shape;1777;p33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78" name="Google Shape;1778;p33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79" name="Google Shape;1779;p33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80" name="Google Shape;1780;p33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81" name="Google Shape;1781;p33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82" name="Google Shape;1782;p33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83" name="Google Shape;1783;p33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84" name="Google Shape;1784;p33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85" name="Google Shape;1785;p33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86" name="Google Shape;1786;p33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87" name="Google Shape;1787;p33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1788" name="Google Shape;1788;p33"/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791" name="Google Shape;1791;p33"/>
          <p:cNvGrpSpPr/>
          <p:nvPr/>
        </p:nvGrpSpPr>
        <p:grpSpPr>
          <a:xfrm>
            <a:off x="831069" y="3669386"/>
            <a:ext cx="2982600" cy="747054"/>
            <a:chOff x="1176669" y="3655136"/>
            <a:chExt cx="2982600" cy="747054"/>
          </a:xfrm>
        </p:grpSpPr>
        <p:sp>
          <p:nvSpPr>
            <p:cNvPr id="1792" name="Google Shape;1792;p3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1795" name="Google Shape;1795;p33"/>
            <p:cNvGrpSpPr/>
            <p:nvPr/>
          </p:nvGrpSpPr>
          <p:grpSpPr>
            <a:xfrm>
              <a:off x="1176669" y="3655136"/>
              <a:ext cx="2982600" cy="747054"/>
              <a:chOff x="1176669" y="3655136"/>
              <a:chExt cx="2982600" cy="747054"/>
            </a:xfrm>
          </p:grpSpPr>
          <p:sp>
            <p:nvSpPr>
              <p:cNvPr id="1796" name="Google Shape;1796;p33"/>
              <p:cNvSpPr/>
              <p:nvPr/>
            </p:nvSpPr>
            <p:spPr>
              <a:xfrm>
                <a:off x="4086651" y="37639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97" name="Google Shape;1797;p33"/>
              <p:cNvSpPr/>
              <p:nvPr/>
            </p:nvSpPr>
            <p:spPr>
              <a:xfrm>
                <a:off x="3937979" y="38469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98" name="Google Shape;1798;p3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99" name="Google Shape;1799;p3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0" name="Google Shape;1800;p3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1" name="Google Shape;1801;p3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2" name="Google Shape;1802;p3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3" name="Google Shape;1803;p3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4" name="Google Shape;1804;p3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5" name="Google Shape;1805;p3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6" name="Google Shape;1806;p3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7" name="Google Shape;1807;p3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8" name="Google Shape;1808;p33"/>
              <p:cNvSpPr/>
              <p:nvPr/>
            </p:nvSpPr>
            <p:spPr>
              <a:xfrm>
                <a:off x="3127785" y="39222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09" name="Google Shape;1809;p33"/>
              <p:cNvSpPr/>
              <p:nvPr/>
            </p:nvSpPr>
            <p:spPr>
              <a:xfrm>
                <a:off x="3105706" y="38904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10" name="Google Shape;1810;p33"/>
              <p:cNvSpPr/>
              <p:nvPr/>
            </p:nvSpPr>
            <p:spPr>
              <a:xfrm>
                <a:off x="4139316" y="4364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11" name="Google Shape;1811;p33"/>
              <p:cNvSpPr/>
              <p:nvPr/>
            </p:nvSpPr>
            <p:spPr>
              <a:xfrm>
                <a:off x="4067106" y="4389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12" name="Google Shape;1812;p33"/>
              <p:cNvSpPr/>
              <p:nvPr/>
            </p:nvSpPr>
            <p:spPr>
              <a:xfrm>
                <a:off x="4056881" y="4316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1813" name="Google Shape;1813;p33"/>
          <p:cNvGrpSpPr/>
          <p:nvPr/>
        </p:nvGrpSpPr>
        <p:grpSpPr>
          <a:xfrm rot="10800000">
            <a:off x="1031184" y="1696600"/>
            <a:ext cx="2209227" cy="701963"/>
            <a:chOff x="676459" y="2747475"/>
            <a:chExt cx="2209227" cy="701963"/>
          </a:xfrm>
        </p:grpSpPr>
        <p:sp>
          <p:nvSpPr>
            <p:cNvPr id="1814" name="Google Shape;1814;p3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836" name="Google Shape;1836;p33"/>
          <p:cNvGrpSpPr/>
          <p:nvPr/>
        </p:nvGrpSpPr>
        <p:grpSpPr>
          <a:xfrm>
            <a:off x="153825" y="3191911"/>
            <a:ext cx="1132346" cy="640125"/>
            <a:chOff x="75300" y="3702036"/>
            <a:chExt cx="1132346" cy="640125"/>
          </a:xfrm>
        </p:grpSpPr>
        <p:sp>
          <p:nvSpPr>
            <p:cNvPr id="1837" name="Google Shape;1837;p33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846" name="Google Shape;1846;p33"/>
          <p:cNvSpPr/>
          <p:nvPr/>
        </p:nvSpPr>
        <p:spPr>
          <a:xfrm>
            <a:off x="2724236" y="146591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847" name="Google Shape;1847;p33"/>
          <p:cNvGrpSpPr/>
          <p:nvPr/>
        </p:nvGrpSpPr>
        <p:grpSpPr>
          <a:xfrm>
            <a:off x="720003" y="836399"/>
            <a:ext cx="602833" cy="495062"/>
            <a:chOff x="668641" y="1116349"/>
            <a:chExt cx="602833" cy="495062"/>
          </a:xfrm>
        </p:grpSpPr>
        <p:sp>
          <p:nvSpPr>
            <p:cNvPr id="1848" name="Google Shape;1848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859" name="Google Shape;1859;p33"/>
          <p:cNvGrpSpPr/>
          <p:nvPr/>
        </p:nvGrpSpPr>
        <p:grpSpPr>
          <a:xfrm flipH="1">
            <a:off x="7272478" y="209324"/>
            <a:ext cx="602833" cy="495062"/>
            <a:chOff x="668641" y="1116349"/>
            <a:chExt cx="602833" cy="495062"/>
          </a:xfrm>
        </p:grpSpPr>
        <p:sp>
          <p:nvSpPr>
            <p:cNvPr id="1860" name="Google Shape;1860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61" name="Google Shape;3921;p5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  <a:endParaRPr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7047823">
            <a:off x="2767451" y="2517355"/>
            <a:ext cx="67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+mj-lt"/>
              </a:rPr>
              <a:t>10</a:t>
            </a:r>
          </a:p>
        </p:txBody>
      </p:sp>
      <p:grpSp>
        <p:nvGrpSpPr>
          <p:cNvPr id="159" name="Google Shape;3023;p87">
            <a:extLst>
              <a:ext uri="{FF2B5EF4-FFF2-40B4-BE49-F238E27FC236}">
                <a16:creationId xmlns:a16="http://schemas.microsoft.com/office/drawing/2014/main" id="{E1DF3A09-9F9F-674D-8367-33611C5F6D3A}"/>
              </a:ext>
            </a:extLst>
          </p:cNvPr>
          <p:cNvGrpSpPr/>
          <p:nvPr/>
        </p:nvGrpSpPr>
        <p:grpSpPr>
          <a:xfrm>
            <a:off x="7284083" y="-50894"/>
            <a:ext cx="1661141" cy="1003942"/>
            <a:chOff x="7204739" y="2448420"/>
            <a:chExt cx="1309833" cy="826872"/>
          </a:xfrm>
          <a:solidFill>
            <a:schemeClr val="accent5">
              <a:lumMod val="50000"/>
            </a:schemeClr>
          </a:solidFill>
        </p:grpSpPr>
        <p:grpSp>
          <p:nvGrpSpPr>
            <p:cNvPr id="160" name="Google Shape;3024;p87">
              <a:extLst>
                <a:ext uri="{FF2B5EF4-FFF2-40B4-BE49-F238E27FC236}">
                  <a16:creationId xmlns:a16="http://schemas.microsoft.com/office/drawing/2014/main" id="{5D62BEFB-BD56-7945-8D46-ABE9E6E45946}"/>
                </a:ext>
              </a:extLst>
            </p:cNvPr>
            <p:cNvGrpSpPr/>
            <p:nvPr/>
          </p:nvGrpSpPr>
          <p:grpSpPr>
            <a:xfrm rot="1425396">
              <a:off x="7297065" y="2612186"/>
              <a:ext cx="556524" cy="575387"/>
              <a:chOff x="3610557" y="2780704"/>
              <a:chExt cx="325017" cy="336052"/>
            </a:xfrm>
            <a:grpFill/>
          </p:grpSpPr>
          <p:sp>
            <p:nvSpPr>
              <p:cNvPr id="166" name="Google Shape;3025;p87">
                <a:extLst>
                  <a:ext uri="{FF2B5EF4-FFF2-40B4-BE49-F238E27FC236}">
                    <a16:creationId xmlns:a16="http://schemas.microsoft.com/office/drawing/2014/main" id="{7FF86728-06E0-044B-AB20-AEC2C979876B}"/>
                  </a:ext>
                </a:extLst>
              </p:cNvPr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026;p87">
                <a:extLst>
                  <a:ext uri="{FF2B5EF4-FFF2-40B4-BE49-F238E27FC236}">
                    <a16:creationId xmlns:a16="http://schemas.microsoft.com/office/drawing/2014/main" id="{60BF7FA4-CF82-7347-B7AC-853F7A65448E}"/>
                  </a:ext>
                </a:extLst>
              </p:cNvPr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027;p87">
                <a:extLst>
                  <a:ext uri="{FF2B5EF4-FFF2-40B4-BE49-F238E27FC236}">
                    <a16:creationId xmlns:a16="http://schemas.microsoft.com/office/drawing/2014/main" id="{89437FE3-DD54-3E4B-AACB-47FE3083CAC5}"/>
                  </a:ext>
                </a:extLst>
              </p:cNvPr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" name="Google Shape;3028;p87">
              <a:extLst>
                <a:ext uri="{FF2B5EF4-FFF2-40B4-BE49-F238E27FC236}">
                  <a16:creationId xmlns:a16="http://schemas.microsoft.com/office/drawing/2014/main" id="{71AD7697-897F-9944-8800-87EE7CFEEEB1}"/>
                </a:ext>
              </a:extLst>
            </p:cNvPr>
            <p:cNvGrpSpPr/>
            <p:nvPr/>
          </p:nvGrpSpPr>
          <p:grpSpPr>
            <a:xfrm rot="-842945">
              <a:off x="8123836" y="2485690"/>
              <a:ext cx="351858" cy="363795"/>
              <a:chOff x="3610557" y="2780704"/>
              <a:chExt cx="325017" cy="336052"/>
            </a:xfrm>
            <a:grpFill/>
          </p:grpSpPr>
          <p:sp>
            <p:nvSpPr>
              <p:cNvPr id="163" name="Google Shape;3029;p87">
                <a:extLst>
                  <a:ext uri="{FF2B5EF4-FFF2-40B4-BE49-F238E27FC236}">
                    <a16:creationId xmlns:a16="http://schemas.microsoft.com/office/drawing/2014/main" id="{08F4E38E-CBDA-5941-B8E0-7C97253D1C05}"/>
                  </a:ext>
                </a:extLst>
              </p:cNvPr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030;p87">
                <a:extLst>
                  <a:ext uri="{FF2B5EF4-FFF2-40B4-BE49-F238E27FC236}">
                    <a16:creationId xmlns:a16="http://schemas.microsoft.com/office/drawing/2014/main" id="{A1AB3008-4D23-F44C-AB89-8AC6E55AFCFA}"/>
                  </a:ext>
                </a:extLst>
              </p:cNvPr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031;p87">
                <a:extLst>
                  <a:ext uri="{FF2B5EF4-FFF2-40B4-BE49-F238E27FC236}">
                    <a16:creationId xmlns:a16="http://schemas.microsoft.com/office/drawing/2014/main" id="{75B8872D-8AAF-9C44-9552-3F0684DEAA96}"/>
                  </a:ext>
                </a:extLst>
              </p:cNvPr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" name="Google Shape;3217;p45">
            <a:extLst>
              <a:ext uri="{FF2B5EF4-FFF2-40B4-BE49-F238E27FC236}">
                <a16:creationId xmlns:a16="http://schemas.microsoft.com/office/drawing/2014/main" id="{23EEFDED-1E4E-E441-960E-74767D9F5527}"/>
              </a:ext>
            </a:extLst>
          </p:cNvPr>
          <p:cNvGrpSpPr/>
          <p:nvPr/>
        </p:nvGrpSpPr>
        <p:grpSpPr>
          <a:xfrm>
            <a:off x="-44902" y="2273473"/>
            <a:ext cx="1177875" cy="2783032"/>
            <a:chOff x="-102863" y="1188555"/>
            <a:chExt cx="1177875" cy="2815580"/>
          </a:xfrm>
        </p:grpSpPr>
        <p:grpSp>
          <p:nvGrpSpPr>
            <p:cNvPr id="170" name="Google Shape;3218;p45">
              <a:extLst>
                <a:ext uri="{FF2B5EF4-FFF2-40B4-BE49-F238E27FC236}">
                  <a16:creationId xmlns:a16="http://schemas.microsoft.com/office/drawing/2014/main" id="{6C0EEA8C-E942-2B42-BA09-963DDCC329E7}"/>
                </a:ext>
              </a:extLst>
            </p:cNvPr>
            <p:cNvGrpSpPr/>
            <p:nvPr/>
          </p:nvGrpSpPr>
          <p:grpSpPr>
            <a:xfrm>
              <a:off x="186467" y="3268871"/>
              <a:ext cx="695848" cy="735264"/>
              <a:chOff x="-2122300" y="1680850"/>
              <a:chExt cx="139025" cy="146900"/>
            </a:xfrm>
          </p:grpSpPr>
          <p:sp>
            <p:nvSpPr>
              <p:cNvPr id="194" name="Google Shape;3219;p45">
                <a:extLst>
                  <a:ext uri="{FF2B5EF4-FFF2-40B4-BE49-F238E27FC236}">
                    <a16:creationId xmlns:a16="http://schemas.microsoft.com/office/drawing/2014/main" id="{FA9B73BA-F7CC-9B44-88F4-0CC6DCD102E6}"/>
                  </a:ext>
                </a:extLst>
              </p:cNvPr>
              <p:cNvSpPr/>
              <p:nvPr/>
            </p:nvSpPr>
            <p:spPr>
              <a:xfrm>
                <a:off x="-2122300" y="1764625"/>
                <a:ext cx="774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2525" extrusionOk="0">
                    <a:moveTo>
                      <a:pt x="239" y="1"/>
                    </a:moveTo>
                    <a:lnTo>
                      <a:pt x="143" y="132"/>
                    </a:lnTo>
                    <a:cubicBezTo>
                      <a:pt x="0" y="322"/>
                      <a:pt x="48" y="608"/>
                      <a:pt x="250" y="763"/>
                    </a:cubicBezTo>
                    <a:lnTo>
                      <a:pt x="2751" y="2525"/>
                    </a:lnTo>
                    <a:lnTo>
                      <a:pt x="3096" y="203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95" name="Google Shape;3220;p45">
                <a:extLst>
                  <a:ext uri="{FF2B5EF4-FFF2-40B4-BE49-F238E27FC236}">
                    <a16:creationId xmlns:a16="http://schemas.microsoft.com/office/drawing/2014/main" id="{8AD7C716-ED42-6B4D-B910-8B9F138771BD}"/>
                  </a:ext>
                </a:extLst>
              </p:cNvPr>
              <p:cNvSpPr/>
              <p:nvPr/>
            </p:nvSpPr>
            <p:spPr>
              <a:xfrm>
                <a:off x="-2119025" y="1762250"/>
                <a:ext cx="756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478" extrusionOk="0">
                    <a:moveTo>
                      <a:pt x="239" y="1"/>
                    </a:moveTo>
                    <a:lnTo>
                      <a:pt x="155" y="143"/>
                    </a:lnTo>
                    <a:cubicBezTo>
                      <a:pt x="0" y="334"/>
                      <a:pt x="48" y="620"/>
                      <a:pt x="250" y="763"/>
                    </a:cubicBezTo>
                    <a:lnTo>
                      <a:pt x="2667" y="2477"/>
                    </a:lnTo>
                    <a:lnTo>
                      <a:pt x="3025" y="1977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96" name="Google Shape;3221;p45">
                <a:extLst>
                  <a:ext uri="{FF2B5EF4-FFF2-40B4-BE49-F238E27FC236}">
                    <a16:creationId xmlns:a16="http://schemas.microsoft.com/office/drawing/2014/main" id="{D2490243-5B0B-4144-9E18-9D7C47FEB3C3}"/>
                  </a:ext>
                </a:extLst>
              </p:cNvPr>
              <p:cNvSpPr/>
              <p:nvPr/>
            </p:nvSpPr>
            <p:spPr>
              <a:xfrm>
                <a:off x="-2114850" y="1681875"/>
                <a:ext cx="131575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5514" extrusionOk="0">
                    <a:moveTo>
                      <a:pt x="2548" y="1"/>
                    </a:moveTo>
                    <a:lnTo>
                      <a:pt x="1834" y="1013"/>
                    </a:lnTo>
                    <a:lnTo>
                      <a:pt x="1417" y="1608"/>
                    </a:lnTo>
                    <a:lnTo>
                      <a:pt x="893" y="2346"/>
                    </a:lnTo>
                    <a:lnTo>
                      <a:pt x="429" y="2977"/>
                    </a:lnTo>
                    <a:lnTo>
                      <a:pt x="0" y="3597"/>
                    </a:lnTo>
                    <a:lnTo>
                      <a:pt x="691" y="4073"/>
                    </a:lnTo>
                    <a:lnTo>
                      <a:pt x="1369" y="4561"/>
                    </a:lnTo>
                    <a:lnTo>
                      <a:pt x="2048" y="5037"/>
                    </a:lnTo>
                    <a:lnTo>
                      <a:pt x="2727" y="5513"/>
                    </a:lnTo>
                    <a:lnTo>
                      <a:pt x="3167" y="4882"/>
                    </a:lnTo>
                    <a:lnTo>
                      <a:pt x="3703" y="4144"/>
                    </a:lnTo>
                    <a:lnTo>
                      <a:pt x="4132" y="3537"/>
                    </a:lnTo>
                    <a:lnTo>
                      <a:pt x="4655" y="2787"/>
                    </a:lnTo>
                    <a:lnTo>
                      <a:pt x="5156" y="2084"/>
                    </a:lnTo>
                    <a:lnTo>
                      <a:pt x="5263" y="1942"/>
                    </a:lnTo>
                    <a:lnTo>
                      <a:pt x="4727" y="1572"/>
                    </a:lnTo>
                    <a:lnTo>
                      <a:pt x="4274" y="1227"/>
                    </a:lnTo>
                    <a:lnTo>
                      <a:pt x="3524" y="703"/>
                    </a:lnTo>
                    <a:lnTo>
                      <a:pt x="25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97" name="Google Shape;3222;p45">
                <a:extLst>
                  <a:ext uri="{FF2B5EF4-FFF2-40B4-BE49-F238E27FC236}">
                    <a16:creationId xmlns:a16="http://schemas.microsoft.com/office/drawing/2014/main" id="{DE028E70-104A-E445-B52D-705AD3CDB424}"/>
                  </a:ext>
                </a:extLst>
              </p:cNvPr>
              <p:cNvSpPr/>
              <p:nvPr/>
            </p:nvSpPr>
            <p:spPr>
              <a:xfrm>
                <a:off x="-2092825" y="1705100"/>
                <a:ext cx="87825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3680" extrusionOk="0">
                    <a:moveTo>
                      <a:pt x="1691" y="1"/>
                    </a:moveTo>
                    <a:lnTo>
                      <a:pt x="1215" y="667"/>
                    </a:lnTo>
                    <a:lnTo>
                      <a:pt x="929" y="1072"/>
                    </a:lnTo>
                    <a:lnTo>
                      <a:pt x="595" y="1548"/>
                    </a:lnTo>
                    <a:lnTo>
                      <a:pt x="274" y="1977"/>
                    </a:lnTo>
                    <a:lnTo>
                      <a:pt x="0" y="2382"/>
                    </a:lnTo>
                    <a:lnTo>
                      <a:pt x="441" y="2703"/>
                    </a:lnTo>
                    <a:lnTo>
                      <a:pt x="905" y="3037"/>
                    </a:lnTo>
                    <a:lnTo>
                      <a:pt x="1369" y="3346"/>
                    </a:lnTo>
                    <a:lnTo>
                      <a:pt x="1810" y="3680"/>
                    </a:lnTo>
                    <a:lnTo>
                      <a:pt x="2108" y="3263"/>
                    </a:lnTo>
                    <a:lnTo>
                      <a:pt x="2465" y="2751"/>
                    </a:lnTo>
                    <a:lnTo>
                      <a:pt x="2751" y="2346"/>
                    </a:lnTo>
                    <a:lnTo>
                      <a:pt x="3108" y="1846"/>
                    </a:lnTo>
                    <a:lnTo>
                      <a:pt x="3429" y="1382"/>
                    </a:lnTo>
                    <a:lnTo>
                      <a:pt x="3513" y="1275"/>
                    </a:lnTo>
                    <a:lnTo>
                      <a:pt x="3155" y="1024"/>
                    </a:lnTo>
                    <a:lnTo>
                      <a:pt x="2834" y="798"/>
                    </a:lnTo>
                    <a:lnTo>
                      <a:pt x="2346" y="465"/>
                    </a:lnTo>
                    <a:lnTo>
                      <a:pt x="16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98" name="Google Shape;3223;p45">
                <a:extLst>
                  <a:ext uri="{FF2B5EF4-FFF2-40B4-BE49-F238E27FC236}">
                    <a16:creationId xmlns:a16="http://schemas.microsoft.com/office/drawing/2014/main" id="{BC76EDEA-D8CB-D849-B803-96DEAF2D6A7D}"/>
                  </a:ext>
                </a:extLst>
              </p:cNvPr>
              <p:cNvSpPr/>
              <p:nvPr/>
            </p:nvSpPr>
            <p:spPr>
              <a:xfrm>
                <a:off x="-2120825" y="1680975"/>
                <a:ext cx="73550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3752" extrusionOk="0">
                    <a:moveTo>
                      <a:pt x="2665" y="1"/>
                    </a:moveTo>
                    <a:cubicBezTo>
                      <a:pt x="2605" y="1"/>
                      <a:pt x="2540" y="30"/>
                      <a:pt x="2501" y="84"/>
                    </a:cubicBezTo>
                    <a:lnTo>
                      <a:pt x="1" y="3609"/>
                    </a:lnTo>
                    <a:cubicBezTo>
                      <a:pt x="31" y="3579"/>
                      <a:pt x="66" y="3567"/>
                      <a:pt x="100" y="3567"/>
                    </a:cubicBezTo>
                    <a:cubicBezTo>
                      <a:pt x="147" y="3567"/>
                      <a:pt x="193" y="3588"/>
                      <a:pt x="227" y="3609"/>
                    </a:cubicBezTo>
                    <a:lnTo>
                      <a:pt x="418" y="3752"/>
                    </a:lnTo>
                    <a:lnTo>
                      <a:pt x="2942" y="156"/>
                    </a:lnTo>
                    <a:lnTo>
                      <a:pt x="2751" y="25"/>
                    </a:lnTo>
                    <a:cubicBezTo>
                      <a:pt x="2727" y="9"/>
                      <a:pt x="2697" y="1"/>
                      <a:pt x="2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99" name="Google Shape;3224;p45">
                <a:extLst>
                  <a:ext uri="{FF2B5EF4-FFF2-40B4-BE49-F238E27FC236}">
                    <a16:creationId xmlns:a16="http://schemas.microsoft.com/office/drawing/2014/main" id="{4D3C3D22-0CB3-734B-93D4-4A4953B04C53}"/>
                  </a:ext>
                </a:extLst>
              </p:cNvPr>
              <p:cNvSpPr/>
              <p:nvPr/>
            </p:nvSpPr>
            <p:spPr>
              <a:xfrm>
                <a:off x="-2120525" y="1680850"/>
                <a:ext cx="71175" cy="90350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3614" extrusionOk="0">
                    <a:moveTo>
                      <a:pt x="2666" y="0"/>
                    </a:moveTo>
                    <a:cubicBezTo>
                      <a:pt x="2605" y="0"/>
                      <a:pt x="2540" y="35"/>
                      <a:pt x="2501" y="89"/>
                    </a:cubicBezTo>
                    <a:lnTo>
                      <a:pt x="1" y="3614"/>
                    </a:lnTo>
                    <a:cubicBezTo>
                      <a:pt x="25" y="3602"/>
                      <a:pt x="49" y="3590"/>
                      <a:pt x="60" y="3578"/>
                    </a:cubicBezTo>
                    <a:cubicBezTo>
                      <a:pt x="358" y="3066"/>
                      <a:pt x="2013" y="923"/>
                      <a:pt x="2846" y="89"/>
                    </a:cubicBezTo>
                    <a:lnTo>
                      <a:pt x="2751" y="30"/>
                    </a:lnTo>
                    <a:cubicBezTo>
                      <a:pt x="2727" y="10"/>
                      <a:pt x="2697" y="0"/>
                      <a:pt x="2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</p:grpSp>
        <p:grpSp>
          <p:nvGrpSpPr>
            <p:cNvPr id="171" name="Google Shape;3225;p45">
              <a:extLst>
                <a:ext uri="{FF2B5EF4-FFF2-40B4-BE49-F238E27FC236}">
                  <a16:creationId xmlns:a16="http://schemas.microsoft.com/office/drawing/2014/main" id="{31CC3AE5-9990-2647-9AD0-0FC32C8D22D4}"/>
                </a:ext>
              </a:extLst>
            </p:cNvPr>
            <p:cNvGrpSpPr/>
            <p:nvPr/>
          </p:nvGrpSpPr>
          <p:grpSpPr>
            <a:xfrm rot="4621276">
              <a:off x="-618592" y="1993780"/>
              <a:ext cx="2209332" cy="699554"/>
              <a:chOff x="676459" y="2747475"/>
              <a:chExt cx="2209227" cy="699520"/>
            </a:xfrm>
          </p:grpSpPr>
          <p:sp>
            <p:nvSpPr>
              <p:cNvPr id="172" name="Google Shape;3226;p45">
                <a:extLst>
                  <a:ext uri="{FF2B5EF4-FFF2-40B4-BE49-F238E27FC236}">
                    <a16:creationId xmlns:a16="http://schemas.microsoft.com/office/drawing/2014/main" id="{BCB12A08-88E9-0742-8D23-F96835D1368C}"/>
                  </a:ext>
                </a:extLst>
              </p:cNvPr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73" name="Google Shape;3227;p45">
                <a:extLst>
                  <a:ext uri="{FF2B5EF4-FFF2-40B4-BE49-F238E27FC236}">
                    <a16:creationId xmlns:a16="http://schemas.microsoft.com/office/drawing/2014/main" id="{8F8DF78D-37DF-5F4F-B425-D494A8635846}"/>
                  </a:ext>
                </a:extLst>
              </p:cNvPr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74" name="Google Shape;3228;p45">
                <a:extLst>
                  <a:ext uri="{FF2B5EF4-FFF2-40B4-BE49-F238E27FC236}">
                    <a16:creationId xmlns:a16="http://schemas.microsoft.com/office/drawing/2014/main" id="{D3CCE428-2A55-E542-9575-A226EC05911D}"/>
                  </a:ext>
                </a:extLst>
              </p:cNvPr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75" name="Google Shape;3229;p45">
                <a:extLst>
                  <a:ext uri="{FF2B5EF4-FFF2-40B4-BE49-F238E27FC236}">
                    <a16:creationId xmlns:a16="http://schemas.microsoft.com/office/drawing/2014/main" id="{18A6D4AE-1589-1144-86BA-A711177B4C2A}"/>
                  </a:ext>
                </a:extLst>
              </p:cNvPr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76" name="Google Shape;3230;p45">
                <a:extLst>
                  <a:ext uri="{FF2B5EF4-FFF2-40B4-BE49-F238E27FC236}">
                    <a16:creationId xmlns:a16="http://schemas.microsoft.com/office/drawing/2014/main" id="{4D6C39C7-2EE9-7345-8EA0-45C87AB3BF2C}"/>
                  </a:ext>
                </a:extLst>
              </p:cNvPr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77" name="Google Shape;3231;p45">
                <a:extLst>
                  <a:ext uri="{FF2B5EF4-FFF2-40B4-BE49-F238E27FC236}">
                    <a16:creationId xmlns:a16="http://schemas.microsoft.com/office/drawing/2014/main" id="{841D4AC4-D97D-F546-A356-732F95BE6DE6}"/>
                  </a:ext>
                </a:extLst>
              </p:cNvPr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78" name="Google Shape;3232;p45">
                <a:extLst>
                  <a:ext uri="{FF2B5EF4-FFF2-40B4-BE49-F238E27FC236}">
                    <a16:creationId xmlns:a16="http://schemas.microsoft.com/office/drawing/2014/main" id="{18A7A747-9D13-C445-88EF-1431DCC96E8D}"/>
                  </a:ext>
                </a:extLst>
              </p:cNvPr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79" name="Google Shape;3233;p45">
                <a:extLst>
                  <a:ext uri="{FF2B5EF4-FFF2-40B4-BE49-F238E27FC236}">
                    <a16:creationId xmlns:a16="http://schemas.microsoft.com/office/drawing/2014/main" id="{5BF13949-72E6-AC44-A721-292FC1FD4239}"/>
                  </a:ext>
                </a:extLst>
              </p:cNvPr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80" name="Google Shape;3234;p45">
                <a:extLst>
                  <a:ext uri="{FF2B5EF4-FFF2-40B4-BE49-F238E27FC236}">
                    <a16:creationId xmlns:a16="http://schemas.microsoft.com/office/drawing/2014/main" id="{659B1247-A210-E441-98AE-6E63EAD2B0C6}"/>
                  </a:ext>
                </a:extLst>
              </p:cNvPr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81" name="Google Shape;3235;p45">
                <a:extLst>
                  <a:ext uri="{FF2B5EF4-FFF2-40B4-BE49-F238E27FC236}">
                    <a16:creationId xmlns:a16="http://schemas.microsoft.com/office/drawing/2014/main" id="{DC90F55F-B3E4-BA4C-B1F7-149E65BAD3CA}"/>
                  </a:ext>
                </a:extLst>
              </p:cNvPr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82" name="Google Shape;3236;p45">
                <a:extLst>
                  <a:ext uri="{FF2B5EF4-FFF2-40B4-BE49-F238E27FC236}">
                    <a16:creationId xmlns:a16="http://schemas.microsoft.com/office/drawing/2014/main" id="{051F2342-33BA-434F-BA4F-A5AAA0781700}"/>
                  </a:ext>
                </a:extLst>
              </p:cNvPr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83" name="Google Shape;3237;p45">
                <a:extLst>
                  <a:ext uri="{FF2B5EF4-FFF2-40B4-BE49-F238E27FC236}">
                    <a16:creationId xmlns:a16="http://schemas.microsoft.com/office/drawing/2014/main" id="{99DD44B2-63F1-2647-B7F0-B2BEBFEAFA5F}"/>
                  </a:ext>
                </a:extLst>
              </p:cNvPr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84" name="Google Shape;3238;p45">
                <a:extLst>
                  <a:ext uri="{FF2B5EF4-FFF2-40B4-BE49-F238E27FC236}">
                    <a16:creationId xmlns:a16="http://schemas.microsoft.com/office/drawing/2014/main" id="{ABF6F11D-66C5-1147-B35E-EC7D031CDE63}"/>
                  </a:ext>
                </a:extLst>
              </p:cNvPr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85" name="Google Shape;3239;p45">
                <a:extLst>
                  <a:ext uri="{FF2B5EF4-FFF2-40B4-BE49-F238E27FC236}">
                    <a16:creationId xmlns:a16="http://schemas.microsoft.com/office/drawing/2014/main" id="{A394B9C0-9E44-A641-8A6D-0C0BF0EB7607}"/>
                  </a:ext>
                </a:extLst>
              </p:cNvPr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86" name="Google Shape;3240;p45">
                <a:extLst>
                  <a:ext uri="{FF2B5EF4-FFF2-40B4-BE49-F238E27FC236}">
                    <a16:creationId xmlns:a16="http://schemas.microsoft.com/office/drawing/2014/main" id="{94232F8D-F24B-8B42-A160-54189CA40F87}"/>
                  </a:ext>
                </a:extLst>
              </p:cNvPr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87" name="Google Shape;3241;p45">
                <a:extLst>
                  <a:ext uri="{FF2B5EF4-FFF2-40B4-BE49-F238E27FC236}">
                    <a16:creationId xmlns:a16="http://schemas.microsoft.com/office/drawing/2014/main" id="{FE1E1BBF-9BA5-FD47-92C3-9BC4EF2B735E}"/>
                  </a:ext>
                </a:extLst>
              </p:cNvPr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88" name="Google Shape;3242;p45">
                <a:extLst>
                  <a:ext uri="{FF2B5EF4-FFF2-40B4-BE49-F238E27FC236}">
                    <a16:creationId xmlns:a16="http://schemas.microsoft.com/office/drawing/2014/main" id="{9A970275-B347-4648-B34D-494FB3629A00}"/>
                  </a:ext>
                </a:extLst>
              </p:cNvPr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89" name="Google Shape;3243;p45">
                <a:extLst>
                  <a:ext uri="{FF2B5EF4-FFF2-40B4-BE49-F238E27FC236}">
                    <a16:creationId xmlns:a16="http://schemas.microsoft.com/office/drawing/2014/main" id="{0F15C060-AD83-184A-9D77-8E4447D4817C}"/>
                  </a:ext>
                </a:extLst>
              </p:cNvPr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90" name="Google Shape;3244;p45">
                <a:extLst>
                  <a:ext uri="{FF2B5EF4-FFF2-40B4-BE49-F238E27FC236}">
                    <a16:creationId xmlns:a16="http://schemas.microsoft.com/office/drawing/2014/main" id="{0DA88B32-4D9C-EC4A-BD75-8F098D45C585}"/>
                  </a:ext>
                </a:extLst>
              </p:cNvPr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91" name="Google Shape;3245;p45">
                <a:extLst>
                  <a:ext uri="{FF2B5EF4-FFF2-40B4-BE49-F238E27FC236}">
                    <a16:creationId xmlns:a16="http://schemas.microsoft.com/office/drawing/2014/main" id="{3F5B966D-FE5E-8D4D-BC83-92333D55BCCF}"/>
                  </a:ext>
                </a:extLst>
              </p:cNvPr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92" name="Google Shape;3246;p45">
                <a:extLst>
                  <a:ext uri="{FF2B5EF4-FFF2-40B4-BE49-F238E27FC236}">
                    <a16:creationId xmlns:a16="http://schemas.microsoft.com/office/drawing/2014/main" id="{73BD9979-EDDE-C141-A415-52FBFADC90DA}"/>
                  </a:ext>
                </a:extLst>
              </p:cNvPr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  <p:sp>
            <p:nvSpPr>
              <p:cNvPr id="193" name="Google Shape;3247;p45">
                <a:extLst>
                  <a:ext uri="{FF2B5EF4-FFF2-40B4-BE49-F238E27FC236}">
                    <a16:creationId xmlns:a16="http://schemas.microsoft.com/office/drawing/2014/main" id="{77732814-107F-7340-8D42-22BDDC22E594}"/>
                  </a:ext>
                </a:extLst>
              </p:cNvPr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latin typeface="+mj-lt"/>
                </a:endParaRPr>
              </a:p>
            </p:txBody>
          </p:sp>
        </p:grpSp>
      </p:grpSp>
      <p:grpSp>
        <p:nvGrpSpPr>
          <p:cNvPr id="377" name="Google Shape;1477;p36">
            <a:extLst>
              <a:ext uri="{FF2B5EF4-FFF2-40B4-BE49-F238E27FC236}">
                <a16:creationId xmlns:a16="http://schemas.microsoft.com/office/drawing/2014/main" id="{1C19302D-FBC0-5A4E-9AAF-C4745B2EC2A8}"/>
              </a:ext>
            </a:extLst>
          </p:cNvPr>
          <p:cNvGrpSpPr/>
          <p:nvPr/>
        </p:nvGrpSpPr>
        <p:grpSpPr>
          <a:xfrm rot="-3085114">
            <a:off x="7873062" y="3448430"/>
            <a:ext cx="1852098" cy="1480722"/>
            <a:chOff x="-238742" y="2640841"/>
            <a:chExt cx="1334163" cy="1247187"/>
          </a:xfrm>
        </p:grpSpPr>
        <p:sp>
          <p:nvSpPr>
            <p:cNvPr id="378" name="Google Shape;1478;p36">
              <a:extLst>
                <a:ext uri="{FF2B5EF4-FFF2-40B4-BE49-F238E27FC236}">
                  <a16:creationId xmlns:a16="http://schemas.microsoft.com/office/drawing/2014/main" id="{31E293E6-60E3-014E-ACFF-601DD0D0F2A5}"/>
                </a:ext>
              </a:extLst>
            </p:cNvPr>
            <p:cNvSpPr/>
            <p:nvPr/>
          </p:nvSpPr>
          <p:spPr>
            <a:xfrm rot="7200076">
              <a:off x="-248691" y="3355397"/>
              <a:ext cx="634936" cy="343594"/>
            </a:xfrm>
            <a:custGeom>
              <a:avLst/>
              <a:gdLst/>
              <a:ahLst/>
              <a:cxnLst/>
              <a:rect l="l" t="t" r="r" b="b"/>
              <a:pathLst>
                <a:path w="20730" h="11218" extrusionOk="0">
                  <a:moveTo>
                    <a:pt x="154" y="0"/>
                  </a:moveTo>
                  <a:cubicBezTo>
                    <a:pt x="45" y="0"/>
                    <a:pt x="0" y="144"/>
                    <a:pt x="122" y="205"/>
                  </a:cubicBezTo>
                  <a:cubicBezTo>
                    <a:pt x="1523" y="772"/>
                    <a:pt x="2924" y="1272"/>
                    <a:pt x="4325" y="1873"/>
                  </a:cubicBezTo>
                  <a:cubicBezTo>
                    <a:pt x="5726" y="2440"/>
                    <a:pt x="7093" y="3107"/>
                    <a:pt x="8461" y="3774"/>
                  </a:cubicBezTo>
                  <a:cubicBezTo>
                    <a:pt x="11163" y="5108"/>
                    <a:pt x="13798" y="6609"/>
                    <a:pt x="16333" y="8277"/>
                  </a:cubicBezTo>
                  <a:cubicBezTo>
                    <a:pt x="17034" y="8778"/>
                    <a:pt x="17734" y="9245"/>
                    <a:pt x="18435" y="9745"/>
                  </a:cubicBezTo>
                  <a:lnTo>
                    <a:pt x="19435" y="10479"/>
                  </a:lnTo>
                  <a:cubicBezTo>
                    <a:pt x="19802" y="10746"/>
                    <a:pt x="20169" y="10979"/>
                    <a:pt x="20536" y="11213"/>
                  </a:cubicBezTo>
                  <a:cubicBezTo>
                    <a:pt x="20547" y="11216"/>
                    <a:pt x="20558" y="11218"/>
                    <a:pt x="20568" y="11218"/>
                  </a:cubicBezTo>
                  <a:cubicBezTo>
                    <a:pt x="20656" y="11218"/>
                    <a:pt x="20729" y="11102"/>
                    <a:pt x="20670" y="11013"/>
                  </a:cubicBezTo>
                  <a:cubicBezTo>
                    <a:pt x="20403" y="10746"/>
                    <a:pt x="20103" y="10512"/>
                    <a:pt x="19802" y="10279"/>
                  </a:cubicBezTo>
                  <a:cubicBezTo>
                    <a:pt x="19502" y="10045"/>
                    <a:pt x="19202" y="9812"/>
                    <a:pt x="18902" y="9612"/>
                  </a:cubicBezTo>
                  <a:cubicBezTo>
                    <a:pt x="18268" y="9145"/>
                    <a:pt x="17668" y="8711"/>
                    <a:pt x="17034" y="8311"/>
                  </a:cubicBezTo>
                  <a:cubicBezTo>
                    <a:pt x="15766" y="7443"/>
                    <a:pt x="14465" y="6643"/>
                    <a:pt x="13164" y="5842"/>
                  </a:cubicBezTo>
                  <a:cubicBezTo>
                    <a:pt x="10529" y="4308"/>
                    <a:pt x="7794" y="2940"/>
                    <a:pt x="5025" y="1773"/>
                  </a:cubicBezTo>
                  <a:cubicBezTo>
                    <a:pt x="4225" y="1439"/>
                    <a:pt x="3457" y="1139"/>
                    <a:pt x="2657" y="839"/>
                  </a:cubicBezTo>
                  <a:cubicBezTo>
                    <a:pt x="1856" y="538"/>
                    <a:pt x="1022" y="205"/>
                    <a:pt x="188" y="5"/>
                  </a:cubicBezTo>
                  <a:cubicBezTo>
                    <a:pt x="176" y="2"/>
                    <a:pt x="165" y="0"/>
                    <a:pt x="15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" name="Google Shape;1479;p36">
              <a:extLst>
                <a:ext uri="{FF2B5EF4-FFF2-40B4-BE49-F238E27FC236}">
                  <a16:creationId xmlns:a16="http://schemas.microsoft.com/office/drawing/2014/main" id="{733869BA-04B1-5D4E-98DC-996F78E1F588}"/>
                </a:ext>
              </a:extLst>
            </p:cNvPr>
            <p:cNvGrpSpPr/>
            <p:nvPr/>
          </p:nvGrpSpPr>
          <p:grpSpPr>
            <a:xfrm rot="1648404">
              <a:off x="78083" y="2791731"/>
              <a:ext cx="866136" cy="867226"/>
              <a:chOff x="258777" y="1870701"/>
              <a:chExt cx="1096544" cy="1097924"/>
            </a:xfrm>
          </p:grpSpPr>
          <p:grpSp>
            <p:nvGrpSpPr>
              <p:cNvPr id="380" name="Google Shape;1480;p36">
                <a:extLst>
                  <a:ext uri="{FF2B5EF4-FFF2-40B4-BE49-F238E27FC236}">
                    <a16:creationId xmlns:a16="http://schemas.microsoft.com/office/drawing/2014/main" id="{1B6736D9-7081-954D-B3D1-6F7967BF5C20}"/>
                  </a:ext>
                </a:extLst>
              </p:cNvPr>
              <p:cNvGrpSpPr/>
              <p:nvPr/>
            </p:nvGrpSpPr>
            <p:grpSpPr>
              <a:xfrm>
                <a:off x="258777" y="1870701"/>
                <a:ext cx="1096544" cy="1097924"/>
                <a:chOff x="258777" y="1870701"/>
                <a:chExt cx="1096544" cy="1097924"/>
              </a:xfrm>
            </p:grpSpPr>
            <p:sp>
              <p:nvSpPr>
                <p:cNvPr id="382" name="Google Shape;1481;p36">
                  <a:extLst>
                    <a:ext uri="{FF2B5EF4-FFF2-40B4-BE49-F238E27FC236}">
                      <a16:creationId xmlns:a16="http://schemas.microsoft.com/office/drawing/2014/main" id="{2F740BE5-E022-D842-8D92-0C449B1B88F7}"/>
                    </a:ext>
                  </a:extLst>
                </p:cNvPr>
                <p:cNvSpPr/>
                <p:nvPr/>
              </p:nvSpPr>
              <p:spPr>
                <a:xfrm rot="2794783">
                  <a:off x="410123" y="2040433"/>
                  <a:ext cx="793853" cy="758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27" h="34994" extrusionOk="0">
                      <a:moveTo>
                        <a:pt x="26716" y="1"/>
                      </a:moveTo>
                      <a:cubicBezTo>
                        <a:pt x="23985" y="1"/>
                        <a:pt x="21395" y="1297"/>
                        <a:pt x="19781" y="3471"/>
                      </a:cubicBezTo>
                      <a:cubicBezTo>
                        <a:pt x="18614" y="2737"/>
                        <a:pt x="17246" y="2336"/>
                        <a:pt x="15845" y="2336"/>
                      </a:cubicBezTo>
                      <a:cubicBezTo>
                        <a:pt x="14311" y="2336"/>
                        <a:pt x="12776" y="2803"/>
                        <a:pt x="11542" y="3704"/>
                      </a:cubicBezTo>
                      <a:cubicBezTo>
                        <a:pt x="9674" y="5072"/>
                        <a:pt x="8440" y="7207"/>
                        <a:pt x="7939" y="9742"/>
                      </a:cubicBezTo>
                      <a:cubicBezTo>
                        <a:pt x="7372" y="9542"/>
                        <a:pt x="6772" y="9442"/>
                        <a:pt x="6172" y="9442"/>
                      </a:cubicBezTo>
                      <a:cubicBezTo>
                        <a:pt x="5271" y="9442"/>
                        <a:pt x="4437" y="9675"/>
                        <a:pt x="3670" y="10075"/>
                      </a:cubicBezTo>
                      <a:cubicBezTo>
                        <a:pt x="1368" y="11276"/>
                        <a:pt x="0" y="14078"/>
                        <a:pt x="367" y="16914"/>
                      </a:cubicBezTo>
                      <a:cubicBezTo>
                        <a:pt x="801" y="20249"/>
                        <a:pt x="3036" y="23385"/>
                        <a:pt x="6705" y="25753"/>
                      </a:cubicBezTo>
                      <a:cubicBezTo>
                        <a:pt x="7106" y="26020"/>
                        <a:pt x="7539" y="26287"/>
                        <a:pt x="7973" y="26520"/>
                      </a:cubicBezTo>
                      <a:cubicBezTo>
                        <a:pt x="7973" y="26554"/>
                        <a:pt x="7973" y="26554"/>
                        <a:pt x="7973" y="26587"/>
                      </a:cubicBezTo>
                      <a:cubicBezTo>
                        <a:pt x="9741" y="31924"/>
                        <a:pt x="13677" y="34993"/>
                        <a:pt x="18781" y="34993"/>
                      </a:cubicBezTo>
                      <a:cubicBezTo>
                        <a:pt x="24785" y="34993"/>
                        <a:pt x="31556" y="30590"/>
                        <a:pt x="34525" y="24719"/>
                      </a:cubicBezTo>
                      <a:cubicBezTo>
                        <a:pt x="35793" y="22284"/>
                        <a:pt x="36193" y="19982"/>
                        <a:pt x="35793" y="17948"/>
                      </a:cubicBezTo>
                      <a:cubicBezTo>
                        <a:pt x="35659" y="17214"/>
                        <a:pt x="35392" y="16547"/>
                        <a:pt x="35059" y="15913"/>
                      </a:cubicBezTo>
                      <a:cubicBezTo>
                        <a:pt x="35526" y="14745"/>
                        <a:pt x="35859" y="13478"/>
                        <a:pt x="36026" y="12210"/>
                      </a:cubicBezTo>
                      <a:cubicBezTo>
                        <a:pt x="36627" y="7307"/>
                        <a:pt x="34125" y="2470"/>
                        <a:pt x="30089" y="669"/>
                      </a:cubicBezTo>
                      <a:cubicBezTo>
                        <a:pt x="29055" y="235"/>
                        <a:pt x="27954" y="1"/>
                        <a:pt x="26820" y="1"/>
                      </a:cubicBezTo>
                      <a:cubicBezTo>
                        <a:pt x="26785" y="1"/>
                        <a:pt x="26750" y="1"/>
                        <a:pt x="2671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2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1482;p36">
                  <a:extLst>
                    <a:ext uri="{FF2B5EF4-FFF2-40B4-BE49-F238E27FC236}">
                      <a16:creationId xmlns:a16="http://schemas.microsoft.com/office/drawing/2014/main" id="{273DA1E3-286F-C04A-BC92-AEADDB459E5B}"/>
                    </a:ext>
                  </a:extLst>
                </p:cNvPr>
                <p:cNvSpPr/>
                <p:nvPr/>
              </p:nvSpPr>
              <p:spPr>
                <a:xfrm rot="2794783">
                  <a:off x="496774" y="2098560"/>
                  <a:ext cx="714310" cy="553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7" h="25537" extrusionOk="0">
                      <a:moveTo>
                        <a:pt x="24995" y="0"/>
                      </a:moveTo>
                      <a:cubicBezTo>
                        <a:pt x="21969" y="0"/>
                        <a:pt x="18886" y="1957"/>
                        <a:pt x="18447" y="4955"/>
                      </a:cubicBezTo>
                      <a:cubicBezTo>
                        <a:pt x="17745" y="3223"/>
                        <a:pt x="15896" y="2345"/>
                        <a:pt x="14011" y="2345"/>
                      </a:cubicBezTo>
                      <a:cubicBezTo>
                        <a:pt x="12848" y="2345"/>
                        <a:pt x="11671" y="2679"/>
                        <a:pt x="10741" y="3354"/>
                      </a:cubicBezTo>
                      <a:cubicBezTo>
                        <a:pt x="8306" y="5155"/>
                        <a:pt x="7405" y="8458"/>
                        <a:pt x="7639" y="11493"/>
                      </a:cubicBezTo>
                      <a:cubicBezTo>
                        <a:pt x="7147" y="10183"/>
                        <a:pt x="5737" y="9447"/>
                        <a:pt x="4339" y="9447"/>
                      </a:cubicBezTo>
                      <a:cubicBezTo>
                        <a:pt x="3745" y="9447"/>
                        <a:pt x="3153" y="9580"/>
                        <a:pt x="2635" y="9859"/>
                      </a:cubicBezTo>
                      <a:cubicBezTo>
                        <a:pt x="867" y="10759"/>
                        <a:pt x="0" y="12961"/>
                        <a:pt x="267" y="14929"/>
                      </a:cubicBezTo>
                      <a:cubicBezTo>
                        <a:pt x="1048" y="21058"/>
                        <a:pt x="9245" y="25537"/>
                        <a:pt x="15276" y="25537"/>
                      </a:cubicBezTo>
                      <a:cubicBezTo>
                        <a:pt x="15941" y="25537"/>
                        <a:pt x="16580" y="25482"/>
                        <a:pt x="17179" y="25370"/>
                      </a:cubicBezTo>
                      <a:cubicBezTo>
                        <a:pt x="20782" y="24669"/>
                        <a:pt x="24084" y="22701"/>
                        <a:pt x="26786" y="20200"/>
                      </a:cubicBezTo>
                      <a:cubicBezTo>
                        <a:pt x="29655" y="17564"/>
                        <a:pt x="32023" y="14129"/>
                        <a:pt x="32490" y="10259"/>
                      </a:cubicBezTo>
                      <a:cubicBezTo>
                        <a:pt x="32957" y="6390"/>
                        <a:pt x="31122" y="2087"/>
                        <a:pt x="27553" y="519"/>
                      </a:cubicBezTo>
                      <a:cubicBezTo>
                        <a:pt x="26749" y="166"/>
                        <a:pt x="25875" y="0"/>
                        <a:pt x="2499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1" name="Google Shape;1483;p36">
                <a:extLst>
                  <a:ext uri="{FF2B5EF4-FFF2-40B4-BE49-F238E27FC236}">
                    <a16:creationId xmlns:a16="http://schemas.microsoft.com/office/drawing/2014/main" id="{DBAF2D6A-D229-A94E-83B7-6EA9CC0C4511}"/>
                  </a:ext>
                </a:extLst>
              </p:cNvPr>
              <p:cNvSpPr/>
              <p:nvPr/>
            </p:nvSpPr>
            <p:spPr>
              <a:xfrm rot="2794783">
                <a:off x="493864" y="2369165"/>
                <a:ext cx="537927" cy="407753"/>
              </a:xfrm>
              <a:custGeom>
                <a:avLst/>
                <a:gdLst/>
                <a:ahLst/>
                <a:cxnLst/>
                <a:rect l="l" t="t" r="r" b="b"/>
                <a:pathLst>
                  <a:path w="24819" h="18813" extrusionOk="0">
                    <a:moveTo>
                      <a:pt x="20337" y="1"/>
                    </a:moveTo>
                    <a:cubicBezTo>
                      <a:pt x="18749" y="1"/>
                      <a:pt x="17275" y="1067"/>
                      <a:pt x="16412" y="2409"/>
                    </a:cubicBezTo>
                    <a:cubicBezTo>
                      <a:pt x="15601" y="3671"/>
                      <a:pt x="15196" y="5150"/>
                      <a:pt x="14855" y="6625"/>
                    </a:cubicBezTo>
                    <a:lnTo>
                      <a:pt x="14855" y="6625"/>
                    </a:lnTo>
                    <a:cubicBezTo>
                      <a:pt x="14929" y="5502"/>
                      <a:pt x="13812" y="4398"/>
                      <a:pt x="12626" y="4398"/>
                    </a:cubicBezTo>
                    <a:cubicBezTo>
                      <a:pt x="12554" y="4398"/>
                      <a:pt x="12482" y="4402"/>
                      <a:pt x="12410" y="4410"/>
                    </a:cubicBezTo>
                    <a:cubicBezTo>
                      <a:pt x="11009" y="4544"/>
                      <a:pt x="9908" y="5911"/>
                      <a:pt x="9674" y="7312"/>
                    </a:cubicBezTo>
                    <a:cubicBezTo>
                      <a:pt x="9441" y="8713"/>
                      <a:pt x="9841" y="10148"/>
                      <a:pt x="10375" y="11482"/>
                    </a:cubicBezTo>
                    <a:cubicBezTo>
                      <a:pt x="8827" y="10557"/>
                      <a:pt x="6941" y="10056"/>
                      <a:pt x="5078" y="10056"/>
                    </a:cubicBezTo>
                    <a:cubicBezTo>
                      <a:pt x="3247" y="10056"/>
                      <a:pt x="1439" y="10540"/>
                      <a:pt x="1" y="11582"/>
                    </a:cubicBezTo>
                    <a:cubicBezTo>
                      <a:pt x="1712" y="16743"/>
                      <a:pt x="5256" y="18812"/>
                      <a:pt x="9141" y="18812"/>
                    </a:cubicBezTo>
                    <a:cubicBezTo>
                      <a:pt x="14572" y="18812"/>
                      <a:pt x="20667" y="14770"/>
                      <a:pt x="23351" y="9481"/>
                    </a:cubicBezTo>
                    <a:cubicBezTo>
                      <a:pt x="24218" y="7746"/>
                      <a:pt x="24818" y="5745"/>
                      <a:pt x="24451" y="3843"/>
                    </a:cubicBezTo>
                    <a:cubicBezTo>
                      <a:pt x="24051" y="1909"/>
                      <a:pt x="22517" y="141"/>
                      <a:pt x="20549" y="7"/>
                    </a:cubicBezTo>
                    <a:cubicBezTo>
                      <a:pt x="20478" y="3"/>
                      <a:pt x="20408" y="1"/>
                      <a:pt x="20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887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26206;p57">
            <a:extLst>
              <a:ext uri="{FF2B5EF4-FFF2-40B4-BE49-F238E27FC236}">
                <a16:creationId xmlns:a16="http://schemas.microsoft.com/office/drawing/2014/main" id="{2EEB6095-D0C5-4FC7-A6F3-E945627A21F6}"/>
              </a:ext>
            </a:extLst>
          </p:cNvPr>
          <p:cNvSpPr/>
          <p:nvPr/>
        </p:nvSpPr>
        <p:spPr>
          <a:xfrm rot="5420972">
            <a:off x="3370633" y="1311028"/>
            <a:ext cx="2325995" cy="3341732"/>
          </a:xfrm>
          <a:custGeom>
            <a:avLst/>
            <a:gdLst/>
            <a:ahLst/>
            <a:cxnLst/>
            <a:rect l="l" t="t" r="r" b="b"/>
            <a:pathLst>
              <a:path w="16251" h="18597" extrusionOk="0">
                <a:moveTo>
                  <a:pt x="10544" y="1"/>
                </a:moveTo>
                <a:cubicBezTo>
                  <a:pt x="10410" y="1"/>
                  <a:pt x="10410" y="156"/>
                  <a:pt x="10266" y="156"/>
                </a:cubicBezTo>
                <a:cubicBezTo>
                  <a:pt x="10121" y="156"/>
                  <a:pt x="10121" y="57"/>
                  <a:pt x="9977" y="57"/>
                </a:cubicBezTo>
                <a:cubicBezTo>
                  <a:pt x="9832" y="57"/>
                  <a:pt x="9832" y="201"/>
                  <a:pt x="9688" y="201"/>
                </a:cubicBezTo>
                <a:cubicBezTo>
                  <a:pt x="9543" y="201"/>
                  <a:pt x="9543" y="368"/>
                  <a:pt x="9399" y="368"/>
                </a:cubicBezTo>
                <a:cubicBezTo>
                  <a:pt x="9254" y="368"/>
                  <a:pt x="9254" y="201"/>
                  <a:pt x="9110" y="201"/>
                </a:cubicBezTo>
                <a:cubicBezTo>
                  <a:pt x="8965" y="201"/>
                  <a:pt x="8965" y="90"/>
                  <a:pt x="8820" y="90"/>
                </a:cubicBezTo>
                <a:cubicBezTo>
                  <a:pt x="8675" y="90"/>
                  <a:pt x="8675" y="45"/>
                  <a:pt x="8531" y="45"/>
                </a:cubicBezTo>
                <a:cubicBezTo>
                  <a:pt x="8386" y="45"/>
                  <a:pt x="8386" y="101"/>
                  <a:pt x="8242" y="101"/>
                </a:cubicBezTo>
                <a:cubicBezTo>
                  <a:pt x="8097" y="101"/>
                  <a:pt x="8097" y="57"/>
                  <a:pt x="7953" y="57"/>
                </a:cubicBezTo>
                <a:cubicBezTo>
                  <a:pt x="7808" y="57"/>
                  <a:pt x="7808" y="268"/>
                  <a:pt x="7664" y="268"/>
                </a:cubicBezTo>
                <a:cubicBezTo>
                  <a:pt x="7519" y="268"/>
                  <a:pt x="7519" y="134"/>
                  <a:pt x="7375" y="134"/>
                </a:cubicBezTo>
                <a:cubicBezTo>
                  <a:pt x="7230" y="134"/>
                  <a:pt x="7230" y="123"/>
                  <a:pt x="7085" y="123"/>
                </a:cubicBezTo>
                <a:cubicBezTo>
                  <a:pt x="6952" y="123"/>
                  <a:pt x="6952" y="168"/>
                  <a:pt x="6807" y="168"/>
                </a:cubicBezTo>
                <a:cubicBezTo>
                  <a:pt x="6663" y="168"/>
                  <a:pt x="6663" y="223"/>
                  <a:pt x="6518" y="223"/>
                </a:cubicBezTo>
                <a:cubicBezTo>
                  <a:pt x="6374" y="223"/>
                  <a:pt x="6374" y="368"/>
                  <a:pt x="6229" y="368"/>
                </a:cubicBezTo>
                <a:cubicBezTo>
                  <a:pt x="6084" y="368"/>
                  <a:pt x="6084" y="123"/>
                  <a:pt x="5939" y="123"/>
                </a:cubicBezTo>
                <a:cubicBezTo>
                  <a:pt x="5795" y="123"/>
                  <a:pt x="5795" y="146"/>
                  <a:pt x="5650" y="146"/>
                </a:cubicBezTo>
                <a:cubicBezTo>
                  <a:pt x="5506" y="146"/>
                  <a:pt x="5506" y="212"/>
                  <a:pt x="5361" y="212"/>
                </a:cubicBezTo>
                <a:cubicBezTo>
                  <a:pt x="5217" y="212"/>
                  <a:pt x="5217" y="79"/>
                  <a:pt x="5072" y="79"/>
                </a:cubicBezTo>
                <a:cubicBezTo>
                  <a:pt x="4928" y="79"/>
                  <a:pt x="4928" y="257"/>
                  <a:pt x="4783" y="257"/>
                </a:cubicBezTo>
                <a:cubicBezTo>
                  <a:pt x="4639" y="257"/>
                  <a:pt x="4639" y="101"/>
                  <a:pt x="4494" y="101"/>
                </a:cubicBezTo>
                <a:cubicBezTo>
                  <a:pt x="4349" y="101"/>
                  <a:pt x="4349" y="268"/>
                  <a:pt x="4204" y="268"/>
                </a:cubicBezTo>
                <a:cubicBezTo>
                  <a:pt x="4071" y="268"/>
                  <a:pt x="4071" y="235"/>
                  <a:pt x="3927" y="235"/>
                </a:cubicBezTo>
                <a:cubicBezTo>
                  <a:pt x="3782" y="235"/>
                  <a:pt x="3782" y="168"/>
                  <a:pt x="3638" y="168"/>
                </a:cubicBezTo>
                <a:cubicBezTo>
                  <a:pt x="3493" y="168"/>
                  <a:pt x="3493" y="334"/>
                  <a:pt x="3348" y="334"/>
                </a:cubicBezTo>
                <a:cubicBezTo>
                  <a:pt x="3203" y="334"/>
                  <a:pt x="3203" y="201"/>
                  <a:pt x="3059" y="201"/>
                </a:cubicBezTo>
                <a:cubicBezTo>
                  <a:pt x="2914" y="201"/>
                  <a:pt x="2914" y="35"/>
                  <a:pt x="2770" y="35"/>
                </a:cubicBezTo>
                <a:cubicBezTo>
                  <a:pt x="2625" y="35"/>
                  <a:pt x="2625" y="235"/>
                  <a:pt x="2481" y="235"/>
                </a:cubicBezTo>
                <a:cubicBezTo>
                  <a:pt x="2336" y="235"/>
                  <a:pt x="2336" y="90"/>
                  <a:pt x="2192" y="90"/>
                </a:cubicBezTo>
                <a:cubicBezTo>
                  <a:pt x="2047" y="90"/>
                  <a:pt x="2047" y="279"/>
                  <a:pt x="1902" y="279"/>
                </a:cubicBezTo>
                <a:cubicBezTo>
                  <a:pt x="1757" y="279"/>
                  <a:pt x="1757" y="23"/>
                  <a:pt x="1613" y="23"/>
                </a:cubicBezTo>
                <a:lnTo>
                  <a:pt x="1335" y="23"/>
                </a:lnTo>
                <a:cubicBezTo>
                  <a:pt x="1191" y="23"/>
                  <a:pt x="1191" y="156"/>
                  <a:pt x="1046" y="156"/>
                </a:cubicBezTo>
                <a:cubicBezTo>
                  <a:pt x="901" y="156"/>
                  <a:pt x="901" y="67"/>
                  <a:pt x="756" y="67"/>
                </a:cubicBezTo>
                <a:cubicBezTo>
                  <a:pt x="612" y="67"/>
                  <a:pt x="612" y="223"/>
                  <a:pt x="467" y="223"/>
                </a:cubicBezTo>
                <a:cubicBezTo>
                  <a:pt x="350" y="223"/>
                  <a:pt x="246" y="75"/>
                  <a:pt x="158" y="75"/>
                </a:cubicBezTo>
                <a:cubicBezTo>
                  <a:pt x="138" y="75"/>
                  <a:pt x="119" y="83"/>
                  <a:pt x="101" y="101"/>
                </a:cubicBezTo>
                <a:cubicBezTo>
                  <a:pt x="0" y="201"/>
                  <a:pt x="134" y="334"/>
                  <a:pt x="134" y="479"/>
                </a:cubicBezTo>
                <a:cubicBezTo>
                  <a:pt x="134" y="624"/>
                  <a:pt x="67" y="624"/>
                  <a:pt x="67" y="769"/>
                </a:cubicBezTo>
                <a:cubicBezTo>
                  <a:pt x="67" y="913"/>
                  <a:pt x="234" y="913"/>
                  <a:pt x="234" y="1058"/>
                </a:cubicBezTo>
                <a:cubicBezTo>
                  <a:pt x="234" y="1202"/>
                  <a:pt x="78" y="1202"/>
                  <a:pt x="78" y="1347"/>
                </a:cubicBezTo>
                <a:cubicBezTo>
                  <a:pt x="78" y="1491"/>
                  <a:pt x="56" y="1491"/>
                  <a:pt x="56" y="1636"/>
                </a:cubicBezTo>
                <a:cubicBezTo>
                  <a:pt x="56" y="1780"/>
                  <a:pt x="12" y="1780"/>
                  <a:pt x="12" y="1925"/>
                </a:cubicBezTo>
                <a:cubicBezTo>
                  <a:pt x="12" y="2069"/>
                  <a:pt x="334" y="2069"/>
                  <a:pt x="334" y="2214"/>
                </a:cubicBezTo>
                <a:cubicBezTo>
                  <a:pt x="334" y="2359"/>
                  <a:pt x="301" y="2359"/>
                  <a:pt x="301" y="2504"/>
                </a:cubicBezTo>
                <a:cubicBezTo>
                  <a:pt x="301" y="2648"/>
                  <a:pt x="267" y="2648"/>
                  <a:pt x="267" y="2793"/>
                </a:cubicBezTo>
                <a:cubicBezTo>
                  <a:pt x="267" y="2937"/>
                  <a:pt x="279" y="2937"/>
                  <a:pt x="279" y="3082"/>
                </a:cubicBezTo>
                <a:cubicBezTo>
                  <a:pt x="279" y="3226"/>
                  <a:pt x="145" y="3226"/>
                  <a:pt x="145" y="3371"/>
                </a:cubicBezTo>
                <a:cubicBezTo>
                  <a:pt x="145" y="3515"/>
                  <a:pt x="22" y="3515"/>
                  <a:pt x="22" y="3660"/>
                </a:cubicBezTo>
                <a:cubicBezTo>
                  <a:pt x="22" y="3804"/>
                  <a:pt x="134" y="3804"/>
                  <a:pt x="134" y="3950"/>
                </a:cubicBezTo>
                <a:cubicBezTo>
                  <a:pt x="134" y="4094"/>
                  <a:pt x="89" y="4094"/>
                  <a:pt x="89" y="4239"/>
                </a:cubicBezTo>
                <a:cubicBezTo>
                  <a:pt x="89" y="4383"/>
                  <a:pt x="167" y="4383"/>
                  <a:pt x="167" y="4528"/>
                </a:cubicBezTo>
                <a:cubicBezTo>
                  <a:pt x="167" y="4672"/>
                  <a:pt x="267" y="4672"/>
                  <a:pt x="267" y="4817"/>
                </a:cubicBezTo>
                <a:cubicBezTo>
                  <a:pt x="267" y="4961"/>
                  <a:pt x="334" y="4961"/>
                  <a:pt x="334" y="5106"/>
                </a:cubicBezTo>
                <a:cubicBezTo>
                  <a:pt x="334" y="5250"/>
                  <a:pt x="223" y="5250"/>
                  <a:pt x="223" y="5395"/>
                </a:cubicBezTo>
                <a:cubicBezTo>
                  <a:pt x="223" y="5540"/>
                  <a:pt x="101" y="5540"/>
                  <a:pt x="101" y="5685"/>
                </a:cubicBezTo>
                <a:cubicBezTo>
                  <a:pt x="101" y="5829"/>
                  <a:pt x="345" y="5829"/>
                  <a:pt x="345" y="5974"/>
                </a:cubicBezTo>
                <a:cubicBezTo>
                  <a:pt x="345" y="6118"/>
                  <a:pt x="190" y="6118"/>
                  <a:pt x="190" y="6263"/>
                </a:cubicBezTo>
                <a:cubicBezTo>
                  <a:pt x="190" y="6407"/>
                  <a:pt x="156" y="6407"/>
                  <a:pt x="156" y="6552"/>
                </a:cubicBezTo>
                <a:cubicBezTo>
                  <a:pt x="156" y="6696"/>
                  <a:pt x="234" y="6696"/>
                  <a:pt x="234" y="6841"/>
                </a:cubicBezTo>
                <a:cubicBezTo>
                  <a:pt x="234" y="6985"/>
                  <a:pt x="190" y="6985"/>
                  <a:pt x="190" y="7130"/>
                </a:cubicBezTo>
                <a:cubicBezTo>
                  <a:pt x="190" y="7275"/>
                  <a:pt x="111" y="7275"/>
                  <a:pt x="111" y="7420"/>
                </a:cubicBezTo>
                <a:cubicBezTo>
                  <a:pt x="111" y="7564"/>
                  <a:pt x="12" y="7564"/>
                  <a:pt x="12" y="7709"/>
                </a:cubicBezTo>
                <a:cubicBezTo>
                  <a:pt x="12" y="7865"/>
                  <a:pt x="89" y="7865"/>
                  <a:pt x="89" y="8009"/>
                </a:cubicBezTo>
                <a:cubicBezTo>
                  <a:pt x="89" y="8154"/>
                  <a:pt x="223" y="8154"/>
                  <a:pt x="223" y="8298"/>
                </a:cubicBezTo>
                <a:cubicBezTo>
                  <a:pt x="223" y="8443"/>
                  <a:pt x="212" y="8443"/>
                  <a:pt x="212" y="8587"/>
                </a:cubicBezTo>
                <a:cubicBezTo>
                  <a:pt x="212" y="8732"/>
                  <a:pt x="356" y="8732"/>
                  <a:pt x="356" y="8876"/>
                </a:cubicBezTo>
                <a:cubicBezTo>
                  <a:pt x="356" y="9021"/>
                  <a:pt x="123" y="9021"/>
                  <a:pt x="123" y="9165"/>
                </a:cubicBezTo>
                <a:cubicBezTo>
                  <a:pt x="123" y="9310"/>
                  <a:pt x="67" y="9310"/>
                  <a:pt x="67" y="9455"/>
                </a:cubicBezTo>
                <a:cubicBezTo>
                  <a:pt x="67" y="9600"/>
                  <a:pt x="45" y="9600"/>
                  <a:pt x="45" y="9744"/>
                </a:cubicBezTo>
                <a:cubicBezTo>
                  <a:pt x="45" y="9889"/>
                  <a:pt x="190" y="9889"/>
                  <a:pt x="190" y="10033"/>
                </a:cubicBezTo>
                <a:cubicBezTo>
                  <a:pt x="190" y="10178"/>
                  <a:pt x="67" y="10178"/>
                  <a:pt x="67" y="10322"/>
                </a:cubicBezTo>
                <a:lnTo>
                  <a:pt x="67" y="10611"/>
                </a:lnTo>
                <a:cubicBezTo>
                  <a:pt x="67" y="10756"/>
                  <a:pt x="12" y="10756"/>
                  <a:pt x="12" y="10900"/>
                </a:cubicBezTo>
                <a:cubicBezTo>
                  <a:pt x="12" y="11045"/>
                  <a:pt x="334" y="11045"/>
                  <a:pt x="334" y="11190"/>
                </a:cubicBezTo>
                <a:cubicBezTo>
                  <a:pt x="334" y="11335"/>
                  <a:pt x="134" y="11335"/>
                  <a:pt x="134" y="11479"/>
                </a:cubicBezTo>
                <a:cubicBezTo>
                  <a:pt x="134" y="11624"/>
                  <a:pt x="223" y="11624"/>
                  <a:pt x="223" y="11768"/>
                </a:cubicBezTo>
                <a:cubicBezTo>
                  <a:pt x="223" y="11913"/>
                  <a:pt x="200" y="11913"/>
                  <a:pt x="200" y="12057"/>
                </a:cubicBezTo>
                <a:cubicBezTo>
                  <a:pt x="200" y="12202"/>
                  <a:pt x="12" y="12202"/>
                  <a:pt x="12" y="12346"/>
                </a:cubicBezTo>
                <a:cubicBezTo>
                  <a:pt x="12" y="12491"/>
                  <a:pt x="289" y="12491"/>
                  <a:pt x="289" y="12636"/>
                </a:cubicBezTo>
                <a:cubicBezTo>
                  <a:pt x="289" y="12781"/>
                  <a:pt x="345" y="12781"/>
                  <a:pt x="345" y="12925"/>
                </a:cubicBezTo>
                <a:cubicBezTo>
                  <a:pt x="345" y="13070"/>
                  <a:pt x="301" y="13070"/>
                  <a:pt x="301" y="13214"/>
                </a:cubicBezTo>
                <a:cubicBezTo>
                  <a:pt x="301" y="13359"/>
                  <a:pt x="312" y="13359"/>
                  <a:pt x="312" y="13503"/>
                </a:cubicBezTo>
                <a:cubicBezTo>
                  <a:pt x="312" y="13648"/>
                  <a:pt x="267" y="13648"/>
                  <a:pt x="267" y="13792"/>
                </a:cubicBezTo>
                <a:cubicBezTo>
                  <a:pt x="267" y="13937"/>
                  <a:pt x="145" y="13937"/>
                  <a:pt x="145" y="14081"/>
                </a:cubicBezTo>
                <a:cubicBezTo>
                  <a:pt x="145" y="14226"/>
                  <a:pt x="167" y="14226"/>
                  <a:pt x="167" y="14371"/>
                </a:cubicBezTo>
                <a:cubicBezTo>
                  <a:pt x="167" y="14516"/>
                  <a:pt x="312" y="14516"/>
                  <a:pt x="312" y="14660"/>
                </a:cubicBezTo>
                <a:cubicBezTo>
                  <a:pt x="312" y="14805"/>
                  <a:pt x="123" y="14805"/>
                  <a:pt x="123" y="14949"/>
                </a:cubicBezTo>
                <a:cubicBezTo>
                  <a:pt x="123" y="15094"/>
                  <a:pt x="89" y="15094"/>
                  <a:pt x="89" y="15227"/>
                </a:cubicBezTo>
                <a:cubicBezTo>
                  <a:pt x="89" y="15372"/>
                  <a:pt x="78" y="15372"/>
                  <a:pt x="78" y="15517"/>
                </a:cubicBezTo>
                <a:cubicBezTo>
                  <a:pt x="78" y="15661"/>
                  <a:pt x="167" y="15661"/>
                  <a:pt x="167" y="15806"/>
                </a:cubicBezTo>
                <a:cubicBezTo>
                  <a:pt x="167" y="15950"/>
                  <a:pt x="289" y="15950"/>
                  <a:pt x="289" y="16095"/>
                </a:cubicBezTo>
                <a:cubicBezTo>
                  <a:pt x="289" y="16239"/>
                  <a:pt x="345" y="16239"/>
                  <a:pt x="345" y="16384"/>
                </a:cubicBezTo>
                <a:cubicBezTo>
                  <a:pt x="345" y="16528"/>
                  <a:pt x="145" y="16528"/>
                  <a:pt x="145" y="16673"/>
                </a:cubicBezTo>
                <a:cubicBezTo>
                  <a:pt x="145" y="16817"/>
                  <a:pt x="267" y="16817"/>
                  <a:pt x="267" y="16962"/>
                </a:cubicBezTo>
                <a:cubicBezTo>
                  <a:pt x="267" y="17107"/>
                  <a:pt x="89" y="17107"/>
                  <a:pt x="89" y="17252"/>
                </a:cubicBezTo>
                <a:cubicBezTo>
                  <a:pt x="89" y="17396"/>
                  <a:pt x="334" y="17396"/>
                  <a:pt x="334" y="17541"/>
                </a:cubicBezTo>
                <a:cubicBezTo>
                  <a:pt x="334" y="17685"/>
                  <a:pt x="178" y="17685"/>
                  <a:pt x="178" y="17830"/>
                </a:cubicBezTo>
                <a:cubicBezTo>
                  <a:pt x="178" y="17974"/>
                  <a:pt x="134" y="17974"/>
                  <a:pt x="134" y="18119"/>
                </a:cubicBezTo>
                <a:cubicBezTo>
                  <a:pt x="134" y="18263"/>
                  <a:pt x="22" y="18375"/>
                  <a:pt x="123" y="18475"/>
                </a:cubicBezTo>
                <a:cubicBezTo>
                  <a:pt x="205" y="18557"/>
                  <a:pt x="288" y="18564"/>
                  <a:pt x="395" y="18564"/>
                </a:cubicBezTo>
                <a:cubicBezTo>
                  <a:pt x="418" y="18564"/>
                  <a:pt x="442" y="18564"/>
                  <a:pt x="467" y="18564"/>
                </a:cubicBezTo>
                <a:cubicBezTo>
                  <a:pt x="612" y="18564"/>
                  <a:pt x="612" y="18263"/>
                  <a:pt x="756" y="18263"/>
                </a:cubicBezTo>
                <a:cubicBezTo>
                  <a:pt x="901" y="18263"/>
                  <a:pt x="901" y="18453"/>
                  <a:pt x="1046" y="18453"/>
                </a:cubicBezTo>
                <a:cubicBezTo>
                  <a:pt x="1191" y="18453"/>
                  <a:pt x="1191" y="18419"/>
                  <a:pt x="1335" y="18419"/>
                </a:cubicBezTo>
                <a:cubicBezTo>
                  <a:pt x="1480" y="18419"/>
                  <a:pt x="1480" y="18241"/>
                  <a:pt x="1624" y="18241"/>
                </a:cubicBezTo>
                <a:cubicBezTo>
                  <a:pt x="1769" y="18241"/>
                  <a:pt x="1769" y="18431"/>
                  <a:pt x="1913" y="18431"/>
                </a:cubicBezTo>
                <a:cubicBezTo>
                  <a:pt x="2058" y="18431"/>
                  <a:pt x="2058" y="18475"/>
                  <a:pt x="2202" y="18475"/>
                </a:cubicBezTo>
                <a:cubicBezTo>
                  <a:pt x="2347" y="18475"/>
                  <a:pt x="2347" y="18520"/>
                  <a:pt x="2492" y="18520"/>
                </a:cubicBezTo>
                <a:cubicBezTo>
                  <a:pt x="2637" y="18520"/>
                  <a:pt x="2637" y="18230"/>
                  <a:pt x="2781" y="18230"/>
                </a:cubicBezTo>
                <a:cubicBezTo>
                  <a:pt x="2926" y="18230"/>
                  <a:pt x="2926" y="18486"/>
                  <a:pt x="3070" y="18486"/>
                </a:cubicBezTo>
                <a:cubicBezTo>
                  <a:pt x="3215" y="18486"/>
                  <a:pt x="3215" y="18453"/>
                  <a:pt x="3359" y="18453"/>
                </a:cubicBezTo>
                <a:cubicBezTo>
                  <a:pt x="3504" y="18453"/>
                  <a:pt x="3504" y="18597"/>
                  <a:pt x="3638" y="18597"/>
                </a:cubicBezTo>
                <a:cubicBezTo>
                  <a:pt x="3782" y="18597"/>
                  <a:pt x="3782" y="18352"/>
                  <a:pt x="3927" y="18352"/>
                </a:cubicBezTo>
                <a:cubicBezTo>
                  <a:pt x="4071" y="18352"/>
                  <a:pt x="4071" y="18286"/>
                  <a:pt x="4216" y="18286"/>
                </a:cubicBezTo>
                <a:cubicBezTo>
                  <a:pt x="4360" y="18286"/>
                  <a:pt x="4360" y="18342"/>
                  <a:pt x="4505" y="18342"/>
                </a:cubicBezTo>
                <a:cubicBezTo>
                  <a:pt x="4649" y="18342"/>
                  <a:pt x="4649" y="18330"/>
                  <a:pt x="4794" y="18330"/>
                </a:cubicBezTo>
                <a:cubicBezTo>
                  <a:pt x="4938" y="18330"/>
                  <a:pt x="4938" y="18453"/>
                  <a:pt x="5083" y="18453"/>
                </a:cubicBezTo>
                <a:cubicBezTo>
                  <a:pt x="5228" y="18453"/>
                  <a:pt x="5228" y="18275"/>
                  <a:pt x="5373" y="18275"/>
                </a:cubicBezTo>
                <a:cubicBezTo>
                  <a:pt x="5517" y="18275"/>
                  <a:pt x="5517" y="18431"/>
                  <a:pt x="5662" y="18431"/>
                </a:cubicBezTo>
                <a:cubicBezTo>
                  <a:pt x="5806" y="18431"/>
                  <a:pt x="5806" y="18241"/>
                  <a:pt x="5951" y="18241"/>
                </a:cubicBezTo>
                <a:cubicBezTo>
                  <a:pt x="6095" y="18241"/>
                  <a:pt x="6095" y="18553"/>
                  <a:pt x="6240" y="18553"/>
                </a:cubicBezTo>
                <a:cubicBezTo>
                  <a:pt x="6384" y="18553"/>
                  <a:pt x="6384" y="18297"/>
                  <a:pt x="6529" y="18297"/>
                </a:cubicBezTo>
                <a:cubicBezTo>
                  <a:pt x="6673" y="18297"/>
                  <a:pt x="6673" y="18364"/>
                  <a:pt x="6818" y="18364"/>
                </a:cubicBezTo>
                <a:cubicBezTo>
                  <a:pt x="6963" y="18364"/>
                  <a:pt x="6963" y="18330"/>
                  <a:pt x="7108" y="18330"/>
                </a:cubicBezTo>
                <a:cubicBezTo>
                  <a:pt x="7241" y="18330"/>
                  <a:pt x="7241" y="18453"/>
                  <a:pt x="7385" y="18453"/>
                </a:cubicBezTo>
                <a:cubicBezTo>
                  <a:pt x="7530" y="18453"/>
                  <a:pt x="7530" y="18497"/>
                  <a:pt x="7674" y="18497"/>
                </a:cubicBezTo>
                <a:cubicBezTo>
                  <a:pt x="7819" y="18497"/>
                  <a:pt x="7819" y="18564"/>
                  <a:pt x="7964" y="18564"/>
                </a:cubicBezTo>
                <a:cubicBezTo>
                  <a:pt x="8109" y="18564"/>
                  <a:pt x="8109" y="18297"/>
                  <a:pt x="8253" y="18297"/>
                </a:cubicBezTo>
                <a:cubicBezTo>
                  <a:pt x="8398" y="18297"/>
                  <a:pt x="8398" y="18564"/>
                  <a:pt x="8542" y="18564"/>
                </a:cubicBezTo>
                <a:cubicBezTo>
                  <a:pt x="8687" y="18564"/>
                  <a:pt x="8687" y="18263"/>
                  <a:pt x="8831" y="18263"/>
                </a:cubicBezTo>
                <a:cubicBezTo>
                  <a:pt x="8976" y="18263"/>
                  <a:pt x="8976" y="18520"/>
                  <a:pt x="9120" y="18520"/>
                </a:cubicBezTo>
                <a:cubicBezTo>
                  <a:pt x="9265" y="18520"/>
                  <a:pt x="9265" y="18486"/>
                  <a:pt x="9410" y="18486"/>
                </a:cubicBezTo>
                <a:cubicBezTo>
                  <a:pt x="9555" y="18486"/>
                  <a:pt x="9555" y="18441"/>
                  <a:pt x="9699" y="18441"/>
                </a:cubicBezTo>
                <a:cubicBezTo>
                  <a:pt x="9844" y="18441"/>
                  <a:pt x="9844" y="18408"/>
                  <a:pt x="9988" y="18408"/>
                </a:cubicBezTo>
                <a:cubicBezTo>
                  <a:pt x="10133" y="18408"/>
                  <a:pt x="10133" y="18386"/>
                  <a:pt x="10277" y="18386"/>
                </a:cubicBezTo>
                <a:cubicBezTo>
                  <a:pt x="10410" y="18386"/>
                  <a:pt x="10410" y="18530"/>
                  <a:pt x="10556" y="18530"/>
                </a:cubicBezTo>
                <a:cubicBezTo>
                  <a:pt x="10700" y="18530"/>
                  <a:pt x="10700" y="18508"/>
                  <a:pt x="10845" y="18508"/>
                </a:cubicBezTo>
                <a:cubicBezTo>
                  <a:pt x="10989" y="18508"/>
                  <a:pt x="10989" y="18464"/>
                  <a:pt x="11134" y="18464"/>
                </a:cubicBezTo>
                <a:cubicBezTo>
                  <a:pt x="11278" y="18464"/>
                  <a:pt x="11278" y="18520"/>
                  <a:pt x="11423" y="18520"/>
                </a:cubicBezTo>
                <a:cubicBezTo>
                  <a:pt x="11567" y="18520"/>
                  <a:pt x="11567" y="18464"/>
                  <a:pt x="11712" y="18464"/>
                </a:cubicBezTo>
                <a:cubicBezTo>
                  <a:pt x="11856" y="18464"/>
                  <a:pt x="11856" y="18352"/>
                  <a:pt x="12001" y="18352"/>
                </a:cubicBezTo>
                <a:cubicBezTo>
                  <a:pt x="12146" y="18352"/>
                  <a:pt x="12146" y="18564"/>
                  <a:pt x="12291" y="18564"/>
                </a:cubicBezTo>
                <a:cubicBezTo>
                  <a:pt x="12435" y="18564"/>
                  <a:pt x="12435" y="18453"/>
                  <a:pt x="12580" y="18453"/>
                </a:cubicBezTo>
                <a:cubicBezTo>
                  <a:pt x="12724" y="18453"/>
                  <a:pt x="12724" y="18297"/>
                  <a:pt x="12869" y="18297"/>
                </a:cubicBezTo>
                <a:cubicBezTo>
                  <a:pt x="13002" y="18297"/>
                  <a:pt x="13002" y="18342"/>
                  <a:pt x="13147" y="18342"/>
                </a:cubicBezTo>
                <a:cubicBezTo>
                  <a:pt x="13292" y="18342"/>
                  <a:pt x="13292" y="18297"/>
                  <a:pt x="13436" y="18297"/>
                </a:cubicBezTo>
                <a:cubicBezTo>
                  <a:pt x="13581" y="18297"/>
                  <a:pt x="13581" y="18520"/>
                  <a:pt x="13725" y="18520"/>
                </a:cubicBezTo>
                <a:cubicBezTo>
                  <a:pt x="13870" y="18520"/>
                  <a:pt x="13870" y="18364"/>
                  <a:pt x="14014" y="18364"/>
                </a:cubicBezTo>
                <a:cubicBezTo>
                  <a:pt x="14159" y="18364"/>
                  <a:pt x="14159" y="18263"/>
                  <a:pt x="14303" y="18263"/>
                </a:cubicBezTo>
                <a:cubicBezTo>
                  <a:pt x="14448" y="18263"/>
                  <a:pt x="14448" y="18308"/>
                  <a:pt x="14592" y="18308"/>
                </a:cubicBezTo>
                <a:cubicBezTo>
                  <a:pt x="14737" y="18308"/>
                  <a:pt x="14737" y="18241"/>
                  <a:pt x="14882" y="18241"/>
                </a:cubicBezTo>
                <a:cubicBezTo>
                  <a:pt x="15027" y="18241"/>
                  <a:pt x="15027" y="18464"/>
                  <a:pt x="15171" y="18464"/>
                </a:cubicBezTo>
                <a:cubicBezTo>
                  <a:pt x="15316" y="18464"/>
                  <a:pt x="15316" y="18553"/>
                  <a:pt x="15449" y="18553"/>
                </a:cubicBezTo>
                <a:cubicBezTo>
                  <a:pt x="15593" y="18553"/>
                  <a:pt x="15593" y="18486"/>
                  <a:pt x="15738" y="18486"/>
                </a:cubicBezTo>
                <a:cubicBezTo>
                  <a:pt x="15883" y="18486"/>
                  <a:pt x="15805" y="18386"/>
                  <a:pt x="15905" y="18286"/>
                </a:cubicBezTo>
                <a:cubicBezTo>
                  <a:pt x="16005" y="18186"/>
                  <a:pt x="15850" y="18219"/>
                  <a:pt x="15860" y="18108"/>
                </a:cubicBezTo>
                <a:cubicBezTo>
                  <a:pt x="15860" y="17963"/>
                  <a:pt x="16139" y="17974"/>
                  <a:pt x="16139" y="17830"/>
                </a:cubicBezTo>
                <a:cubicBezTo>
                  <a:pt x="16139" y="17685"/>
                  <a:pt x="15883" y="17685"/>
                  <a:pt x="15883" y="17541"/>
                </a:cubicBezTo>
                <a:cubicBezTo>
                  <a:pt x="15883" y="17396"/>
                  <a:pt x="16038" y="17396"/>
                  <a:pt x="16038" y="17252"/>
                </a:cubicBezTo>
                <a:cubicBezTo>
                  <a:pt x="16038" y="17107"/>
                  <a:pt x="16206" y="17107"/>
                  <a:pt x="16206" y="16962"/>
                </a:cubicBezTo>
                <a:cubicBezTo>
                  <a:pt x="16206" y="16817"/>
                  <a:pt x="16150" y="16817"/>
                  <a:pt x="16150" y="16673"/>
                </a:cubicBezTo>
                <a:cubicBezTo>
                  <a:pt x="16150" y="16528"/>
                  <a:pt x="15927" y="16528"/>
                  <a:pt x="15927" y="16384"/>
                </a:cubicBezTo>
                <a:cubicBezTo>
                  <a:pt x="15927" y="16239"/>
                  <a:pt x="16061" y="16239"/>
                  <a:pt x="16061" y="16095"/>
                </a:cubicBezTo>
                <a:cubicBezTo>
                  <a:pt x="16061" y="15950"/>
                  <a:pt x="16016" y="15950"/>
                  <a:pt x="16016" y="15806"/>
                </a:cubicBezTo>
                <a:cubicBezTo>
                  <a:pt x="16016" y="15661"/>
                  <a:pt x="16194" y="15661"/>
                  <a:pt x="16194" y="15517"/>
                </a:cubicBezTo>
                <a:cubicBezTo>
                  <a:pt x="16194" y="15372"/>
                  <a:pt x="16094" y="15372"/>
                  <a:pt x="16094" y="15227"/>
                </a:cubicBezTo>
                <a:cubicBezTo>
                  <a:pt x="16094" y="15082"/>
                  <a:pt x="15983" y="15082"/>
                  <a:pt x="15983" y="14938"/>
                </a:cubicBezTo>
                <a:cubicBezTo>
                  <a:pt x="15983" y="14793"/>
                  <a:pt x="16016" y="14793"/>
                  <a:pt x="16016" y="14649"/>
                </a:cubicBezTo>
                <a:cubicBezTo>
                  <a:pt x="16016" y="14504"/>
                  <a:pt x="16150" y="14504"/>
                  <a:pt x="16150" y="14360"/>
                </a:cubicBezTo>
                <a:cubicBezTo>
                  <a:pt x="16150" y="14215"/>
                  <a:pt x="16072" y="14215"/>
                  <a:pt x="16072" y="14071"/>
                </a:cubicBezTo>
                <a:cubicBezTo>
                  <a:pt x="16072" y="13926"/>
                  <a:pt x="15961" y="13926"/>
                  <a:pt x="15961" y="13782"/>
                </a:cubicBezTo>
                <a:cubicBezTo>
                  <a:pt x="15961" y="13637"/>
                  <a:pt x="16005" y="13637"/>
                  <a:pt x="16005" y="13492"/>
                </a:cubicBezTo>
                <a:cubicBezTo>
                  <a:pt x="16005" y="13347"/>
                  <a:pt x="15927" y="13347"/>
                  <a:pt x="15927" y="13203"/>
                </a:cubicBezTo>
                <a:cubicBezTo>
                  <a:pt x="15927" y="13058"/>
                  <a:pt x="16194" y="13058"/>
                  <a:pt x="16194" y="12914"/>
                </a:cubicBezTo>
                <a:cubicBezTo>
                  <a:pt x="16194" y="12769"/>
                  <a:pt x="15850" y="12769"/>
                  <a:pt x="15850" y="12625"/>
                </a:cubicBezTo>
                <a:cubicBezTo>
                  <a:pt x="15850" y="12480"/>
                  <a:pt x="15927" y="12480"/>
                  <a:pt x="15927" y="12336"/>
                </a:cubicBezTo>
                <a:cubicBezTo>
                  <a:pt x="15927" y="12191"/>
                  <a:pt x="16105" y="12191"/>
                  <a:pt x="16105" y="12046"/>
                </a:cubicBezTo>
                <a:cubicBezTo>
                  <a:pt x="16105" y="11901"/>
                  <a:pt x="15894" y="11901"/>
                  <a:pt x="15894" y="11757"/>
                </a:cubicBezTo>
                <a:cubicBezTo>
                  <a:pt x="15894" y="11612"/>
                  <a:pt x="15994" y="11612"/>
                  <a:pt x="15994" y="11468"/>
                </a:cubicBezTo>
                <a:cubicBezTo>
                  <a:pt x="15994" y="11323"/>
                  <a:pt x="16161" y="11323"/>
                  <a:pt x="16161" y="11179"/>
                </a:cubicBezTo>
                <a:cubicBezTo>
                  <a:pt x="16161" y="11034"/>
                  <a:pt x="16094" y="11034"/>
                  <a:pt x="16094" y="10890"/>
                </a:cubicBezTo>
                <a:cubicBezTo>
                  <a:pt x="16094" y="10745"/>
                  <a:pt x="15883" y="10745"/>
                  <a:pt x="15883" y="10589"/>
                </a:cubicBezTo>
                <a:cubicBezTo>
                  <a:pt x="15883" y="10445"/>
                  <a:pt x="15949" y="10445"/>
                  <a:pt x="15949" y="10300"/>
                </a:cubicBezTo>
                <a:cubicBezTo>
                  <a:pt x="15949" y="10156"/>
                  <a:pt x="16127" y="10156"/>
                  <a:pt x="16127" y="10011"/>
                </a:cubicBezTo>
                <a:cubicBezTo>
                  <a:pt x="16127" y="9867"/>
                  <a:pt x="16016" y="9867"/>
                  <a:pt x="16016" y="9721"/>
                </a:cubicBezTo>
                <a:lnTo>
                  <a:pt x="16016" y="9432"/>
                </a:lnTo>
                <a:cubicBezTo>
                  <a:pt x="16016" y="9288"/>
                  <a:pt x="15916" y="9288"/>
                  <a:pt x="15916" y="9143"/>
                </a:cubicBezTo>
                <a:cubicBezTo>
                  <a:pt x="15916" y="8999"/>
                  <a:pt x="15961" y="8999"/>
                  <a:pt x="15961" y="8854"/>
                </a:cubicBezTo>
                <a:cubicBezTo>
                  <a:pt x="15961" y="8710"/>
                  <a:pt x="15872" y="8710"/>
                  <a:pt x="15872" y="8565"/>
                </a:cubicBezTo>
                <a:cubicBezTo>
                  <a:pt x="15872" y="8421"/>
                  <a:pt x="16117" y="8421"/>
                  <a:pt x="16117" y="8276"/>
                </a:cubicBezTo>
                <a:cubicBezTo>
                  <a:pt x="16117" y="8131"/>
                  <a:pt x="16105" y="8131"/>
                  <a:pt x="16105" y="7986"/>
                </a:cubicBezTo>
                <a:cubicBezTo>
                  <a:pt x="16105" y="7842"/>
                  <a:pt x="16206" y="7842"/>
                  <a:pt x="16206" y="7697"/>
                </a:cubicBezTo>
                <a:cubicBezTo>
                  <a:pt x="16206" y="7553"/>
                  <a:pt x="15905" y="7553"/>
                  <a:pt x="15905" y="7408"/>
                </a:cubicBezTo>
                <a:cubicBezTo>
                  <a:pt x="15905" y="7264"/>
                  <a:pt x="16083" y="7264"/>
                  <a:pt x="16083" y="7119"/>
                </a:cubicBezTo>
                <a:cubicBezTo>
                  <a:pt x="16083" y="6975"/>
                  <a:pt x="16161" y="6975"/>
                  <a:pt x="16161" y="6830"/>
                </a:cubicBezTo>
                <a:cubicBezTo>
                  <a:pt x="16161" y="6686"/>
                  <a:pt x="16016" y="6686"/>
                  <a:pt x="16016" y="6541"/>
                </a:cubicBezTo>
                <a:cubicBezTo>
                  <a:pt x="16016" y="6396"/>
                  <a:pt x="16161" y="6396"/>
                  <a:pt x="16161" y="6251"/>
                </a:cubicBezTo>
                <a:cubicBezTo>
                  <a:pt x="16161" y="6107"/>
                  <a:pt x="16005" y="6107"/>
                  <a:pt x="16005" y="5962"/>
                </a:cubicBezTo>
                <a:cubicBezTo>
                  <a:pt x="16005" y="5818"/>
                  <a:pt x="15894" y="5818"/>
                  <a:pt x="15894" y="5673"/>
                </a:cubicBezTo>
                <a:cubicBezTo>
                  <a:pt x="15894" y="5529"/>
                  <a:pt x="16183" y="5529"/>
                  <a:pt x="16183" y="5384"/>
                </a:cubicBezTo>
                <a:lnTo>
                  <a:pt x="16183" y="5095"/>
                </a:lnTo>
                <a:cubicBezTo>
                  <a:pt x="16183" y="4951"/>
                  <a:pt x="15939" y="4951"/>
                  <a:pt x="15939" y="4805"/>
                </a:cubicBezTo>
                <a:cubicBezTo>
                  <a:pt x="15939" y="4661"/>
                  <a:pt x="16083" y="4661"/>
                  <a:pt x="16083" y="4516"/>
                </a:cubicBezTo>
                <a:cubicBezTo>
                  <a:pt x="16083" y="4372"/>
                  <a:pt x="15994" y="4372"/>
                  <a:pt x="15994" y="4227"/>
                </a:cubicBezTo>
                <a:cubicBezTo>
                  <a:pt x="15994" y="4083"/>
                  <a:pt x="16172" y="4083"/>
                  <a:pt x="16172" y="3938"/>
                </a:cubicBezTo>
                <a:cubicBezTo>
                  <a:pt x="16172" y="3794"/>
                  <a:pt x="16083" y="3794"/>
                  <a:pt x="16083" y="3649"/>
                </a:cubicBezTo>
                <a:cubicBezTo>
                  <a:pt x="16083" y="3515"/>
                  <a:pt x="16105" y="3515"/>
                  <a:pt x="16105" y="3371"/>
                </a:cubicBezTo>
                <a:cubicBezTo>
                  <a:pt x="16105" y="3226"/>
                  <a:pt x="16172" y="3226"/>
                  <a:pt x="16172" y="3082"/>
                </a:cubicBezTo>
                <a:cubicBezTo>
                  <a:pt x="16172" y="2937"/>
                  <a:pt x="15905" y="2937"/>
                  <a:pt x="15905" y="2793"/>
                </a:cubicBezTo>
                <a:cubicBezTo>
                  <a:pt x="15905" y="2648"/>
                  <a:pt x="16117" y="2648"/>
                  <a:pt x="16117" y="2504"/>
                </a:cubicBezTo>
                <a:cubicBezTo>
                  <a:pt x="16117" y="2359"/>
                  <a:pt x="16206" y="2359"/>
                  <a:pt x="16206" y="2214"/>
                </a:cubicBezTo>
                <a:cubicBezTo>
                  <a:pt x="16206" y="2069"/>
                  <a:pt x="15894" y="2069"/>
                  <a:pt x="15894" y="1925"/>
                </a:cubicBezTo>
                <a:cubicBezTo>
                  <a:pt x="15894" y="1780"/>
                  <a:pt x="16083" y="1780"/>
                  <a:pt x="16083" y="1636"/>
                </a:cubicBezTo>
                <a:cubicBezTo>
                  <a:pt x="16083" y="1491"/>
                  <a:pt x="16028" y="1491"/>
                  <a:pt x="16028" y="1347"/>
                </a:cubicBezTo>
                <a:cubicBezTo>
                  <a:pt x="16028" y="1202"/>
                  <a:pt x="16139" y="1202"/>
                  <a:pt x="16139" y="1058"/>
                </a:cubicBezTo>
                <a:cubicBezTo>
                  <a:pt x="16139" y="913"/>
                  <a:pt x="15983" y="913"/>
                  <a:pt x="15983" y="769"/>
                </a:cubicBezTo>
                <a:cubicBezTo>
                  <a:pt x="15983" y="624"/>
                  <a:pt x="16172" y="624"/>
                  <a:pt x="16172" y="479"/>
                </a:cubicBezTo>
                <a:cubicBezTo>
                  <a:pt x="16172" y="334"/>
                  <a:pt x="16250" y="168"/>
                  <a:pt x="16150" y="67"/>
                </a:cubicBezTo>
                <a:cubicBezTo>
                  <a:pt x="16115" y="37"/>
                  <a:pt x="16076" y="26"/>
                  <a:pt x="16035" y="26"/>
                </a:cubicBezTo>
                <a:cubicBezTo>
                  <a:pt x="15943" y="26"/>
                  <a:pt x="15838" y="79"/>
                  <a:pt x="15738" y="79"/>
                </a:cubicBezTo>
                <a:cubicBezTo>
                  <a:pt x="15593" y="79"/>
                  <a:pt x="15593" y="268"/>
                  <a:pt x="15449" y="268"/>
                </a:cubicBezTo>
                <a:cubicBezTo>
                  <a:pt x="15304" y="268"/>
                  <a:pt x="15304" y="346"/>
                  <a:pt x="15160" y="346"/>
                </a:cubicBezTo>
                <a:cubicBezTo>
                  <a:pt x="15015" y="346"/>
                  <a:pt x="15015" y="334"/>
                  <a:pt x="14871" y="334"/>
                </a:cubicBezTo>
                <a:cubicBezTo>
                  <a:pt x="14726" y="334"/>
                  <a:pt x="14726" y="235"/>
                  <a:pt x="14582" y="235"/>
                </a:cubicBezTo>
                <a:lnTo>
                  <a:pt x="14293" y="235"/>
                </a:lnTo>
                <a:cubicBezTo>
                  <a:pt x="14148" y="235"/>
                  <a:pt x="14148" y="279"/>
                  <a:pt x="14014" y="279"/>
                </a:cubicBezTo>
                <a:cubicBezTo>
                  <a:pt x="13870" y="279"/>
                  <a:pt x="13870" y="90"/>
                  <a:pt x="13725" y="90"/>
                </a:cubicBezTo>
                <a:cubicBezTo>
                  <a:pt x="13581" y="90"/>
                  <a:pt x="13581" y="301"/>
                  <a:pt x="13436" y="301"/>
                </a:cubicBezTo>
                <a:cubicBezTo>
                  <a:pt x="13292" y="301"/>
                  <a:pt x="13292" y="45"/>
                  <a:pt x="13147" y="45"/>
                </a:cubicBezTo>
                <a:cubicBezTo>
                  <a:pt x="13002" y="45"/>
                  <a:pt x="13002" y="324"/>
                  <a:pt x="12857" y="324"/>
                </a:cubicBezTo>
                <a:cubicBezTo>
                  <a:pt x="12713" y="324"/>
                  <a:pt x="12713" y="257"/>
                  <a:pt x="12568" y="257"/>
                </a:cubicBezTo>
                <a:cubicBezTo>
                  <a:pt x="12424" y="257"/>
                  <a:pt x="12424" y="346"/>
                  <a:pt x="12279" y="346"/>
                </a:cubicBezTo>
                <a:cubicBezTo>
                  <a:pt x="12135" y="346"/>
                  <a:pt x="12135" y="112"/>
                  <a:pt x="11990" y="112"/>
                </a:cubicBezTo>
                <a:cubicBezTo>
                  <a:pt x="11846" y="112"/>
                  <a:pt x="11846" y="35"/>
                  <a:pt x="11701" y="35"/>
                </a:cubicBezTo>
                <a:cubicBezTo>
                  <a:pt x="11557" y="35"/>
                  <a:pt x="11557" y="57"/>
                  <a:pt x="11411" y="57"/>
                </a:cubicBezTo>
                <a:cubicBezTo>
                  <a:pt x="11267" y="57"/>
                  <a:pt x="11267" y="79"/>
                  <a:pt x="11122" y="79"/>
                </a:cubicBezTo>
                <a:cubicBezTo>
                  <a:pt x="10978" y="79"/>
                  <a:pt x="10978" y="290"/>
                  <a:pt x="10833" y="290"/>
                </a:cubicBezTo>
                <a:cubicBezTo>
                  <a:pt x="10689" y="290"/>
                  <a:pt x="10689" y="1"/>
                  <a:pt x="10544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FFFF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3" name="TextBox 882">
            <a:extLst>
              <a:ext uri="{FF2B5EF4-FFF2-40B4-BE49-F238E27FC236}">
                <a16:creationId xmlns:a16="http://schemas.microsoft.com/office/drawing/2014/main" id="{69AB1267-A566-4015-AA3A-D945680F200C}"/>
              </a:ext>
            </a:extLst>
          </p:cNvPr>
          <p:cNvSpPr txBox="1"/>
          <p:nvPr/>
        </p:nvSpPr>
        <p:spPr>
          <a:xfrm>
            <a:off x="3252039" y="1829752"/>
            <a:ext cx="2752361" cy="1976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203835" lvl="0" indent="0" algn="just" defTabSz="914400" rtl="0" eaLnBrk="1" fontAlgn="auto" latinLnBrk="0" hangingPunct="1">
              <a:lnSpc>
                <a:spcPct val="115000"/>
              </a:lnSpc>
              <a:spcBef>
                <a:spcPts val="23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>
                <a:tab pos="419100" algn="l"/>
                <a:tab pos="419735" algn="l"/>
              </a:tabLst>
              <a:defRPr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ôn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nội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dung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đã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chủ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đề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7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trình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bày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biểu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diễn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dụng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–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Sáng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tạo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41" name="Google Shape;400;p38">
            <a:extLst>
              <a:ext uri="{FF2B5EF4-FFF2-40B4-BE49-F238E27FC236}">
                <a16:creationId xmlns:a16="http://schemas.microsoft.com/office/drawing/2014/main" id="{51FE0605-188F-4F29-A55A-EE2015060D14}"/>
              </a:ext>
            </a:extLst>
          </p:cNvPr>
          <p:cNvSpPr txBox="1">
            <a:spLocks/>
          </p:cNvSpPr>
          <p:nvPr/>
        </p:nvSpPr>
        <p:spPr>
          <a:xfrm rot="21599640">
            <a:off x="2328147" y="337349"/>
            <a:ext cx="4924419" cy="6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100"/>
              <a:buNone/>
              <a:defRPr sz="54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Sue Ellen Francisco"/>
                <a:cs typeface="Sue Ellen Francisco"/>
                <a:sym typeface="Sue Ellen Francisco"/>
              </a:defRPr>
            </a:lvl1pPr>
            <a:lvl2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4000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MỚI</a:t>
            </a:r>
            <a:endParaRPr kumimoji="0" lang="en-US" sz="4000" b="0" i="0" u="none" strike="noStrike" kern="0" cap="none" spc="50" normalizeH="0" baseline="0" noProof="0" dirty="0">
              <a:ln w="0">
                <a:solidFill>
                  <a:srgbClr val="FF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Sue Ellen Francisco"/>
            </a:endParaRPr>
          </a:p>
        </p:txBody>
      </p:sp>
      <p:grpSp>
        <p:nvGrpSpPr>
          <p:cNvPr id="842" name="Google Shape;3640;p94">
            <a:extLst>
              <a:ext uri="{FF2B5EF4-FFF2-40B4-BE49-F238E27FC236}">
                <a16:creationId xmlns:a16="http://schemas.microsoft.com/office/drawing/2014/main" id="{03E28BFA-ADC7-E748-81FE-08D503BDB3D6}"/>
              </a:ext>
            </a:extLst>
          </p:cNvPr>
          <p:cNvGrpSpPr/>
          <p:nvPr/>
        </p:nvGrpSpPr>
        <p:grpSpPr>
          <a:xfrm>
            <a:off x="3660977" y="1232237"/>
            <a:ext cx="1822046" cy="575626"/>
            <a:chOff x="2700100" y="4201800"/>
            <a:chExt cx="1951425" cy="616500"/>
          </a:xfrm>
        </p:grpSpPr>
        <p:sp>
          <p:nvSpPr>
            <p:cNvPr id="843" name="Google Shape;3641;p94">
              <a:extLst>
                <a:ext uri="{FF2B5EF4-FFF2-40B4-BE49-F238E27FC236}">
                  <a16:creationId xmlns:a16="http://schemas.microsoft.com/office/drawing/2014/main" id="{6CC437E1-311D-A64B-A5EC-B4C3E1FD6883}"/>
                </a:ext>
              </a:extLst>
            </p:cNvPr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3642;p94">
              <a:extLst>
                <a:ext uri="{FF2B5EF4-FFF2-40B4-BE49-F238E27FC236}">
                  <a16:creationId xmlns:a16="http://schemas.microsoft.com/office/drawing/2014/main" id="{5856FBAD-9E20-F44F-9258-C8CE85854273}"/>
                </a:ext>
              </a:extLst>
            </p:cNvPr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3643;p94">
              <a:extLst>
                <a:ext uri="{FF2B5EF4-FFF2-40B4-BE49-F238E27FC236}">
                  <a16:creationId xmlns:a16="http://schemas.microsoft.com/office/drawing/2014/main" id="{4C4C657E-B7EB-1F4C-AF74-49E0D9E8DB1D}"/>
                </a:ext>
              </a:extLst>
            </p:cNvPr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3644;p94">
              <a:extLst>
                <a:ext uri="{FF2B5EF4-FFF2-40B4-BE49-F238E27FC236}">
                  <a16:creationId xmlns:a16="http://schemas.microsoft.com/office/drawing/2014/main" id="{6F0C7636-34B9-4D4F-A1D6-920687029567}"/>
                </a:ext>
              </a:extLst>
            </p:cNvPr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3645;p94">
              <a:extLst>
                <a:ext uri="{FF2B5EF4-FFF2-40B4-BE49-F238E27FC236}">
                  <a16:creationId xmlns:a16="http://schemas.microsoft.com/office/drawing/2014/main" id="{F65189DC-7CE8-724D-A0F3-7DA4F6F75C5D}"/>
                </a:ext>
              </a:extLst>
            </p:cNvPr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3646;p94">
              <a:extLst>
                <a:ext uri="{FF2B5EF4-FFF2-40B4-BE49-F238E27FC236}">
                  <a16:creationId xmlns:a16="http://schemas.microsoft.com/office/drawing/2014/main" id="{7ECA5669-0F26-9043-AF49-F2EBF5AF08C8}"/>
                </a:ext>
              </a:extLst>
            </p:cNvPr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3647;p94">
              <a:extLst>
                <a:ext uri="{FF2B5EF4-FFF2-40B4-BE49-F238E27FC236}">
                  <a16:creationId xmlns:a16="http://schemas.microsoft.com/office/drawing/2014/main" id="{77BF8C9F-2F5F-6A47-9C54-643633E4095A}"/>
                </a:ext>
              </a:extLst>
            </p:cNvPr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3648;p94">
              <a:extLst>
                <a:ext uri="{FF2B5EF4-FFF2-40B4-BE49-F238E27FC236}">
                  <a16:creationId xmlns:a16="http://schemas.microsoft.com/office/drawing/2014/main" id="{89D549DB-4E00-B14B-97F6-5072A8C758F2}"/>
                </a:ext>
              </a:extLst>
            </p:cNvPr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3649;p94">
              <a:extLst>
                <a:ext uri="{FF2B5EF4-FFF2-40B4-BE49-F238E27FC236}">
                  <a16:creationId xmlns:a16="http://schemas.microsoft.com/office/drawing/2014/main" id="{3A746979-AA1F-D448-AA82-89D4F444052C}"/>
                </a:ext>
              </a:extLst>
            </p:cNvPr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3650;p94">
              <a:extLst>
                <a:ext uri="{FF2B5EF4-FFF2-40B4-BE49-F238E27FC236}">
                  <a16:creationId xmlns:a16="http://schemas.microsoft.com/office/drawing/2014/main" id="{73A33067-8AEA-7248-BB7E-F1B9F0770BD3}"/>
                </a:ext>
              </a:extLst>
            </p:cNvPr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3651;p94">
              <a:extLst>
                <a:ext uri="{FF2B5EF4-FFF2-40B4-BE49-F238E27FC236}">
                  <a16:creationId xmlns:a16="http://schemas.microsoft.com/office/drawing/2014/main" id="{32ED24B6-936E-9747-BF5D-46583DA86D7D}"/>
                </a:ext>
              </a:extLst>
            </p:cNvPr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3652;p94">
              <a:extLst>
                <a:ext uri="{FF2B5EF4-FFF2-40B4-BE49-F238E27FC236}">
                  <a16:creationId xmlns:a16="http://schemas.microsoft.com/office/drawing/2014/main" id="{9C55C524-2B41-E44A-9154-03D7EA2DDE51}"/>
                </a:ext>
              </a:extLst>
            </p:cNvPr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3653;p94">
              <a:extLst>
                <a:ext uri="{FF2B5EF4-FFF2-40B4-BE49-F238E27FC236}">
                  <a16:creationId xmlns:a16="http://schemas.microsoft.com/office/drawing/2014/main" id="{470CB7EC-9343-474A-8541-951ECBC0E5BC}"/>
                </a:ext>
              </a:extLst>
            </p:cNvPr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3654;p94">
              <a:extLst>
                <a:ext uri="{FF2B5EF4-FFF2-40B4-BE49-F238E27FC236}">
                  <a16:creationId xmlns:a16="http://schemas.microsoft.com/office/drawing/2014/main" id="{50ECB1D4-E0E6-1644-8507-A8E40926D511}"/>
                </a:ext>
              </a:extLst>
            </p:cNvPr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3655;p94">
              <a:extLst>
                <a:ext uri="{FF2B5EF4-FFF2-40B4-BE49-F238E27FC236}">
                  <a16:creationId xmlns:a16="http://schemas.microsoft.com/office/drawing/2014/main" id="{13514B9A-9F28-9441-8548-57582B74EDBD}"/>
                </a:ext>
              </a:extLst>
            </p:cNvPr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3656;p94">
              <a:extLst>
                <a:ext uri="{FF2B5EF4-FFF2-40B4-BE49-F238E27FC236}">
                  <a16:creationId xmlns:a16="http://schemas.microsoft.com/office/drawing/2014/main" id="{E139C35D-4669-E145-80D0-764D10550856}"/>
                </a:ext>
              </a:extLst>
            </p:cNvPr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3657;p94">
              <a:extLst>
                <a:ext uri="{FF2B5EF4-FFF2-40B4-BE49-F238E27FC236}">
                  <a16:creationId xmlns:a16="http://schemas.microsoft.com/office/drawing/2014/main" id="{9E26AC68-6E37-1C4B-A668-DC4DD6B4B59E}"/>
                </a:ext>
              </a:extLst>
            </p:cNvPr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3658;p94">
              <a:extLst>
                <a:ext uri="{FF2B5EF4-FFF2-40B4-BE49-F238E27FC236}">
                  <a16:creationId xmlns:a16="http://schemas.microsoft.com/office/drawing/2014/main" id="{0CF11471-7C11-3249-B53B-9F0D3040A902}"/>
                </a:ext>
              </a:extLst>
            </p:cNvPr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3659;p94">
              <a:extLst>
                <a:ext uri="{FF2B5EF4-FFF2-40B4-BE49-F238E27FC236}">
                  <a16:creationId xmlns:a16="http://schemas.microsoft.com/office/drawing/2014/main" id="{C3AC7A63-3045-4E48-AE65-6B36A9C69BA8}"/>
                </a:ext>
              </a:extLst>
            </p:cNvPr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3660;p94">
              <a:extLst>
                <a:ext uri="{FF2B5EF4-FFF2-40B4-BE49-F238E27FC236}">
                  <a16:creationId xmlns:a16="http://schemas.microsoft.com/office/drawing/2014/main" id="{9FF0E7F1-AE96-064F-9A95-4AF65C6822F2}"/>
                </a:ext>
              </a:extLst>
            </p:cNvPr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3661;p94">
              <a:extLst>
                <a:ext uri="{FF2B5EF4-FFF2-40B4-BE49-F238E27FC236}">
                  <a16:creationId xmlns:a16="http://schemas.microsoft.com/office/drawing/2014/main" id="{AB450006-AC8D-A943-8BA5-9AAC457A3688}"/>
                </a:ext>
              </a:extLst>
            </p:cNvPr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3662;p94">
              <a:extLst>
                <a:ext uri="{FF2B5EF4-FFF2-40B4-BE49-F238E27FC236}">
                  <a16:creationId xmlns:a16="http://schemas.microsoft.com/office/drawing/2014/main" id="{97A528E9-18F8-4E44-BF2F-80C255B6F16D}"/>
                </a:ext>
              </a:extLst>
            </p:cNvPr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3663;p94">
              <a:extLst>
                <a:ext uri="{FF2B5EF4-FFF2-40B4-BE49-F238E27FC236}">
                  <a16:creationId xmlns:a16="http://schemas.microsoft.com/office/drawing/2014/main" id="{E64FE0A8-A791-AF41-94D1-999BC903405D}"/>
                </a:ext>
              </a:extLst>
            </p:cNvPr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3664;p94">
              <a:extLst>
                <a:ext uri="{FF2B5EF4-FFF2-40B4-BE49-F238E27FC236}">
                  <a16:creationId xmlns:a16="http://schemas.microsoft.com/office/drawing/2014/main" id="{F47A0189-1D21-3B4D-AA6C-C3CE5A4C1206}"/>
                </a:ext>
              </a:extLst>
            </p:cNvPr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3665;p94">
              <a:extLst>
                <a:ext uri="{FF2B5EF4-FFF2-40B4-BE49-F238E27FC236}">
                  <a16:creationId xmlns:a16="http://schemas.microsoft.com/office/drawing/2014/main" id="{30FD5C5C-4947-9243-9E76-882C6C7CF0EB}"/>
                </a:ext>
              </a:extLst>
            </p:cNvPr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3666;p94">
              <a:extLst>
                <a:ext uri="{FF2B5EF4-FFF2-40B4-BE49-F238E27FC236}">
                  <a16:creationId xmlns:a16="http://schemas.microsoft.com/office/drawing/2014/main" id="{EDB2C491-869D-B943-94B4-4014E6EC483B}"/>
                </a:ext>
              </a:extLst>
            </p:cNvPr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3667;p94">
              <a:extLst>
                <a:ext uri="{FF2B5EF4-FFF2-40B4-BE49-F238E27FC236}">
                  <a16:creationId xmlns:a16="http://schemas.microsoft.com/office/drawing/2014/main" id="{85EF4EDA-471B-6848-8E4D-0B80DC4621B6}"/>
                </a:ext>
              </a:extLst>
            </p:cNvPr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3668;p94">
              <a:extLst>
                <a:ext uri="{FF2B5EF4-FFF2-40B4-BE49-F238E27FC236}">
                  <a16:creationId xmlns:a16="http://schemas.microsoft.com/office/drawing/2014/main" id="{03B0B5BB-573A-204E-994B-BE475A5B5FB5}"/>
                </a:ext>
              </a:extLst>
            </p:cNvPr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3669;p94">
              <a:extLst>
                <a:ext uri="{FF2B5EF4-FFF2-40B4-BE49-F238E27FC236}">
                  <a16:creationId xmlns:a16="http://schemas.microsoft.com/office/drawing/2014/main" id="{93502ACE-06D0-E140-A82A-CA2F11F37DF7}"/>
                </a:ext>
              </a:extLst>
            </p:cNvPr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3670;p94">
              <a:extLst>
                <a:ext uri="{FF2B5EF4-FFF2-40B4-BE49-F238E27FC236}">
                  <a16:creationId xmlns:a16="http://schemas.microsoft.com/office/drawing/2014/main" id="{1F97DFAB-D26F-9641-9DE2-03E700C657B8}"/>
                </a:ext>
              </a:extLst>
            </p:cNvPr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3671;p94">
              <a:extLst>
                <a:ext uri="{FF2B5EF4-FFF2-40B4-BE49-F238E27FC236}">
                  <a16:creationId xmlns:a16="http://schemas.microsoft.com/office/drawing/2014/main" id="{61A7BFFE-AC10-3E4B-A86E-1BEB3E06BB68}"/>
                </a:ext>
              </a:extLst>
            </p:cNvPr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3672;p94">
              <a:extLst>
                <a:ext uri="{FF2B5EF4-FFF2-40B4-BE49-F238E27FC236}">
                  <a16:creationId xmlns:a16="http://schemas.microsoft.com/office/drawing/2014/main" id="{272D8A13-AF74-5C4A-BC3C-FA04C53EE016}"/>
                </a:ext>
              </a:extLst>
            </p:cNvPr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3673;p94">
              <a:extLst>
                <a:ext uri="{FF2B5EF4-FFF2-40B4-BE49-F238E27FC236}">
                  <a16:creationId xmlns:a16="http://schemas.microsoft.com/office/drawing/2014/main" id="{F4516C68-EF9E-3C4B-AB14-0CFA5F7EADFA}"/>
                </a:ext>
              </a:extLst>
            </p:cNvPr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3674;p94">
              <a:extLst>
                <a:ext uri="{FF2B5EF4-FFF2-40B4-BE49-F238E27FC236}">
                  <a16:creationId xmlns:a16="http://schemas.microsoft.com/office/drawing/2014/main" id="{2EE056B6-3CF0-FE43-8081-9326C93E4314}"/>
                </a:ext>
              </a:extLst>
            </p:cNvPr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3675;p94">
              <a:extLst>
                <a:ext uri="{FF2B5EF4-FFF2-40B4-BE49-F238E27FC236}">
                  <a16:creationId xmlns:a16="http://schemas.microsoft.com/office/drawing/2014/main" id="{CAF0B1D7-FE97-184F-ACB4-94FD2653BEB0}"/>
                </a:ext>
              </a:extLst>
            </p:cNvPr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3676;p94">
              <a:extLst>
                <a:ext uri="{FF2B5EF4-FFF2-40B4-BE49-F238E27FC236}">
                  <a16:creationId xmlns:a16="http://schemas.microsoft.com/office/drawing/2014/main" id="{920A141B-EFDC-9B40-BCDA-CEEA499E9099}"/>
                </a:ext>
              </a:extLst>
            </p:cNvPr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3677;p94">
              <a:extLst>
                <a:ext uri="{FF2B5EF4-FFF2-40B4-BE49-F238E27FC236}">
                  <a16:creationId xmlns:a16="http://schemas.microsoft.com/office/drawing/2014/main" id="{42BEA12B-5914-CC4E-9160-4A6068533D44}"/>
                </a:ext>
              </a:extLst>
            </p:cNvPr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3678;p94">
              <a:extLst>
                <a:ext uri="{FF2B5EF4-FFF2-40B4-BE49-F238E27FC236}">
                  <a16:creationId xmlns:a16="http://schemas.microsoft.com/office/drawing/2014/main" id="{6FB1A3D6-1A77-454F-B186-9C73B30B5875}"/>
                </a:ext>
              </a:extLst>
            </p:cNvPr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3679;p94">
              <a:extLst>
                <a:ext uri="{FF2B5EF4-FFF2-40B4-BE49-F238E27FC236}">
                  <a16:creationId xmlns:a16="http://schemas.microsoft.com/office/drawing/2014/main" id="{BAC03335-C043-1349-A9D4-0A7ACECA2DBF}"/>
                </a:ext>
              </a:extLst>
            </p:cNvPr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3680;p94">
              <a:extLst>
                <a:ext uri="{FF2B5EF4-FFF2-40B4-BE49-F238E27FC236}">
                  <a16:creationId xmlns:a16="http://schemas.microsoft.com/office/drawing/2014/main" id="{723AB24B-0DBF-6A46-BA84-635A47DF1967}"/>
                </a:ext>
              </a:extLst>
            </p:cNvPr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3681;p94">
              <a:extLst>
                <a:ext uri="{FF2B5EF4-FFF2-40B4-BE49-F238E27FC236}">
                  <a16:creationId xmlns:a16="http://schemas.microsoft.com/office/drawing/2014/main" id="{46A462EE-E20D-2D4E-9684-994FB4A60AED}"/>
                </a:ext>
              </a:extLst>
            </p:cNvPr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3682;p94">
              <a:extLst>
                <a:ext uri="{FF2B5EF4-FFF2-40B4-BE49-F238E27FC236}">
                  <a16:creationId xmlns:a16="http://schemas.microsoft.com/office/drawing/2014/main" id="{C7007DB0-D996-D241-9B01-E07B8E44CF1E}"/>
                </a:ext>
              </a:extLst>
            </p:cNvPr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3683;p94">
              <a:extLst>
                <a:ext uri="{FF2B5EF4-FFF2-40B4-BE49-F238E27FC236}">
                  <a16:creationId xmlns:a16="http://schemas.microsoft.com/office/drawing/2014/main" id="{C0D45D17-FAD6-F748-9179-4F10ED287DFD}"/>
                </a:ext>
              </a:extLst>
            </p:cNvPr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3684;p94">
              <a:extLst>
                <a:ext uri="{FF2B5EF4-FFF2-40B4-BE49-F238E27FC236}">
                  <a16:creationId xmlns:a16="http://schemas.microsoft.com/office/drawing/2014/main" id="{E96ECC97-BD35-B34B-BE03-8E7C04D7F687}"/>
                </a:ext>
              </a:extLst>
            </p:cNvPr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3685;p94">
              <a:extLst>
                <a:ext uri="{FF2B5EF4-FFF2-40B4-BE49-F238E27FC236}">
                  <a16:creationId xmlns:a16="http://schemas.microsoft.com/office/drawing/2014/main" id="{1A501307-90F2-6344-ACCF-E0C1E7A8474F}"/>
                </a:ext>
              </a:extLst>
            </p:cNvPr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3686;p94">
              <a:extLst>
                <a:ext uri="{FF2B5EF4-FFF2-40B4-BE49-F238E27FC236}">
                  <a16:creationId xmlns:a16="http://schemas.microsoft.com/office/drawing/2014/main" id="{19CAADCF-3250-D74C-B58E-D433D0C8EBB9}"/>
                </a:ext>
              </a:extLst>
            </p:cNvPr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3687;p94">
              <a:extLst>
                <a:ext uri="{FF2B5EF4-FFF2-40B4-BE49-F238E27FC236}">
                  <a16:creationId xmlns:a16="http://schemas.microsoft.com/office/drawing/2014/main" id="{95F4EBF2-B2C7-0A45-A173-2E6F4D559696}"/>
                </a:ext>
              </a:extLst>
            </p:cNvPr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3688;p94">
              <a:extLst>
                <a:ext uri="{FF2B5EF4-FFF2-40B4-BE49-F238E27FC236}">
                  <a16:creationId xmlns:a16="http://schemas.microsoft.com/office/drawing/2014/main" id="{1B3CC605-5D4D-4B45-AC3E-2680F96B521A}"/>
                </a:ext>
              </a:extLst>
            </p:cNvPr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3689;p94">
              <a:extLst>
                <a:ext uri="{FF2B5EF4-FFF2-40B4-BE49-F238E27FC236}">
                  <a16:creationId xmlns:a16="http://schemas.microsoft.com/office/drawing/2014/main" id="{E309AFB5-25A6-EF4E-9BEF-15092A50ECDD}"/>
                </a:ext>
              </a:extLst>
            </p:cNvPr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3690;p94">
              <a:extLst>
                <a:ext uri="{FF2B5EF4-FFF2-40B4-BE49-F238E27FC236}">
                  <a16:creationId xmlns:a16="http://schemas.microsoft.com/office/drawing/2014/main" id="{C6E16BE0-DE0E-924D-AF29-53D018FD6A0E}"/>
                </a:ext>
              </a:extLst>
            </p:cNvPr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3691;p94">
              <a:extLst>
                <a:ext uri="{FF2B5EF4-FFF2-40B4-BE49-F238E27FC236}">
                  <a16:creationId xmlns:a16="http://schemas.microsoft.com/office/drawing/2014/main" id="{56437031-C27A-B946-9031-28DB79620B0B}"/>
                </a:ext>
              </a:extLst>
            </p:cNvPr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3692;p94">
              <a:extLst>
                <a:ext uri="{FF2B5EF4-FFF2-40B4-BE49-F238E27FC236}">
                  <a16:creationId xmlns:a16="http://schemas.microsoft.com/office/drawing/2014/main" id="{F1ADFD77-6298-8648-9D65-F0E67EB5D049}"/>
                </a:ext>
              </a:extLst>
            </p:cNvPr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3693;p94">
              <a:extLst>
                <a:ext uri="{FF2B5EF4-FFF2-40B4-BE49-F238E27FC236}">
                  <a16:creationId xmlns:a16="http://schemas.microsoft.com/office/drawing/2014/main" id="{B2BF5092-AAF8-6940-91C5-F03496C0F2F1}"/>
                </a:ext>
              </a:extLst>
            </p:cNvPr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3694;p94">
              <a:extLst>
                <a:ext uri="{FF2B5EF4-FFF2-40B4-BE49-F238E27FC236}">
                  <a16:creationId xmlns:a16="http://schemas.microsoft.com/office/drawing/2014/main" id="{665AF6C9-5B36-CB41-8285-225950ADA0A9}"/>
                </a:ext>
              </a:extLst>
            </p:cNvPr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3695;p94">
              <a:extLst>
                <a:ext uri="{FF2B5EF4-FFF2-40B4-BE49-F238E27FC236}">
                  <a16:creationId xmlns:a16="http://schemas.microsoft.com/office/drawing/2014/main" id="{08A01FCA-EEEF-2E44-B1CE-18BC09FEAB46}"/>
                </a:ext>
              </a:extLst>
            </p:cNvPr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Google Shape;2919;p111">
            <a:extLst>
              <a:ext uri="{FF2B5EF4-FFF2-40B4-BE49-F238E27FC236}">
                <a16:creationId xmlns:a16="http://schemas.microsoft.com/office/drawing/2014/main" id="{50609F5A-FFF4-E86E-47A4-EA6391F68A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4006" y="-532730"/>
            <a:ext cx="2162955" cy="185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17;p64">
            <a:extLst>
              <a:ext uri="{FF2B5EF4-FFF2-40B4-BE49-F238E27FC236}">
                <a16:creationId xmlns:a16="http://schemas.microsoft.com/office/drawing/2014/main" id="{A116E540-D60A-6E7D-301E-5EFB440192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910329">
            <a:off x="-723762" y="3539979"/>
            <a:ext cx="1864251" cy="215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62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1"/>
          <p:cNvSpPr/>
          <p:nvPr/>
        </p:nvSpPr>
        <p:spPr>
          <a:xfrm>
            <a:off x="4810891" y="1857388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51"/>
          <p:cNvSpPr/>
          <p:nvPr/>
        </p:nvSpPr>
        <p:spPr>
          <a:xfrm>
            <a:off x="4874119" y="3280763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51"/>
          <p:cNvSpPr/>
          <p:nvPr/>
        </p:nvSpPr>
        <p:spPr>
          <a:xfrm>
            <a:off x="843523" y="1857388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1"/>
          <p:cNvSpPr/>
          <p:nvPr/>
        </p:nvSpPr>
        <p:spPr>
          <a:xfrm>
            <a:off x="843523" y="3280763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1"/>
          <p:cNvSpPr txBox="1">
            <a:spLocks noGrp="1"/>
          </p:cNvSpPr>
          <p:nvPr>
            <p:ph type="subTitle" idx="1"/>
          </p:nvPr>
        </p:nvSpPr>
        <p:spPr>
          <a:xfrm>
            <a:off x="1775733" y="2246262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 err="1"/>
              <a:t>Hát</a:t>
            </a:r>
            <a:r>
              <a:rPr lang="en" i="0" dirty="0"/>
              <a:t>: </a:t>
            </a:r>
            <a:r>
              <a:rPr lang="en" i="0" dirty="0" err="1"/>
              <a:t>Bài</a:t>
            </a:r>
            <a:r>
              <a:rPr lang="en" i="0" dirty="0"/>
              <a:t> </a:t>
            </a:r>
            <a:r>
              <a:rPr lang="en" i="0" dirty="0" err="1"/>
              <a:t>hát</a:t>
            </a:r>
            <a:r>
              <a:rPr lang="en" i="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Soi </a:t>
            </a:r>
            <a:r>
              <a:rPr lang="en" dirty="0" err="1"/>
              <a:t>bóng</a:t>
            </a:r>
            <a:r>
              <a:rPr lang="en" dirty="0"/>
              <a:t> </a:t>
            </a:r>
            <a:r>
              <a:rPr lang="en" dirty="0" err="1"/>
              <a:t>bên</a:t>
            </a:r>
            <a:r>
              <a:rPr lang="en" dirty="0"/>
              <a:t> </a:t>
            </a:r>
            <a:r>
              <a:rPr lang="en" dirty="0" err="1"/>
              <a:t>hồ</a:t>
            </a:r>
            <a:endParaRPr dirty="0"/>
          </a:p>
        </p:txBody>
      </p:sp>
      <p:sp>
        <p:nvSpPr>
          <p:cNvPr id="558" name="Google Shape;558;p51"/>
          <p:cNvSpPr txBox="1">
            <a:spLocks noGrp="1"/>
          </p:cNvSpPr>
          <p:nvPr>
            <p:ph type="title" idx="15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7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9" name="Google Shape;559;p51"/>
          <p:cNvSpPr txBox="1">
            <a:spLocks noGrp="1"/>
          </p:cNvSpPr>
          <p:nvPr>
            <p:ph type="title"/>
          </p:nvPr>
        </p:nvSpPr>
        <p:spPr>
          <a:xfrm>
            <a:off x="972489" y="2088088"/>
            <a:ext cx="623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28</a:t>
            </a:r>
            <a:endParaRPr b="1" dirty="0"/>
          </a:p>
        </p:txBody>
      </p:sp>
      <p:sp>
        <p:nvSpPr>
          <p:cNvPr id="561" name="Google Shape;561;p51"/>
          <p:cNvSpPr txBox="1">
            <a:spLocks noGrp="1"/>
          </p:cNvSpPr>
          <p:nvPr>
            <p:ph type="title" idx="3"/>
          </p:nvPr>
        </p:nvSpPr>
        <p:spPr>
          <a:xfrm>
            <a:off x="4939864" y="2088088"/>
            <a:ext cx="623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29</a:t>
            </a:r>
            <a:endParaRPr b="1" dirty="0"/>
          </a:p>
        </p:txBody>
      </p:sp>
      <p:sp>
        <p:nvSpPr>
          <p:cNvPr id="563" name="Google Shape;563;p51"/>
          <p:cNvSpPr txBox="1">
            <a:spLocks noGrp="1"/>
          </p:cNvSpPr>
          <p:nvPr>
            <p:ph type="title" idx="4"/>
          </p:nvPr>
        </p:nvSpPr>
        <p:spPr>
          <a:xfrm>
            <a:off x="972488" y="3514913"/>
            <a:ext cx="6231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30</a:t>
            </a:r>
            <a:endParaRPr b="1" dirty="0"/>
          </a:p>
        </p:txBody>
      </p:sp>
      <p:sp>
        <p:nvSpPr>
          <p:cNvPr id="564" name="Google Shape;564;p51"/>
          <p:cNvSpPr txBox="1">
            <a:spLocks noGrp="1"/>
          </p:cNvSpPr>
          <p:nvPr>
            <p:ph type="title" idx="5"/>
          </p:nvPr>
        </p:nvSpPr>
        <p:spPr>
          <a:xfrm>
            <a:off x="4990115" y="3527991"/>
            <a:ext cx="6231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31</a:t>
            </a:r>
            <a:endParaRPr b="1" dirty="0"/>
          </a:p>
        </p:txBody>
      </p:sp>
      <p:sp>
        <p:nvSpPr>
          <p:cNvPr id="565" name="Google Shape;565;p51"/>
          <p:cNvSpPr txBox="1">
            <a:spLocks noGrp="1"/>
          </p:cNvSpPr>
          <p:nvPr>
            <p:ph type="subTitle" idx="6"/>
          </p:nvPr>
        </p:nvSpPr>
        <p:spPr>
          <a:xfrm>
            <a:off x="5727746" y="2390980"/>
            <a:ext cx="3395609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 err="1"/>
              <a:t>Thường</a:t>
            </a:r>
            <a:r>
              <a:rPr lang="en" i="0" dirty="0"/>
              <a:t> </a:t>
            </a:r>
            <a:r>
              <a:rPr lang="en" i="0" dirty="0" err="1"/>
              <a:t>thức</a:t>
            </a:r>
            <a:r>
              <a:rPr lang="en" i="0" dirty="0"/>
              <a:t> </a:t>
            </a:r>
            <a:r>
              <a:rPr lang="en" i="0" dirty="0" err="1"/>
              <a:t>âm</a:t>
            </a:r>
            <a:r>
              <a:rPr lang="en" i="0" dirty="0"/>
              <a:t> </a:t>
            </a:r>
            <a:r>
              <a:rPr lang="en" i="0" dirty="0" err="1"/>
              <a:t>nhạc</a:t>
            </a:r>
            <a:r>
              <a:rPr lang="en" i="0" dirty="0"/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r>
              <a:rPr lang="en" dirty="0" err="1"/>
              <a:t>Đàn</a:t>
            </a:r>
            <a:r>
              <a:rPr lang="en" dirty="0"/>
              <a:t> </a:t>
            </a:r>
            <a:r>
              <a:rPr lang="en" dirty="0" err="1"/>
              <a:t>nguyệt</a:t>
            </a:r>
            <a:r>
              <a:rPr lang="en" dirty="0"/>
              <a:t> </a:t>
            </a:r>
            <a:r>
              <a:rPr lang="en" dirty="0" err="1"/>
              <a:t>và</a:t>
            </a:r>
            <a:r>
              <a:rPr lang="en" dirty="0"/>
              <a:t> </a:t>
            </a:r>
            <a:r>
              <a:rPr lang="en" dirty="0" err="1"/>
              <a:t>đàn</a:t>
            </a:r>
            <a:r>
              <a:rPr lang="en" dirty="0"/>
              <a:t> </a:t>
            </a:r>
            <a:r>
              <a:rPr lang="en" dirty="0" err="1"/>
              <a:t>tính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 err="1"/>
              <a:t>Ôn</a:t>
            </a:r>
            <a:r>
              <a:rPr lang="en" i="0" dirty="0"/>
              <a:t> </a:t>
            </a:r>
            <a:r>
              <a:rPr lang="en" i="0" dirty="0" err="1"/>
              <a:t>bài</a:t>
            </a:r>
            <a:r>
              <a:rPr lang="en" i="0" dirty="0"/>
              <a:t> </a:t>
            </a:r>
            <a:r>
              <a:rPr lang="en" i="0" dirty="0" err="1"/>
              <a:t>hát</a:t>
            </a:r>
            <a:r>
              <a:rPr lang="en" i="0" dirty="0"/>
              <a:t>: </a:t>
            </a:r>
            <a:r>
              <a:rPr lang="en" dirty="0"/>
              <a:t>Soi </a:t>
            </a:r>
            <a:r>
              <a:rPr lang="en" dirty="0" err="1"/>
              <a:t>bóng</a:t>
            </a:r>
            <a:r>
              <a:rPr lang="en" dirty="0"/>
              <a:t> </a:t>
            </a:r>
            <a:r>
              <a:rPr lang="en" dirty="0" err="1"/>
              <a:t>bên</a:t>
            </a:r>
            <a:r>
              <a:rPr lang="en" dirty="0"/>
              <a:t> </a:t>
            </a:r>
            <a:r>
              <a:rPr lang="en" dirty="0" err="1"/>
              <a:t>hồ</a:t>
            </a:r>
            <a:endParaRPr dirty="0"/>
          </a:p>
        </p:txBody>
      </p:sp>
      <p:sp>
        <p:nvSpPr>
          <p:cNvPr id="567" name="Google Shape;567;p51"/>
          <p:cNvSpPr txBox="1">
            <a:spLocks noGrp="1"/>
          </p:cNvSpPr>
          <p:nvPr>
            <p:ph type="subTitle" idx="8"/>
          </p:nvPr>
        </p:nvSpPr>
        <p:spPr>
          <a:xfrm>
            <a:off x="1664942" y="3858930"/>
            <a:ext cx="3222117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 err="1"/>
              <a:t>Lí</a:t>
            </a:r>
            <a:r>
              <a:rPr lang="en" i="0" dirty="0"/>
              <a:t> </a:t>
            </a:r>
            <a:r>
              <a:rPr lang="en" i="0" dirty="0" err="1"/>
              <a:t>thuyết</a:t>
            </a:r>
            <a:r>
              <a:rPr lang="en" i="0" dirty="0"/>
              <a:t> </a:t>
            </a:r>
            <a:r>
              <a:rPr lang="en" i="0" dirty="0" err="1"/>
              <a:t>âm</a:t>
            </a:r>
            <a:r>
              <a:rPr lang="en" i="0" dirty="0"/>
              <a:t> </a:t>
            </a:r>
            <a:r>
              <a:rPr lang="en" i="0" dirty="0" err="1"/>
              <a:t>nhạc</a:t>
            </a:r>
            <a:r>
              <a:rPr lang="en" i="0" dirty="0"/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/>
              <a:t>  </a:t>
            </a:r>
            <a:r>
              <a:rPr lang="en" dirty="0" err="1"/>
              <a:t>Đảo</a:t>
            </a:r>
            <a:r>
              <a:rPr lang="en" dirty="0"/>
              <a:t> </a:t>
            </a:r>
            <a:r>
              <a:rPr lang="en" dirty="0" err="1"/>
              <a:t>phách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 err="1"/>
              <a:t>Đọc</a:t>
            </a:r>
            <a:r>
              <a:rPr lang="en" i="0" dirty="0"/>
              <a:t> </a:t>
            </a:r>
            <a:r>
              <a:rPr lang="en" i="0" dirty="0" err="1"/>
              <a:t>nhạc</a:t>
            </a:r>
            <a:r>
              <a:rPr lang="en" i="0" dirty="0"/>
              <a:t>: </a:t>
            </a:r>
            <a:r>
              <a:rPr lang="en" dirty="0" err="1"/>
              <a:t>Bài</a:t>
            </a:r>
            <a:r>
              <a:rPr lang="en" dirty="0"/>
              <a:t> </a:t>
            </a:r>
            <a:r>
              <a:rPr lang="en" dirty="0" err="1"/>
              <a:t>đọc</a:t>
            </a:r>
            <a:r>
              <a:rPr lang="en" dirty="0"/>
              <a:t> </a:t>
            </a:r>
            <a:r>
              <a:rPr lang="en" dirty="0" err="1"/>
              <a:t>nhạc</a:t>
            </a:r>
            <a:r>
              <a:rPr lang="en" dirty="0"/>
              <a:t> </a:t>
            </a:r>
            <a:r>
              <a:rPr lang="en" dirty="0" err="1"/>
              <a:t>số</a:t>
            </a:r>
            <a:r>
              <a:rPr lang="en" dirty="0"/>
              <a:t> 5</a:t>
            </a:r>
            <a:endParaRPr dirty="0"/>
          </a:p>
        </p:txBody>
      </p:sp>
      <p:sp>
        <p:nvSpPr>
          <p:cNvPr id="569" name="Google Shape;569;p51"/>
          <p:cNvSpPr txBox="1">
            <a:spLocks noGrp="1"/>
          </p:cNvSpPr>
          <p:nvPr>
            <p:ph type="subTitle" idx="13"/>
          </p:nvPr>
        </p:nvSpPr>
        <p:spPr>
          <a:xfrm>
            <a:off x="5877364" y="3563513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 err="1"/>
              <a:t>Vận</a:t>
            </a:r>
            <a:r>
              <a:rPr lang="en" i="0" dirty="0"/>
              <a:t> </a:t>
            </a:r>
            <a:r>
              <a:rPr lang="en" i="0" dirty="0" err="1"/>
              <a:t>dụng</a:t>
            </a:r>
            <a:r>
              <a:rPr lang="en" i="0" dirty="0"/>
              <a:t> </a:t>
            </a:r>
            <a:r>
              <a:rPr lang="en" i="0" dirty="0" err="1"/>
              <a:t>sáng</a:t>
            </a:r>
            <a:r>
              <a:rPr lang="en" i="0" dirty="0"/>
              <a:t> </a:t>
            </a:r>
            <a:r>
              <a:rPr lang="en" i="0" dirty="0" err="1"/>
              <a:t>tạo</a:t>
            </a:r>
            <a:endParaRPr i="0" dirty="0"/>
          </a:p>
        </p:txBody>
      </p:sp>
      <p:pic>
        <p:nvPicPr>
          <p:cNvPr id="570" name="Google Shape;57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6633">
            <a:off x="4614135" y="1586785"/>
            <a:ext cx="615730" cy="86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0657" flipH="1">
            <a:off x="488634" y="1710689"/>
            <a:ext cx="637629" cy="74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6633">
            <a:off x="634827" y="3030337"/>
            <a:ext cx="615730" cy="86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0657" flipH="1">
            <a:off x="4552879" y="3154242"/>
            <a:ext cx="637629" cy="747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4"/>
          <p:cNvSpPr txBox="1">
            <a:spLocks noGrp="1"/>
          </p:cNvSpPr>
          <p:nvPr>
            <p:ph type="title" idx="2"/>
          </p:nvPr>
        </p:nvSpPr>
        <p:spPr>
          <a:xfrm>
            <a:off x="4464250" y="1863150"/>
            <a:ext cx="4706873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" sz="40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" sz="40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" sz="40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" sz="40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" sz="40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" sz="40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" sz="40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b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" sz="40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" sz="40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" sz="40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6" name="Google Shape;636;p54"/>
          <p:cNvSpPr/>
          <p:nvPr/>
        </p:nvSpPr>
        <p:spPr>
          <a:xfrm>
            <a:off x="1054150" y="866700"/>
            <a:ext cx="3410100" cy="3410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7" name="Google Shape;637;p54"/>
          <p:cNvGrpSpPr/>
          <p:nvPr/>
        </p:nvGrpSpPr>
        <p:grpSpPr>
          <a:xfrm rot="10800000" flipH="1">
            <a:off x="-1409548" y="577650"/>
            <a:ext cx="4545173" cy="5340275"/>
            <a:chOff x="-1304773" y="-1131675"/>
            <a:chExt cx="4545173" cy="5340275"/>
          </a:xfrm>
        </p:grpSpPr>
        <p:pic>
          <p:nvPicPr>
            <p:cNvPr id="638" name="Google Shape;638;p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-54324" y="2539975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9" name="Google Shape;639;p5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4065820">
              <a:off x="1802577" y="-593946"/>
              <a:ext cx="1167272" cy="1368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0" name="Google Shape;640;p5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075509" y="-1131675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5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392348">
              <a:off x="-938027" y="929395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2" name="Google Shape;642;p54"/>
          <p:cNvSpPr txBox="1">
            <a:spLocks noGrp="1"/>
          </p:cNvSpPr>
          <p:nvPr>
            <p:ph type="title"/>
          </p:nvPr>
        </p:nvSpPr>
        <p:spPr>
          <a:xfrm>
            <a:off x="1493336" y="1573500"/>
            <a:ext cx="2531727" cy="19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3" name="Google Shape;643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9823372">
            <a:off x="5580248" y="423083"/>
            <a:ext cx="1380599" cy="44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9149488">
            <a:off x="3423519" y="3692004"/>
            <a:ext cx="996762" cy="32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810529">
            <a:off x="7426467" y="5035030"/>
            <a:ext cx="996764" cy="32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9"/>
          <p:cNvSpPr txBox="1">
            <a:spLocks noGrp="1"/>
          </p:cNvSpPr>
          <p:nvPr>
            <p:ph type="subTitle" idx="1"/>
          </p:nvPr>
        </p:nvSpPr>
        <p:spPr>
          <a:xfrm>
            <a:off x="1106017" y="2211854"/>
            <a:ext cx="8037983" cy="1009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" sz="4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sz="4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8" name="Google Shape;538;p49"/>
          <p:cNvSpPr txBox="1">
            <a:spLocks noGrp="1"/>
          </p:cNvSpPr>
          <p:nvPr>
            <p:ph type="ctrTitle"/>
          </p:nvPr>
        </p:nvSpPr>
        <p:spPr>
          <a:xfrm>
            <a:off x="3221077" y="315499"/>
            <a:ext cx="63999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1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9" name="Google Shape;539;p49"/>
          <p:cNvCxnSpPr/>
          <p:nvPr/>
        </p:nvCxnSpPr>
        <p:spPr>
          <a:xfrm>
            <a:off x="2087675" y="3444388"/>
            <a:ext cx="2422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41" name="Google Shape;54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47771">
            <a:off x="5488529" y="3696281"/>
            <a:ext cx="1645944" cy="53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80125">
            <a:off x="8465155" y="2030976"/>
            <a:ext cx="1382593" cy="449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637;p54">
            <a:extLst>
              <a:ext uri="{FF2B5EF4-FFF2-40B4-BE49-F238E27FC236}">
                <a16:creationId xmlns:a16="http://schemas.microsoft.com/office/drawing/2014/main" id="{2DB78E51-EE2B-A5D8-9458-F3C7B27F7157}"/>
              </a:ext>
            </a:extLst>
          </p:cNvPr>
          <p:cNvGrpSpPr/>
          <p:nvPr/>
        </p:nvGrpSpPr>
        <p:grpSpPr>
          <a:xfrm rot="10800000" flipH="1">
            <a:off x="-1438124" y="477638"/>
            <a:ext cx="4545173" cy="5340275"/>
            <a:chOff x="-1304773" y="-1131675"/>
            <a:chExt cx="4545173" cy="5340275"/>
          </a:xfrm>
        </p:grpSpPr>
        <p:pic>
          <p:nvPicPr>
            <p:cNvPr id="6" name="Google Shape;638;p54">
              <a:extLst>
                <a:ext uri="{FF2B5EF4-FFF2-40B4-BE49-F238E27FC236}">
                  <a16:creationId xmlns:a16="http://schemas.microsoft.com/office/drawing/2014/main" id="{8381DC4F-9A0E-630E-31B0-C049AA4D2574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-54324" y="2539975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39;p54">
              <a:extLst>
                <a:ext uri="{FF2B5EF4-FFF2-40B4-BE49-F238E27FC236}">
                  <a16:creationId xmlns:a16="http://schemas.microsoft.com/office/drawing/2014/main" id="{F2306EC8-080F-D38A-B9E3-EBE18A35C804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4065820">
              <a:off x="1802577" y="-593946"/>
              <a:ext cx="1167272" cy="1368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640;p54">
              <a:extLst>
                <a:ext uri="{FF2B5EF4-FFF2-40B4-BE49-F238E27FC236}">
                  <a16:creationId xmlns:a16="http://schemas.microsoft.com/office/drawing/2014/main" id="{F6AD8E39-5C91-9AFF-9776-3F9CD8F1520D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075509" y="-1131675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641;p54">
              <a:extLst>
                <a:ext uri="{FF2B5EF4-FFF2-40B4-BE49-F238E27FC236}">
                  <a16:creationId xmlns:a16="http://schemas.microsoft.com/office/drawing/2014/main" id="{DCCED3C3-5B84-82A7-FFD7-2A8F01D737D8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392348">
              <a:off x="-938027" y="929395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072661-D6BB-FC78-46F8-B12785A5D413}"/>
              </a:ext>
            </a:extLst>
          </p:cNvPr>
          <p:cNvGrpSpPr/>
          <p:nvPr/>
        </p:nvGrpSpPr>
        <p:grpSpPr>
          <a:xfrm>
            <a:off x="2834235" y="2747215"/>
            <a:ext cx="5038178" cy="2396285"/>
            <a:chOff x="1466697" y="2321428"/>
            <a:chExt cx="5697296" cy="2679965"/>
          </a:xfrm>
        </p:grpSpPr>
        <p:grpSp>
          <p:nvGrpSpPr>
            <p:cNvPr id="13" name="Google Shape;5950;p62">
              <a:extLst>
                <a:ext uri="{FF2B5EF4-FFF2-40B4-BE49-F238E27FC236}">
                  <a16:creationId xmlns:a16="http://schemas.microsoft.com/office/drawing/2014/main" id="{ACA4F1E1-313A-5A18-E0D1-E2F9F3095C6C}"/>
                </a:ext>
              </a:extLst>
            </p:cNvPr>
            <p:cNvGrpSpPr/>
            <p:nvPr/>
          </p:nvGrpSpPr>
          <p:grpSpPr>
            <a:xfrm>
              <a:off x="1466697" y="2693356"/>
              <a:ext cx="1091904" cy="2308037"/>
              <a:chOff x="3407561" y="1811690"/>
              <a:chExt cx="1028882" cy="2311309"/>
            </a:xfrm>
          </p:grpSpPr>
          <p:sp>
            <p:nvSpPr>
              <p:cNvPr id="178" name="Google Shape;5951;p62">
                <a:extLst>
                  <a:ext uri="{FF2B5EF4-FFF2-40B4-BE49-F238E27FC236}">
                    <a16:creationId xmlns:a16="http://schemas.microsoft.com/office/drawing/2014/main" id="{2013ECE8-6C7C-39FE-828D-A8F73C7450E7}"/>
                  </a:ext>
                </a:extLst>
              </p:cNvPr>
              <p:cNvSpPr/>
              <p:nvPr/>
            </p:nvSpPr>
            <p:spPr>
              <a:xfrm>
                <a:off x="3407561" y="4004401"/>
                <a:ext cx="1028882" cy="118598"/>
              </a:xfrm>
              <a:custGeom>
                <a:avLst/>
                <a:gdLst/>
                <a:ahLst/>
                <a:cxnLst/>
                <a:rect l="l" t="t" r="r" b="b"/>
                <a:pathLst>
                  <a:path w="20873" h="2406" extrusionOk="0">
                    <a:moveTo>
                      <a:pt x="10443" y="0"/>
                    </a:moveTo>
                    <a:cubicBezTo>
                      <a:pt x="4680" y="0"/>
                      <a:pt x="1" y="536"/>
                      <a:pt x="1" y="1203"/>
                    </a:cubicBezTo>
                    <a:cubicBezTo>
                      <a:pt x="1" y="1869"/>
                      <a:pt x="4680" y="2405"/>
                      <a:pt x="10443" y="2405"/>
                    </a:cubicBezTo>
                    <a:cubicBezTo>
                      <a:pt x="16205" y="2405"/>
                      <a:pt x="20872" y="1869"/>
                      <a:pt x="20872" y="1203"/>
                    </a:cubicBezTo>
                    <a:cubicBezTo>
                      <a:pt x="20872" y="536"/>
                      <a:pt x="16205" y="0"/>
                      <a:pt x="10443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5956;p62">
                <a:extLst>
                  <a:ext uri="{FF2B5EF4-FFF2-40B4-BE49-F238E27FC236}">
                    <a16:creationId xmlns:a16="http://schemas.microsoft.com/office/drawing/2014/main" id="{93F9D454-3DC5-8031-DFAA-E1777864E55C}"/>
                  </a:ext>
                </a:extLst>
              </p:cNvPr>
              <p:cNvSpPr/>
              <p:nvPr/>
            </p:nvSpPr>
            <p:spPr>
              <a:xfrm>
                <a:off x="4195334" y="3354085"/>
                <a:ext cx="204968" cy="128643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2631" extrusionOk="0">
                    <a:moveTo>
                      <a:pt x="3313" y="0"/>
                    </a:moveTo>
                    <a:cubicBezTo>
                      <a:pt x="2912" y="0"/>
                      <a:pt x="2402" y="129"/>
                      <a:pt x="1893" y="239"/>
                    </a:cubicBezTo>
                    <a:cubicBezTo>
                      <a:pt x="1215" y="370"/>
                      <a:pt x="464" y="549"/>
                      <a:pt x="226" y="834"/>
                    </a:cubicBezTo>
                    <a:cubicBezTo>
                      <a:pt x="0" y="1108"/>
                      <a:pt x="226" y="2525"/>
                      <a:pt x="322" y="2573"/>
                    </a:cubicBezTo>
                    <a:cubicBezTo>
                      <a:pt x="391" y="2612"/>
                      <a:pt x="498" y="2631"/>
                      <a:pt x="611" y="2631"/>
                    </a:cubicBezTo>
                    <a:cubicBezTo>
                      <a:pt x="805" y="2631"/>
                      <a:pt x="1016" y="2576"/>
                      <a:pt x="1084" y="2478"/>
                    </a:cubicBezTo>
                    <a:cubicBezTo>
                      <a:pt x="1143" y="2394"/>
                      <a:pt x="881" y="1513"/>
                      <a:pt x="1000" y="1346"/>
                    </a:cubicBezTo>
                    <a:cubicBezTo>
                      <a:pt x="1119" y="1192"/>
                      <a:pt x="1798" y="989"/>
                      <a:pt x="2072" y="930"/>
                    </a:cubicBezTo>
                    <a:cubicBezTo>
                      <a:pt x="2287" y="885"/>
                      <a:pt x="2773" y="766"/>
                      <a:pt x="3035" y="766"/>
                    </a:cubicBezTo>
                    <a:cubicBezTo>
                      <a:pt x="3121" y="766"/>
                      <a:pt x="3182" y="778"/>
                      <a:pt x="3203" y="811"/>
                    </a:cubicBezTo>
                    <a:cubicBezTo>
                      <a:pt x="3298" y="954"/>
                      <a:pt x="3298" y="1620"/>
                      <a:pt x="3322" y="1704"/>
                    </a:cubicBezTo>
                    <a:cubicBezTo>
                      <a:pt x="3346" y="1768"/>
                      <a:pt x="3518" y="1871"/>
                      <a:pt x="3738" y="1871"/>
                    </a:cubicBezTo>
                    <a:cubicBezTo>
                      <a:pt x="3842" y="1871"/>
                      <a:pt x="3957" y="1848"/>
                      <a:pt x="4072" y="1787"/>
                    </a:cubicBezTo>
                    <a:cubicBezTo>
                      <a:pt x="4191" y="1727"/>
                      <a:pt x="4036" y="203"/>
                      <a:pt x="3739" y="73"/>
                    </a:cubicBezTo>
                    <a:cubicBezTo>
                      <a:pt x="3619" y="21"/>
                      <a:pt x="3475" y="0"/>
                      <a:pt x="3313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5957;p62">
                <a:extLst>
                  <a:ext uri="{FF2B5EF4-FFF2-40B4-BE49-F238E27FC236}">
                    <a16:creationId xmlns:a16="http://schemas.microsoft.com/office/drawing/2014/main" id="{1521C8B5-9131-7100-8755-570B3E119361}"/>
                  </a:ext>
                </a:extLst>
              </p:cNvPr>
              <p:cNvSpPr/>
              <p:nvPr/>
            </p:nvSpPr>
            <p:spPr>
              <a:xfrm>
                <a:off x="4188929" y="3217325"/>
                <a:ext cx="179347" cy="232594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4757" extrusionOk="0">
                    <a:moveTo>
                      <a:pt x="2584" y="0"/>
                    </a:moveTo>
                    <a:lnTo>
                      <a:pt x="453" y="786"/>
                    </a:lnTo>
                    <a:cubicBezTo>
                      <a:pt x="941" y="1941"/>
                      <a:pt x="0" y="2989"/>
                      <a:pt x="619" y="3548"/>
                    </a:cubicBezTo>
                    <a:cubicBezTo>
                      <a:pt x="876" y="3384"/>
                      <a:pt x="958" y="3310"/>
                      <a:pt x="987" y="3310"/>
                    </a:cubicBezTo>
                    <a:cubicBezTo>
                      <a:pt x="1006" y="3310"/>
                      <a:pt x="1003" y="3343"/>
                      <a:pt x="1012" y="3405"/>
                    </a:cubicBezTo>
                    <a:cubicBezTo>
                      <a:pt x="1045" y="3537"/>
                      <a:pt x="1289" y="4756"/>
                      <a:pt x="1866" y="4756"/>
                    </a:cubicBezTo>
                    <a:cubicBezTo>
                      <a:pt x="1916" y="4756"/>
                      <a:pt x="1969" y="4747"/>
                      <a:pt x="2024" y="4727"/>
                    </a:cubicBezTo>
                    <a:cubicBezTo>
                      <a:pt x="2108" y="4691"/>
                      <a:pt x="2191" y="4667"/>
                      <a:pt x="2286" y="4608"/>
                    </a:cubicBezTo>
                    <a:cubicBezTo>
                      <a:pt x="2369" y="4536"/>
                      <a:pt x="2441" y="4465"/>
                      <a:pt x="2524" y="4370"/>
                    </a:cubicBezTo>
                    <a:cubicBezTo>
                      <a:pt x="2619" y="4239"/>
                      <a:pt x="2703" y="4108"/>
                      <a:pt x="2834" y="4001"/>
                    </a:cubicBezTo>
                    <a:cubicBezTo>
                      <a:pt x="2953" y="3929"/>
                      <a:pt x="3072" y="3893"/>
                      <a:pt x="3120" y="3751"/>
                    </a:cubicBezTo>
                    <a:cubicBezTo>
                      <a:pt x="3155" y="3631"/>
                      <a:pt x="3191" y="3501"/>
                      <a:pt x="3274" y="3405"/>
                    </a:cubicBezTo>
                    <a:cubicBezTo>
                      <a:pt x="3393" y="3286"/>
                      <a:pt x="3536" y="3227"/>
                      <a:pt x="3620" y="3072"/>
                    </a:cubicBezTo>
                    <a:cubicBezTo>
                      <a:pt x="3632" y="3048"/>
                      <a:pt x="3655" y="3036"/>
                      <a:pt x="3667" y="3000"/>
                    </a:cubicBezTo>
                    <a:lnTo>
                      <a:pt x="3667" y="2989"/>
                    </a:lnTo>
                    <a:cubicBezTo>
                      <a:pt x="3655" y="2941"/>
                      <a:pt x="3655" y="2893"/>
                      <a:pt x="3632" y="2858"/>
                    </a:cubicBezTo>
                    <a:cubicBezTo>
                      <a:pt x="3548" y="2453"/>
                      <a:pt x="3298" y="2108"/>
                      <a:pt x="3131" y="1750"/>
                    </a:cubicBezTo>
                    <a:cubicBezTo>
                      <a:pt x="2881" y="1191"/>
                      <a:pt x="2715" y="595"/>
                      <a:pt x="2584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5958;p62">
                <a:extLst>
                  <a:ext uri="{FF2B5EF4-FFF2-40B4-BE49-F238E27FC236}">
                    <a16:creationId xmlns:a16="http://schemas.microsoft.com/office/drawing/2014/main" id="{C2E256C0-B46F-4C15-2EAA-891328D64641}"/>
                  </a:ext>
                </a:extLst>
              </p:cNvPr>
              <p:cNvSpPr/>
              <p:nvPr/>
            </p:nvSpPr>
            <p:spPr>
              <a:xfrm>
                <a:off x="4065273" y="2657232"/>
                <a:ext cx="293566" cy="682379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13956" extrusionOk="0">
                    <a:moveTo>
                      <a:pt x="1194" y="1"/>
                    </a:moveTo>
                    <a:cubicBezTo>
                      <a:pt x="501" y="1"/>
                      <a:pt x="1" y="1486"/>
                      <a:pt x="29" y="2644"/>
                    </a:cubicBezTo>
                    <a:cubicBezTo>
                      <a:pt x="76" y="4097"/>
                      <a:pt x="981" y="4966"/>
                      <a:pt x="1719" y="8133"/>
                    </a:cubicBezTo>
                    <a:cubicBezTo>
                      <a:pt x="2196" y="10205"/>
                      <a:pt x="2589" y="12062"/>
                      <a:pt x="2815" y="13086"/>
                    </a:cubicBezTo>
                    <a:cubicBezTo>
                      <a:pt x="2815" y="13122"/>
                      <a:pt x="2827" y="13134"/>
                      <a:pt x="2827" y="13158"/>
                    </a:cubicBezTo>
                    <a:cubicBezTo>
                      <a:pt x="2934" y="13670"/>
                      <a:pt x="2993" y="13955"/>
                      <a:pt x="2993" y="13955"/>
                    </a:cubicBezTo>
                    <a:cubicBezTo>
                      <a:pt x="3013" y="13956"/>
                      <a:pt x="3034" y="13956"/>
                      <a:pt x="3055" y="13956"/>
                    </a:cubicBezTo>
                    <a:cubicBezTo>
                      <a:pt x="3970" y="13956"/>
                      <a:pt x="6004" y="13706"/>
                      <a:pt x="5922" y="13217"/>
                    </a:cubicBezTo>
                    <a:lnTo>
                      <a:pt x="5839" y="12646"/>
                    </a:lnTo>
                    <a:cubicBezTo>
                      <a:pt x="5839" y="12610"/>
                      <a:pt x="5827" y="12562"/>
                      <a:pt x="5827" y="12539"/>
                    </a:cubicBezTo>
                    <a:cubicBezTo>
                      <a:pt x="4827" y="6645"/>
                      <a:pt x="2565" y="1299"/>
                      <a:pt x="1779" y="347"/>
                    </a:cubicBezTo>
                    <a:cubicBezTo>
                      <a:pt x="1575" y="105"/>
                      <a:pt x="1378" y="1"/>
                      <a:pt x="1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5959;p62">
                <a:extLst>
                  <a:ext uri="{FF2B5EF4-FFF2-40B4-BE49-F238E27FC236}">
                    <a16:creationId xmlns:a16="http://schemas.microsoft.com/office/drawing/2014/main" id="{E2B7FDBF-46D2-DA49-70E6-A25ECA24E79C}"/>
                  </a:ext>
                </a:extLst>
              </p:cNvPr>
              <p:cNvSpPr/>
              <p:nvPr/>
            </p:nvSpPr>
            <p:spPr>
              <a:xfrm>
                <a:off x="4202277" y="3270866"/>
                <a:ext cx="148543" cy="29728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608" extrusionOk="0">
                    <a:moveTo>
                      <a:pt x="3001" y="0"/>
                    </a:moveTo>
                    <a:cubicBezTo>
                      <a:pt x="2787" y="72"/>
                      <a:pt x="2561" y="131"/>
                      <a:pt x="2335" y="191"/>
                    </a:cubicBezTo>
                    <a:cubicBezTo>
                      <a:pt x="1739" y="346"/>
                      <a:pt x="1132" y="453"/>
                      <a:pt x="525" y="512"/>
                    </a:cubicBezTo>
                    <a:cubicBezTo>
                      <a:pt x="358" y="524"/>
                      <a:pt x="180" y="524"/>
                      <a:pt x="1" y="536"/>
                    </a:cubicBezTo>
                    <a:cubicBezTo>
                      <a:pt x="1" y="572"/>
                      <a:pt x="13" y="584"/>
                      <a:pt x="13" y="608"/>
                    </a:cubicBezTo>
                    <a:cubicBezTo>
                      <a:pt x="1037" y="596"/>
                      <a:pt x="2073" y="405"/>
                      <a:pt x="3037" y="108"/>
                    </a:cubicBezTo>
                    <a:cubicBezTo>
                      <a:pt x="3037" y="60"/>
                      <a:pt x="3025" y="36"/>
                      <a:pt x="3001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5962;p62">
                <a:extLst>
                  <a:ext uri="{FF2B5EF4-FFF2-40B4-BE49-F238E27FC236}">
                    <a16:creationId xmlns:a16="http://schemas.microsoft.com/office/drawing/2014/main" id="{9EF0F3B6-73F2-0386-3455-AAD56ED0F708}"/>
                  </a:ext>
                </a:extLst>
              </p:cNvPr>
              <p:cNvSpPr/>
              <p:nvPr/>
            </p:nvSpPr>
            <p:spPr>
              <a:xfrm>
                <a:off x="3607322" y="3203341"/>
                <a:ext cx="577548" cy="757432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5491" extrusionOk="0">
                    <a:moveTo>
                      <a:pt x="11812" y="0"/>
                    </a:moveTo>
                    <a:lnTo>
                      <a:pt x="11812" y="0"/>
                    </a:lnTo>
                    <a:cubicBezTo>
                      <a:pt x="10681" y="298"/>
                      <a:pt x="9490" y="417"/>
                      <a:pt x="8323" y="477"/>
                    </a:cubicBezTo>
                    <a:cubicBezTo>
                      <a:pt x="7619" y="515"/>
                      <a:pt x="6912" y="535"/>
                      <a:pt x="6204" y="535"/>
                    </a:cubicBezTo>
                    <a:cubicBezTo>
                      <a:pt x="4913" y="535"/>
                      <a:pt x="3619" y="468"/>
                      <a:pt x="2334" y="322"/>
                    </a:cubicBezTo>
                    <a:cubicBezTo>
                      <a:pt x="2267" y="313"/>
                      <a:pt x="2206" y="305"/>
                      <a:pt x="2129" y="305"/>
                    </a:cubicBezTo>
                    <a:cubicBezTo>
                      <a:pt x="2097" y="305"/>
                      <a:pt x="2063" y="306"/>
                      <a:pt x="2025" y="310"/>
                    </a:cubicBezTo>
                    <a:cubicBezTo>
                      <a:pt x="1644" y="3322"/>
                      <a:pt x="310" y="12502"/>
                      <a:pt x="1" y="15490"/>
                    </a:cubicBezTo>
                    <a:lnTo>
                      <a:pt x="3418" y="15490"/>
                    </a:lnTo>
                    <a:cubicBezTo>
                      <a:pt x="3418" y="15490"/>
                      <a:pt x="5597" y="2894"/>
                      <a:pt x="6228" y="2560"/>
                    </a:cubicBezTo>
                    <a:cubicBezTo>
                      <a:pt x="6574" y="2361"/>
                      <a:pt x="6819" y="2300"/>
                      <a:pt x="7015" y="2300"/>
                    </a:cubicBezTo>
                    <a:cubicBezTo>
                      <a:pt x="7088" y="2300"/>
                      <a:pt x="7154" y="2309"/>
                      <a:pt x="7216" y="2322"/>
                    </a:cubicBezTo>
                    <a:cubicBezTo>
                      <a:pt x="7442" y="2358"/>
                      <a:pt x="6966" y="12752"/>
                      <a:pt x="6942" y="15490"/>
                    </a:cubicBezTo>
                    <a:lnTo>
                      <a:pt x="10395" y="15490"/>
                    </a:lnTo>
                    <a:cubicBezTo>
                      <a:pt x="10395" y="15490"/>
                      <a:pt x="11062" y="9049"/>
                      <a:pt x="11490" y="6096"/>
                    </a:cubicBezTo>
                    <a:cubicBezTo>
                      <a:pt x="11645" y="4977"/>
                      <a:pt x="11788" y="2620"/>
                      <a:pt x="11812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5963;p62">
                <a:extLst>
                  <a:ext uri="{FF2B5EF4-FFF2-40B4-BE49-F238E27FC236}">
                    <a16:creationId xmlns:a16="http://schemas.microsoft.com/office/drawing/2014/main" id="{B7B5EA31-F7FE-D380-0821-AC3A14AEAEAF}"/>
                  </a:ext>
                </a:extLst>
              </p:cNvPr>
              <p:cNvSpPr/>
              <p:nvPr/>
            </p:nvSpPr>
            <p:spPr>
              <a:xfrm>
                <a:off x="3666729" y="3201581"/>
                <a:ext cx="518727" cy="334442"/>
              </a:xfrm>
              <a:custGeom>
                <a:avLst/>
                <a:gdLst/>
                <a:ahLst/>
                <a:cxnLst/>
                <a:rect l="l" t="t" r="r" b="b"/>
                <a:pathLst>
                  <a:path w="10609" h="6840" extrusionOk="0">
                    <a:moveTo>
                      <a:pt x="10609" y="1"/>
                    </a:moveTo>
                    <a:cubicBezTo>
                      <a:pt x="9478" y="298"/>
                      <a:pt x="8287" y="417"/>
                      <a:pt x="7132" y="477"/>
                    </a:cubicBezTo>
                    <a:cubicBezTo>
                      <a:pt x="6364" y="518"/>
                      <a:pt x="5593" y="542"/>
                      <a:pt x="4823" y="542"/>
                    </a:cubicBezTo>
                    <a:cubicBezTo>
                      <a:pt x="3585" y="542"/>
                      <a:pt x="2349" y="481"/>
                      <a:pt x="1131" y="334"/>
                    </a:cubicBezTo>
                    <a:cubicBezTo>
                      <a:pt x="1036" y="322"/>
                      <a:pt x="953" y="322"/>
                      <a:pt x="846" y="298"/>
                    </a:cubicBezTo>
                    <a:cubicBezTo>
                      <a:pt x="679" y="1572"/>
                      <a:pt x="357" y="3930"/>
                      <a:pt x="0" y="6466"/>
                    </a:cubicBezTo>
                    <a:lnTo>
                      <a:pt x="179" y="6513"/>
                    </a:lnTo>
                    <a:cubicBezTo>
                      <a:pt x="977" y="6692"/>
                      <a:pt x="1810" y="6811"/>
                      <a:pt x="2631" y="6835"/>
                    </a:cubicBezTo>
                    <a:cubicBezTo>
                      <a:pt x="2743" y="6838"/>
                      <a:pt x="2854" y="6839"/>
                      <a:pt x="2964" y="6839"/>
                    </a:cubicBezTo>
                    <a:cubicBezTo>
                      <a:pt x="3266" y="6839"/>
                      <a:pt x="3565" y="6828"/>
                      <a:pt x="3870" y="6811"/>
                    </a:cubicBezTo>
                    <a:cubicBezTo>
                      <a:pt x="4346" y="4549"/>
                      <a:pt x="4787" y="2703"/>
                      <a:pt x="5025" y="2560"/>
                    </a:cubicBezTo>
                    <a:cubicBezTo>
                      <a:pt x="5384" y="2381"/>
                      <a:pt x="5627" y="2324"/>
                      <a:pt x="5819" y="2324"/>
                    </a:cubicBezTo>
                    <a:cubicBezTo>
                      <a:pt x="5894" y="2324"/>
                      <a:pt x="5961" y="2333"/>
                      <a:pt x="6025" y="2346"/>
                    </a:cubicBezTo>
                    <a:cubicBezTo>
                      <a:pt x="6120" y="2358"/>
                      <a:pt x="6084" y="4287"/>
                      <a:pt x="6013" y="6692"/>
                    </a:cubicBezTo>
                    <a:cubicBezTo>
                      <a:pt x="6453" y="6692"/>
                      <a:pt x="6894" y="6668"/>
                      <a:pt x="7334" y="6668"/>
                    </a:cubicBezTo>
                    <a:cubicBezTo>
                      <a:pt x="8299" y="6656"/>
                      <a:pt x="9287" y="6609"/>
                      <a:pt x="10240" y="6478"/>
                    </a:cubicBezTo>
                    <a:cubicBezTo>
                      <a:pt x="10251" y="6347"/>
                      <a:pt x="10263" y="6228"/>
                      <a:pt x="10287" y="6109"/>
                    </a:cubicBezTo>
                    <a:cubicBezTo>
                      <a:pt x="10442" y="5001"/>
                      <a:pt x="10573" y="2644"/>
                      <a:pt x="10609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5964;p62">
                <a:extLst>
                  <a:ext uri="{FF2B5EF4-FFF2-40B4-BE49-F238E27FC236}">
                    <a16:creationId xmlns:a16="http://schemas.microsoft.com/office/drawing/2014/main" id="{D6B431B7-9253-0011-4DDC-35CA3847C312}"/>
                  </a:ext>
                </a:extLst>
              </p:cNvPr>
              <p:cNvSpPr/>
              <p:nvPr/>
            </p:nvSpPr>
            <p:spPr>
              <a:xfrm>
                <a:off x="3922842" y="3950752"/>
                <a:ext cx="303931" cy="9588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3232" y="1"/>
                    </a:moveTo>
                    <a:cubicBezTo>
                      <a:pt x="2226" y="1"/>
                      <a:pt x="598" y="40"/>
                      <a:pt x="489" y="73"/>
                    </a:cubicBezTo>
                    <a:cubicBezTo>
                      <a:pt x="322" y="109"/>
                      <a:pt x="1" y="1514"/>
                      <a:pt x="180" y="1824"/>
                    </a:cubicBezTo>
                    <a:cubicBezTo>
                      <a:pt x="234" y="1927"/>
                      <a:pt x="919" y="1961"/>
                      <a:pt x="1812" y="1961"/>
                    </a:cubicBezTo>
                    <a:cubicBezTo>
                      <a:pt x="3279" y="1961"/>
                      <a:pt x="5306" y="1870"/>
                      <a:pt x="6002" y="1847"/>
                    </a:cubicBezTo>
                    <a:cubicBezTo>
                      <a:pt x="6133" y="1847"/>
                      <a:pt x="6216" y="1693"/>
                      <a:pt x="6156" y="1574"/>
                    </a:cubicBezTo>
                    <a:cubicBezTo>
                      <a:pt x="6037" y="1335"/>
                      <a:pt x="5764" y="990"/>
                      <a:pt x="5204" y="633"/>
                    </a:cubicBezTo>
                    <a:cubicBezTo>
                      <a:pt x="4311" y="61"/>
                      <a:pt x="4013" y="26"/>
                      <a:pt x="4013" y="26"/>
                    </a:cubicBezTo>
                    <a:cubicBezTo>
                      <a:pt x="3978" y="8"/>
                      <a:pt x="3662" y="1"/>
                      <a:pt x="3232" y="1"/>
                    </a:cubicBezTo>
                    <a:close/>
                  </a:path>
                </a:pathLst>
              </a:custGeom>
              <a:solidFill>
                <a:srgbClr val="C8D9A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5965;p62">
                <a:extLst>
                  <a:ext uri="{FF2B5EF4-FFF2-40B4-BE49-F238E27FC236}">
                    <a16:creationId xmlns:a16="http://schemas.microsoft.com/office/drawing/2014/main" id="{462716D2-2382-3190-C71C-93E6734B0BB7}"/>
                  </a:ext>
                </a:extLst>
              </p:cNvPr>
              <p:cNvSpPr/>
              <p:nvPr/>
            </p:nvSpPr>
            <p:spPr>
              <a:xfrm>
                <a:off x="3581701" y="3950752"/>
                <a:ext cx="303931" cy="9588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3232" y="1"/>
                    </a:moveTo>
                    <a:cubicBezTo>
                      <a:pt x="2226" y="1"/>
                      <a:pt x="598" y="40"/>
                      <a:pt x="489" y="73"/>
                    </a:cubicBezTo>
                    <a:cubicBezTo>
                      <a:pt x="322" y="109"/>
                      <a:pt x="1" y="1514"/>
                      <a:pt x="179" y="1824"/>
                    </a:cubicBezTo>
                    <a:cubicBezTo>
                      <a:pt x="234" y="1927"/>
                      <a:pt x="919" y="1961"/>
                      <a:pt x="1812" y="1961"/>
                    </a:cubicBezTo>
                    <a:cubicBezTo>
                      <a:pt x="3279" y="1961"/>
                      <a:pt x="5306" y="1870"/>
                      <a:pt x="6002" y="1847"/>
                    </a:cubicBezTo>
                    <a:cubicBezTo>
                      <a:pt x="6133" y="1847"/>
                      <a:pt x="6216" y="1693"/>
                      <a:pt x="6156" y="1574"/>
                    </a:cubicBezTo>
                    <a:cubicBezTo>
                      <a:pt x="6037" y="1335"/>
                      <a:pt x="5764" y="990"/>
                      <a:pt x="5204" y="633"/>
                    </a:cubicBezTo>
                    <a:cubicBezTo>
                      <a:pt x="4299" y="61"/>
                      <a:pt x="4013" y="26"/>
                      <a:pt x="4013" y="26"/>
                    </a:cubicBezTo>
                    <a:cubicBezTo>
                      <a:pt x="3978" y="8"/>
                      <a:pt x="3662" y="1"/>
                      <a:pt x="3232" y="1"/>
                    </a:cubicBezTo>
                    <a:close/>
                  </a:path>
                </a:pathLst>
              </a:custGeom>
              <a:solidFill>
                <a:srgbClr val="C8D9A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5966;p62">
                <a:extLst>
                  <a:ext uri="{FF2B5EF4-FFF2-40B4-BE49-F238E27FC236}">
                    <a16:creationId xmlns:a16="http://schemas.microsoft.com/office/drawing/2014/main" id="{72131177-0D1F-0EA6-AB16-CDCE01DAD67B}"/>
                  </a:ext>
                </a:extLst>
              </p:cNvPr>
              <p:cNvSpPr/>
              <p:nvPr/>
            </p:nvSpPr>
            <p:spPr>
              <a:xfrm>
                <a:off x="3625364" y="3121833"/>
                <a:ext cx="608400" cy="393703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8052" extrusionOk="0">
                    <a:moveTo>
                      <a:pt x="12050" y="0"/>
                    </a:moveTo>
                    <a:cubicBezTo>
                      <a:pt x="12026" y="0"/>
                      <a:pt x="11752" y="0"/>
                      <a:pt x="11336" y="12"/>
                    </a:cubicBezTo>
                    <a:lnTo>
                      <a:pt x="11240" y="12"/>
                    </a:lnTo>
                    <a:cubicBezTo>
                      <a:pt x="10490" y="24"/>
                      <a:pt x="9335" y="60"/>
                      <a:pt x="8049" y="108"/>
                    </a:cubicBezTo>
                    <a:lnTo>
                      <a:pt x="7978" y="108"/>
                    </a:lnTo>
                    <a:cubicBezTo>
                      <a:pt x="7859" y="108"/>
                      <a:pt x="7740" y="108"/>
                      <a:pt x="7621" y="120"/>
                    </a:cubicBezTo>
                    <a:lnTo>
                      <a:pt x="7526" y="120"/>
                    </a:lnTo>
                    <a:cubicBezTo>
                      <a:pt x="6478" y="143"/>
                      <a:pt x="5371" y="179"/>
                      <a:pt x="4406" y="203"/>
                    </a:cubicBezTo>
                    <a:lnTo>
                      <a:pt x="4299" y="203"/>
                    </a:lnTo>
                    <a:cubicBezTo>
                      <a:pt x="3323" y="239"/>
                      <a:pt x="2489" y="251"/>
                      <a:pt x="1989" y="262"/>
                    </a:cubicBezTo>
                    <a:lnTo>
                      <a:pt x="1858" y="262"/>
                    </a:lnTo>
                    <a:cubicBezTo>
                      <a:pt x="1632" y="262"/>
                      <a:pt x="1501" y="286"/>
                      <a:pt x="1501" y="286"/>
                    </a:cubicBezTo>
                    <a:cubicBezTo>
                      <a:pt x="1227" y="1060"/>
                      <a:pt x="1" y="7204"/>
                      <a:pt x="1" y="7204"/>
                    </a:cubicBezTo>
                    <a:cubicBezTo>
                      <a:pt x="1" y="7204"/>
                      <a:pt x="191" y="7501"/>
                      <a:pt x="787" y="7740"/>
                    </a:cubicBezTo>
                    <a:cubicBezTo>
                      <a:pt x="810" y="7751"/>
                      <a:pt x="846" y="7763"/>
                      <a:pt x="870" y="7763"/>
                    </a:cubicBezTo>
                    <a:cubicBezTo>
                      <a:pt x="1275" y="7918"/>
                      <a:pt x="1834" y="8037"/>
                      <a:pt x="2620" y="8049"/>
                    </a:cubicBezTo>
                    <a:cubicBezTo>
                      <a:pt x="2723" y="8051"/>
                      <a:pt x="2824" y="8052"/>
                      <a:pt x="2923" y="8052"/>
                    </a:cubicBezTo>
                    <a:cubicBezTo>
                      <a:pt x="4829" y="8052"/>
                      <a:pt x="5894" y="7740"/>
                      <a:pt x="5894" y="7740"/>
                    </a:cubicBezTo>
                    <a:cubicBezTo>
                      <a:pt x="5894" y="7740"/>
                      <a:pt x="6323" y="5680"/>
                      <a:pt x="6609" y="5311"/>
                    </a:cubicBezTo>
                    <a:cubicBezTo>
                      <a:pt x="6633" y="5287"/>
                      <a:pt x="6668" y="5251"/>
                      <a:pt x="6680" y="5251"/>
                    </a:cubicBezTo>
                    <a:cubicBezTo>
                      <a:pt x="6692" y="5251"/>
                      <a:pt x="6692" y="5251"/>
                      <a:pt x="6704" y="5263"/>
                    </a:cubicBezTo>
                    <a:cubicBezTo>
                      <a:pt x="6906" y="5477"/>
                      <a:pt x="6311" y="7787"/>
                      <a:pt x="6311" y="7787"/>
                    </a:cubicBezTo>
                    <a:cubicBezTo>
                      <a:pt x="6311" y="7787"/>
                      <a:pt x="6982" y="7898"/>
                      <a:pt x="7970" y="7898"/>
                    </a:cubicBezTo>
                    <a:cubicBezTo>
                      <a:pt x="8278" y="7898"/>
                      <a:pt x="8618" y="7887"/>
                      <a:pt x="8978" y="7859"/>
                    </a:cubicBezTo>
                    <a:cubicBezTo>
                      <a:pt x="10478" y="7740"/>
                      <a:pt x="12217" y="7442"/>
                      <a:pt x="12217" y="7442"/>
                    </a:cubicBezTo>
                    <a:cubicBezTo>
                      <a:pt x="12217" y="7442"/>
                      <a:pt x="12312" y="6989"/>
                      <a:pt x="12395" y="5311"/>
                    </a:cubicBezTo>
                    <a:cubicBezTo>
                      <a:pt x="12443" y="4453"/>
                      <a:pt x="12395" y="3084"/>
                      <a:pt x="12336" y="1929"/>
                    </a:cubicBezTo>
                    <a:lnTo>
                      <a:pt x="12336" y="1810"/>
                    </a:lnTo>
                    <a:cubicBezTo>
                      <a:pt x="12288" y="798"/>
                      <a:pt x="12229" y="0"/>
                      <a:pt x="12229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5967;p62">
                <a:extLst>
                  <a:ext uri="{FF2B5EF4-FFF2-40B4-BE49-F238E27FC236}">
                    <a16:creationId xmlns:a16="http://schemas.microsoft.com/office/drawing/2014/main" id="{80773071-7762-6C7A-81CF-2A99F798A68B}"/>
                  </a:ext>
                </a:extLst>
              </p:cNvPr>
              <p:cNvSpPr/>
              <p:nvPr/>
            </p:nvSpPr>
            <p:spPr>
              <a:xfrm>
                <a:off x="3663796" y="3131710"/>
                <a:ext cx="177049" cy="369744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7562" extrusionOk="0">
                    <a:moveTo>
                      <a:pt x="3513" y="1"/>
                    </a:moveTo>
                    <a:cubicBezTo>
                      <a:pt x="3382" y="691"/>
                      <a:pt x="3061" y="1346"/>
                      <a:pt x="2584" y="1882"/>
                    </a:cubicBezTo>
                    <a:cubicBezTo>
                      <a:pt x="2108" y="2418"/>
                      <a:pt x="1489" y="2823"/>
                      <a:pt x="798" y="3097"/>
                    </a:cubicBezTo>
                    <a:cubicBezTo>
                      <a:pt x="822" y="2966"/>
                      <a:pt x="846" y="2835"/>
                      <a:pt x="858" y="2680"/>
                    </a:cubicBezTo>
                    <a:cubicBezTo>
                      <a:pt x="941" y="2108"/>
                      <a:pt x="1025" y="1525"/>
                      <a:pt x="1096" y="941"/>
                    </a:cubicBezTo>
                    <a:cubicBezTo>
                      <a:pt x="1144" y="644"/>
                      <a:pt x="1179" y="358"/>
                      <a:pt x="1203" y="60"/>
                    </a:cubicBezTo>
                    <a:lnTo>
                      <a:pt x="1203" y="49"/>
                    </a:lnTo>
                    <a:lnTo>
                      <a:pt x="1072" y="49"/>
                    </a:lnTo>
                    <a:cubicBezTo>
                      <a:pt x="1072" y="84"/>
                      <a:pt x="1060" y="120"/>
                      <a:pt x="1060" y="156"/>
                    </a:cubicBezTo>
                    <a:cubicBezTo>
                      <a:pt x="1013" y="477"/>
                      <a:pt x="977" y="799"/>
                      <a:pt x="941" y="1120"/>
                    </a:cubicBezTo>
                    <a:cubicBezTo>
                      <a:pt x="786" y="2287"/>
                      <a:pt x="620" y="3454"/>
                      <a:pt x="441" y="4621"/>
                    </a:cubicBezTo>
                    <a:lnTo>
                      <a:pt x="179" y="6359"/>
                    </a:lnTo>
                    <a:cubicBezTo>
                      <a:pt x="132" y="6645"/>
                      <a:pt x="84" y="6942"/>
                      <a:pt x="48" y="7228"/>
                    </a:cubicBezTo>
                    <a:cubicBezTo>
                      <a:pt x="24" y="7347"/>
                      <a:pt x="13" y="7442"/>
                      <a:pt x="1" y="7538"/>
                    </a:cubicBezTo>
                    <a:cubicBezTo>
                      <a:pt x="24" y="7549"/>
                      <a:pt x="60" y="7561"/>
                      <a:pt x="84" y="7561"/>
                    </a:cubicBezTo>
                    <a:cubicBezTo>
                      <a:pt x="120" y="7418"/>
                      <a:pt x="132" y="7264"/>
                      <a:pt x="167" y="7121"/>
                    </a:cubicBezTo>
                    <a:cubicBezTo>
                      <a:pt x="227" y="6787"/>
                      <a:pt x="286" y="6478"/>
                      <a:pt x="322" y="6156"/>
                    </a:cubicBezTo>
                    <a:cubicBezTo>
                      <a:pt x="489" y="5156"/>
                      <a:pt x="656" y="4156"/>
                      <a:pt x="786" y="3156"/>
                    </a:cubicBezTo>
                    <a:cubicBezTo>
                      <a:pt x="1203" y="3025"/>
                      <a:pt x="1596" y="2835"/>
                      <a:pt x="1929" y="2596"/>
                    </a:cubicBezTo>
                    <a:cubicBezTo>
                      <a:pt x="2822" y="1965"/>
                      <a:pt x="3442" y="1013"/>
                      <a:pt x="3620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5968;p62">
                <a:extLst>
                  <a:ext uri="{FF2B5EF4-FFF2-40B4-BE49-F238E27FC236}">
                    <a16:creationId xmlns:a16="http://schemas.microsoft.com/office/drawing/2014/main" id="{C6217D72-3D47-37D1-DEBF-B966EB8B8B5F}"/>
                  </a:ext>
                </a:extLst>
              </p:cNvPr>
              <p:cNvSpPr/>
              <p:nvPr/>
            </p:nvSpPr>
            <p:spPr>
              <a:xfrm>
                <a:off x="3993300" y="3127065"/>
                <a:ext cx="33249" cy="15724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3216" extrusionOk="0">
                    <a:moveTo>
                      <a:pt x="1" y="1"/>
                    </a:moveTo>
                    <a:cubicBezTo>
                      <a:pt x="179" y="1048"/>
                      <a:pt x="191" y="2096"/>
                      <a:pt x="60" y="3120"/>
                    </a:cubicBezTo>
                    <a:cubicBezTo>
                      <a:pt x="60" y="3156"/>
                      <a:pt x="96" y="3168"/>
                      <a:pt x="108" y="3168"/>
                    </a:cubicBezTo>
                    <a:cubicBezTo>
                      <a:pt x="239" y="3180"/>
                      <a:pt x="394" y="3192"/>
                      <a:pt x="524" y="3215"/>
                    </a:cubicBezTo>
                    <a:cubicBezTo>
                      <a:pt x="560" y="3215"/>
                      <a:pt x="572" y="3192"/>
                      <a:pt x="572" y="3168"/>
                    </a:cubicBezTo>
                    <a:cubicBezTo>
                      <a:pt x="644" y="2560"/>
                      <a:pt x="679" y="1929"/>
                      <a:pt x="655" y="1310"/>
                    </a:cubicBezTo>
                    <a:cubicBezTo>
                      <a:pt x="644" y="870"/>
                      <a:pt x="620" y="429"/>
                      <a:pt x="536" y="1"/>
                    </a:cubicBezTo>
                    <a:lnTo>
                      <a:pt x="465" y="1"/>
                    </a:lnTo>
                    <a:cubicBezTo>
                      <a:pt x="524" y="441"/>
                      <a:pt x="572" y="894"/>
                      <a:pt x="584" y="1334"/>
                    </a:cubicBezTo>
                    <a:cubicBezTo>
                      <a:pt x="596" y="1929"/>
                      <a:pt x="572" y="2525"/>
                      <a:pt x="501" y="3120"/>
                    </a:cubicBezTo>
                    <a:cubicBezTo>
                      <a:pt x="394" y="3108"/>
                      <a:pt x="274" y="3096"/>
                      <a:pt x="167" y="3072"/>
                    </a:cubicBezTo>
                    <a:cubicBezTo>
                      <a:pt x="215" y="2763"/>
                      <a:pt x="227" y="2441"/>
                      <a:pt x="239" y="2108"/>
                    </a:cubicBezTo>
                    <a:cubicBezTo>
                      <a:pt x="263" y="1525"/>
                      <a:pt x="227" y="929"/>
                      <a:pt x="155" y="358"/>
                    </a:cubicBezTo>
                    <a:cubicBezTo>
                      <a:pt x="143" y="239"/>
                      <a:pt x="120" y="120"/>
                      <a:pt x="96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5969;p62">
                <a:extLst>
                  <a:ext uri="{FF2B5EF4-FFF2-40B4-BE49-F238E27FC236}">
                    <a16:creationId xmlns:a16="http://schemas.microsoft.com/office/drawing/2014/main" id="{555C7C85-C887-1B7C-A411-001CDE86D00F}"/>
                  </a:ext>
                </a:extLst>
              </p:cNvPr>
              <p:cNvSpPr/>
              <p:nvPr/>
            </p:nvSpPr>
            <p:spPr>
              <a:xfrm>
                <a:off x="4175531" y="3123007"/>
                <a:ext cx="53589" cy="94367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930" extrusionOk="0">
                    <a:moveTo>
                      <a:pt x="0" y="0"/>
                    </a:moveTo>
                    <a:cubicBezTo>
                      <a:pt x="191" y="715"/>
                      <a:pt x="560" y="1393"/>
                      <a:pt x="1096" y="1929"/>
                    </a:cubicBezTo>
                    <a:lnTo>
                      <a:pt x="1096" y="1810"/>
                    </a:lnTo>
                    <a:cubicBezTo>
                      <a:pt x="1048" y="1751"/>
                      <a:pt x="1000" y="1703"/>
                      <a:pt x="953" y="1643"/>
                    </a:cubicBezTo>
                    <a:cubicBezTo>
                      <a:pt x="560" y="1179"/>
                      <a:pt x="274" y="643"/>
                      <a:pt x="119" y="84"/>
                    </a:cubicBezTo>
                    <a:cubicBezTo>
                      <a:pt x="119" y="60"/>
                      <a:pt x="107" y="36"/>
                      <a:pt x="107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5970;p62">
                <a:extLst>
                  <a:ext uri="{FF2B5EF4-FFF2-40B4-BE49-F238E27FC236}">
                    <a16:creationId xmlns:a16="http://schemas.microsoft.com/office/drawing/2014/main" id="{114D6F8B-3D67-EC1C-C532-637F1B1124FD}"/>
                  </a:ext>
                </a:extLst>
              </p:cNvPr>
              <p:cNvSpPr/>
              <p:nvPr/>
            </p:nvSpPr>
            <p:spPr>
              <a:xfrm>
                <a:off x="3941080" y="3354134"/>
                <a:ext cx="99404" cy="29826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610" extrusionOk="0">
                    <a:moveTo>
                      <a:pt x="1997" y="0"/>
                    </a:moveTo>
                    <a:cubicBezTo>
                      <a:pt x="1307" y="83"/>
                      <a:pt x="640" y="274"/>
                      <a:pt x="33" y="560"/>
                    </a:cubicBezTo>
                    <a:cubicBezTo>
                      <a:pt x="1" y="570"/>
                      <a:pt x="7" y="609"/>
                      <a:pt x="42" y="609"/>
                    </a:cubicBezTo>
                    <a:cubicBezTo>
                      <a:pt x="47" y="609"/>
                      <a:pt x="51" y="609"/>
                      <a:pt x="57" y="607"/>
                    </a:cubicBezTo>
                    <a:cubicBezTo>
                      <a:pt x="688" y="369"/>
                      <a:pt x="1342" y="179"/>
                      <a:pt x="2009" y="36"/>
                    </a:cubicBezTo>
                    <a:cubicBezTo>
                      <a:pt x="2033" y="24"/>
                      <a:pt x="2021" y="0"/>
                      <a:pt x="1997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5971;p62">
                <a:extLst>
                  <a:ext uri="{FF2B5EF4-FFF2-40B4-BE49-F238E27FC236}">
                    <a16:creationId xmlns:a16="http://schemas.microsoft.com/office/drawing/2014/main" id="{AF8A04DD-58FD-50EC-9A79-751FFD71637D}"/>
                  </a:ext>
                </a:extLst>
              </p:cNvPr>
              <p:cNvSpPr/>
              <p:nvPr/>
            </p:nvSpPr>
            <p:spPr>
              <a:xfrm>
                <a:off x="3646340" y="2610635"/>
                <a:ext cx="606054" cy="570605"/>
              </a:xfrm>
              <a:custGeom>
                <a:avLst/>
                <a:gdLst/>
                <a:ahLst/>
                <a:cxnLst/>
                <a:rect l="l" t="t" r="r" b="b"/>
                <a:pathLst>
                  <a:path w="12395" h="11670" extrusionOk="0">
                    <a:moveTo>
                      <a:pt x="4835" y="0"/>
                    </a:moveTo>
                    <a:cubicBezTo>
                      <a:pt x="4774" y="0"/>
                      <a:pt x="4715" y="1"/>
                      <a:pt x="4656" y="2"/>
                    </a:cubicBezTo>
                    <a:cubicBezTo>
                      <a:pt x="4239" y="26"/>
                      <a:pt x="3858" y="49"/>
                      <a:pt x="3501" y="109"/>
                    </a:cubicBezTo>
                    <a:cubicBezTo>
                      <a:pt x="3453" y="109"/>
                      <a:pt x="3406" y="121"/>
                      <a:pt x="3358" y="145"/>
                    </a:cubicBezTo>
                    <a:cubicBezTo>
                      <a:pt x="1977" y="359"/>
                      <a:pt x="1060" y="883"/>
                      <a:pt x="893" y="1240"/>
                    </a:cubicBezTo>
                    <a:cubicBezTo>
                      <a:pt x="762" y="1526"/>
                      <a:pt x="143" y="6348"/>
                      <a:pt x="0" y="9491"/>
                    </a:cubicBezTo>
                    <a:cubicBezTo>
                      <a:pt x="0" y="9634"/>
                      <a:pt x="143" y="9801"/>
                      <a:pt x="239" y="9920"/>
                    </a:cubicBezTo>
                    <a:cubicBezTo>
                      <a:pt x="358" y="10086"/>
                      <a:pt x="465" y="10229"/>
                      <a:pt x="596" y="10384"/>
                    </a:cubicBezTo>
                    <a:cubicBezTo>
                      <a:pt x="822" y="10586"/>
                      <a:pt x="1060" y="10765"/>
                      <a:pt x="1310" y="10896"/>
                    </a:cubicBezTo>
                    <a:cubicBezTo>
                      <a:pt x="1382" y="10944"/>
                      <a:pt x="1453" y="10979"/>
                      <a:pt x="1548" y="11003"/>
                    </a:cubicBezTo>
                    <a:cubicBezTo>
                      <a:pt x="2263" y="11301"/>
                      <a:pt x="3048" y="11348"/>
                      <a:pt x="3822" y="11408"/>
                    </a:cubicBezTo>
                    <a:cubicBezTo>
                      <a:pt x="4656" y="11468"/>
                      <a:pt x="5489" y="11575"/>
                      <a:pt x="6323" y="11610"/>
                    </a:cubicBezTo>
                    <a:cubicBezTo>
                      <a:pt x="6763" y="11634"/>
                      <a:pt x="7418" y="11670"/>
                      <a:pt x="8070" y="11670"/>
                    </a:cubicBezTo>
                    <a:cubicBezTo>
                      <a:pt x="8722" y="11670"/>
                      <a:pt x="9371" y="11634"/>
                      <a:pt x="9799" y="11515"/>
                    </a:cubicBezTo>
                    <a:cubicBezTo>
                      <a:pt x="10359" y="11360"/>
                      <a:pt x="10942" y="11170"/>
                      <a:pt x="11419" y="10825"/>
                    </a:cubicBezTo>
                    <a:cubicBezTo>
                      <a:pt x="11740" y="10598"/>
                      <a:pt x="12014" y="10289"/>
                      <a:pt x="12157" y="9920"/>
                    </a:cubicBezTo>
                    <a:cubicBezTo>
                      <a:pt x="12395" y="9277"/>
                      <a:pt x="12192" y="8670"/>
                      <a:pt x="12062" y="8039"/>
                    </a:cubicBezTo>
                    <a:cubicBezTo>
                      <a:pt x="11954" y="7538"/>
                      <a:pt x="11823" y="7015"/>
                      <a:pt x="11716" y="6491"/>
                    </a:cubicBezTo>
                    <a:cubicBezTo>
                      <a:pt x="11609" y="5931"/>
                      <a:pt x="11526" y="5360"/>
                      <a:pt x="11383" y="4800"/>
                    </a:cubicBezTo>
                    <a:cubicBezTo>
                      <a:pt x="11192" y="3919"/>
                      <a:pt x="10990" y="3038"/>
                      <a:pt x="10668" y="2204"/>
                    </a:cubicBezTo>
                    <a:cubicBezTo>
                      <a:pt x="10526" y="1823"/>
                      <a:pt x="10371" y="1395"/>
                      <a:pt x="10097" y="1073"/>
                    </a:cubicBezTo>
                    <a:cubicBezTo>
                      <a:pt x="9954" y="919"/>
                      <a:pt x="9299" y="692"/>
                      <a:pt x="8454" y="478"/>
                    </a:cubicBezTo>
                    <a:cubicBezTo>
                      <a:pt x="8430" y="466"/>
                      <a:pt x="8382" y="466"/>
                      <a:pt x="8347" y="454"/>
                    </a:cubicBezTo>
                    <a:cubicBezTo>
                      <a:pt x="7296" y="206"/>
                      <a:pt x="5956" y="0"/>
                      <a:pt x="4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5972;p62">
                <a:extLst>
                  <a:ext uri="{FF2B5EF4-FFF2-40B4-BE49-F238E27FC236}">
                    <a16:creationId xmlns:a16="http://schemas.microsoft.com/office/drawing/2014/main" id="{B9E86D3C-38FB-E8C1-11B9-DE863822B9FE}"/>
                  </a:ext>
                </a:extLst>
              </p:cNvPr>
              <p:cNvSpPr/>
              <p:nvPr/>
            </p:nvSpPr>
            <p:spPr>
              <a:xfrm>
                <a:off x="3853020" y="2548979"/>
                <a:ext cx="207266" cy="134021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2741" extrusionOk="0">
                    <a:moveTo>
                      <a:pt x="548" y="1"/>
                    </a:moveTo>
                    <a:lnTo>
                      <a:pt x="167" y="1310"/>
                    </a:lnTo>
                    <a:cubicBezTo>
                      <a:pt x="167" y="1310"/>
                      <a:pt x="0" y="2120"/>
                      <a:pt x="1667" y="2561"/>
                    </a:cubicBezTo>
                    <a:cubicBezTo>
                      <a:pt x="2165" y="2693"/>
                      <a:pt x="2551" y="2740"/>
                      <a:pt x="2847" y="2740"/>
                    </a:cubicBezTo>
                    <a:cubicBezTo>
                      <a:pt x="3592" y="2740"/>
                      <a:pt x="3774" y="2442"/>
                      <a:pt x="3774" y="2442"/>
                    </a:cubicBezTo>
                    <a:lnTo>
                      <a:pt x="4239" y="787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5973;p62">
                <a:extLst>
                  <a:ext uri="{FF2B5EF4-FFF2-40B4-BE49-F238E27FC236}">
                    <a16:creationId xmlns:a16="http://schemas.microsoft.com/office/drawing/2014/main" id="{AE419C0C-018D-564D-3D12-2B051EEC37AC}"/>
                  </a:ext>
                </a:extLst>
              </p:cNvPr>
              <p:cNvSpPr/>
              <p:nvPr/>
            </p:nvSpPr>
            <p:spPr>
              <a:xfrm>
                <a:off x="3859425" y="2522575"/>
                <a:ext cx="199604" cy="1057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164" extrusionOk="0">
                    <a:moveTo>
                      <a:pt x="982" y="0"/>
                    </a:moveTo>
                    <a:cubicBezTo>
                      <a:pt x="821" y="0"/>
                      <a:pt x="663" y="9"/>
                      <a:pt x="512" y="29"/>
                    </a:cubicBezTo>
                    <a:cubicBezTo>
                      <a:pt x="357" y="65"/>
                      <a:pt x="191" y="112"/>
                      <a:pt x="107" y="207"/>
                    </a:cubicBezTo>
                    <a:cubicBezTo>
                      <a:pt x="0" y="315"/>
                      <a:pt x="0" y="481"/>
                      <a:pt x="48" y="612"/>
                    </a:cubicBezTo>
                    <a:cubicBezTo>
                      <a:pt x="167" y="1029"/>
                      <a:pt x="488" y="1374"/>
                      <a:pt x="905" y="1612"/>
                    </a:cubicBezTo>
                    <a:cubicBezTo>
                      <a:pt x="1322" y="1850"/>
                      <a:pt x="1822" y="1981"/>
                      <a:pt x="2310" y="2077"/>
                    </a:cubicBezTo>
                    <a:cubicBezTo>
                      <a:pt x="2587" y="2125"/>
                      <a:pt x="2869" y="2163"/>
                      <a:pt x="3145" y="2163"/>
                    </a:cubicBezTo>
                    <a:cubicBezTo>
                      <a:pt x="3273" y="2163"/>
                      <a:pt x="3400" y="2155"/>
                      <a:pt x="3524" y="2136"/>
                    </a:cubicBezTo>
                    <a:cubicBezTo>
                      <a:pt x="3870" y="2077"/>
                      <a:pt x="4334" y="1922"/>
                      <a:pt x="4501" y="1684"/>
                    </a:cubicBezTo>
                    <a:cubicBezTo>
                      <a:pt x="4632" y="1481"/>
                      <a:pt x="4596" y="1065"/>
                      <a:pt x="4465" y="862"/>
                    </a:cubicBezTo>
                    <a:cubicBezTo>
                      <a:pt x="4358" y="707"/>
                      <a:pt x="4155" y="624"/>
                      <a:pt x="3941" y="565"/>
                    </a:cubicBezTo>
                    <a:cubicBezTo>
                      <a:pt x="3108" y="315"/>
                      <a:pt x="2262" y="88"/>
                      <a:pt x="1381" y="17"/>
                    </a:cubicBezTo>
                    <a:cubicBezTo>
                      <a:pt x="1248" y="6"/>
                      <a:pt x="1114" y="0"/>
                      <a:pt x="982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5974;p62">
                <a:extLst>
                  <a:ext uri="{FF2B5EF4-FFF2-40B4-BE49-F238E27FC236}">
                    <a16:creationId xmlns:a16="http://schemas.microsoft.com/office/drawing/2014/main" id="{61D0F30C-81E8-A78B-D10A-B1C828E89432}"/>
                  </a:ext>
                </a:extLst>
              </p:cNvPr>
              <p:cNvSpPr/>
              <p:nvPr/>
            </p:nvSpPr>
            <p:spPr>
              <a:xfrm>
                <a:off x="3655630" y="2611858"/>
                <a:ext cx="227117" cy="527968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10798" extrusionOk="0">
                    <a:moveTo>
                      <a:pt x="3740" y="1"/>
                    </a:moveTo>
                    <a:cubicBezTo>
                      <a:pt x="3382" y="24"/>
                      <a:pt x="2680" y="179"/>
                      <a:pt x="2335" y="358"/>
                    </a:cubicBezTo>
                    <a:cubicBezTo>
                      <a:pt x="2275" y="382"/>
                      <a:pt x="2275" y="441"/>
                      <a:pt x="2299" y="501"/>
                    </a:cubicBezTo>
                    <a:cubicBezTo>
                      <a:pt x="2668" y="1489"/>
                      <a:pt x="3204" y="3191"/>
                      <a:pt x="2656" y="5311"/>
                    </a:cubicBezTo>
                    <a:cubicBezTo>
                      <a:pt x="2096" y="7418"/>
                      <a:pt x="834" y="9133"/>
                      <a:pt x="358" y="9776"/>
                    </a:cubicBezTo>
                    <a:cubicBezTo>
                      <a:pt x="180" y="10014"/>
                      <a:pt x="1" y="10335"/>
                      <a:pt x="108" y="10597"/>
                    </a:cubicBezTo>
                    <a:cubicBezTo>
                      <a:pt x="161" y="10727"/>
                      <a:pt x="288" y="10798"/>
                      <a:pt x="422" y="10798"/>
                    </a:cubicBezTo>
                    <a:cubicBezTo>
                      <a:pt x="498" y="10798"/>
                      <a:pt x="575" y="10775"/>
                      <a:pt x="644" y="10728"/>
                    </a:cubicBezTo>
                    <a:cubicBezTo>
                      <a:pt x="2275" y="9657"/>
                      <a:pt x="3573" y="7847"/>
                      <a:pt x="4109" y="5858"/>
                    </a:cubicBezTo>
                    <a:cubicBezTo>
                      <a:pt x="4644" y="3906"/>
                      <a:pt x="4644" y="1715"/>
                      <a:pt x="3811" y="36"/>
                    </a:cubicBezTo>
                    <a:cubicBezTo>
                      <a:pt x="3799" y="13"/>
                      <a:pt x="3763" y="1"/>
                      <a:pt x="3740" y="1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5975;p62">
                <a:extLst>
                  <a:ext uri="{FF2B5EF4-FFF2-40B4-BE49-F238E27FC236}">
                    <a16:creationId xmlns:a16="http://schemas.microsoft.com/office/drawing/2014/main" id="{597475FA-B303-626A-3788-4781E052E8EC}"/>
                  </a:ext>
                </a:extLst>
              </p:cNvPr>
              <p:cNvSpPr/>
              <p:nvPr/>
            </p:nvSpPr>
            <p:spPr>
              <a:xfrm>
                <a:off x="4071336" y="2632394"/>
                <a:ext cx="215431" cy="440299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9005" extrusionOk="0">
                    <a:moveTo>
                      <a:pt x="127" y="0"/>
                    </a:moveTo>
                    <a:cubicBezTo>
                      <a:pt x="51" y="0"/>
                      <a:pt x="0" y="19"/>
                      <a:pt x="0" y="69"/>
                    </a:cubicBezTo>
                    <a:cubicBezTo>
                      <a:pt x="0" y="152"/>
                      <a:pt x="143" y="271"/>
                      <a:pt x="191" y="331"/>
                    </a:cubicBezTo>
                    <a:cubicBezTo>
                      <a:pt x="357" y="509"/>
                      <a:pt x="524" y="688"/>
                      <a:pt x="679" y="890"/>
                    </a:cubicBezTo>
                    <a:cubicBezTo>
                      <a:pt x="1000" y="1259"/>
                      <a:pt x="1262" y="1676"/>
                      <a:pt x="1512" y="2105"/>
                    </a:cubicBezTo>
                    <a:cubicBezTo>
                      <a:pt x="2072" y="3069"/>
                      <a:pt x="2858" y="5022"/>
                      <a:pt x="3477" y="8606"/>
                    </a:cubicBezTo>
                    <a:cubicBezTo>
                      <a:pt x="3497" y="8675"/>
                      <a:pt x="3642" y="9004"/>
                      <a:pt x="3765" y="9004"/>
                    </a:cubicBezTo>
                    <a:cubicBezTo>
                      <a:pt x="3789" y="9004"/>
                      <a:pt x="3813" y="8992"/>
                      <a:pt x="3834" y="8963"/>
                    </a:cubicBezTo>
                    <a:cubicBezTo>
                      <a:pt x="3941" y="8820"/>
                      <a:pt x="4405" y="5141"/>
                      <a:pt x="2346" y="1450"/>
                    </a:cubicBezTo>
                    <a:cubicBezTo>
                      <a:pt x="2036" y="866"/>
                      <a:pt x="1548" y="486"/>
                      <a:pt x="976" y="235"/>
                    </a:cubicBezTo>
                    <a:cubicBezTo>
                      <a:pt x="917" y="200"/>
                      <a:pt x="857" y="188"/>
                      <a:pt x="833" y="176"/>
                    </a:cubicBezTo>
                    <a:cubicBezTo>
                      <a:pt x="763" y="150"/>
                      <a:pt x="343" y="0"/>
                      <a:pt x="127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5976;p62">
                <a:extLst>
                  <a:ext uri="{FF2B5EF4-FFF2-40B4-BE49-F238E27FC236}">
                    <a16:creationId xmlns:a16="http://schemas.microsoft.com/office/drawing/2014/main" id="{A6CE3F23-9690-82FB-4952-07404C07E319}"/>
                  </a:ext>
                </a:extLst>
              </p:cNvPr>
              <p:cNvSpPr/>
              <p:nvPr/>
            </p:nvSpPr>
            <p:spPr>
              <a:xfrm>
                <a:off x="3448413" y="3235954"/>
                <a:ext cx="198563" cy="28246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5777" extrusionOk="0">
                    <a:moveTo>
                      <a:pt x="1560" y="0"/>
                    </a:moveTo>
                    <a:cubicBezTo>
                      <a:pt x="1560" y="12"/>
                      <a:pt x="1203" y="1476"/>
                      <a:pt x="977" y="2072"/>
                    </a:cubicBezTo>
                    <a:cubicBezTo>
                      <a:pt x="762" y="2667"/>
                      <a:pt x="0" y="4167"/>
                      <a:pt x="179" y="4263"/>
                    </a:cubicBezTo>
                    <a:cubicBezTo>
                      <a:pt x="187" y="4266"/>
                      <a:pt x="195" y="4268"/>
                      <a:pt x="204" y="4268"/>
                    </a:cubicBezTo>
                    <a:cubicBezTo>
                      <a:pt x="408" y="4268"/>
                      <a:pt x="964" y="3406"/>
                      <a:pt x="965" y="3405"/>
                    </a:cubicBezTo>
                    <a:lnTo>
                      <a:pt x="965" y="3405"/>
                    </a:lnTo>
                    <a:cubicBezTo>
                      <a:pt x="965" y="3406"/>
                      <a:pt x="322" y="5120"/>
                      <a:pt x="584" y="5215"/>
                    </a:cubicBezTo>
                    <a:cubicBezTo>
                      <a:pt x="591" y="5217"/>
                      <a:pt x="598" y="5218"/>
                      <a:pt x="605" y="5218"/>
                    </a:cubicBezTo>
                    <a:cubicBezTo>
                      <a:pt x="876" y="5218"/>
                      <a:pt x="1619" y="3811"/>
                      <a:pt x="1620" y="3810"/>
                    </a:cubicBezTo>
                    <a:lnTo>
                      <a:pt x="1620" y="3810"/>
                    </a:lnTo>
                    <a:cubicBezTo>
                      <a:pt x="1619" y="3811"/>
                      <a:pt x="1132" y="5703"/>
                      <a:pt x="1489" y="5775"/>
                    </a:cubicBezTo>
                    <a:cubicBezTo>
                      <a:pt x="1495" y="5776"/>
                      <a:pt x="1502" y="5777"/>
                      <a:pt x="1509" y="5777"/>
                    </a:cubicBezTo>
                    <a:cubicBezTo>
                      <a:pt x="1863" y="5777"/>
                      <a:pt x="2310" y="3978"/>
                      <a:pt x="2310" y="3977"/>
                    </a:cubicBezTo>
                    <a:lnTo>
                      <a:pt x="2310" y="3977"/>
                    </a:lnTo>
                    <a:cubicBezTo>
                      <a:pt x="2310" y="3978"/>
                      <a:pt x="2144" y="5477"/>
                      <a:pt x="2453" y="5477"/>
                    </a:cubicBezTo>
                    <a:cubicBezTo>
                      <a:pt x="2763" y="5477"/>
                      <a:pt x="3203" y="3453"/>
                      <a:pt x="3203" y="3453"/>
                    </a:cubicBezTo>
                    <a:cubicBezTo>
                      <a:pt x="3203" y="3453"/>
                      <a:pt x="3504" y="4445"/>
                      <a:pt x="3772" y="4445"/>
                    </a:cubicBezTo>
                    <a:cubicBezTo>
                      <a:pt x="3781" y="4445"/>
                      <a:pt x="3790" y="4443"/>
                      <a:pt x="3798" y="4441"/>
                    </a:cubicBezTo>
                    <a:cubicBezTo>
                      <a:pt x="4060" y="4358"/>
                      <a:pt x="3572" y="2191"/>
                      <a:pt x="3560" y="1762"/>
                    </a:cubicBezTo>
                    <a:cubicBezTo>
                      <a:pt x="3537" y="1322"/>
                      <a:pt x="3739" y="298"/>
                      <a:pt x="3739" y="29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5977;p62">
                <a:extLst>
                  <a:ext uri="{FF2B5EF4-FFF2-40B4-BE49-F238E27FC236}">
                    <a16:creationId xmlns:a16="http://schemas.microsoft.com/office/drawing/2014/main" id="{E25F42E6-44EE-54A3-8ED6-5B6FAA38B035}"/>
                  </a:ext>
                </a:extLst>
              </p:cNvPr>
              <p:cNvSpPr/>
              <p:nvPr/>
            </p:nvSpPr>
            <p:spPr>
              <a:xfrm>
                <a:off x="3478826" y="2661535"/>
                <a:ext cx="300851" cy="725944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14847" extrusionOk="0">
                    <a:moveTo>
                      <a:pt x="4769" y="1"/>
                    </a:moveTo>
                    <a:cubicBezTo>
                      <a:pt x="4564" y="1"/>
                      <a:pt x="4347" y="114"/>
                      <a:pt x="4129" y="378"/>
                    </a:cubicBezTo>
                    <a:cubicBezTo>
                      <a:pt x="3296" y="1390"/>
                      <a:pt x="1010" y="7057"/>
                      <a:pt x="152" y="13332"/>
                    </a:cubicBezTo>
                    <a:cubicBezTo>
                      <a:pt x="152" y="13379"/>
                      <a:pt x="152" y="13427"/>
                      <a:pt x="140" y="13475"/>
                    </a:cubicBezTo>
                    <a:cubicBezTo>
                      <a:pt x="105" y="13665"/>
                      <a:pt x="93" y="13879"/>
                      <a:pt x="57" y="14082"/>
                    </a:cubicBezTo>
                    <a:cubicBezTo>
                      <a:pt x="1" y="14575"/>
                      <a:pt x="2090" y="14847"/>
                      <a:pt x="3138" y="14847"/>
                    </a:cubicBezTo>
                    <a:cubicBezTo>
                      <a:pt x="3203" y="14847"/>
                      <a:pt x="3263" y="14846"/>
                      <a:pt x="3319" y="14844"/>
                    </a:cubicBezTo>
                    <a:cubicBezTo>
                      <a:pt x="3319" y="14844"/>
                      <a:pt x="3367" y="14594"/>
                      <a:pt x="3438" y="14165"/>
                    </a:cubicBezTo>
                    <a:cubicBezTo>
                      <a:pt x="3438" y="14129"/>
                      <a:pt x="3450" y="14106"/>
                      <a:pt x="3450" y="14070"/>
                    </a:cubicBezTo>
                    <a:cubicBezTo>
                      <a:pt x="3665" y="13010"/>
                      <a:pt x="4034" y="10962"/>
                      <a:pt x="4510" y="8652"/>
                    </a:cubicBezTo>
                    <a:cubicBezTo>
                      <a:pt x="5201" y="5295"/>
                      <a:pt x="6153" y="4354"/>
                      <a:pt x="6153" y="2807"/>
                    </a:cubicBezTo>
                    <a:cubicBezTo>
                      <a:pt x="6153" y="1585"/>
                      <a:pt x="5538" y="1"/>
                      <a:pt x="47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5978;p62">
                <a:extLst>
                  <a:ext uri="{FF2B5EF4-FFF2-40B4-BE49-F238E27FC236}">
                    <a16:creationId xmlns:a16="http://schemas.microsoft.com/office/drawing/2014/main" id="{FD81CFFB-B363-A7EE-9DA9-6378EF27BDA9}"/>
                  </a:ext>
                </a:extLst>
              </p:cNvPr>
              <p:cNvSpPr/>
              <p:nvPr/>
            </p:nvSpPr>
            <p:spPr>
              <a:xfrm>
                <a:off x="3485671" y="3311595"/>
                <a:ext cx="161891" cy="42588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871" extrusionOk="0">
                    <a:moveTo>
                      <a:pt x="12" y="1"/>
                    </a:moveTo>
                    <a:cubicBezTo>
                      <a:pt x="12" y="60"/>
                      <a:pt x="12" y="108"/>
                      <a:pt x="0" y="156"/>
                    </a:cubicBezTo>
                    <a:cubicBezTo>
                      <a:pt x="84" y="191"/>
                      <a:pt x="179" y="227"/>
                      <a:pt x="262" y="251"/>
                    </a:cubicBezTo>
                    <a:cubicBezTo>
                      <a:pt x="977" y="525"/>
                      <a:pt x="1715" y="703"/>
                      <a:pt x="2453" y="787"/>
                    </a:cubicBezTo>
                    <a:cubicBezTo>
                      <a:pt x="2739" y="834"/>
                      <a:pt x="3013" y="870"/>
                      <a:pt x="3298" y="870"/>
                    </a:cubicBezTo>
                    <a:cubicBezTo>
                      <a:pt x="3298" y="834"/>
                      <a:pt x="3310" y="811"/>
                      <a:pt x="3310" y="775"/>
                    </a:cubicBezTo>
                    <a:cubicBezTo>
                      <a:pt x="2715" y="715"/>
                      <a:pt x="2108" y="644"/>
                      <a:pt x="1501" y="477"/>
                    </a:cubicBezTo>
                    <a:cubicBezTo>
                      <a:pt x="989" y="358"/>
                      <a:pt x="489" y="191"/>
                      <a:pt x="12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5979;p62">
                <a:extLst>
                  <a:ext uri="{FF2B5EF4-FFF2-40B4-BE49-F238E27FC236}">
                    <a16:creationId xmlns:a16="http://schemas.microsoft.com/office/drawing/2014/main" id="{4677A1F9-6FC9-34AA-32C5-F226A6528D3F}"/>
                  </a:ext>
                </a:extLst>
              </p:cNvPr>
              <p:cNvSpPr/>
              <p:nvPr/>
            </p:nvSpPr>
            <p:spPr>
              <a:xfrm>
                <a:off x="3663209" y="2865672"/>
                <a:ext cx="104831" cy="40465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8276" extrusionOk="0">
                    <a:moveTo>
                      <a:pt x="2144" y="1"/>
                    </a:moveTo>
                    <a:cubicBezTo>
                      <a:pt x="2025" y="322"/>
                      <a:pt x="1882" y="667"/>
                      <a:pt x="1751" y="1001"/>
                    </a:cubicBezTo>
                    <a:cubicBezTo>
                      <a:pt x="1620" y="1322"/>
                      <a:pt x="1501" y="1668"/>
                      <a:pt x="1382" y="1989"/>
                    </a:cubicBezTo>
                    <a:cubicBezTo>
                      <a:pt x="1144" y="2668"/>
                      <a:pt x="953" y="3358"/>
                      <a:pt x="798" y="4061"/>
                    </a:cubicBezTo>
                    <a:cubicBezTo>
                      <a:pt x="727" y="4418"/>
                      <a:pt x="668" y="4763"/>
                      <a:pt x="596" y="5120"/>
                    </a:cubicBezTo>
                    <a:cubicBezTo>
                      <a:pt x="537" y="5478"/>
                      <a:pt x="453" y="5823"/>
                      <a:pt x="394" y="6180"/>
                    </a:cubicBezTo>
                    <a:cubicBezTo>
                      <a:pt x="239" y="6871"/>
                      <a:pt x="96" y="7573"/>
                      <a:pt x="1" y="8276"/>
                    </a:cubicBezTo>
                    <a:cubicBezTo>
                      <a:pt x="156" y="7573"/>
                      <a:pt x="310" y="6871"/>
                      <a:pt x="453" y="6180"/>
                    </a:cubicBezTo>
                    <a:cubicBezTo>
                      <a:pt x="608" y="5478"/>
                      <a:pt x="739" y="4775"/>
                      <a:pt x="894" y="4073"/>
                    </a:cubicBezTo>
                    <a:cubicBezTo>
                      <a:pt x="1037" y="3370"/>
                      <a:pt x="1227" y="2692"/>
                      <a:pt x="1453" y="2025"/>
                    </a:cubicBezTo>
                    <a:cubicBezTo>
                      <a:pt x="1668" y="1334"/>
                      <a:pt x="1953" y="679"/>
                      <a:pt x="2144" y="1"/>
                    </a:cubicBezTo>
                    <a:close/>
                  </a:path>
                </a:pathLst>
              </a:custGeom>
              <a:solidFill>
                <a:srgbClr val="ACC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5980;p62">
                <a:extLst>
                  <a:ext uri="{FF2B5EF4-FFF2-40B4-BE49-F238E27FC236}">
                    <a16:creationId xmlns:a16="http://schemas.microsoft.com/office/drawing/2014/main" id="{0C46588F-1913-B4AC-48B3-57BAFA2C60A3}"/>
                  </a:ext>
                </a:extLst>
              </p:cNvPr>
              <p:cNvSpPr/>
              <p:nvPr/>
            </p:nvSpPr>
            <p:spPr>
              <a:xfrm>
                <a:off x="4100429" y="1918379"/>
                <a:ext cx="183405" cy="285547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5840" extrusionOk="0">
                    <a:moveTo>
                      <a:pt x="823" y="1"/>
                    </a:moveTo>
                    <a:cubicBezTo>
                      <a:pt x="621" y="1"/>
                      <a:pt x="439" y="73"/>
                      <a:pt x="322" y="265"/>
                    </a:cubicBezTo>
                    <a:cubicBezTo>
                      <a:pt x="0" y="825"/>
                      <a:pt x="179" y="1873"/>
                      <a:pt x="310" y="2480"/>
                    </a:cubicBezTo>
                    <a:cubicBezTo>
                      <a:pt x="500" y="3313"/>
                      <a:pt x="846" y="4087"/>
                      <a:pt x="1203" y="4849"/>
                    </a:cubicBezTo>
                    <a:cubicBezTo>
                      <a:pt x="1417" y="5290"/>
                      <a:pt x="1715" y="5802"/>
                      <a:pt x="2203" y="5837"/>
                    </a:cubicBezTo>
                    <a:cubicBezTo>
                      <a:pt x="2222" y="5839"/>
                      <a:pt x="2241" y="5840"/>
                      <a:pt x="2261" y="5840"/>
                    </a:cubicBezTo>
                    <a:cubicBezTo>
                      <a:pt x="2505" y="5840"/>
                      <a:pt x="2752" y="5703"/>
                      <a:pt x="2917" y="5516"/>
                    </a:cubicBezTo>
                    <a:cubicBezTo>
                      <a:pt x="3108" y="5302"/>
                      <a:pt x="3215" y="5052"/>
                      <a:pt x="3286" y="4790"/>
                    </a:cubicBezTo>
                    <a:cubicBezTo>
                      <a:pt x="3751" y="3218"/>
                      <a:pt x="3167" y="1408"/>
                      <a:pt x="1870" y="432"/>
                    </a:cubicBezTo>
                    <a:cubicBezTo>
                      <a:pt x="1638" y="247"/>
                      <a:pt x="1196" y="1"/>
                      <a:pt x="823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5981;p62">
                <a:extLst>
                  <a:ext uri="{FF2B5EF4-FFF2-40B4-BE49-F238E27FC236}">
                    <a16:creationId xmlns:a16="http://schemas.microsoft.com/office/drawing/2014/main" id="{31356F05-9263-67A3-2AF6-4E4AB38331EA}"/>
                  </a:ext>
                </a:extLst>
              </p:cNvPr>
              <p:cNvSpPr/>
              <p:nvPr/>
            </p:nvSpPr>
            <p:spPr>
              <a:xfrm>
                <a:off x="3686532" y="1927865"/>
                <a:ext cx="594417" cy="678809"/>
              </a:xfrm>
              <a:custGeom>
                <a:avLst/>
                <a:gdLst/>
                <a:ahLst/>
                <a:cxnLst/>
                <a:rect l="l" t="t" r="r" b="b"/>
                <a:pathLst>
                  <a:path w="12157" h="13883" extrusionOk="0">
                    <a:moveTo>
                      <a:pt x="6280" y="0"/>
                    </a:moveTo>
                    <a:cubicBezTo>
                      <a:pt x="6157" y="0"/>
                      <a:pt x="6032" y="4"/>
                      <a:pt x="5906" y="12"/>
                    </a:cubicBezTo>
                    <a:cubicBezTo>
                      <a:pt x="2405" y="238"/>
                      <a:pt x="0" y="3846"/>
                      <a:pt x="417" y="7763"/>
                    </a:cubicBezTo>
                    <a:cubicBezTo>
                      <a:pt x="512" y="8715"/>
                      <a:pt x="774" y="9584"/>
                      <a:pt x="1143" y="10358"/>
                    </a:cubicBezTo>
                    <a:cubicBezTo>
                      <a:pt x="1214" y="10513"/>
                      <a:pt x="1286" y="10656"/>
                      <a:pt x="1381" y="10799"/>
                    </a:cubicBezTo>
                    <a:cubicBezTo>
                      <a:pt x="1393" y="10811"/>
                      <a:pt x="1393" y="10834"/>
                      <a:pt x="1405" y="10846"/>
                    </a:cubicBezTo>
                    <a:cubicBezTo>
                      <a:pt x="2441" y="12585"/>
                      <a:pt x="4120" y="13728"/>
                      <a:pt x="6013" y="13871"/>
                    </a:cubicBezTo>
                    <a:cubicBezTo>
                      <a:pt x="6167" y="13882"/>
                      <a:pt x="6322" y="13882"/>
                      <a:pt x="6465" y="13882"/>
                    </a:cubicBezTo>
                    <a:lnTo>
                      <a:pt x="6858" y="13882"/>
                    </a:lnTo>
                    <a:cubicBezTo>
                      <a:pt x="8180" y="13811"/>
                      <a:pt x="9192" y="13490"/>
                      <a:pt x="9954" y="13001"/>
                    </a:cubicBezTo>
                    <a:cubicBezTo>
                      <a:pt x="10132" y="12882"/>
                      <a:pt x="10311" y="12751"/>
                      <a:pt x="10454" y="12620"/>
                    </a:cubicBezTo>
                    <a:lnTo>
                      <a:pt x="10478" y="12597"/>
                    </a:lnTo>
                    <a:cubicBezTo>
                      <a:pt x="11347" y="11811"/>
                      <a:pt x="11811" y="10680"/>
                      <a:pt x="12025" y="9358"/>
                    </a:cubicBezTo>
                    <a:cubicBezTo>
                      <a:pt x="12037" y="9191"/>
                      <a:pt x="12061" y="9049"/>
                      <a:pt x="12085" y="8882"/>
                    </a:cubicBezTo>
                    <a:lnTo>
                      <a:pt x="12085" y="8846"/>
                    </a:lnTo>
                    <a:cubicBezTo>
                      <a:pt x="12144" y="8334"/>
                      <a:pt x="12156" y="7798"/>
                      <a:pt x="12156" y="7227"/>
                    </a:cubicBezTo>
                    <a:cubicBezTo>
                      <a:pt x="12110" y="2794"/>
                      <a:pt x="9649" y="0"/>
                      <a:pt x="6280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5982;p62">
                <a:extLst>
                  <a:ext uri="{FF2B5EF4-FFF2-40B4-BE49-F238E27FC236}">
                    <a16:creationId xmlns:a16="http://schemas.microsoft.com/office/drawing/2014/main" id="{5BE4E63B-1511-57D9-142D-FB957CA692AA}"/>
                  </a:ext>
                </a:extLst>
              </p:cNvPr>
              <p:cNvSpPr/>
              <p:nvPr/>
            </p:nvSpPr>
            <p:spPr>
              <a:xfrm>
                <a:off x="3588106" y="1811690"/>
                <a:ext cx="776648" cy="509730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10425" extrusionOk="0">
                    <a:moveTo>
                      <a:pt x="11593" y="0"/>
                    </a:moveTo>
                    <a:cubicBezTo>
                      <a:pt x="11534" y="0"/>
                      <a:pt x="11476" y="2"/>
                      <a:pt x="11419" y="6"/>
                    </a:cubicBezTo>
                    <a:cubicBezTo>
                      <a:pt x="10847" y="54"/>
                      <a:pt x="10300" y="173"/>
                      <a:pt x="9776" y="376"/>
                    </a:cubicBezTo>
                    <a:cubicBezTo>
                      <a:pt x="9478" y="495"/>
                      <a:pt x="9192" y="626"/>
                      <a:pt x="8942" y="804"/>
                    </a:cubicBezTo>
                    <a:cubicBezTo>
                      <a:pt x="8811" y="888"/>
                      <a:pt x="8692" y="971"/>
                      <a:pt x="8561" y="1078"/>
                    </a:cubicBezTo>
                    <a:cubicBezTo>
                      <a:pt x="8526" y="1102"/>
                      <a:pt x="8478" y="1138"/>
                      <a:pt x="8454" y="1161"/>
                    </a:cubicBezTo>
                    <a:cubicBezTo>
                      <a:pt x="8124" y="1155"/>
                      <a:pt x="7775" y="1148"/>
                      <a:pt x="7409" y="1148"/>
                    </a:cubicBezTo>
                    <a:cubicBezTo>
                      <a:pt x="7142" y="1148"/>
                      <a:pt x="6867" y="1151"/>
                      <a:pt x="6585" y="1161"/>
                    </a:cubicBezTo>
                    <a:cubicBezTo>
                      <a:pt x="6002" y="1197"/>
                      <a:pt x="5394" y="1245"/>
                      <a:pt x="4775" y="1328"/>
                    </a:cubicBezTo>
                    <a:cubicBezTo>
                      <a:pt x="3966" y="1459"/>
                      <a:pt x="3168" y="1661"/>
                      <a:pt x="2489" y="1971"/>
                    </a:cubicBezTo>
                    <a:lnTo>
                      <a:pt x="2394" y="2019"/>
                    </a:lnTo>
                    <a:cubicBezTo>
                      <a:pt x="2358" y="1959"/>
                      <a:pt x="2323" y="1900"/>
                      <a:pt x="2275" y="1840"/>
                    </a:cubicBezTo>
                    <a:cubicBezTo>
                      <a:pt x="2132" y="1638"/>
                      <a:pt x="1965" y="1399"/>
                      <a:pt x="1739" y="1304"/>
                    </a:cubicBezTo>
                    <a:cubicBezTo>
                      <a:pt x="1668" y="1266"/>
                      <a:pt x="1585" y="1245"/>
                      <a:pt x="1503" y="1245"/>
                    </a:cubicBezTo>
                    <a:cubicBezTo>
                      <a:pt x="1380" y="1245"/>
                      <a:pt x="1258" y="1292"/>
                      <a:pt x="1180" y="1399"/>
                    </a:cubicBezTo>
                    <a:cubicBezTo>
                      <a:pt x="1037" y="1614"/>
                      <a:pt x="1168" y="1900"/>
                      <a:pt x="1263" y="2090"/>
                    </a:cubicBezTo>
                    <a:cubicBezTo>
                      <a:pt x="1322" y="2209"/>
                      <a:pt x="1406" y="2316"/>
                      <a:pt x="1477" y="2412"/>
                    </a:cubicBezTo>
                    <a:cubicBezTo>
                      <a:pt x="1299" y="2352"/>
                      <a:pt x="1120" y="2316"/>
                      <a:pt x="941" y="2316"/>
                    </a:cubicBezTo>
                    <a:cubicBezTo>
                      <a:pt x="727" y="2316"/>
                      <a:pt x="191" y="2388"/>
                      <a:pt x="418" y="2697"/>
                    </a:cubicBezTo>
                    <a:cubicBezTo>
                      <a:pt x="572" y="2888"/>
                      <a:pt x="775" y="3043"/>
                      <a:pt x="1013" y="3102"/>
                    </a:cubicBezTo>
                    <a:cubicBezTo>
                      <a:pt x="418" y="3840"/>
                      <a:pt x="168" y="4769"/>
                      <a:pt x="96" y="5674"/>
                    </a:cubicBezTo>
                    <a:cubicBezTo>
                      <a:pt x="1" y="6781"/>
                      <a:pt x="179" y="7829"/>
                      <a:pt x="394" y="8519"/>
                    </a:cubicBezTo>
                    <a:cubicBezTo>
                      <a:pt x="465" y="8817"/>
                      <a:pt x="608" y="9055"/>
                      <a:pt x="775" y="9281"/>
                    </a:cubicBezTo>
                    <a:cubicBezTo>
                      <a:pt x="846" y="9341"/>
                      <a:pt x="930" y="9377"/>
                      <a:pt x="1013" y="9424"/>
                    </a:cubicBezTo>
                    <a:cubicBezTo>
                      <a:pt x="1382" y="9603"/>
                      <a:pt x="1787" y="9651"/>
                      <a:pt x="2192" y="9651"/>
                    </a:cubicBezTo>
                    <a:cubicBezTo>
                      <a:pt x="2358" y="9651"/>
                      <a:pt x="2537" y="9651"/>
                      <a:pt x="2680" y="9722"/>
                    </a:cubicBezTo>
                    <a:cubicBezTo>
                      <a:pt x="2954" y="9853"/>
                      <a:pt x="3049" y="10174"/>
                      <a:pt x="3287" y="10353"/>
                    </a:cubicBezTo>
                    <a:cubicBezTo>
                      <a:pt x="3323" y="10377"/>
                      <a:pt x="3370" y="10389"/>
                      <a:pt x="3394" y="10413"/>
                    </a:cubicBezTo>
                    <a:cubicBezTo>
                      <a:pt x="3418" y="10424"/>
                      <a:pt x="3454" y="10424"/>
                      <a:pt x="3489" y="10424"/>
                    </a:cubicBezTo>
                    <a:cubicBezTo>
                      <a:pt x="3739" y="10424"/>
                      <a:pt x="3954" y="10293"/>
                      <a:pt x="4085" y="10079"/>
                    </a:cubicBezTo>
                    <a:cubicBezTo>
                      <a:pt x="4228" y="9817"/>
                      <a:pt x="4251" y="9472"/>
                      <a:pt x="4228" y="9186"/>
                    </a:cubicBezTo>
                    <a:cubicBezTo>
                      <a:pt x="4216" y="8996"/>
                      <a:pt x="4168" y="8805"/>
                      <a:pt x="4109" y="8603"/>
                    </a:cubicBezTo>
                    <a:lnTo>
                      <a:pt x="4109" y="8591"/>
                    </a:lnTo>
                    <a:cubicBezTo>
                      <a:pt x="4239" y="8591"/>
                      <a:pt x="4394" y="8531"/>
                      <a:pt x="4525" y="8472"/>
                    </a:cubicBezTo>
                    <a:cubicBezTo>
                      <a:pt x="4716" y="8388"/>
                      <a:pt x="4906" y="8281"/>
                      <a:pt x="5049" y="8127"/>
                    </a:cubicBezTo>
                    <a:cubicBezTo>
                      <a:pt x="5287" y="7865"/>
                      <a:pt x="5371" y="7507"/>
                      <a:pt x="5371" y="7150"/>
                    </a:cubicBezTo>
                    <a:cubicBezTo>
                      <a:pt x="5371" y="6698"/>
                      <a:pt x="5240" y="6281"/>
                      <a:pt x="5252" y="5841"/>
                    </a:cubicBezTo>
                    <a:cubicBezTo>
                      <a:pt x="5263" y="5436"/>
                      <a:pt x="5430" y="5079"/>
                      <a:pt x="5656" y="4757"/>
                    </a:cubicBezTo>
                    <a:cubicBezTo>
                      <a:pt x="5716" y="4662"/>
                      <a:pt x="5787" y="4555"/>
                      <a:pt x="5859" y="4471"/>
                    </a:cubicBezTo>
                    <a:cubicBezTo>
                      <a:pt x="5918" y="4531"/>
                      <a:pt x="6002" y="4590"/>
                      <a:pt x="6061" y="4638"/>
                    </a:cubicBezTo>
                    <a:cubicBezTo>
                      <a:pt x="6335" y="4840"/>
                      <a:pt x="6680" y="4971"/>
                      <a:pt x="7026" y="5031"/>
                    </a:cubicBezTo>
                    <a:cubicBezTo>
                      <a:pt x="7119" y="5045"/>
                      <a:pt x="7215" y="5053"/>
                      <a:pt x="7310" y="5053"/>
                    </a:cubicBezTo>
                    <a:cubicBezTo>
                      <a:pt x="7544" y="5053"/>
                      <a:pt x="7779" y="5006"/>
                      <a:pt x="7990" y="4888"/>
                    </a:cubicBezTo>
                    <a:cubicBezTo>
                      <a:pt x="8204" y="4769"/>
                      <a:pt x="8359" y="4578"/>
                      <a:pt x="8442" y="4364"/>
                    </a:cubicBezTo>
                    <a:cubicBezTo>
                      <a:pt x="8692" y="4555"/>
                      <a:pt x="8978" y="4674"/>
                      <a:pt x="9288" y="4721"/>
                    </a:cubicBezTo>
                    <a:cubicBezTo>
                      <a:pt x="9343" y="4729"/>
                      <a:pt x="9401" y="4732"/>
                      <a:pt x="9460" y="4732"/>
                    </a:cubicBezTo>
                    <a:cubicBezTo>
                      <a:pt x="9784" y="4732"/>
                      <a:pt x="10150" y="4623"/>
                      <a:pt x="10371" y="4412"/>
                    </a:cubicBezTo>
                    <a:cubicBezTo>
                      <a:pt x="10490" y="4531"/>
                      <a:pt x="10609" y="4650"/>
                      <a:pt x="10740" y="4757"/>
                    </a:cubicBezTo>
                    <a:cubicBezTo>
                      <a:pt x="11145" y="5055"/>
                      <a:pt x="11633" y="5233"/>
                      <a:pt x="12133" y="5257"/>
                    </a:cubicBezTo>
                    <a:cubicBezTo>
                      <a:pt x="12169" y="5258"/>
                      <a:pt x="12207" y="5259"/>
                      <a:pt x="12245" y="5259"/>
                    </a:cubicBezTo>
                    <a:cubicBezTo>
                      <a:pt x="12547" y="5259"/>
                      <a:pt x="12906" y="5213"/>
                      <a:pt x="13181" y="5055"/>
                    </a:cubicBezTo>
                    <a:cubicBezTo>
                      <a:pt x="13253" y="5061"/>
                      <a:pt x="13321" y="5064"/>
                      <a:pt x="13388" y="5064"/>
                    </a:cubicBezTo>
                    <a:cubicBezTo>
                      <a:pt x="13455" y="5064"/>
                      <a:pt x="13520" y="5061"/>
                      <a:pt x="13586" y="5055"/>
                    </a:cubicBezTo>
                    <a:cubicBezTo>
                      <a:pt x="13919" y="5019"/>
                      <a:pt x="14241" y="4912"/>
                      <a:pt x="14479" y="4674"/>
                    </a:cubicBezTo>
                    <a:cubicBezTo>
                      <a:pt x="14657" y="4495"/>
                      <a:pt x="14753" y="4281"/>
                      <a:pt x="14753" y="4043"/>
                    </a:cubicBezTo>
                    <a:cubicBezTo>
                      <a:pt x="14872" y="3959"/>
                      <a:pt x="14967" y="3888"/>
                      <a:pt x="15074" y="3805"/>
                    </a:cubicBezTo>
                    <a:cubicBezTo>
                      <a:pt x="15598" y="3400"/>
                      <a:pt x="15884" y="2697"/>
                      <a:pt x="15658" y="2054"/>
                    </a:cubicBezTo>
                    <a:cubicBezTo>
                      <a:pt x="15550" y="1757"/>
                      <a:pt x="15348" y="1519"/>
                      <a:pt x="15086" y="1340"/>
                    </a:cubicBezTo>
                    <a:cubicBezTo>
                      <a:pt x="14788" y="1149"/>
                      <a:pt x="14431" y="1090"/>
                      <a:pt x="14098" y="1078"/>
                    </a:cubicBezTo>
                    <a:cubicBezTo>
                      <a:pt x="14046" y="1076"/>
                      <a:pt x="13993" y="1076"/>
                      <a:pt x="13940" y="1076"/>
                    </a:cubicBezTo>
                    <a:cubicBezTo>
                      <a:pt x="13586" y="1076"/>
                      <a:pt x="13224" y="1110"/>
                      <a:pt x="12872" y="1161"/>
                    </a:cubicBezTo>
                    <a:cubicBezTo>
                      <a:pt x="12907" y="971"/>
                      <a:pt x="12883" y="780"/>
                      <a:pt x="12800" y="590"/>
                    </a:cubicBezTo>
                    <a:cubicBezTo>
                      <a:pt x="12578" y="136"/>
                      <a:pt x="12057" y="0"/>
                      <a:pt x="11593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5983;p62">
                <a:extLst>
                  <a:ext uri="{FF2B5EF4-FFF2-40B4-BE49-F238E27FC236}">
                    <a16:creationId xmlns:a16="http://schemas.microsoft.com/office/drawing/2014/main" id="{30899705-4E3F-FCCE-AFDD-882A48F9F4FD}"/>
                  </a:ext>
                </a:extLst>
              </p:cNvPr>
              <p:cNvSpPr/>
              <p:nvPr/>
            </p:nvSpPr>
            <p:spPr>
              <a:xfrm>
                <a:off x="3593925" y="1868457"/>
                <a:ext cx="318502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4800" extrusionOk="0">
                    <a:moveTo>
                      <a:pt x="6502" y="0"/>
                    </a:moveTo>
                    <a:cubicBezTo>
                      <a:pt x="5906" y="24"/>
                      <a:pt x="5299" y="84"/>
                      <a:pt x="4704" y="167"/>
                    </a:cubicBezTo>
                    <a:cubicBezTo>
                      <a:pt x="4621" y="346"/>
                      <a:pt x="4537" y="524"/>
                      <a:pt x="4394" y="655"/>
                    </a:cubicBezTo>
                    <a:cubicBezTo>
                      <a:pt x="3966" y="1060"/>
                      <a:pt x="3156" y="858"/>
                      <a:pt x="2680" y="1215"/>
                    </a:cubicBezTo>
                    <a:cubicBezTo>
                      <a:pt x="2501" y="1334"/>
                      <a:pt x="2394" y="1536"/>
                      <a:pt x="2263" y="1703"/>
                    </a:cubicBezTo>
                    <a:cubicBezTo>
                      <a:pt x="2072" y="1947"/>
                      <a:pt x="1886" y="2035"/>
                      <a:pt x="1664" y="2035"/>
                    </a:cubicBezTo>
                    <a:cubicBezTo>
                      <a:pt x="1540" y="2035"/>
                      <a:pt x="1405" y="2008"/>
                      <a:pt x="1251" y="1965"/>
                    </a:cubicBezTo>
                    <a:cubicBezTo>
                      <a:pt x="1144" y="1941"/>
                      <a:pt x="1061" y="1929"/>
                      <a:pt x="953" y="1905"/>
                    </a:cubicBezTo>
                    <a:cubicBezTo>
                      <a:pt x="346" y="2655"/>
                      <a:pt x="72" y="3608"/>
                      <a:pt x="1" y="4513"/>
                    </a:cubicBezTo>
                    <a:cubicBezTo>
                      <a:pt x="1" y="4549"/>
                      <a:pt x="13" y="4560"/>
                      <a:pt x="25" y="4584"/>
                    </a:cubicBezTo>
                    <a:cubicBezTo>
                      <a:pt x="103" y="4718"/>
                      <a:pt x="244" y="4800"/>
                      <a:pt x="398" y="4800"/>
                    </a:cubicBezTo>
                    <a:cubicBezTo>
                      <a:pt x="409" y="4800"/>
                      <a:pt x="419" y="4799"/>
                      <a:pt x="430" y="4799"/>
                    </a:cubicBezTo>
                    <a:cubicBezTo>
                      <a:pt x="680" y="4763"/>
                      <a:pt x="799" y="4477"/>
                      <a:pt x="882" y="4239"/>
                    </a:cubicBezTo>
                    <a:cubicBezTo>
                      <a:pt x="965" y="3977"/>
                      <a:pt x="1037" y="3727"/>
                      <a:pt x="1120" y="3453"/>
                    </a:cubicBezTo>
                    <a:cubicBezTo>
                      <a:pt x="1156" y="3275"/>
                      <a:pt x="1251" y="3072"/>
                      <a:pt x="1442" y="3036"/>
                    </a:cubicBezTo>
                    <a:cubicBezTo>
                      <a:pt x="1453" y="3035"/>
                      <a:pt x="1464" y="3035"/>
                      <a:pt x="1475" y="3035"/>
                    </a:cubicBezTo>
                    <a:cubicBezTo>
                      <a:pt x="1573" y="3035"/>
                      <a:pt x="1676" y="3078"/>
                      <a:pt x="1751" y="3132"/>
                    </a:cubicBezTo>
                    <a:cubicBezTo>
                      <a:pt x="1965" y="3251"/>
                      <a:pt x="2156" y="3394"/>
                      <a:pt x="2382" y="3489"/>
                    </a:cubicBezTo>
                    <a:cubicBezTo>
                      <a:pt x="2466" y="3518"/>
                      <a:pt x="2558" y="3534"/>
                      <a:pt x="2647" y="3534"/>
                    </a:cubicBezTo>
                    <a:cubicBezTo>
                      <a:pt x="2810" y="3534"/>
                      <a:pt x="2964" y="3481"/>
                      <a:pt x="3049" y="3358"/>
                    </a:cubicBezTo>
                    <a:cubicBezTo>
                      <a:pt x="3216" y="3096"/>
                      <a:pt x="3001" y="2763"/>
                      <a:pt x="3120" y="2489"/>
                    </a:cubicBezTo>
                    <a:cubicBezTo>
                      <a:pt x="3221" y="2265"/>
                      <a:pt x="3521" y="2178"/>
                      <a:pt x="3784" y="2178"/>
                    </a:cubicBezTo>
                    <a:cubicBezTo>
                      <a:pt x="3801" y="2178"/>
                      <a:pt x="3818" y="2178"/>
                      <a:pt x="3835" y="2179"/>
                    </a:cubicBezTo>
                    <a:cubicBezTo>
                      <a:pt x="4120" y="2203"/>
                      <a:pt x="4406" y="2298"/>
                      <a:pt x="4692" y="2298"/>
                    </a:cubicBezTo>
                    <a:cubicBezTo>
                      <a:pt x="4990" y="2286"/>
                      <a:pt x="5299" y="2132"/>
                      <a:pt x="5323" y="1870"/>
                    </a:cubicBezTo>
                    <a:cubicBezTo>
                      <a:pt x="5347" y="1751"/>
                      <a:pt x="5287" y="1608"/>
                      <a:pt x="5252" y="1489"/>
                    </a:cubicBezTo>
                    <a:cubicBezTo>
                      <a:pt x="5228" y="1370"/>
                      <a:pt x="5228" y="1215"/>
                      <a:pt x="5323" y="1131"/>
                    </a:cubicBezTo>
                    <a:cubicBezTo>
                      <a:pt x="5371" y="1108"/>
                      <a:pt x="5442" y="1072"/>
                      <a:pt x="5525" y="1060"/>
                    </a:cubicBezTo>
                    <a:cubicBezTo>
                      <a:pt x="5942" y="953"/>
                      <a:pt x="6383" y="762"/>
                      <a:pt x="6490" y="381"/>
                    </a:cubicBezTo>
                    <a:cubicBezTo>
                      <a:pt x="6514" y="262"/>
                      <a:pt x="6502" y="119"/>
                      <a:pt x="6502" y="0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5984;p62">
                <a:extLst>
                  <a:ext uri="{FF2B5EF4-FFF2-40B4-BE49-F238E27FC236}">
                    <a16:creationId xmlns:a16="http://schemas.microsoft.com/office/drawing/2014/main" id="{656505FE-AE78-AE77-DB90-B01F05DB2498}"/>
                  </a:ext>
                </a:extLst>
              </p:cNvPr>
              <p:cNvSpPr/>
              <p:nvPr/>
            </p:nvSpPr>
            <p:spPr>
              <a:xfrm>
                <a:off x="3580576" y="2238886"/>
                <a:ext cx="182232" cy="218463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468" extrusionOk="0">
                    <a:moveTo>
                      <a:pt x="1408" y="1"/>
                    </a:moveTo>
                    <a:cubicBezTo>
                      <a:pt x="1300" y="1"/>
                      <a:pt x="1188" y="11"/>
                      <a:pt x="1072" y="32"/>
                    </a:cubicBezTo>
                    <a:cubicBezTo>
                      <a:pt x="798" y="92"/>
                      <a:pt x="524" y="247"/>
                      <a:pt x="322" y="521"/>
                    </a:cubicBezTo>
                    <a:cubicBezTo>
                      <a:pt x="95" y="842"/>
                      <a:pt x="0" y="1235"/>
                      <a:pt x="24" y="1604"/>
                    </a:cubicBezTo>
                    <a:cubicBezTo>
                      <a:pt x="24" y="2426"/>
                      <a:pt x="405" y="3211"/>
                      <a:pt x="1036" y="3771"/>
                    </a:cubicBezTo>
                    <a:cubicBezTo>
                      <a:pt x="1417" y="4104"/>
                      <a:pt x="1929" y="4426"/>
                      <a:pt x="2453" y="4462"/>
                    </a:cubicBezTo>
                    <a:cubicBezTo>
                      <a:pt x="2495" y="4466"/>
                      <a:pt x="2536" y="4468"/>
                      <a:pt x="2577" y="4468"/>
                    </a:cubicBezTo>
                    <a:cubicBezTo>
                      <a:pt x="3112" y="4468"/>
                      <a:pt x="3523" y="4111"/>
                      <a:pt x="3655" y="3569"/>
                    </a:cubicBezTo>
                    <a:cubicBezTo>
                      <a:pt x="3727" y="3295"/>
                      <a:pt x="3703" y="2973"/>
                      <a:pt x="3655" y="2699"/>
                    </a:cubicBezTo>
                    <a:cubicBezTo>
                      <a:pt x="3501" y="1554"/>
                      <a:pt x="2746" y="1"/>
                      <a:pt x="1408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5985;p62">
                <a:extLst>
                  <a:ext uri="{FF2B5EF4-FFF2-40B4-BE49-F238E27FC236}">
                    <a16:creationId xmlns:a16="http://schemas.microsoft.com/office/drawing/2014/main" id="{FFE712BF-FC48-1E9D-DB99-3165626177F5}"/>
                  </a:ext>
                </a:extLst>
              </p:cNvPr>
              <p:cNvSpPr/>
              <p:nvPr/>
            </p:nvSpPr>
            <p:spPr>
              <a:xfrm>
                <a:off x="3615487" y="2297511"/>
                <a:ext cx="89673" cy="103657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120" extrusionOk="0">
                    <a:moveTo>
                      <a:pt x="560" y="0"/>
                    </a:moveTo>
                    <a:cubicBezTo>
                      <a:pt x="358" y="0"/>
                      <a:pt x="0" y="143"/>
                      <a:pt x="0" y="369"/>
                    </a:cubicBezTo>
                    <a:cubicBezTo>
                      <a:pt x="18" y="414"/>
                      <a:pt x="62" y="438"/>
                      <a:pt x="103" y="438"/>
                    </a:cubicBezTo>
                    <a:cubicBezTo>
                      <a:pt x="117" y="438"/>
                      <a:pt x="131" y="435"/>
                      <a:pt x="143" y="429"/>
                    </a:cubicBezTo>
                    <a:cubicBezTo>
                      <a:pt x="227" y="381"/>
                      <a:pt x="274" y="286"/>
                      <a:pt x="358" y="250"/>
                    </a:cubicBezTo>
                    <a:cubicBezTo>
                      <a:pt x="413" y="230"/>
                      <a:pt x="472" y="217"/>
                      <a:pt x="529" y="217"/>
                    </a:cubicBezTo>
                    <a:cubicBezTo>
                      <a:pt x="569" y="217"/>
                      <a:pt x="608" y="223"/>
                      <a:pt x="643" y="238"/>
                    </a:cubicBezTo>
                    <a:cubicBezTo>
                      <a:pt x="703" y="250"/>
                      <a:pt x="751" y="262"/>
                      <a:pt x="798" y="286"/>
                    </a:cubicBezTo>
                    <a:cubicBezTo>
                      <a:pt x="691" y="417"/>
                      <a:pt x="620" y="548"/>
                      <a:pt x="572" y="691"/>
                    </a:cubicBezTo>
                    <a:cubicBezTo>
                      <a:pt x="536" y="786"/>
                      <a:pt x="524" y="881"/>
                      <a:pt x="536" y="977"/>
                    </a:cubicBezTo>
                    <a:cubicBezTo>
                      <a:pt x="560" y="1084"/>
                      <a:pt x="572" y="1203"/>
                      <a:pt x="643" y="1274"/>
                    </a:cubicBezTo>
                    <a:cubicBezTo>
                      <a:pt x="662" y="1293"/>
                      <a:pt x="685" y="1301"/>
                      <a:pt x="707" y="1301"/>
                    </a:cubicBezTo>
                    <a:cubicBezTo>
                      <a:pt x="754" y="1301"/>
                      <a:pt x="798" y="1264"/>
                      <a:pt x="798" y="1215"/>
                    </a:cubicBezTo>
                    <a:cubicBezTo>
                      <a:pt x="810" y="1167"/>
                      <a:pt x="798" y="1131"/>
                      <a:pt x="774" y="1084"/>
                    </a:cubicBezTo>
                    <a:lnTo>
                      <a:pt x="774" y="1048"/>
                    </a:lnTo>
                    <a:lnTo>
                      <a:pt x="774" y="1036"/>
                    </a:lnTo>
                    <a:lnTo>
                      <a:pt x="774" y="977"/>
                    </a:lnTo>
                    <a:cubicBezTo>
                      <a:pt x="774" y="881"/>
                      <a:pt x="774" y="834"/>
                      <a:pt x="798" y="750"/>
                    </a:cubicBezTo>
                    <a:cubicBezTo>
                      <a:pt x="822" y="631"/>
                      <a:pt x="882" y="512"/>
                      <a:pt x="977" y="417"/>
                    </a:cubicBezTo>
                    <a:cubicBezTo>
                      <a:pt x="1060" y="488"/>
                      <a:pt x="1132" y="572"/>
                      <a:pt x="1191" y="667"/>
                    </a:cubicBezTo>
                    <a:cubicBezTo>
                      <a:pt x="1489" y="1048"/>
                      <a:pt x="1655" y="1560"/>
                      <a:pt x="1632" y="2048"/>
                    </a:cubicBezTo>
                    <a:cubicBezTo>
                      <a:pt x="1632" y="2096"/>
                      <a:pt x="1664" y="2120"/>
                      <a:pt x="1699" y="2120"/>
                    </a:cubicBezTo>
                    <a:cubicBezTo>
                      <a:pt x="1733" y="2120"/>
                      <a:pt x="1769" y="2096"/>
                      <a:pt x="1774" y="2048"/>
                    </a:cubicBezTo>
                    <a:cubicBezTo>
                      <a:pt x="1834" y="1441"/>
                      <a:pt x="1655" y="834"/>
                      <a:pt x="1251" y="369"/>
                    </a:cubicBezTo>
                    <a:cubicBezTo>
                      <a:pt x="1072" y="179"/>
                      <a:pt x="834" y="0"/>
                      <a:pt x="560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5986;p62">
                <a:extLst>
                  <a:ext uri="{FF2B5EF4-FFF2-40B4-BE49-F238E27FC236}">
                    <a16:creationId xmlns:a16="http://schemas.microsoft.com/office/drawing/2014/main" id="{043AFC95-1BF5-92F8-74BF-6B4D2F276FD3}"/>
                  </a:ext>
                </a:extLst>
              </p:cNvPr>
              <p:cNvSpPr/>
              <p:nvPr/>
            </p:nvSpPr>
            <p:spPr>
              <a:xfrm>
                <a:off x="4003763" y="2375890"/>
                <a:ext cx="174702" cy="71289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1458" extrusionOk="0">
                    <a:moveTo>
                      <a:pt x="676" y="1"/>
                    </a:moveTo>
                    <a:cubicBezTo>
                      <a:pt x="594" y="1"/>
                      <a:pt x="514" y="12"/>
                      <a:pt x="430" y="40"/>
                    </a:cubicBezTo>
                    <a:cubicBezTo>
                      <a:pt x="1" y="195"/>
                      <a:pt x="620" y="1457"/>
                      <a:pt x="1727" y="1457"/>
                    </a:cubicBezTo>
                    <a:cubicBezTo>
                      <a:pt x="2811" y="1457"/>
                      <a:pt x="3573" y="624"/>
                      <a:pt x="3347" y="267"/>
                    </a:cubicBezTo>
                    <a:cubicBezTo>
                      <a:pt x="3318" y="224"/>
                      <a:pt x="3252" y="210"/>
                      <a:pt x="3154" y="210"/>
                    </a:cubicBezTo>
                    <a:cubicBezTo>
                      <a:pt x="2975" y="210"/>
                      <a:pt x="2687" y="255"/>
                      <a:pt x="2311" y="255"/>
                    </a:cubicBezTo>
                    <a:cubicBezTo>
                      <a:pt x="2207" y="255"/>
                      <a:pt x="2095" y="252"/>
                      <a:pt x="1977" y="243"/>
                    </a:cubicBezTo>
                    <a:cubicBezTo>
                      <a:pt x="1355" y="195"/>
                      <a:pt x="1010" y="1"/>
                      <a:pt x="6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5989;p62">
                <a:extLst>
                  <a:ext uri="{FF2B5EF4-FFF2-40B4-BE49-F238E27FC236}">
                    <a16:creationId xmlns:a16="http://schemas.microsoft.com/office/drawing/2014/main" id="{95BF251B-4FA6-A325-685B-37CB3EB347D0}"/>
                  </a:ext>
                </a:extLst>
              </p:cNvPr>
              <p:cNvSpPr/>
              <p:nvPr/>
            </p:nvSpPr>
            <p:spPr>
              <a:xfrm>
                <a:off x="3981076" y="2259618"/>
                <a:ext cx="41365" cy="6239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76" extrusionOk="0">
                    <a:moveTo>
                      <a:pt x="430" y="0"/>
                    </a:moveTo>
                    <a:cubicBezTo>
                      <a:pt x="422" y="0"/>
                      <a:pt x="413" y="0"/>
                      <a:pt x="405" y="1"/>
                    </a:cubicBezTo>
                    <a:cubicBezTo>
                      <a:pt x="179" y="13"/>
                      <a:pt x="1" y="299"/>
                      <a:pt x="12" y="656"/>
                    </a:cubicBezTo>
                    <a:cubicBezTo>
                      <a:pt x="24" y="1006"/>
                      <a:pt x="218" y="1276"/>
                      <a:pt x="428" y="1276"/>
                    </a:cubicBezTo>
                    <a:cubicBezTo>
                      <a:pt x="432" y="1276"/>
                      <a:pt x="437" y="1276"/>
                      <a:pt x="441" y="1275"/>
                    </a:cubicBezTo>
                    <a:cubicBezTo>
                      <a:pt x="667" y="1263"/>
                      <a:pt x="846" y="978"/>
                      <a:pt x="834" y="620"/>
                    </a:cubicBezTo>
                    <a:cubicBezTo>
                      <a:pt x="834" y="288"/>
                      <a:pt x="636" y="0"/>
                      <a:pt x="430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5990;p62">
                <a:extLst>
                  <a:ext uri="{FF2B5EF4-FFF2-40B4-BE49-F238E27FC236}">
                    <a16:creationId xmlns:a16="http://schemas.microsoft.com/office/drawing/2014/main" id="{B3016645-971F-6B51-42CA-4D6B31D97774}"/>
                  </a:ext>
                </a:extLst>
              </p:cNvPr>
              <p:cNvSpPr/>
              <p:nvPr/>
            </p:nvSpPr>
            <p:spPr>
              <a:xfrm>
                <a:off x="4176118" y="2255022"/>
                <a:ext cx="33200" cy="51829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060" extrusionOk="0">
                    <a:moveTo>
                      <a:pt x="322" y="0"/>
                    </a:moveTo>
                    <a:cubicBezTo>
                      <a:pt x="143" y="0"/>
                      <a:pt x="0" y="238"/>
                      <a:pt x="12" y="536"/>
                    </a:cubicBezTo>
                    <a:cubicBezTo>
                      <a:pt x="12" y="834"/>
                      <a:pt x="179" y="1060"/>
                      <a:pt x="357" y="1060"/>
                    </a:cubicBezTo>
                    <a:cubicBezTo>
                      <a:pt x="536" y="1060"/>
                      <a:pt x="679" y="822"/>
                      <a:pt x="667" y="524"/>
                    </a:cubicBezTo>
                    <a:cubicBezTo>
                      <a:pt x="655" y="226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5991;p62">
                <a:extLst>
                  <a:ext uri="{FF2B5EF4-FFF2-40B4-BE49-F238E27FC236}">
                    <a16:creationId xmlns:a16="http://schemas.microsoft.com/office/drawing/2014/main" id="{4DEBC64A-657C-6B50-D3EE-FF6319068728}"/>
                  </a:ext>
                </a:extLst>
              </p:cNvPr>
              <p:cNvSpPr/>
              <p:nvPr/>
            </p:nvSpPr>
            <p:spPr>
              <a:xfrm>
                <a:off x="3958046" y="2117529"/>
                <a:ext cx="102826" cy="83513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708" extrusionOk="0">
                    <a:moveTo>
                      <a:pt x="1640" y="0"/>
                    </a:moveTo>
                    <a:cubicBezTo>
                      <a:pt x="1570" y="0"/>
                      <a:pt x="1501" y="15"/>
                      <a:pt x="1436" y="38"/>
                    </a:cubicBezTo>
                    <a:cubicBezTo>
                      <a:pt x="960" y="205"/>
                      <a:pt x="543" y="657"/>
                      <a:pt x="245" y="1098"/>
                    </a:cubicBezTo>
                    <a:lnTo>
                      <a:pt x="67" y="1419"/>
                    </a:lnTo>
                    <a:cubicBezTo>
                      <a:pt x="43" y="1455"/>
                      <a:pt x="19" y="1502"/>
                      <a:pt x="7" y="1562"/>
                    </a:cubicBezTo>
                    <a:cubicBezTo>
                      <a:pt x="0" y="1669"/>
                      <a:pt x="51" y="1708"/>
                      <a:pt x="130" y="1708"/>
                    </a:cubicBezTo>
                    <a:cubicBezTo>
                      <a:pt x="323" y="1708"/>
                      <a:pt x="681" y="1473"/>
                      <a:pt x="757" y="1431"/>
                    </a:cubicBezTo>
                    <a:cubicBezTo>
                      <a:pt x="948" y="1336"/>
                      <a:pt x="1138" y="1252"/>
                      <a:pt x="1329" y="1169"/>
                    </a:cubicBezTo>
                    <a:cubicBezTo>
                      <a:pt x="1650" y="1062"/>
                      <a:pt x="2007" y="919"/>
                      <a:pt x="2079" y="550"/>
                    </a:cubicBezTo>
                    <a:cubicBezTo>
                      <a:pt x="2103" y="395"/>
                      <a:pt x="2067" y="217"/>
                      <a:pt x="1948" y="121"/>
                    </a:cubicBezTo>
                    <a:cubicBezTo>
                      <a:pt x="1854" y="34"/>
                      <a:pt x="1747" y="0"/>
                      <a:pt x="1640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5992;p62">
                <a:extLst>
                  <a:ext uri="{FF2B5EF4-FFF2-40B4-BE49-F238E27FC236}">
                    <a16:creationId xmlns:a16="http://schemas.microsoft.com/office/drawing/2014/main" id="{4D5B16FA-CC65-3E5B-1DE8-47A825705A4D}"/>
                  </a:ext>
                </a:extLst>
              </p:cNvPr>
              <p:cNvSpPr/>
              <p:nvPr/>
            </p:nvSpPr>
            <p:spPr>
              <a:xfrm>
                <a:off x="4139985" y="2108239"/>
                <a:ext cx="88549" cy="62683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282" extrusionOk="0">
                    <a:moveTo>
                      <a:pt x="533" y="0"/>
                    </a:moveTo>
                    <a:cubicBezTo>
                      <a:pt x="415" y="0"/>
                      <a:pt x="285" y="43"/>
                      <a:pt x="168" y="133"/>
                    </a:cubicBezTo>
                    <a:cubicBezTo>
                      <a:pt x="49" y="228"/>
                      <a:pt x="1" y="383"/>
                      <a:pt x="13" y="514"/>
                    </a:cubicBezTo>
                    <a:cubicBezTo>
                      <a:pt x="37" y="823"/>
                      <a:pt x="358" y="907"/>
                      <a:pt x="620" y="966"/>
                    </a:cubicBezTo>
                    <a:cubicBezTo>
                      <a:pt x="799" y="1002"/>
                      <a:pt x="965" y="1049"/>
                      <a:pt x="1144" y="1109"/>
                    </a:cubicBezTo>
                    <a:cubicBezTo>
                      <a:pt x="1200" y="1133"/>
                      <a:pt x="1477" y="1281"/>
                      <a:pt x="1656" y="1281"/>
                    </a:cubicBezTo>
                    <a:cubicBezTo>
                      <a:pt x="1743" y="1281"/>
                      <a:pt x="1807" y="1246"/>
                      <a:pt x="1811" y="1145"/>
                    </a:cubicBezTo>
                    <a:cubicBezTo>
                      <a:pt x="1811" y="1097"/>
                      <a:pt x="1799" y="1049"/>
                      <a:pt x="1787" y="1026"/>
                    </a:cubicBezTo>
                    <a:cubicBezTo>
                      <a:pt x="1739" y="954"/>
                      <a:pt x="1692" y="859"/>
                      <a:pt x="1632" y="764"/>
                    </a:cubicBezTo>
                    <a:cubicBezTo>
                      <a:pt x="1406" y="430"/>
                      <a:pt x="1084" y="85"/>
                      <a:pt x="644" y="14"/>
                    </a:cubicBezTo>
                    <a:cubicBezTo>
                      <a:pt x="609" y="5"/>
                      <a:pt x="572" y="0"/>
                      <a:pt x="533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5993;p62">
                <a:extLst>
                  <a:ext uri="{FF2B5EF4-FFF2-40B4-BE49-F238E27FC236}">
                    <a16:creationId xmlns:a16="http://schemas.microsoft.com/office/drawing/2014/main" id="{96A816A9-5C54-C08D-EB29-AD158AD75230}"/>
                  </a:ext>
                </a:extLst>
              </p:cNvPr>
              <p:cNvSpPr/>
              <p:nvPr/>
            </p:nvSpPr>
            <p:spPr>
              <a:xfrm>
                <a:off x="4123116" y="2250914"/>
                <a:ext cx="64688" cy="110552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261" extrusionOk="0">
                    <a:moveTo>
                      <a:pt x="536" y="1"/>
                    </a:moveTo>
                    <a:cubicBezTo>
                      <a:pt x="522" y="1"/>
                      <a:pt x="506" y="4"/>
                      <a:pt x="489" y="13"/>
                    </a:cubicBezTo>
                    <a:cubicBezTo>
                      <a:pt x="417" y="36"/>
                      <a:pt x="370" y="120"/>
                      <a:pt x="322" y="179"/>
                    </a:cubicBezTo>
                    <a:cubicBezTo>
                      <a:pt x="298" y="239"/>
                      <a:pt x="251" y="298"/>
                      <a:pt x="215" y="358"/>
                    </a:cubicBezTo>
                    <a:cubicBezTo>
                      <a:pt x="155" y="489"/>
                      <a:pt x="96" y="620"/>
                      <a:pt x="72" y="751"/>
                    </a:cubicBezTo>
                    <a:cubicBezTo>
                      <a:pt x="36" y="906"/>
                      <a:pt x="13" y="1037"/>
                      <a:pt x="13" y="1191"/>
                    </a:cubicBezTo>
                    <a:cubicBezTo>
                      <a:pt x="13" y="1322"/>
                      <a:pt x="1" y="1489"/>
                      <a:pt x="72" y="1584"/>
                    </a:cubicBezTo>
                    <a:cubicBezTo>
                      <a:pt x="124" y="1680"/>
                      <a:pt x="221" y="1718"/>
                      <a:pt x="320" y="1718"/>
                    </a:cubicBezTo>
                    <a:cubicBezTo>
                      <a:pt x="357" y="1718"/>
                      <a:pt x="394" y="1713"/>
                      <a:pt x="429" y="1703"/>
                    </a:cubicBezTo>
                    <a:cubicBezTo>
                      <a:pt x="542" y="1681"/>
                      <a:pt x="655" y="1583"/>
                      <a:pt x="778" y="1583"/>
                    </a:cubicBezTo>
                    <a:cubicBezTo>
                      <a:pt x="785" y="1583"/>
                      <a:pt x="792" y="1584"/>
                      <a:pt x="798" y="1584"/>
                    </a:cubicBezTo>
                    <a:cubicBezTo>
                      <a:pt x="1084" y="1620"/>
                      <a:pt x="1156" y="1977"/>
                      <a:pt x="965" y="2168"/>
                    </a:cubicBezTo>
                    <a:cubicBezTo>
                      <a:pt x="926" y="2206"/>
                      <a:pt x="958" y="2261"/>
                      <a:pt x="997" y="2261"/>
                    </a:cubicBezTo>
                    <a:cubicBezTo>
                      <a:pt x="1006" y="2261"/>
                      <a:pt x="1016" y="2258"/>
                      <a:pt x="1025" y="2251"/>
                    </a:cubicBezTo>
                    <a:cubicBezTo>
                      <a:pt x="1239" y="2120"/>
                      <a:pt x="1322" y="1834"/>
                      <a:pt x="1191" y="1620"/>
                    </a:cubicBezTo>
                    <a:cubicBezTo>
                      <a:pt x="1096" y="1461"/>
                      <a:pt x="932" y="1387"/>
                      <a:pt x="763" y="1387"/>
                    </a:cubicBezTo>
                    <a:cubicBezTo>
                      <a:pt x="678" y="1387"/>
                      <a:pt x="592" y="1406"/>
                      <a:pt x="513" y="1441"/>
                    </a:cubicBezTo>
                    <a:cubicBezTo>
                      <a:pt x="453" y="1465"/>
                      <a:pt x="382" y="1513"/>
                      <a:pt x="310" y="1513"/>
                    </a:cubicBezTo>
                    <a:cubicBezTo>
                      <a:pt x="215" y="1513"/>
                      <a:pt x="215" y="1441"/>
                      <a:pt x="215" y="1382"/>
                    </a:cubicBezTo>
                    <a:cubicBezTo>
                      <a:pt x="215" y="1227"/>
                      <a:pt x="239" y="1060"/>
                      <a:pt x="263" y="918"/>
                    </a:cubicBezTo>
                    <a:cubicBezTo>
                      <a:pt x="298" y="763"/>
                      <a:pt x="346" y="632"/>
                      <a:pt x="406" y="501"/>
                    </a:cubicBezTo>
                    <a:cubicBezTo>
                      <a:pt x="429" y="429"/>
                      <a:pt x="477" y="370"/>
                      <a:pt x="501" y="310"/>
                    </a:cubicBezTo>
                    <a:cubicBezTo>
                      <a:pt x="536" y="251"/>
                      <a:pt x="596" y="179"/>
                      <a:pt x="608" y="96"/>
                    </a:cubicBezTo>
                    <a:cubicBezTo>
                      <a:pt x="617" y="41"/>
                      <a:pt x="584" y="1"/>
                      <a:pt x="536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4BC711C-0646-9D79-2B9B-53ABE5444BB5}"/>
                </a:ext>
              </a:extLst>
            </p:cNvPr>
            <p:cNvGrpSpPr/>
            <p:nvPr/>
          </p:nvGrpSpPr>
          <p:grpSpPr>
            <a:xfrm>
              <a:off x="2957763" y="2450935"/>
              <a:ext cx="1061739" cy="2303731"/>
              <a:chOff x="1902225" y="1826942"/>
              <a:chExt cx="1074085" cy="2296057"/>
            </a:xfrm>
          </p:grpSpPr>
          <p:sp>
            <p:nvSpPr>
              <p:cNvPr id="122" name="Google Shape;5833;p62">
                <a:extLst>
                  <a:ext uri="{FF2B5EF4-FFF2-40B4-BE49-F238E27FC236}">
                    <a16:creationId xmlns:a16="http://schemas.microsoft.com/office/drawing/2014/main" id="{E8D92351-5B22-0C0F-2301-320FAB797CE9}"/>
                  </a:ext>
                </a:extLst>
              </p:cNvPr>
              <p:cNvSpPr/>
              <p:nvPr/>
            </p:nvSpPr>
            <p:spPr>
              <a:xfrm>
                <a:off x="2773176" y="3250222"/>
                <a:ext cx="203134" cy="270024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5478" extrusionOk="0">
                    <a:moveTo>
                      <a:pt x="1918" y="1"/>
                    </a:moveTo>
                    <a:cubicBezTo>
                      <a:pt x="1275" y="286"/>
                      <a:pt x="644" y="536"/>
                      <a:pt x="1" y="763"/>
                    </a:cubicBezTo>
                    <a:cubicBezTo>
                      <a:pt x="132" y="1048"/>
                      <a:pt x="501" y="1941"/>
                      <a:pt x="536" y="2382"/>
                    </a:cubicBezTo>
                    <a:cubicBezTo>
                      <a:pt x="655" y="2929"/>
                      <a:pt x="382" y="4334"/>
                      <a:pt x="525" y="4358"/>
                    </a:cubicBezTo>
                    <a:cubicBezTo>
                      <a:pt x="529" y="4359"/>
                      <a:pt x="534" y="4360"/>
                      <a:pt x="539" y="4360"/>
                    </a:cubicBezTo>
                    <a:cubicBezTo>
                      <a:pt x="730" y="4360"/>
                      <a:pt x="1024" y="3453"/>
                      <a:pt x="1013" y="3453"/>
                    </a:cubicBezTo>
                    <a:lnTo>
                      <a:pt x="1013" y="3453"/>
                    </a:lnTo>
                    <a:cubicBezTo>
                      <a:pt x="1060" y="3453"/>
                      <a:pt x="870" y="5061"/>
                      <a:pt x="1060" y="5108"/>
                    </a:cubicBezTo>
                    <a:cubicBezTo>
                      <a:pt x="1066" y="5109"/>
                      <a:pt x="1071" y="5110"/>
                      <a:pt x="1077" y="5110"/>
                    </a:cubicBezTo>
                    <a:cubicBezTo>
                      <a:pt x="1362" y="5110"/>
                      <a:pt x="1762" y="3620"/>
                      <a:pt x="1727" y="3608"/>
                    </a:cubicBezTo>
                    <a:lnTo>
                      <a:pt x="1727" y="3608"/>
                    </a:lnTo>
                    <a:cubicBezTo>
                      <a:pt x="1787" y="3608"/>
                      <a:pt x="1703" y="5465"/>
                      <a:pt x="1965" y="5477"/>
                    </a:cubicBezTo>
                    <a:cubicBezTo>
                      <a:pt x="1966" y="5477"/>
                      <a:pt x="1968" y="5477"/>
                      <a:pt x="1969" y="5477"/>
                    </a:cubicBezTo>
                    <a:cubicBezTo>
                      <a:pt x="2359" y="5477"/>
                      <a:pt x="2429" y="3703"/>
                      <a:pt x="2382" y="3549"/>
                    </a:cubicBezTo>
                    <a:lnTo>
                      <a:pt x="2382" y="3549"/>
                    </a:lnTo>
                    <a:cubicBezTo>
                      <a:pt x="2428" y="3688"/>
                      <a:pt x="2600" y="4979"/>
                      <a:pt x="2831" y="4979"/>
                    </a:cubicBezTo>
                    <a:cubicBezTo>
                      <a:pt x="2836" y="4979"/>
                      <a:pt x="2841" y="4979"/>
                      <a:pt x="2846" y="4977"/>
                    </a:cubicBezTo>
                    <a:cubicBezTo>
                      <a:pt x="3203" y="4894"/>
                      <a:pt x="3072" y="2834"/>
                      <a:pt x="2989" y="2691"/>
                    </a:cubicBezTo>
                    <a:lnTo>
                      <a:pt x="2989" y="2691"/>
                    </a:lnTo>
                    <a:cubicBezTo>
                      <a:pt x="3065" y="2767"/>
                      <a:pt x="3546" y="3475"/>
                      <a:pt x="3784" y="3475"/>
                    </a:cubicBezTo>
                    <a:cubicBezTo>
                      <a:pt x="3807" y="3475"/>
                      <a:pt x="3828" y="3468"/>
                      <a:pt x="3846" y="3453"/>
                    </a:cubicBezTo>
                    <a:cubicBezTo>
                      <a:pt x="4120" y="3215"/>
                      <a:pt x="2799" y="1239"/>
                      <a:pt x="2477" y="929"/>
                    </a:cubicBezTo>
                    <a:cubicBezTo>
                      <a:pt x="2334" y="703"/>
                      <a:pt x="2096" y="298"/>
                      <a:pt x="1918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5834;p62">
                <a:extLst>
                  <a:ext uri="{FF2B5EF4-FFF2-40B4-BE49-F238E27FC236}">
                    <a16:creationId xmlns:a16="http://schemas.microsoft.com/office/drawing/2014/main" id="{4F40FDA3-9D9B-AF82-37E9-3330EC2FD06F}"/>
                  </a:ext>
                </a:extLst>
              </p:cNvPr>
              <p:cNvSpPr/>
              <p:nvPr/>
            </p:nvSpPr>
            <p:spPr>
              <a:xfrm>
                <a:off x="2588871" y="2673496"/>
                <a:ext cx="358652" cy="72351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14678" extrusionOk="0">
                    <a:moveTo>
                      <a:pt x="1293" y="0"/>
                    </a:moveTo>
                    <a:cubicBezTo>
                      <a:pt x="500" y="0"/>
                      <a:pt x="1" y="1758"/>
                      <a:pt x="108" y="3045"/>
                    </a:cubicBezTo>
                    <a:cubicBezTo>
                      <a:pt x="251" y="4592"/>
                      <a:pt x="1263" y="5378"/>
                      <a:pt x="2263" y="8653"/>
                    </a:cubicBezTo>
                    <a:cubicBezTo>
                      <a:pt x="2954" y="10915"/>
                      <a:pt x="3525" y="12939"/>
                      <a:pt x="3811" y="13963"/>
                    </a:cubicBezTo>
                    <a:cubicBezTo>
                      <a:pt x="3823" y="13998"/>
                      <a:pt x="3823" y="14034"/>
                      <a:pt x="3847" y="14070"/>
                    </a:cubicBezTo>
                    <a:cubicBezTo>
                      <a:pt x="3942" y="14475"/>
                      <a:pt x="4025" y="14677"/>
                      <a:pt x="4025" y="14677"/>
                    </a:cubicBezTo>
                    <a:cubicBezTo>
                      <a:pt x="4978" y="14558"/>
                      <a:pt x="7276" y="13939"/>
                      <a:pt x="7157" y="13427"/>
                    </a:cubicBezTo>
                    <a:lnTo>
                      <a:pt x="7026" y="12844"/>
                    </a:lnTo>
                    <a:cubicBezTo>
                      <a:pt x="7026" y="12820"/>
                      <a:pt x="7014" y="12784"/>
                      <a:pt x="7014" y="12760"/>
                    </a:cubicBezTo>
                    <a:cubicBezTo>
                      <a:pt x="5573" y="6581"/>
                      <a:pt x="2775" y="1175"/>
                      <a:pt x="1858" y="282"/>
                    </a:cubicBezTo>
                    <a:cubicBezTo>
                      <a:pt x="1658" y="86"/>
                      <a:pt x="1468" y="0"/>
                      <a:pt x="1293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5835;p62">
                <a:extLst>
                  <a:ext uri="{FF2B5EF4-FFF2-40B4-BE49-F238E27FC236}">
                    <a16:creationId xmlns:a16="http://schemas.microsoft.com/office/drawing/2014/main" id="{52C3D786-FCCE-01CC-34CF-E09DB56DF883}"/>
                  </a:ext>
                </a:extLst>
              </p:cNvPr>
              <p:cNvSpPr/>
              <p:nvPr/>
            </p:nvSpPr>
            <p:spPr>
              <a:xfrm>
                <a:off x="2777268" y="3302472"/>
                <a:ext cx="158525" cy="64573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1310" extrusionOk="0">
                    <a:moveTo>
                      <a:pt x="3204" y="0"/>
                    </a:moveTo>
                    <a:cubicBezTo>
                      <a:pt x="2644" y="203"/>
                      <a:pt x="2061" y="429"/>
                      <a:pt x="1489" y="643"/>
                    </a:cubicBezTo>
                    <a:cubicBezTo>
                      <a:pt x="989" y="822"/>
                      <a:pt x="477" y="1000"/>
                      <a:pt x="1" y="1203"/>
                    </a:cubicBezTo>
                    <a:cubicBezTo>
                      <a:pt x="25" y="1238"/>
                      <a:pt x="25" y="1274"/>
                      <a:pt x="37" y="1310"/>
                    </a:cubicBezTo>
                    <a:cubicBezTo>
                      <a:pt x="537" y="1143"/>
                      <a:pt x="1037" y="941"/>
                      <a:pt x="1525" y="738"/>
                    </a:cubicBezTo>
                    <a:cubicBezTo>
                      <a:pt x="2085" y="524"/>
                      <a:pt x="2656" y="310"/>
                      <a:pt x="3216" y="84"/>
                    </a:cubicBezTo>
                    <a:cubicBezTo>
                      <a:pt x="3216" y="60"/>
                      <a:pt x="3204" y="24"/>
                      <a:pt x="3204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5838;p62">
                <a:extLst>
                  <a:ext uri="{FF2B5EF4-FFF2-40B4-BE49-F238E27FC236}">
                    <a16:creationId xmlns:a16="http://schemas.microsoft.com/office/drawing/2014/main" id="{E3755885-2F47-AACF-6987-2B6A0C7228F3}"/>
                  </a:ext>
                </a:extLst>
              </p:cNvPr>
              <p:cNvSpPr/>
              <p:nvPr/>
            </p:nvSpPr>
            <p:spPr>
              <a:xfrm>
                <a:off x="1902225" y="2064681"/>
                <a:ext cx="522402" cy="1033319"/>
              </a:xfrm>
              <a:custGeom>
                <a:avLst/>
                <a:gdLst/>
                <a:ahLst/>
                <a:cxnLst/>
                <a:rect l="l" t="t" r="r" b="b"/>
                <a:pathLst>
                  <a:path w="10598" h="20963" extrusionOk="0">
                    <a:moveTo>
                      <a:pt x="3836" y="1"/>
                    </a:moveTo>
                    <a:cubicBezTo>
                      <a:pt x="3434" y="1"/>
                      <a:pt x="3034" y="160"/>
                      <a:pt x="2715" y="418"/>
                    </a:cubicBezTo>
                    <a:cubicBezTo>
                      <a:pt x="2263" y="787"/>
                      <a:pt x="1965" y="1311"/>
                      <a:pt x="1787" y="1858"/>
                    </a:cubicBezTo>
                    <a:cubicBezTo>
                      <a:pt x="1525" y="2692"/>
                      <a:pt x="1477" y="3632"/>
                      <a:pt x="1799" y="4454"/>
                    </a:cubicBezTo>
                    <a:cubicBezTo>
                      <a:pt x="2084" y="5144"/>
                      <a:pt x="2608" y="5716"/>
                      <a:pt x="3025" y="6359"/>
                    </a:cubicBezTo>
                    <a:cubicBezTo>
                      <a:pt x="3442" y="6990"/>
                      <a:pt x="3739" y="7764"/>
                      <a:pt x="3501" y="8478"/>
                    </a:cubicBezTo>
                    <a:cubicBezTo>
                      <a:pt x="3370" y="8883"/>
                      <a:pt x="3073" y="9216"/>
                      <a:pt x="2775" y="9526"/>
                    </a:cubicBezTo>
                    <a:cubicBezTo>
                      <a:pt x="2203" y="10097"/>
                      <a:pt x="1549" y="10609"/>
                      <a:pt x="1179" y="11324"/>
                    </a:cubicBezTo>
                    <a:cubicBezTo>
                      <a:pt x="810" y="12038"/>
                      <a:pt x="810" y="13038"/>
                      <a:pt x="1430" y="13526"/>
                    </a:cubicBezTo>
                    <a:cubicBezTo>
                      <a:pt x="1727" y="13765"/>
                      <a:pt x="2156" y="13907"/>
                      <a:pt x="2299" y="14276"/>
                    </a:cubicBezTo>
                    <a:cubicBezTo>
                      <a:pt x="2394" y="14586"/>
                      <a:pt x="2215" y="14919"/>
                      <a:pt x="2025" y="15181"/>
                    </a:cubicBezTo>
                    <a:cubicBezTo>
                      <a:pt x="1620" y="15717"/>
                      <a:pt x="1084" y="16146"/>
                      <a:pt x="691" y="16670"/>
                    </a:cubicBezTo>
                    <a:cubicBezTo>
                      <a:pt x="287" y="17205"/>
                      <a:pt x="1" y="17896"/>
                      <a:pt x="191" y="18527"/>
                    </a:cubicBezTo>
                    <a:cubicBezTo>
                      <a:pt x="394" y="19170"/>
                      <a:pt x="1001" y="19599"/>
                      <a:pt x="1620" y="19837"/>
                    </a:cubicBezTo>
                    <a:cubicBezTo>
                      <a:pt x="2027" y="20002"/>
                      <a:pt x="2467" y="20111"/>
                      <a:pt x="2902" y="20111"/>
                    </a:cubicBezTo>
                    <a:cubicBezTo>
                      <a:pt x="3154" y="20111"/>
                      <a:pt x="3404" y="20075"/>
                      <a:pt x="3644" y="19991"/>
                    </a:cubicBezTo>
                    <a:cubicBezTo>
                      <a:pt x="3788" y="19940"/>
                      <a:pt x="3941" y="19880"/>
                      <a:pt x="4088" y="19880"/>
                    </a:cubicBezTo>
                    <a:cubicBezTo>
                      <a:pt x="4111" y="19880"/>
                      <a:pt x="4133" y="19881"/>
                      <a:pt x="4156" y="19884"/>
                    </a:cubicBezTo>
                    <a:cubicBezTo>
                      <a:pt x="4382" y="19920"/>
                      <a:pt x="4525" y="20122"/>
                      <a:pt x="4692" y="20289"/>
                    </a:cubicBezTo>
                    <a:cubicBezTo>
                      <a:pt x="5144" y="20741"/>
                      <a:pt x="5787" y="20962"/>
                      <a:pt x="6430" y="20962"/>
                    </a:cubicBezTo>
                    <a:cubicBezTo>
                      <a:pt x="6651" y="20962"/>
                      <a:pt x="6872" y="20936"/>
                      <a:pt x="7085" y="20884"/>
                    </a:cubicBezTo>
                    <a:cubicBezTo>
                      <a:pt x="7918" y="20670"/>
                      <a:pt x="8633" y="20099"/>
                      <a:pt x="9121" y="19396"/>
                    </a:cubicBezTo>
                    <a:cubicBezTo>
                      <a:pt x="9740" y="18551"/>
                      <a:pt x="10050" y="17444"/>
                      <a:pt x="9823" y="16432"/>
                    </a:cubicBezTo>
                    <a:cubicBezTo>
                      <a:pt x="9597" y="15408"/>
                      <a:pt x="8788" y="14503"/>
                      <a:pt x="7740" y="14336"/>
                    </a:cubicBezTo>
                    <a:lnTo>
                      <a:pt x="7740" y="14336"/>
                    </a:lnTo>
                    <a:cubicBezTo>
                      <a:pt x="7806" y="14347"/>
                      <a:pt x="7873" y="14352"/>
                      <a:pt x="7939" y="14352"/>
                    </a:cubicBezTo>
                    <a:cubicBezTo>
                      <a:pt x="8397" y="14352"/>
                      <a:pt x="8851" y="14112"/>
                      <a:pt x="9204" y="13800"/>
                    </a:cubicBezTo>
                    <a:cubicBezTo>
                      <a:pt x="10109" y="13014"/>
                      <a:pt x="10597" y="11645"/>
                      <a:pt x="10073" y="10574"/>
                    </a:cubicBezTo>
                    <a:cubicBezTo>
                      <a:pt x="9526" y="9419"/>
                      <a:pt x="8145" y="9002"/>
                      <a:pt x="6906" y="8704"/>
                    </a:cubicBezTo>
                    <a:cubicBezTo>
                      <a:pt x="7371" y="8335"/>
                      <a:pt x="7835" y="7954"/>
                      <a:pt x="8157" y="7454"/>
                    </a:cubicBezTo>
                    <a:cubicBezTo>
                      <a:pt x="9002" y="6180"/>
                      <a:pt x="8692" y="4406"/>
                      <a:pt x="7847" y="3144"/>
                    </a:cubicBezTo>
                    <a:cubicBezTo>
                      <a:pt x="7359" y="2418"/>
                      <a:pt x="6704" y="1799"/>
                      <a:pt x="6013" y="1263"/>
                    </a:cubicBezTo>
                    <a:cubicBezTo>
                      <a:pt x="5656" y="989"/>
                      <a:pt x="5299" y="727"/>
                      <a:pt x="4930" y="477"/>
                    </a:cubicBezTo>
                    <a:cubicBezTo>
                      <a:pt x="4644" y="287"/>
                      <a:pt x="4382" y="49"/>
                      <a:pt x="4025" y="13"/>
                    </a:cubicBezTo>
                    <a:cubicBezTo>
                      <a:pt x="3962" y="5"/>
                      <a:pt x="3899" y="1"/>
                      <a:pt x="3836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5839;p62">
                <a:extLst>
                  <a:ext uri="{FF2B5EF4-FFF2-40B4-BE49-F238E27FC236}">
                    <a16:creationId xmlns:a16="http://schemas.microsoft.com/office/drawing/2014/main" id="{10EB1980-21D9-B273-AAB3-44E6105286C6}"/>
                  </a:ext>
                </a:extLst>
              </p:cNvPr>
              <p:cNvSpPr/>
              <p:nvPr/>
            </p:nvSpPr>
            <p:spPr>
              <a:xfrm>
                <a:off x="2020182" y="2065174"/>
                <a:ext cx="404445" cy="1033417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20965" extrusionOk="0">
                    <a:moveTo>
                      <a:pt x="1540" y="1"/>
                    </a:moveTo>
                    <a:cubicBezTo>
                      <a:pt x="1328" y="1"/>
                      <a:pt x="1105" y="36"/>
                      <a:pt x="918" y="98"/>
                    </a:cubicBezTo>
                    <a:cubicBezTo>
                      <a:pt x="870" y="158"/>
                      <a:pt x="822" y="229"/>
                      <a:pt x="775" y="289"/>
                    </a:cubicBezTo>
                    <a:cubicBezTo>
                      <a:pt x="287" y="1074"/>
                      <a:pt x="84" y="2051"/>
                      <a:pt x="37" y="2967"/>
                    </a:cubicBezTo>
                    <a:cubicBezTo>
                      <a:pt x="1" y="3860"/>
                      <a:pt x="299" y="4765"/>
                      <a:pt x="739" y="5539"/>
                    </a:cubicBezTo>
                    <a:cubicBezTo>
                      <a:pt x="930" y="5896"/>
                      <a:pt x="1156" y="6242"/>
                      <a:pt x="1418" y="6551"/>
                    </a:cubicBezTo>
                    <a:cubicBezTo>
                      <a:pt x="1632" y="6813"/>
                      <a:pt x="1846" y="7028"/>
                      <a:pt x="2049" y="7301"/>
                    </a:cubicBezTo>
                    <a:cubicBezTo>
                      <a:pt x="2227" y="7551"/>
                      <a:pt x="2370" y="7825"/>
                      <a:pt x="2418" y="8123"/>
                    </a:cubicBezTo>
                    <a:cubicBezTo>
                      <a:pt x="2477" y="8492"/>
                      <a:pt x="2418" y="8861"/>
                      <a:pt x="2323" y="9218"/>
                    </a:cubicBezTo>
                    <a:cubicBezTo>
                      <a:pt x="2085" y="10052"/>
                      <a:pt x="1596" y="10814"/>
                      <a:pt x="1418" y="11659"/>
                    </a:cubicBezTo>
                    <a:cubicBezTo>
                      <a:pt x="1227" y="12492"/>
                      <a:pt x="1287" y="13493"/>
                      <a:pt x="1823" y="14207"/>
                    </a:cubicBezTo>
                    <a:cubicBezTo>
                      <a:pt x="2025" y="14481"/>
                      <a:pt x="2311" y="14755"/>
                      <a:pt x="2358" y="15124"/>
                    </a:cubicBezTo>
                    <a:cubicBezTo>
                      <a:pt x="2406" y="15540"/>
                      <a:pt x="2192" y="15933"/>
                      <a:pt x="2001" y="16291"/>
                    </a:cubicBezTo>
                    <a:cubicBezTo>
                      <a:pt x="1775" y="16672"/>
                      <a:pt x="1549" y="17064"/>
                      <a:pt x="1418" y="17493"/>
                    </a:cubicBezTo>
                    <a:cubicBezTo>
                      <a:pt x="1287" y="17910"/>
                      <a:pt x="1239" y="18338"/>
                      <a:pt x="1287" y="18791"/>
                    </a:cubicBezTo>
                    <a:cubicBezTo>
                      <a:pt x="1311" y="19172"/>
                      <a:pt x="1418" y="19553"/>
                      <a:pt x="1596" y="19886"/>
                    </a:cubicBezTo>
                    <a:cubicBezTo>
                      <a:pt x="1626" y="19880"/>
                      <a:pt x="1653" y="19877"/>
                      <a:pt x="1680" y="19877"/>
                    </a:cubicBezTo>
                    <a:cubicBezTo>
                      <a:pt x="1706" y="19877"/>
                      <a:pt x="1733" y="19880"/>
                      <a:pt x="1763" y="19886"/>
                    </a:cubicBezTo>
                    <a:cubicBezTo>
                      <a:pt x="1989" y="19922"/>
                      <a:pt x="2132" y="20124"/>
                      <a:pt x="2299" y="20291"/>
                    </a:cubicBezTo>
                    <a:cubicBezTo>
                      <a:pt x="2751" y="20743"/>
                      <a:pt x="3394" y="20964"/>
                      <a:pt x="4037" y="20964"/>
                    </a:cubicBezTo>
                    <a:cubicBezTo>
                      <a:pt x="4258" y="20964"/>
                      <a:pt x="4479" y="20938"/>
                      <a:pt x="4692" y="20886"/>
                    </a:cubicBezTo>
                    <a:cubicBezTo>
                      <a:pt x="5525" y="20684"/>
                      <a:pt x="6240" y="20101"/>
                      <a:pt x="6728" y="19398"/>
                    </a:cubicBezTo>
                    <a:cubicBezTo>
                      <a:pt x="7347" y="18553"/>
                      <a:pt x="7657" y="17445"/>
                      <a:pt x="7430" y="16433"/>
                    </a:cubicBezTo>
                    <a:cubicBezTo>
                      <a:pt x="7204" y="15421"/>
                      <a:pt x="6395" y="14493"/>
                      <a:pt x="5347" y="14326"/>
                    </a:cubicBezTo>
                    <a:lnTo>
                      <a:pt x="5347" y="14326"/>
                    </a:lnTo>
                    <a:cubicBezTo>
                      <a:pt x="5413" y="14337"/>
                      <a:pt x="5480" y="14342"/>
                      <a:pt x="5546" y="14342"/>
                    </a:cubicBezTo>
                    <a:cubicBezTo>
                      <a:pt x="6004" y="14342"/>
                      <a:pt x="6458" y="14102"/>
                      <a:pt x="6811" y="13790"/>
                    </a:cubicBezTo>
                    <a:cubicBezTo>
                      <a:pt x="7716" y="12993"/>
                      <a:pt x="8204" y="11623"/>
                      <a:pt x="7680" y="10552"/>
                    </a:cubicBezTo>
                    <a:cubicBezTo>
                      <a:pt x="7133" y="9409"/>
                      <a:pt x="5752" y="8992"/>
                      <a:pt x="4513" y="8694"/>
                    </a:cubicBezTo>
                    <a:cubicBezTo>
                      <a:pt x="4978" y="8325"/>
                      <a:pt x="5442" y="7932"/>
                      <a:pt x="5764" y="7444"/>
                    </a:cubicBezTo>
                    <a:cubicBezTo>
                      <a:pt x="6609" y="6170"/>
                      <a:pt x="6299" y="4396"/>
                      <a:pt x="5454" y="3134"/>
                    </a:cubicBezTo>
                    <a:cubicBezTo>
                      <a:pt x="4966" y="2408"/>
                      <a:pt x="4311" y="1789"/>
                      <a:pt x="3620" y="1253"/>
                    </a:cubicBezTo>
                    <a:cubicBezTo>
                      <a:pt x="3263" y="979"/>
                      <a:pt x="2906" y="717"/>
                      <a:pt x="2537" y="467"/>
                    </a:cubicBezTo>
                    <a:cubicBezTo>
                      <a:pt x="2251" y="277"/>
                      <a:pt x="1989" y="39"/>
                      <a:pt x="1632" y="3"/>
                    </a:cubicBezTo>
                    <a:cubicBezTo>
                      <a:pt x="1602" y="1"/>
                      <a:pt x="1571" y="1"/>
                      <a:pt x="1540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5840;p62">
                <a:extLst>
                  <a:ext uri="{FF2B5EF4-FFF2-40B4-BE49-F238E27FC236}">
                    <a16:creationId xmlns:a16="http://schemas.microsoft.com/office/drawing/2014/main" id="{CF105705-789B-61CB-DD0F-C13D54B32E11}"/>
                  </a:ext>
                </a:extLst>
              </p:cNvPr>
              <p:cNvSpPr/>
              <p:nvPr/>
            </p:nvSpPr>
            <p:spPr>
              <a:xfrm>
                <a:off x="1910457" y="4004401"/>
                <a:ext cx="1028882" cy="118598"/>
              </a:xfrm>
              <a:custGeom>
                <a:avLst/>
                <a:gdLst/>
                <a:ahLst/>
                <a:cxnLst/>
                <a:rect l="l" t="t" r="r" b="b"/>
                <a:pathLst>
                  <a:path w="20873" h="2406" extrusionOk="0">
                    <a:moveTo>
                      <a:pt x="10430" y="0"/>
                    </a:moveTo>
                    <a:cubicBezTo>
                      <a:pt x="4668" y="0"/>
                      <a:pt x="0" y="536"/>
                      <a:pt x="0" y="1203"/>
                    </a:cubicBezTo>
                    <a:cubicBezTo>
                      <a:pt x="0" y="1869"/>
                      <a:pt x="4668" y="2405"/>
                      <a:pt x="10430" y="2405"/>
                    </a:cubicBezTo>
                    <a:cubicBezTo>
                      <a:pt x="16193" y="2405"/>
                      <a:pt x="20872" y="1869"/>
                      <a:pt x="20872" y="1203"/>
                    </a:cubicBezTo>
                    <a:cubicBezTo>
                      <a:pt x="20872" y="536"/>
                      <a:pt x="16193" y="0"/>
                      <a:pt x="10430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5841;p62">
                <a:extLst>
                  <a:ext uri="{FF2B5EF4-FFF2-40B4-BE49-F238E27FC236}">
                    <a16:creationId xmlns:a16="http://schemas.microsoft.com/office/drawing/2014/main" id="{397F6350-3707-655D-8EF8-65BBA6D0E596}"/>
                  </a:ext>
                </a:extLst>
              </p:cNvPr>
              <p:cNvSpPr/>
              <p:nvPr/>
            </p:nvSpPr>
            <p:spPr>
              <a:xfrm>
                <a:off x="2468597" y="3407515"/>
                <a:ext cx="1775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12" y="0"/>
                    </a:moveTo>
                    <a:cubicBezTo>
                      <a:pt x="0" y="0"/>
                      <a:pt x="0" y="12"/>
                      <a:pt x="12" y="12"/>
                    </a:cubicBezTo>
                    <a:cubicBezTo>
                      <a:pt x="36" y="12"/>
                      <a:pt x="36" y="0"/>
                      <a:pt x="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5842;p62">
                <a:extLst>
                  <a:ext uri="{FF2B5EF4-FFF2-40B4-BE49-F238E27FC236}">
                    <a16:creationId xmlns:a16="http://schemas.microsoft.com/office/drawing/2014/main" id="{2315A8A0-C4DD-D6DE-3489-B09BC7A67219}"/>
                  </a:ext>
                </a:extLst>
              </p:cNvPr>
              <p:cNvSpPr/>
              <p:nvPr/>
            </p:nvSpPr>
            <p:spPr>
              <a:xfrm>
                <a:off x="2465048" y="3338259"/>
                <a:ext cx="236012" cy="637993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2943" extrusionOk="0">
                    <a:moveTo>
                      <a:pt x="4763" y="0"/>
                    </a:moveTo>
                    <a:cubicBezTo>
                      <a:pt x="3942" y="179"/>
                      <a:pt x="3096" y="262"/>
                      <a:pt x="2251" y="310"/>
                    </a:cubicBezTo>
                    <a:cubicBezTo>
                      <a:pt x="1608" y="346"/>
                      <a:pt x="965" y="358"/>
                      <a:pt x="322" y="358"/>
                    </a:cubicBezTo>
                    <a:cubicBezTo>
                      <a:pt x="370" y="2572"/>
                      <a:pt x="13" y="10597"/>
                      <a:pt x="1" y="12943"/>
                    </a:cubicBezTo>
                    <a:lnTo>
                      <a:pt x="3454" y="12943"/>
                    </a:lnTo>
                    <a:cubicBezTo>
                      <a:pt x="3454" y="12943"/>
                      <a:pt x="4120" y="6501"/>
                      <a:pt x="4537" y="3560"/>
                    </a:cubicBezTo>
                    <a:cubicBezTo>
                      <a:pt x="4644" y="2822"/>
                      <a:pt x="4728" y="1548"/>
                      <a:pt x="4787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5843;p62">
                <a:extLst>
                  <a:ext uri="{FF2B5EF4-FFF2-40B4-BE49-F238E27FC236}">
                    <a16:creationId xmlns:a16="http://schemas.microsoft.com/office/drawing/2014/main" id="{FFB061F7-89CC-4FC0-36A3-03CB047AE38D}"/>
                  </a:ext>
                </a:extLst>
              </p:cNvPr>
              <p:cNvSpPr/>
              <p:nvPr/>
            </p:nvSpPr>
            <p:spPr>
              <a:xfrm>
                <a:off x="2479737" y="3338259"/>
                <a:ext cx="222457" cy="164982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347" extrusionOk="0">
                    <a:moveTo>
                      <a:pt x="4477" y="0"/>
                    </a:moveTo>
                    <a:cubicBezTo>
                      <a:pt x="3656" y="179"/>
                      <a:pt x="2810" y="274"/>
                      <a:pt x="1965" y="310"/>
                    </a:cubicBezTo>
                    <a:cubicBezTo>
                      <a:pt x="1322" y="346"/>
                      <a:pt x="679" y="358"/>
                      <a:pt x="48" y="358"/>
                    </a:cubicBezTo>
                    <a:cubicBezTo>
                      <a:pt x="60" y="989"/>
                      <a:pt x="24" y="2072"/>
                      <a:pt x="1" y="3346"/>
                    </a:cubicBezTo>
                    <a:cubicBezTo>
                      <a:pt x="655" y="3334"/>
                      <a:pt x="1322" y="3322"/>
                      <a:pt x="1977" y="3263"/>
                    </a:cubicBezTo>
                    <a:cubicBezTo>
                      <a:pt x="2620" y="3203"/>
                      <a:pt x="3263" y="3132"/>
                      <a:pt x="3882" y="3025"/>
                    </a:cubicBezTo>
                    <a:cubicBezTo>
                      <a:pt x="4037" y="3013"/>
                      <a:pt x="4180" y="2977"/>
                      <a:pt x="4334" y="2953"/>
                    </a:cubicBezTo>
                    <a:cubicBezTo>
                      <a:pt x="4406" y="2203"/>
                      <a:pt x="4465" y="1179"/>
                      <a:pt x="4513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5844;p62">
                <a:extLst>
                  <a:ext uri="{FF2B5EF4-FFF2-40B4-BE49-F238E27FC236}">
                    <a16:creationId xmlns:a16="http://schemas.microsoft.com/office/drawing/2014/main" id="{4E9C5467-ED41-F9DD-3AA8-5829E9A53897}"/>
                  </a:ext>
                </a:extLst>
              </p:cNvPr>
              <p:cNvSpPr/>
              <p:nvPr/>
            </p:nvSpPr>
            <p:spPr>
              <a:xfrm>
                <a:off x="2465048" y="3714461"/>
                <a:ext cx="199585" cy="262384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5323" extrusionOk="0">
                    <a:moveTo>
                      <a:pt x="4049" y="0"/>
                    </a:moveTo>
                    <a:lnTo>
                      <a:pt x="4049" y="0"/>
                    </a:lnTo>
                    <a:cubicBezTo>
                      <a:pt x="3289" y="42"/>
                      <a:pt x="2529" y="60"/>
                      <a:pt x="1771" y="60"/>
                    </a:cubicBezTo>
                    <a:cubicBezTo>
                      <a:pt x="1235" y="60"/>
                      <a:pt x="700" y="51"/>
                      <a:pt x="168" y="36"/>
                    </a:cubicBezTo>
                    <a:cubicBezTo>
                      <a:pt x="144" y="286"/>
                      <a:pt x="144" y="536"/>
                      <a:pt x="132" y="798"/>
                    </a:cubicBezTo>
                    <a:lnTo>
                      <a:pt x="132" y="881"/>
                    </a:lnTo>
                    <a:cubicBezTo>
                      <a:pt x="132" y="1012"/>
                      <a:pt x="120" y="1167"/>
                      <a:pt x="120" y="1298"/>
                    </a:cubicBezTo>
                    <a:lnTo>
                      <a:pt x="120" y="1405"/>
                    </a:lnTo>
                    <a:cubicBezTo>
                      <a:pt x="60" y="3060"/>
                      <a:pt x="13" y="4525"/>
                      <a:pt x="1" y="5322"/>
                    </a:cubicBezTo>
                    <a:lnTo>
                      <a:pt x="3454" y="5322"/>
                    </a:lnTo>
                    <a:cubicBezTo>
                      <a:pt x="3454" y="5322"/>
                      <a:pt x="3644" y="3441"/>
                      <a:pt x="3894" y="1239"/>
                    </a:cubicBezTo>
                    <a:cubicBezTo>
                      <a:pt x="3894" y="1215"/>
                      <a:pt x="3918" y="1179"/>
                      <a:pt x="3918" y="1155"/>
                    </a:cubicBezTo>
                    <a:cubicBezTo>
                      <a:pt x="3930" y="1012"/>
                      <a:pt x="3942" y="893"/>
                      <a:pt x="3954" y="762"/>
                    </a:cubicBezTo>
                    <a:cubicBezTo>
                      <a:pt x="3954" y="739"/>
                      <a:pt x="3954" y="703"/>
                      <a:pt x="3978" y="691"/>
                    </a:cubicBezTo>
                    <a:cubicBezTo>
                      <a:pt x="4001" y="465"/>
                      <a:pt x="4013" y="227"/>
                      <a:pt x="4049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5845;p62">
                <a:extLst>
                  <a:ext uri="{FF2B5EF4-FFF2-40B4-BE49-F238E27FC236}">
                    <a16:creationId xmlns:a16="http://schemas.microsoft.com/office/drawing/2014/main" id="{19C0172E-BB26-94F1-65D6-CEE7731C7D3D}"/>
                  </a:ext>
                </a:extLst>
              </p:cNvPr>
              <p:cNvSpPr/>
              <p:nvPr/>
            </p:nvSpPr>
            <p:spPr>
              <a:xfrm>
                <a:off x="2471506" y="3749065"/>
                <a:ext cx="189628" cy="12077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245" extrusionOk="0">
                    <a:moveTo>
                      <a:pt x="3847" y="1"/>
                    </a:moveTo>
                    <a:lnTo>
                      <a:pt x="3847" y="1"/>
                    </a:lnTo>
                    <a:cubicBezTo>
                      <a:pt x="3704" y="13"/>
                      <a:pt x="3573" y="37"/>
                      <a:pt x="3430" y="60"/>
                    </a:cubicBezTo>
                    <a:cubicBezTo>
                      <a:pt x="2770" y="143"/>
                      <a:pt x="2117" y="176"/>
                      <a:pt x="1466" y="176"/>
                    </a:cubicBezTo>
                    <a:cubicBezTo>
                      <a:pt x="1271" y="176"/>
                      <a:pt x="1076" y="173"/>
                      <a:pt x="882" y="167"/>
                    </a:cubicBezTo>
                    <a:cubicBezTo>
                      <a:pt x="584" y="144"/>
                      <a:pt x="298" y="132"/>
                      <a:pt x="1" y="108"/>
                    </a:cubicBezTo>
                    <a:lnTo>
                      <a:pt x="1" y="179"/>
                    </a:lnTo>
                    <a:cubicBezTo>
                      <a:pt x="479" y="224"/>
                      <a:pt x="956" y="245"/>
                      <a:pt x="1431" y="245"/>
                    </a:cubicBezTo>
                    <a:cubicBezTo>
                      <a:pt x="2233" y="245"/>
                      <a:pt x="3030" y="184"/>
                      <a:pt x="3823" y="72"/>
                    </a:cubicBezTo>
                    <a:cubicBezTo>
                      <a:pt x="3823" y="48"/>
                      <a:pt x="3823" y="13"/>
                      <a:pt x="3847" y="1"/>
                    </a:cubicBezTo>
                    <a:close/>
                  </a:path>
                </a:pathLst>
              </a:custGeom>
              <a:solidFill>
                <a:srgbClr val="3E6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5846;p62">
                <a:extLst>
                  <a:ext uri="{FF2B5EF4-FFF2-40B4-BE49-F238E27FC236}">
                    <a16:creationId xmlns:a16="http://schemas.microsoft.com/office/drawing/2014/main" id="{CC6B2811-BFF3-32F1-7D47-09CF5A2A3611}"/>
                  </a:ext>
                </a:extLst>
              </p:cNvPr>
              <p:cNvSpPr/>
              <p:nvPr/>
            </p:nvSpPr>
            <p:spPr>
              <a:xfrm>
                <a:off x="2470372" y="3772577"/>
                <a:ext cx="186671" cy="15133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07" extrusionOk="0">
                    <a:moveTo>
                      <a:pt x="3786" y="0"/>
                    </a:moveTo>
                    <a:cubicBezTo>
                      <a:pt x="3608" y="36"/>
                      <a:pt x="3453" y="60"/>
                      <a:pt x="3274" y="95"/>
                    </a:cubicBezTo>
                    <a:cubicBezTo>
                      <a:pt x="2655" y="179"/>
                      <a:pt x="2048" y="214"/>
                      <a:pt x="1429" y="214"/>
                    </a:cubicBezTo>
                    <a:cubicBezTo>
                      <a:pt x="1107" y="214"/>
                      <a:pt x="810" y="191"/>
                      <a:pt x="512" y="179"/>
                    </a:cubicBezTo>
                    <a:cubicBezTo>
                      <a:pt x="369" y="167"/>
                      <a:pt x="214" y="167"/>
                      <a:pt x="71" y="155"/>
                    </a:cubicBezTo>
                    <a:lnTo>
                      <a:pt x="0" y="155"/>
                    </a:lnTo>
                    <a:cubicBezTo>
                      <a:pt x="12" y="155"/>
                      <a:pt x="12" y="179"/>
                      <a:pt x="0" y="226"/>
                    </a:cubicBezTo>
                    <a:cubicBezTo>
                      <a:pt x="24" y="226"/>
                      <a:pt x="71" y="238"/>
                      <a:pt x="95" y="238"/>
                    </a:cubicBezTo>
                    <a:cubicBezTo>
                      <a:pt x="274" y="250"/>
                      <a:pt x="441" y="274"/>
                      <a:pt x="619" y="286"/>
                    </a:cubicBezTo>
                    <a:cubicBezTo>
                      <a:pt x="865" y="300"/>
                      <a:pt x="1111" y="306"/>
                      <a:pt x="1357" y="306"/>
                    </a:cubicBezTo>
                    <a:cubicBezTo>
                      <a:pt x="2170" y="306"/>
                      <a:pt x="2979" y="232"/>
                      <a:pt x="3774" y="95"/>
                    </a:cubicBezTo>
                    <a:cubicBezTo>
                      <a:pt x="3774" y="60"/>
                      <a:pt x="3786" y="36"/>
                      <a:pt x="3786" y="0"/>
                    </a:cubicBezTo>
                    <a:close/>
                  </a:path>
                </a:pathLst>
              </a:custGeom>
              <a:solidFill>
                <a:srgbClr val="3E6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5847;p62">
                <a:extLst>
                  <a:ext uri="{FF2B5EF4-FFF2-40B4-BE49-F238E27FC236}">
                    <a16:creationId xmlns:a16="http://schemas.microsoft.com/office/drawing/2014/main" id="{D2D427F4-25AF-B424-0819-37A47AA8B9B9}"/>
                  </a:ext>
                </a:extLst>
              </p:cNvPr>
              <p:cNvSpPr/>
              <p:nvPr/>
            </p:nvSpPr>
            <p:spPr>
              <a:xfrm>
                <a:off x="2439810" y="3967924"/>
                <a:ext cx="306994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961" extrusionOk="0">
                    <a:moveTo>
                      <a:pt x="3242" y="1"/>
                    </a:moveTo>
                    <a:cubicBezTo>
                      <a:pt x="2233" y="1"/>
                      <a:pt x="601" y="40"/>
                      <a:pt x="501" y="73"/>
                    </a:cubicBezTo>
                    <a:cubicBezTo>
                      <a:pt x="334" y="121"/>
                      <a:pt x="1" y="1514"/>
                      <a:pt x="191" y="1823"/>
                    </a:cubicBezTo>
                    <a:cubicBezTo>
                      <a:pt x="245" y="1927"/>
                      <a:pt x="929" y="1961"/>
                      <a:pt x="1820" y="1961"/>
                    </a:cubicBezTo>
                    <a:cubicBezTo>
                      <a:pt x="3284" y="1961"/>
                      <a:pt x="5306" y="1869"/>
                      <a:pt x="6002" y="1847"/>
                    </a:cubicBezTo>
                    <a:cubicBezTo>
                      <a:pt x="6145" y="1847"/>
                      <a:pt x="6228" y="1693"/>
                      <a:pt x="6168" y="1573"/>
                    </a:cubicBezTo>
                    <a:cubicBezTo>
                      <a:pt x="6049" y="1335"/>
                      <a:pt x="5764" y="990"/>
                      <a:pt x="5216" y="633"/>
                    </a:cubicBezTo>
                    <a:cubicBezTo>
                      <a:pt x="4323" y="38"/>
                      <a:pt x="4025" y="26"/>
                      <a:pt x="4025" y="26"/>
                    </a:cubicBezTo>
                    <a:cubicBezTo>
                      <a:pt x="3990" y="8"/>
                      <a:pt x="3672" y="1"/>
                      <a:pt x="3242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5848;p62">
                <a:extLst>
                  <a:ext uri="{FF2B5EF4-FFF2-40B4-BE49-F238E27FC236}">
                    <a16:creationId xmlns:a16="http://schemas.microsoft.com/office/drawing/2014/main" id="{E08E3D3A-4D11-FB2F-8270-CC8566F06D10}"/>
                  </a:ext>
                </a:extLst>
              </p:cNvPr>
              <p:cNvSpPr/>
              <p:nvPr/>
            </p:nvSpPr>
            <p:spPr>
              <a:xfrm>
                <a:off x="2628798" y="3995134"/>
                <a:ext cx="78129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532" extrusionOk="0">
                    <a:moveTo>
                      <a:pt x="1223" y="1"/>
                    </a:moveTo>
                    <a:cubicBezTo>
                      <a:pt x="1082" y="1"/>
                      <a:pt x="943" y="16"/>
                      <a:pt x="798" y="45"/>
                    </a:cubicBezTo>
                    <a:cubicBezTo>
                      <a:pt x="596" y="81"/>
                      <a:pt x="394" y="140"/>
                      <a:pt x="215" y="248"/>
                    </a:cubicBezTo>
                    <a:cubicBezTo>
                      <a:pt x="144" y="295"/>
                      <a:pt x="1" y="367"/>
                      <a:pt x="36" y="474"/>
                    </a:cubicBezTo>
                    <a:cubicBezTo>
                      <a:pt x="54" y="517"/>
                      <a:pt x="82" y="532"/>
                      <a:pt x="114" y="532"/>
                    </a:cubicBezTo>
                    <a:cubicBezTo>
                      <a:pt x="172" y="532"/>
                      <a:pt x="245" y="485"/>
                      <a:pt x="298" y="462"/>
                    </a:cubicBezTo>
                    <a:cubicBezTo>
                      <a:pt x="667" y="248"/>
                      <a:pt x="1072" y="176"/>
                      <a:pt x="1489" y="176"/>
                    </a:cubicBezTo>
                    <a:cubicBezTo>
                      <a:pt x="1560" y="176"/>
                      <a:pt x="1584" y="45"/>
                      <a:pt x="1501" y="21"/>
                    </a:cubicBezTo>
                    <a:cubicBezTo>
                      <a:pt x="1407" y="7"/>
                      <a:pt x="1315" y="1"/>
                      <a:pt x="12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5849;p62">
                <a:extLst>
                  <a:ext uri="{FF2B5EF4-FFF2-40B4-BE49-F238E27FC236}">
                    <a16:creationId xmlns:a16="http://schemas.microsoft.com/office/drawing/2014/main" id="{81392D40-1D2D-AD24-BF42-36FBC6D10C06}"/>
                  </a:ext>
                </a:extLst>
              </p:cNvPr>
              <p:cNvSpPr/>
              <p:nvPr/>
            </p:nvSpPr>
            <p:spPr>
              <a:xfrm>
                <a:off x="2598533" y="3982663"/>
                <a:ext cx="80199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611" extrusionOk="0">
                    <a:moveTo>
                      <a:pt x="1520" y="0"/>
                    </a:moveTo>
                    <a:cubicBezTo>
                      <a:pt x="1270" y="0"/>
                      <a:pt x="1008" y="24"/>
                      <a:pt x="758" y="96"/>
                    </a:cubicBezTo>
                    <a:lnTo>
                      <a:pt x="400" y="239"/>
                    </a:lnTo>
                    <a:cubicBezTo>
                      <a:pt x="317" y="274"/>
                      <a:pt x="198" y="322"/>
                      <a:pt x="103" y="393"/>
                    </a:cubicBezTo>
                    <a:cubicBezTo>
                      <a:pt x="91" y="393"/>
                      <a:pt x="79" y="417"/>
                      <a:pt x="55" y="429"/>
                    </a:cubicBezTo>
                    <a:cubicBezTo>
                      <a:pt x="0" y="484"/>
                      <a:pt x="47" y="610"/>
                      <a:pt x="129" y="610"/>
                    </a:cubicBezTo>
                    <a:cubicBezTo>
                      <a:pt x="136" y="610"/>
                      <a:pt x="143" y="609"/>
                      <a:pt x="150" y="608"/>
                    </a:cubicBezTo>
                    <a:cubicBezTo>
                      <a:pt x="269" y="560"/>
                      <a:pt x="377" y="489"/>
                      <a:pt x="472" y="429"/>
                    </a:cubicBezTo>
                    <a:cubicBezTo>
                      <a:pt x="579" y="370"/>
                      <a:pt x="686" y="322"/>
                      <a:pt x="805" y="298"/>
                    </a:cubicBezTo>
                    <a:cubicBezTo>
                      <a:pt x="1043" y="215"/>
                      <a:pt x="1281" y="179"/>
                      <a:pt x="1520" y="155"/>
                    </a:cubicBezTo>
                    <a:cubicBezTo>
                      <a:pt x="1627" y="143"/>
                      <a:pt x="1627" y="0"/>
                      <a:pt x="15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5850;p62">
                <a:extLst>
                  <a:ext uri="{FF2B5EF4-FFF2-40B4-BE49-F238E27FC236}">
                    <a16:creationId xmlns:a16="http://schemas.microsoft.com/office/drawing/2014/main" id="{E0766538-73BB-0B45-F2EA-E4E296BBBC46}"/>
                  </a:ext>
                </a:extLst>
              </p:cNvPr>
              <p:cNvSpPr/>
              <p:nvPr/>
            </p:nvSpPr>
            <p:spPr>
              <a:xfrm>
                <a:off x="2583055" y="3969058"/>
                <a:ext cx="70439" cy="25287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13" extrusionOk="0">
                    <a:moveTo>
                      <a:pt x="1098" y="0"/>
                    </a:moveTo>
                    <a:cubicBezTo>
                      <a:pt x="943" y="0"/>
                      <a:pt x="790" y="17"/>
                      <a:pt x="631" y="62"/>
                    </a:cubicBezTo>
                    <a:cubicBezTo>
                      <a:pt x="512" y="98"/>
                      <a:pt x="393" y="134"/>
                      <a:pt x="274" y="193"/>
                    </a:cubicBezTo>
                    <a:cubicBezTo>
                      <a:pt x="179" y="241"/>
                      <a:pt x="0" y="312"/>
                      <a:pt x="0" y="431"/>
                    </a:cubicBezTo>
                    <a:cubicBezTo>
                      <a:pt x="0" y="467"/>
                      <a:pt x="24" y="479"/>
                      <a:pt x="36" y="491"/>
                    </a:cubicBezTo>
                    <a:cubicBezTo>
                      <a:pt x="61" y="506"/>
                      <a:pt x="81" y="512"/>
                      <a:pt x="102" y="512"/>
                    </a:cubicBezTo>
                    <a:cubicBezTo>
                      <a:pt x="129" y="512"/>
                      <a:pt x="156" y="500"/>
                      <a:pt x="191" y="479"/>
                    </a:cubicBezTo>
                    <a:cubicBezTo>
                      <a:pt x="262" y="443"/>
                      <a:pt x="298" y="419"/>
                      <a:pt x="357" y="396"/>
                    </a:cubicBezTo>
                    <a:cubicBezTo>
                      <a:pt x="452" y="336"/>
                      <a:pt x="572" y="288"/>
                      <a:pt x="667" y="253"/>
                    </a:cubicBezTo>
                    <a:cubicBezTo>
                      <a:pt x="893" y="181"/>
                      <a:pt x="1131" y="134"/>
                      <a:pt x="1369" y="122"/>
                    </a:cubicBezTo>
                    <a:cubicBezTo>
                      <a:pt x="1429" y="110"/>
                      <a:pt x="1429" y="38"/>
                      <a:pt x="1369" y="15"/>
                    </a:cubicBezTo>
                    <a:cubicBezTo>
                      <a:pt x="1278" y="6"/>
                      <a:pt x="1188" y="0"/>
                      <a:pt x="10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5851;p62">
                <a:extLst>
                  <a:ext uri="{FF2B5EF4-FFF2-40B4-BE49-F238E27FC236}">
                    <a16:creationId xmlns:a16="http://schemas.microsoft.com/office/drawing/2014/main" id="{7E20B494-C424-797F-5E5F-1BDEEFADE0C3}"/>
                  </a:ext>
                </a:extLst>
              </p:cNvPr>
              <p:cNvSpPr/>
              <p:nvPr/>
            </p:nvSpPr>
            <p:spPr>
              <a:xfrm>
                <a:off x="2145188" y="3338259"/>
                <a:ext cx="307585" cy="637993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2943" extrusionOk="0">
                    <a:moveTo>
                      <a:pt x="6204" y="0"/>
                    </a:moveTo>
                    <a:cubicBezTo>
                      <a:pt x="5359" y="179"/>
                      <a:pt x="4490" y="262"/>
                      <a:pt x="3644" y="310"/>
                    </a:cubicBezTo>
                    <a:cubicBezTo>
                      <a:pt x="3001" y="346"/>
                      <a:pt x="2370" y="358"/>
                      <a:pt x="1727" y="358"/>
                    </a:cubicBezTo>
                    <a:cubicBezTo>
                      <a:pt x="1537" y="2572"/>
                      <a:pt x="299" y="10597"/>
                      <a:pt x="1" y="12943"/>
                    </a:cubicBezTo>
                    <a:lnTo>
                      <a:pt x="3454" y="12943"/>
                    </a:lnTo>
                    <a:cubicBezTo>
                      <a:pt x="3454" y="12943"/>
                      <a:pt x="4835" y="6501"/>
                      <a:pt x="5585" y="3560"/>
                    </a:cubicBezTo>
                    <a:cubicBezTo>
                      <a:pt x="5775" y="2822"/>
                      <a:pt x="6014" y="1548"/>
                      <a:pt x="6240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5852;p62">
                <a:extLst>
                  <a:ext uri="{FF2B5EF4-FFF2-40B4-BE49-F238E27FC236}">
                    <a16:creationId xmlns:a16="http://schemas.microsoft.com/office/drawing/2014/main" id="{CC00F24B-9686-20C5-25B4-5656581CA1C2}"/>
                  </a:ext>
                </a:extLst>
              </p:cNvPr>
              <p:cNvSpPr/>
              <p:nvPr/>
            </p:nvSpPr>
            <p:spPr>
              <a:xfrm>
                <a:off x="2212128" y="3338259"/>
                <a:ext cx="240646" cy="164982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3347" extrusionOk="0">
                    <a:moveTo>
                      <a:pt x="4846" y="0"/>
                    </a:moveTo>
                    <a:cubicBezTo>
                      <a:pt x="4001" y="179"/>
                      <a:pt x="3132" y="274"/>
                      <a:pt x="2286" y="310"/>
                    </a:cubicBezTo>
                    <a:cubicBezTo>
                      <a:pt x="1643" y="346"/>
                      <a:pt x="1012" y="358"/>
                      <a:pt x="369" y="358"/>
                    </a:cubicBezTo>
                    <a:cubicBezTo>
                      <a:pt x="310" y="989"/>
                      <a:pt x="179" y="2072"/>
                      <a:pt x="0" y="3346"/>
                    </a:cubicBezTo>
                    <a:cubicBezTo>
                      <a:pt x="667" y="3334"/>
                      <a:pt x="1322" y="3322"/>
                      <a:pt x="1989" y="3263"/>
                    </a:cubicBezTo>
                    <a:cubicBezTo>
                      <a:pt x="2632" y="3203"/>
                      <a:pt x="3286" y="3132"/>
                      <a:pt x="3929" y="3025"/>
                    </a:cubicBezTo>
                    <a:cubicBezTo>
                      <a:pt x="4072" y="3013"/>
                      <a:pt x="4227" y="2977"/>
                      <a:pt x="4370" y="2953"/>
                    </a:cubicBezTo>
                    <a:cubicBezTo>
                      <a:pt x="4525" y="2203"/>
                      <a:pt x="4703" y="1179"/>
                      <a:pt x="4882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5853;p62">
                <a:extLst>
                  <a:ext uri="{FF2B5EF4-FFF2-40B4-BE49-F238E27FC236}">
                    <a16:creationId xmlns:a16="http://schemas.microsoft.com/office/drawing/2014/main" id="{FE07F990-8528-765F-C712-034324BE35AE}"/>
                  </a:ext>
                </a:extLst>
              </p:cNvPr>
              <p:cNvSpPr/>
              <p:nvPr/>
            </p:nvSpPr>
            <p:spPr>
              <a:xfrm>
                <a:off x="2146371" y="3714461"/>
                <a:ext cx="227781" cy="262384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5323" extrusionOk="0">
                    <a:moveTo>
                      <a:pt x="4620" y="0"/>
                    </a:moveTo>
                    <a:cubicBezTo>
                      <a:pt x="3860" y="42"/>
                      <a:pt x="3096" y="60"/>
                      <a:pt x="2337" y="60"/>
                    </a:cubicBezTo>
                    <a:cubicBezTo>
                      <a:pt x="1800" y="60"/>
                      <a:pt x="1267" y="51"/>
                      <a:pt x="739" y="36"/>
                    </a:cubicBezTo>
                    <a:cubicBezTo>
                      <a:pt x="703" y="286"/>
                      <a:pt x="656" y="536"/>
                      <a:pt x="632" y="798"/>
                    </a:cubicBezTo>
                    <a:cubicBezTo>
                      <a:pt x="632" y="822"/>
                      <a:pt x="620" y="846"/>
                      <a:pt x="620" y="881"/>
                    </a:cubicBezTo>
                    <a:cubicBezTo>
                      <a:pt x="596" y="1012"/>
                      <a:pt x="572" y="1167"/>
                      <a:pt x="560" y="1298"/>
                    </a:cubicBezTo>
                    <a:cubicBezTo>
                      <a:pt x="560" y="1334"/>
                      <a:pt x="537" y="1370"/>
                      <a:pt x="537" y="1405"/>
                    </a:cubicBezTo>
                    <a:cubicBezTo>
                      <a:pt x="298" y="3060"/>
                      <a:pt x="96" y="4525"/>
                      <a:pt x="1" y="5322"/>
                    </a:cubicBezTo>
                    <a:lnTo>
                      <a:pt x="3454" y="5322"/>
                    </a:lnTo>
                    <a:cubicBezTo>
                      <a:pt x="3454" y="5322"/>
                      <a:pt x="3858" y="3441"/>
                      <a:pt x="4347" y="1239"/>
                    </a:cubicBezTo>
                    <a:cubicBezTo>
                      <a:pt x="4347" y="1215"/>
                      <a:pt x="4370" y="1179"/>
                      <a:pt x="4370" y="1155"/>
                    </a:cubicBezTo>
                    <a:cubicBezTo>
                      <a:pt x="4394" y="1012"/>
                      <a:pt x="4430" y="893"/>
                      <a:pt x="4454" y="762"/>
                    </a:cubicBezTo>
                    <a:cubicBezTo>
                      <a:pt x="4454" y="739"/>
                      <a:pt x="4466" y="703"/>
                      <a:pt x="4466" y="691"/>
                    </a:cubicBezTo>
                    <a:cubicBezTo>
                      <a:pt x="4513" y="465"/>
                      <a:pt x="4573" y="227"/>
                      <a:pt x="4620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" name="Google Shape;5854;p62">
                <a:extLst>
                  <a:ext uri="{FF2B5EF4-FFF2-40B4-BE49-F238E27FC236}">
                    <a16:creationId xmlns:a16="http://schemas.microsoft.com/office/drawing/2014/main" id="{1B79FAAF-761A-69FF-F558-FB8DD2D43F03}"/>
                  </a:ext>
                </a:extLst>
              </p:cNvPr>
              <p:cNvSpPr/>
              <p:nvPr/>
            </p:nvSpPr>
            <p:spPr>
              <a:xfrm>
                <a:off x="2176884" y="3749065"/>
                <a:ext cx="189628" cy="12077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245" extrusionOk="0">
                    <a:moveTo>
                      <a:pt x="3847" y="1"/>
                    </a:moveTo>
                    <a:lnTo>
                      <a:pt x="3847" y="1"/>
                    </a:lnTo>
                    <a:cubicBezTo>
                      <a:pt x="3716" y="13"/>
                      <a:pt x="3573" y="37"/>
                      <a:pt x="3430" y="60"/>
                    </a:cubicBezTo>
                    <a:cubicBezTo>
                      <a:pt x="2779" y="143"/>
                      <a:pt x="2121" y="176"/>
                      <a:pt x="1473" y="176"/>
                    </a:cubicBezTo>
                    <a:cubicBezTo>
                      <a:pt x="1279" y="176"/>
                      <a:pt x="1086" y="173"/>
                      <a:pt x="894" y="167"/>
                    </a:cubicBezTo>
                    <a:cubicBezTo>
                      <a:pt x="596" y="144"/>
                      <a:pt x="310" y="132"/>
                      <a:pt x="13" y="108"/>
                    </a:cubicBezTo>
                    <a:cubicBezTo>
                      <a:pt x="1" y="120"/>
                      <a:pt x="1" y="156"/>
                      <a:pt x="1" y="179"/>
                    </a:cubicBezTo>
                    <a:cubicBezTo>
                      <a:pt x="470" y="224"/>
                      <a:pt x="945" y="245"/>
                      <a:pt x="1421" y="245"/>
                    </a:cubicBezTo>
                    <a:cubicBezTo>
                      <a:pt x="2225" y="245"/>
                      <a:pt x="3035" y="184"/>
                      <a:pt x="3835" y="72"/>
                    </a:cubicBezTo>
                    <a:cubicBezTo>
                      <a:pt x="3835" y="48"/>
                      <a:pt x="3847" y="13"/>
                      <a:pt x="3847" y="1"/>
                    </a:cubicBezTo>
                    <a:close/>
                  </a:path>
                </a:pathLst>
              </a:custGeom>
              <a:solidFill>
                <a:srgbClr val="3E6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5855;p62">
                <a:extLst>
                  <a:ext uri="{FF2B5EF4-FFF2-40B4-BE49-F238E27FC236}">
                    <a16:creationId xmlns:a16="http://schemas.microsoft.com/office/drawing/2014/main" id="{45BC1820-E5C4-F456-74BF-800B32AFB0E7}"/>
                  </a:ext>
                </a:extLst>
              </p:cNvPr>
              <p:cNvSpPr/>
              <p:nvPr/>
            </p:nvSpPr>
            <p:spPr>
              <a:xfrm>
                <a:off x="2172792" y="3772577"/>
                <a:ext cx="189037" cy="15133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07" extrusionOk="0">
                    <a:moveTo>
                      <a:pt x="3834" y="0"/>
                    </a:moveTo>
                    <a:lnTo>
                      <a:pt x="3299" y="95"/>
                    </a:lnTo>
                    <a:cubicBezTo>
                      <a:pt x="2668" y="179"/>
                      <a:pt x="2060" y="214"/>
                      <a:pt x="1429" y="214"/>
                    </a:cubicBezTo>
                    <a:cubicBezTo>
                      <a:pt x="1120" y="214"/>
                      <a:pt x="822" y="191"/>
                      <a:pt x="524" y="179"/>
                    </a:cubicBezTo>
                    <a:cubicBezTo>
                      <a:pt x="382" y="167"/>
                      <a:pt x="227" y="167"/>
                      <a:pt x="84" y="155"/>
                    </a:cubicBezTo>
                    <a:lnTo>
                      <a:pt x="1" y="155"/>
                    </a:lnTo>
                    <a:lnTo>
                      <a:pt x="1" y="226"/>
                    </a:lnTo>
                    <a:cubicBezTo>
                      <a:pt x="36" y="226"/>
                      <a:pt x="84" y="238"/>
                      <a:pt x="108" y="238"/>
                    </a:cubicBezTo>
                    <a:cubicBezTo>
                      <a:pt x="274" y="250"/>
                      <a:pt x="453" y="274"/>
                      <a:pt x="632" y="286"/>
                    </a:cubicBezTo>
                    <a:cubicBezTo>
                      <a:pt x="878" y="300"/>
                      <a:pt x="1124" y="306"/>
                      <a:pt x="1371" y="306"/>
                    </a:cubicBezTo>
                    <a:cubicBezTo>
                      <a:pt x="2188" y="306"/>
                      <a:pt x="3006" y="232"/>
                      <a:pt x="3811" y="95"/>
                    </a:cubicBezTo>
                    <a:cubicBezTo>
                      <a:pt x="3811" y="60"/>
                      <a:pt x="3834" y="36"/>
                      <a:pt x="3834" y="0"/>
                    </a:cubicBezTo>
                    <a:close/>
                  </a:path>
                </a:pathLst>
              </a:custGeom>
              <a:solidFill>
                <a:srgbClr val="3E6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5856;p62">
                <a:extLst>
                  <a:ext uri="{FF2B5EF4-FFF2-40B4-BE49-F238E27FC236}">
                    <a16:creationId xmlns:a16="http://schemas.microsoft.com/office/drawing/2014/main" id="{E2EB2F9C-A15F-F9AD-CCE7-9E8FC0584F1E}"/>
                  </a:ext>
                </a:extLst>
              </p:cNvPr>
              <p:cNvSpPr/>
              <p:nvPr/>
            </p:nvSpPr>
            <p:spPr>
              <a:xfrm>
                <a:off x="2121725" y="3967924"/>
                <a:ext cx="306402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3232" y="1"/>
                    </a:moveTo>
                    <a:cubicBezTo>
                      <a:pt x="2226" y="1"/>
                      <a:pt x="597" y="40"/>
                      <a:pt x="489" y="73"/>
                    </a:cubicBezTo>
                    <a:cubicBezTo>
                      <a:pt x="322" y="121"/>
                      <a:pt x="1" y="1514"/>
                      <a:pt x="179" y="1823"/>
                    </a:cubicBezTo>
                    <a:cubicBezTo>
                      <a:pt x="233" y="1927"/>
                      <a:pt x="919" y="1961"/>
                      <a:pt x="1811" y="1961"/>
                    </a:cubicBezTo>
                    <a:cubicBezTo>
                      <a:pt x="3279" y="1961"/>
                      <a:pt x="5305" y="1869"/>
                      <a:pt x="6001" y="1847"/>
                    </a:cubicBezTo>
                    <a:cubicBezTo>
                      <a:pt x="6132" y="1847"/>
                      <a:pt x="6216" y="1693"/>
                      <a:pt x="6156" y="1573"/>
                    </a:cubicBezTo>
                    <a:cubicBezTo>
                      <a:pt x="6037" y="1335"/>
                      <a:pt x="5763" y="990"/>
                      <a:pt x="5204" y="633"/>
                    </a:cubicBezTo>
                    <a:cubicBezTo>
                      <a:pt x="4299" y="38"/>
                      <a:pt x="4013" y="26"/>
                      <a:pt x="4013" y="26"/>
                    </a:cubicBezTo>
                    <a:cubicBezTo>
                      <a:pt x="3977" y="8"/>
                      <a:pt x="3661" y="1"/>
                      <a:pt x="3232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" name="Google Shape;5857;p62">
                <a:extLst>
                  <a:ext uri="{FF2B5EF4-FFF2-40B4-BE49-F238E27FC236}">
                    <a16:creationId xmlns:a16="http://schemas.microsoft.com/office/drawing/2014/main" id="{B13CEC43-C38B-7247-DF5A-3DE6D5483B97}"/>
                  </a:ext>
                </a:extLst>
              </p:cNvPr>
              <p:cNvSpPr/>
              <p:nvPr/>
            </p:nvSpPr>
            <p:spPr>
              <a:xfrm>
                <a:off x="2309530" y="3995134"/>
                <a:ext cx="78720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532" extrusionOk="0">
                    <a:moveTo>
                      <a:pt x="1223" y="1"/>
                    </a:moveTo>
                    <a:cubicBezTo>
                      <a:pt x="1082" y="1"/>
                      <a:pt x="943" y="16"/>
                      <a:pt x="798" y="45"/>
                    </a:cubicBezTo>
                    <a:cubicBezTo>
                      <a:pt x="596" y="81"/>
                      <a:pt x="406" y="140"/>
                      <a:pt x="227" y="248"/>
                    </a:cubicBezTo>
                    <a:cubicBezTo>
                      <a:pt x="144" y="295"/>
                      <a:pt x="1" y="367"/>
                      <a:pt x="48" y="474"/>
                    </a:cubicBezTo>
                    <a:cubicBezTo>
                      <a:pt x="61" y="517"/>
                      <a:pt x="88" y="532"/>
                      <a:pt x="121" y="532"/>
                    </a:cubicBezTo>
                    <a:cubicBezTo>
                      <a:pt x="178" y="532"/>
                      <a:pt x="253" y="485"/>
                      <a:pt x="298" y="462"/>
                    </a:cubicBezTo>
                    <a:cubicBezTo>
                      <a:pt x="667" y="248"/>
                      <a:pt x="1072" y="176"/>
                      <a:pt x="1489" y="176"/>
                    </a:cubicBezTo>
                    <a:cubicBezTo>
                      <a:pt x="1560" y="176"/>
                      <a:pt x="1596" y="45"/>
                      <a:pt x="1501" y="21"/>
                    </a:cubicBezTo>
                    <a:cubicBezTo>
                      <a:pt x="1407" y="7"/>
                      <a:pt x="1315" y="1"/>
                      <a:pt x="12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5858;p62">
                <a:extLst>
                  <a:ext uri="{FF2B5EF4-FFF2-40B4-BE49-F238E27FC236}">
                    <a16:creationId xmlns:a16="http://schemas.microsoft.com/office/drawing/2014/main" id="{4184E4C4-B11E-9B39-D2A8-617509D02B64}"/>
                  </a:ext>
                </a:extLst>
              </p:cNvPr>
              <p:cNvSpPr/>
              <p:nvPr/>
            </p:nvSpPr>
            <p:spPr>
              <a:xfrm>
                <a:off x="2279807" y="3982663"/>
                <a:ext cx="79657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11" extrusionOk="0">
                    <a:moveTo>
                      <a:pt x="1509" y="0"/>
                    </a:moveTo>
                    <a:cubicBezTo>
                      <a:pt x="1259" y="0"/>
                      <a:pt x="1009" y="24"/>
                      <a:pt x="758" y="96"/>
                    </a:cubicBezTo>
                    <a:lnTo>
                      <a:pt x="389" y="239"/>
                    </a:lnTo>
                    <a:cubicBezTo>
                      <a:pt x="306" y="274"/>
                      <a:pt x="187" y="322"/>
                      <a:pt x="92" y="393"/>
                    </a:cubicBezTo>
                    <a:cubicBezTo>
                      <a:pt x="80" y="393"/>
                      <a:pt x="68" y="417"/>
                      <a:pt x="56" y="429"/>
                    </a:cubicBezTo>
                    <a:cubicBezTo>
                      <a:pt x="1" y="484"/>
                      <a:pt x="48" y="610"/>
                      <a:pt x="121" y="610"/>
                    </a:cubicBezTo>
                    <a:cubicBezTo>
                      <a:pt x="127" y="610"/>
                      <a:pt x="133" y="609"/>
                      <a:pt x="139" y="608"/>
                    </a:cubicBezTo>
                    <a:cubicBezTo>
                      <a:pt x="258" y="560"/>
                      <a:pt x="366" y="489"/>
                      <a:pt x="473" y="429"/>
                    </a:cubicBezTo>
                    <a:cubicBezTo>
                      <a:pt x="568" y="370"/>
                      <a:pt x="675" y="322"/>
                      <a:pt x="794" y="298"/>
                    </a:cubicBezTo>
                    <a:cubicBezTo>
                      <a:pt x="1032" y="215"/>
                      <a:pt x="1270" y="179"/>
                      <a:pt x="1509" y="155"/>
                    </a:cubicBezTo>
                    <a:cubicBezTo>
                      <a:pt x="1616" y="143"/>
                      <a:pt x="1616" y="0"/>
                      <a:pt x="1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" name="Google Shape;5859;p62">
                <a:extLst>
                  <a:ext uri="{FF2B5EF4-FFF2-40B4-BE49-F238E27FC236}">
                    <a16:creationId xmlns:a16="http://schemas.microsoft.com/office/drawing/2014/main" id="{6473E252-50DF-420A-7C51-997AB619FB5F}"/>
                  </a:ext>
                </a:extLst>
              </p:cNvPr>
              <p:cNvSpPr/>
              <p:nvPr/>
            </p:nvSpPr>
            <p:spPr>
              <a:xfrm>
                <a:off x="2264920" y="3969058"/>
                <a:ext cx="70488" cy="25287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13" extrusionOk="0">
                    <a:moveTo>
                      <a:pt x="1095" y="0"/>
                    </a:moveTo>
                    <a:cubicBezTo>
                      <a:pt x="937" y="0"/>
                      <a:pt x="778" y="17"/>
                      <a:pt x="620" y="62"/>
                    </a:cubicBezTo>
                    <a:cubicBezTo>
                      <a:pt x="501" y="98"/>
                      <a:pt x="382" y="134"/>
                      <a:pt x="263" y="193"/>
                    </a:cubicBezTo>
                    <a:cubicBezTo>
                      <a:pt x="156" y="241"/>
                      <a:pt x="1" y="312"/>
                      <a:pt x="1" y="431"/>
                    </a:cubicBezTo>
                    <a:cubicBezTo>
                      <a:pt x="1" y="467"/>
                      <a:pt x="13" y="479"/>
                      <a:pt x="25" y="491"/>
                    </a:cubicBezTo>
                    <a:cubicBezTo>
                      <a:pt x="50" y="506"/>
                      <a:pt x="72" y="512"/>
                      <a:pt x="95" y="512"/>
                    </a:cubicBezTo>
                    <a:cubicBezTo>
                      <a:pt x="126" y="512"/>
                      <a:pt x="157" y="500"/>
                      <a:pt x="191" y="479"/>
                    </a:cubicBezTo>
                    <a:cubicBezTo>
                      <a:pt x="251" y="443"/>
                      <a:pt x="298" y="419"/>
                      <a:pt x="358" y="396"/>
                    </a:cubicBezTo>
                    <a:cubicBezTo>
                      <a:pt x="441" y="336"/>
                      <a:pt x="560" y="288"/>
                      <a:pt x="668" y="253"/>
                    </a:cubicBezTo>
                    <a:cubicBezTo>
                      <a:pt x="894" y="181"/>
                      <a:pt x="1132" y="134"/>
                      <a:pt x="1370" y="122"/>
                    </a:cubicBezTo>
                    <a:cubicBezTo>
                      <a:pt x="1430" y="110"/>
                      <a:pt x="1430" y="38"/>
                      <a:pt x="1370" y="15"/>
                    </a:cubicBezTo>
                    <a:cubicBezTo>
                      <a:pt x="1279" y="6"/>
                      <a:pt x="1187" y="0"/>
                      <a:pt x="10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" name="Google Shape;5860;p62">
                <a:extLst>
                  <a:ext uri="{FF2B5EF4-FFF2-40B4-BE49-F238E27FC236}">
                    <a16:creationId xmlns:a16="http://schemas.microsoft.com/office/drawing/2014/main" id="{CBCBC81B-DF60-0240-2142-CF5C2C2E1D48}"/>
                  </a:ext>
                </a:extLst>
              </p:cNvPr>
              <p:cNvSpPr/>
              <p:nvPr/>
            </p:nvSpPr>
            <p:spPr>
              <a:xfrm>
                <a:off x="2108219" y="3073408"/>
                <a:ext cx="684969" cy="39680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8050" extrusionOk="0">
                    <a:moveTo>
                      <a:pt x="12323" y="1"/>
                    </a:moveTo>
                    <a:cubicBezTo>
                      <a:pt x="12316" y="1"/>
                      <a:pt x="12308" y="2"/>
                      <a:pt x="12300" y="4"/>
                    </a:cubicBezTo>
                    <a:cubicBezTo>
                      <a:pt x="12133" y="28"/>
                      <a:pt x="11979" y="75"/>
                      <a:pt x="11812" y="111"/>
                    </a:cubicBezTo>
                    <a:cubicBezTo>
                      <a:pt x="11776" y="123"/>
                      <a:pt x="11740" y="123"/>
                      <a:pt x="11705" y="123"/>
                    </a:cubicBezTo>
                    <a:cubicBezTo>
                      <a:pt x="11121" y="206"/>
                      <a:pt x="10550" y="289"/>
                      <a:pt x="9966" y="325"/>
                    </a:cubicBezTo>
                    <a:lnTo>
                      <a:pt x="9919" y="325"/>
                    </a:lnTo>
                    <a:cubicBezTo>
                      <a:pt x="9859" y="325"/>
                      <a:pt x="9812" y="349"/>
                      <a:pt x="9776" y="349"/>
                    </a:cubicBezTo>
                    <a:cubicBezTo>
                      <a:pt x="9657" y="361"/>
                      <a:pt x="9514" y="361"/>
                      <a:pt x="9395" y="373"/>
                    </a:cubicBezTo>
                    <a:cubicBezTo>
                      <a:pt x="9371" y="373"/>
                      <a:pt x="9335" y="373"/>
                      <a:pt x="9312" y="385"/>
                    </a:cubicBezTo>
                    <a:cubicBezTo>
                      <a:pt x="8578" y="436"/>
                      <a:pt x="7847" y="459"/>
                      <a:pt x="7119" y="459"/>
                    </a:cubicBezTo>
                    <a:cubicBezTo>
                      <a:pt x="6488" y="459"/>
                      <a:pt x="5858" y="442"/>
                      <a:pt x="5228" y="409"/>
                    </a:cubicBezTo>
                    <a:lnTo>
                      <a:pt x="5109" y="409"/>
                    </a:lnTo>
                    <a:cubicBezTo>
                      <a:pt x="4859" y="385"/>
                      <a:pt x="4609" y="373"/>
                      <a:pt x="4359" y="349"/>
                    </a:cubicBezTo>
                    <a:cubicBezTo>
                      <a:pt x="4061" y="313"/>
                      <a:pt x="3763" y="301"/>
                      <a:pt x="3466" y="266"/>
                    </a:cubicBezTo>
                    <a:lnTo>
                      <a:pt x="3382" y="266"/>
                    </a:lnTo>
                    <a:cubicBezTo>
                      <a:pt x="3144" y="242"/>
                      <a:pt x="2906" y="206"/>
                      <a:pt x="2668" y="194"/>
                    </a:cubicBezTo>
                    <a:cubicBezTo>
                      <a:pt x="2662" y="193"/>
                      <a:pt x="2656" y="193"/>
                      <a:pt x="2649" y="193"/>
                    </a:cubicBezTo>
                    <a:cubicBezTo>
                      <a:pt x="2585" y="193"/>
                      <a:pt x="2525" y="248"/>
                      <a:pt x="2525" y="313"/>
                    </a:cubicBezTo>
                    <a:cubicBezTo>
                      <a:pt x="2430" y="980"/>
                      <a:pt x="2346" y="1540"/>
                      <a:pt x="2275" y="1837"/>
                    </a:cubicBezTo>
                    <a:cubicBezTo>
                      <a:pt x="1775" y="3599"/>
                      <a:pt x="501" y="6659"/>
                      <a:pt x="1" y="7350"/>
                    </a:cubicBezTo>
                    <a:cubicBezTo>
                      <a:pt x="358" y="7469"/>
                      <a:pt x="810" y="7576"/>
                      <a:pt x="1334" y="7671"/>
                    </a:cubicBezTo>
                    <a:cubicBezTo>
                      <a:pt x="1358" y="7671"/>
                      <a:pt x="1394" y="7683"/>
                      <a:pt x="1406" y="7683"/>
                    </a:cubicBezTo>
                    <a:cubicBezTo>
                      <a:pt x="2695" y="7907"/>
                      <a:pt x="4401" y="8050"/>
                      <a:pt x="6238" y="8050"/>
                    </a:cubicBezTo>
                    <a:cubicBezTo>
                      <a:pt x="8797" y="8050"/>
                      <a:pt x="11608" y="7773"/>
                      <a:pt x="13895" y="7052"/>
                    </a:cubicBezTo>
                    <a:cubicBezTo>
                      <a:pt x="13479" y="5623"/>
                      <a:pt x="13086" y="3766"/>
                      <a:pt x="12741" y="1921"/>
                    </a:cubicBezTo>
                    <a:cubicBezTo>
                      <a:pt x="12729" y="1873"/>
                      <a:pt x="12729" y="1813"/>
                      <a:pt x="12717" y="1778"/>
                    </a:cubicBezTo>
                    <a:cubicBezTo>
                      <a:pt x="12610" y="1194"/>
                      <a:pt x="12491" y="611"/>
                      <a:pt x="12395" y="63"/>
                    </a:cubicBezTo>
                    <a:cubicBezTo>
                      <a:pt x="12376" y="24"/>
                      <a:pt x="12356" y="1"/>
                      <a:pt x="12323" y="1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" name="Google Shape;5861;p62">
                <a:extLst>
                  <a:ext uri="{FF2B5EF4-FFF2-40B4-BE49-F238E27FC236}">
                    <a16:creationId xmlns:a16="http://schemas.microsoft.com/office/drawing/2014/main" id="{CAEEA5B6-643F-7282-8012-D65986BCB917}"/>
                  </a:ext>
                </a:extLst>
              </p:cNvPr>
              <p:cNvSpPr/>
              <p:nvPr/>
            </p:nvSpPr>
            <p:spPr>
              <a:xfrm>
                <a:off x="2173975" y="3085880"/>
                <a:ext cx="103317" cy="366293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7431" extrusionOk="0">
                    <a:moveTo>
                      <a:pt x="2024" y="1"/>
                    </a:moveTo>
                    <a:cubicBezTo>
                      <a:pt x="1965" y="429"/>
                      <a:pt x="1882" y="846"/>
                      <a:pt x="1810" y="1263"/>
                    </a:cubicBezTo>
                    <a:cubicBezTo>
                      <a:pt x="1608" y="2394"/>
                      <a:pt x="1322" y="3513"/>
                      <a:pt x="989" y="4632"/>
                    </a:cubicBezTo>
                    <a:cubicBezTo>
                      <a:pt x="834" y="5180"/>
                      <a:pt x="631" y="5751"/>
                      <a:pt x="441" y="6299"/>
                    </a:cubicBezTo>
                    <a:cubicBezTo>
                      <a:pt x="298" y="6656"/>
                      <a:pt x="143" y="7037"/>
                      <a:pt x="0" y="7418"/>
                    </a:cubicBezTo>
                    <a:cubicBezTo>
                      <a:pt x="24" y="7418"/>
                      <a:pt x="60" y="7430"/>
                      <a:pt x="72" y="7430"/>
                    </a:cubicBezTo>
                    <a:cubicBezTo>
                      <a:pt x="131" y="7299"/>
                      <a:pt x="179" y="7156"/>
                      <a:pt x="238" y="7025"/>
                    </a:cubicBezTo>
                    <a:cubicBezTo>
                      <a:pt x="358" y="6716"/>
                      <a:pt x="477" y="6418"/>
                      <a:pt x="596" y="6109"/>
                    </a:cubicBezTo>
                    <a:cubicBezTo>
                      <a:pt x="1322" y="4108"/>
                      <a:pt x="1822" y="2061"/>
                      <a:pt x="20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" name="Google Shape;5862;p62">
                <a:extLst>
                  <a:ext uri="{FF2B5EF4-FFF2-40B4-BE49-F238E27FC236}">
                    <a16:creationId xmlns:a16="http://schemas.microsoft.com/office/drawing/2014/main" id="{41B2E703-E371-3182-3462-BCF9F6455292}"/>
                  </a:ext>
                </a:extLst>
              </p:cNvPr>
              <p:cNvSpPr/>
              <p:nvPr/>
            </p:nvSpPr>
            <p:spPr>
              <a:xfrm>
                <a:off x="2246485" y="3091745"/>
                <a:ext cx="118253" cy="158673"/>
              </a:xfrm>
              <a:custGeom>
                <a:avLst/>
                <a:gdLst/>
                <a:ahLst/>
                <a:cxnLst/>
                <a:rect l="l" t="t" r="r" b="b"/>
                <a:pathLst>
                  <a:path w="2399" h="3219" extrusionOk="0">
                    <a:moveTo>
                      <a:pt x="2280" y="1"/>
                    </a:moveTo>
                    <a:cubicBezTo>
                      <a:pt x="2280" y="13"/>
                      <a:pt x="2280" y="13"/>
                      <a:pt x="2256" y="37"/>
                    </a:cubicBezTo>
                    <a:cubicBezTo>
                      <a:pt x="2077" y="644"/>
                      <a:pt x="1780" y="1239"/>
                      <a:pt x="1399" y="1775"/>
                    </a:cubicBezTo>
                    <a:cubicBezTo>
                      <a:pt x="1006" y="2311"/>
                      <a:pt x="530" y="2751"/>
                      <a:pt x="30" y="3168"/>
                    </a:cubicBezTo>
                    <a:cubicBezTo>
                      <a:pt x="0" y="3197"/>
                      <a:pt x="19" y="3219"/>
                      <a:pt x="40" y="3219"/>
                    </a:cubicBezTo>
                    <a:cubicBezTo>
                      <a:pt x="45" y="3219"/>
                      <a:pt x="49" y="3218"/>
                      <a:pt x="53" y="3216"/>
                    </a:cubicBezTo>
                    <a:cubicBezTo>
                      <a:pt x="387" y="3025"/>
                      <a:pt x="672" y="2775"/>
                      <a:pt x="934" y="2489"/>
                    </a:cubicBezTo>
                    <a:cubicBezTo>
                      <a:pt x="1399" y="2013"/>
                      <a:pt x="1780" y="1465"/>
                      <a:pt x="2066" y="870"/>
                    </a:cubicBezTo>
                    <a:cubicBezTo>
                      <a:pt x="2196" y="584"/>
                      <a:pt x="2316" y="298"/>
                      <a:pt x="2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" name="Google Shape;5863;p62">
                <a:extLst>
                  <a:ext uri="{FF2B5EF4-FFF2-40B4-BE49-F238E27FC236}">
                    <a16:creationId xmlns:a16="http://schemas.microsoft.com/office/drawing/2014/main" id="{EF7062F0-2A79-0C3A-DC66-4DEAE1B0BD5D}"/>
                  </a:ext>
                </a:extLst>
              </p:cNvPr>
              <p:cNvSpPr/>
              <p:nvPr/>
            </p:nvSpPr>
            <p:spPr>
              <a:xfrm>
                <a:off x="2684548" y="3077697"/>
                <a:ext cx="51708" cy="89811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22" extrusionOk="0">
                    <a:moveTo>
                      <a:pt x="1" y="0"/>
                    </a:moveTo>
                    <a:cubicBezTo>
                      <a:pt x="96" y="286"/>
                      <a:pt x="239" y="572"/>
                      <a:pt x="370" y="822"/>
                    </a:cubicBezTo>
                    <a:cubicBezTo>
                      <a:pt x="560" y="1179"/>
                      <a:pt x="787" y="1512"/>
                      <a:pt x="1049" y="1822"/>
                    </a:cubicBezTo>
                    <a:cubicBezTo>
                      <a:pt x="1037" y="1774"/>
                      <a:pt x="1037" y="1715"/>
                      <a:pt x="1025" y="1667"/>
                    </a:cubicBezTo>
                    <a:cubicBezTo>
                      <a:pt x="799" y="1393"/>
                      <a:pt x="608" y="1095"/>
                      <a:pt x="441" y="774"/>
                    </a:cubicBezTo>
                    <a:cubicBezTo>
                      <a:pt x="310" y="524"/>
                      <a:pt x="203" y="262"/>
                      <a:pt x="96" y="0"/>
                    </a:cubicBezTo>
                    <a:close/>
                  </a:path>
                </a:pathLst>
              </a:custGeom>
              <a:solidFill>
                <a:srgbClr val="424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5864;p62">
                <a:extLst>
                  <a:ext uri="{FF2B5EF4-FFF2-40B4-BE49-F238E27FC236}">
                    <a16:creationId xmlns:a16="http://schemas.microsoft.com/office/drawing/2014/main" id="{FB193479-0FA8-F0FC-E299-6221647C236C}"/>
                  </a:ext>
                </a:extLst>
              </p:cNvPr>
              <p:cNvSpPr/>
              <p:nvPr/>
            </p:nvSpPr>
            <p:spPr>
              <a:xfrm>
                <a:off x="2561317" y="3088837"/>
                <a:ext cx="38793" cy="126583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568" extrusionOk="0">
                    <a:moveTo>
                      <a:pt x="715" y="0"/>
                    </a:moveTo>
                    <a:cubicBezTo>
                      <a:pt x="727" y="298"/>
                      <a:pt x="739" y="596"/>
                      <a:pt x="727" y="905"/>
                    </a:cubicBezTo>
                    <a:cubicBezTo>
                      <a:pt x="727" y="1191"/>
                      <a:pt x="715" y="1465"/>
                      <a:pt x="691" y="1739"/>
                    </a:cubicBezTo>
                    <a:cubicBezTo>
                      <a:pt x="679" y="1965"/>
                      <a:pt x="691" y="2322"/>
                      <a:pt x="429" y="2453"/>
                    </a:cubicBezTo>
                    <a:cubicBezTo>
                      <a:pt x="387" y="2471"/>
                      <a:pt x="350" y="2480"/>
                      <a:pt x="319" y="2480"/>
                    </a:cubicBezTo>
                    <a:cubicBezTo>
                      <a:pt x="145" y="2480"/>
                      <a:pt x="121" y="2235"/>
                      <a:pt x="131" y="2084"/>
                    </a:cubicBezTo>
                    <a:cubicBezTo>
                      <a:pt x="143" y="1834"/>
                      <a:pt x="191" y="1596"/>
                      <a:pt x="203" y="1346"/>
                    </a:cubicBezTo>
                    <a:cubicBezTo>
                      <a:pt x="239" y="905"/>
                      <a:pt x="215" y="477"/>
                      <a:pt x="179" y="48"/>
                    </a:cubicBezTo>
                    <a:cubicBezTo>
                      <a:pt x="143" y="48"/>
                      <a:pt x="120" y="48"/>
                      <a:pt x="84" y="60"/>
                    </a:cubicBezTo>
                    <a:cubicBezTo>
                      <a:pt x="96" y="107"/>
                      <a:pt x="96" y="167"/>
                      <a:pt x="96" y="227"/>
                    </a:cubicBezTo>
                    <a:cubicBezTo>
                      <a:pt x="143" y="786"/>
                      <a:pt x="131" y="1370"/>
                      <a:pt x="60" y="1953"/>
                    </a:cubicBezTo>
                    <a:cubicBezTo>
                      <a:pt x="24" y="2132"/>
                      <a:pt x="0" y="2358"/>
                      <a:pt x="131" y="2489"/>
                    </a:cubicBezTo>
                    <a:cubicBezTo>
                      <a:pt x="178" y="2544"/>
                      <a:pt x="240" y="2567"/>
                      <a:pt x="306" y="2567"/>
                    </a:cubicBezTo>
                    <a:cubicBezTo>
                      <a:pt x="412" y="2567"/>
                      <a:pt x="527" y="2509"/>
                      <a:pt x="608" y="2429"/>
                    </a:cubicBezTo>
                    <a:cubicBezTo>
                      <a:pt x="786" y="2239"/>
                      <a:pt x="774" y="1953"/>
                      <a:pt x="774" y="1715"/>
                    </a:cubicBezTo>
                    <a:cubicBezTo>
                      <a:pt x="786" y="1417"/>
                      <a:pt x="786" y="1108"/>
                      <a:pt x="786" y="810"/>
                    </a:cubicBezTo>
                    <a:cubicBezTo>
                      <a:pt x="786" y="536"/>
                      <a:pt x="774" y="274"/>
                      <a:pt x="751" y="0"/>
                    </a:cubicBezTo>
                    <a:close/>
                  </a:path>
                </a:pathLst>
              </a:custGeom>
              <a:solidFill>
                <a:srgbClr val="424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5865;p62">
                <a:extLst>
                  <a:ext uri="{FF2B5EF4-FFF2-40B4-BE49-F238E27FC236}">
                    <a16:creationId xmlns:a16="http://schemas.microsoft.com/office/drawing/2014/main" id="{D77D1C2A-E50F-9C20-97D3-3AD7D9CBC90D}"/>
                  </a:ext>
                </a:extLst>
              </p:cNvPr>
              <p:cNvSpPr/>
              <p:nvPr/>
            </p:nvSpPr>
            <p:spPr>
              <a:xfrm>
                <a:off x="2188664" y="2631006"/>
                <a:ext cx="566962" cy="589883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11967" extrusionOk="0">
                    <a:moveTo>
                      <a:pt x="4650" y="1"/>
                    </a:moveTo>
                    <a:cubicBezTo>
                      <a:pt x="4608" y="1"/>
                      <a:pt x="4566" y="1"/>
                      <a:pt x="4524" y="1"/>
                    </a:cubicBezTo>
                    <a:cubicBezTo>
                      <a:pt x="2703" y="49"/>
                      <a:pt x="1417" y="359"/>
                      <a:pt x="1000" y="763"/>
                    </a:cubicBezTo>
                    <a:cubicBezTo>
                      <a:pt x="941" y="823"/>
                      <a:pt x="893" y="871"/>
                      <a:pt x="881" y="930"/>
                    </a:cubicBezTo>
                    <a:cubicBezTo>
                      <a:pt x="833" y="1025"/>
                      <a:pt x="750" y="1585"/>
                      <a:pt x="667" y="2418"/>
                    </a:cubicBezTo>
                    <a:cubicBezTo>
                      <a:pt x="619" y="2787"/>
                      <a:pt x="583" y="3216"/>
                      <a:pt x="536" y="3692"/>
                    </a:cubicBezTo>
                    <a:cubicBezTo>
                      <a:pt x="488" y="4228"/>
                      <a:pt x="429" y="4812"/>
                      <a:pt x="381" y="5407"/>
                    </a:cubicBezTo>
                    <a:cubicBezTo>
                      <a:pt x="333" y="5931"/>
                      <a:pt x="298" y="6478"/>
                      <a:pt x="250" y="7014"/>
                    </a:cubicBezTo>
                    <a:cubicBezTo>
                      <a:pt x="202" y="7610"/>
                      <a:pt x="155" y="8205"/>
                      <a:pt x="119" y="8764"/>
                    </a:cubicBezTo>
                    <a:cubicBezTo>
                      <a:pt x="83" y="9241"/>
                      <a:pt x="60" y="9693"/>
                      <a:pt x="36" y="10110"/>
                    </a:cubicBezTo>
                    <a:cubicBezTo>
                      <a:pt x="24" y="10658"/>
                      <a:pt x="12" y="11169"/>
                      <a:pt x="0" y="11562"/>
                    </a:cubicBezTo>
                    <a:cubicBezTo>
                      <a:pt x="509" y="11637"/>
                      <a:pt x="2902" y="11966"/>
                      <a:pt x="5882" y="11966"/>
                    </a:cubicBezTo>
                    <a:cubicBezTo>
                      <a:pt x="7640" y="11966"/>
                      <a:pt x="9602" y="11852"/>
                      <a:pt x="11501" y="11503"/>
                    </a:cubicBezTo>
                    <a:cubicBezTo>
                      <a:pt x="11501" y="11050"/>
                      <a:pt x="11466" y="10586"/>
                      <a:pt x="11454" y="10098"/>
                    </a:cubicBezTo>
                    <a:cubicBezTo>
                      <a:pt x="11430" y="9598"/>
                      <a:pt x="11394" y="9098"/>
                      <a:pt x="11347" y="8610"/>
                    </a:cubicBezTo>
                    <a:cubicBezTo>
                      <a:pt x="11311" y="8050"/>
                      <a:pt x="11251" y="7502"/>
                      <a:pt x="11192" y="6967"/>
                    </a:cubicBezTo>
                    <a:cubicBezTo>
                      <a:pt x="11109" y="6371"/>
                      <a:pt x="11037" y="5788"/>
                      <a:pt x="10954" y="5228"/>
                    </a:cubicBezTo>
                    <a:cubicBezTo>
                      <a:pt x="10859" y="4657"/>
                      <a:pt x="10751" y="4121"/>
                      <a:pt x="10668" y="3645"/>
                    </a:cubicBezTo>
                    <a:cubicBezTo>
                      <a:pt x="10561" y="3133"/>
                      <a:pt x="10442" y="2668"/>
                      <a:pt x="10347" y="2276"/>
                    </a:cubicBezTo>
                    <a:cubicBezTo>
                      <a:pt x="10192" y="1740"/>
                      <a:pt x="10025" y="1347"/>
                      <a:pt x="9870" y="1133"/>
                    </a:cubicBezTo>
                    <a:cubicBezTo>
                      <a:pt x="9811" y="1049"/>
                      <a:pt x="9585" y="930"/>
                      <a:pt x="9251" y="811"/>
                    </a:cubicBezTo>
                    <a:cubicBezTo>
                      <a:pt x="8242" y="428"/>
                      <a:pt x="6228" y="1"/>
                      <a:pt x="4650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" name="Google Shape;5866;p62">
                <a:extLst>
                  <a:ext uri="{FF2B5EF4-FFF2-40B4-BE49-F238E27FC236}">
                    <a16:creationId xmlns:a16="http://schemas.microsoft.com/office/drawing/2014/main" id="{69459593-6029-E271-FA4F-93CF0BFAD90F}"/>
                  </a:ext>
                </a:extLst>
              </p:cNvPr>
              <p:cNvSpPr/>
              <p:nvPr/>
            </p:nvSpPr>
            <p:spPr>
              <a:xfrm>
                <a:off x="2336345" y="2637611"/>
                <a:ext cx="266672" cy="210627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4273" extrusionOk="0">
                    <a:moveTo>
                      <a:pt x="1506" y="1"/>
                    </a:moveTo>
                    <a:cubicBezTo>
                      <a:pt x="542" y="1"/>
                      <a:pt x="0" y="268"/>
                      <a:pt x="778" y="1106"/>
                    </a:cubicBezTo>
                    <a:cubicBezTo>
                      <a:pt x="1743" y="2142"/>
                      <a:pt x="3100" y="3273"/>
                      <a:pt x="3814" y="3868"/>
                    </a:cubicBezTo>
                    <a:cubicBezTo>
                      <a:pt x="4124" y="4130"/>
                      <a:pt x="4326" y="4273"/>
                      <a:pt x="4326" y="4273"/>
                    </a:cubicBezTo>
                    <a:cubicBezTo>
                      <a:pt x="4326" y="4273"/>
                      <a:pt x="4445" y="4070"/>
                      <a:pt x="4588" y="3737"/>
                    </a:cubicBezTo>
                    <a:cubicBezTo>
                      <a:pt x="4934" y="3011"/>
                      <a:pt x="5410" y="1713"/>
                      <a:pt x="5076" y="820"/>
                    </a:cubicBezTo>
                    <a:cubicBezTo>
                      <a:pt x="4862" y="237"/>
                      <a:pt x="3886" y="260"/>
                      <a:pt x="2779" y="106"/>
                    </a:cubicBezTo>
                    <a:cubicBezTo>
                      <a:pt x="2326" y="42"/>
                      <a:pt x="1883" y="1"/>
                      <a:pt x="1506" y="1"/>
                    </a:cubicBezTo>
                    <a:close/>
                  </a:path>
                </a:pathLst>
              </a:custGeom>
              <a:solidFill>
                <a:srgbClr val="C8D9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" name="Google Shape;5867;p62">
                <a:extLst>
                  <a:ext uri="{FF2B5EF4-FFF2-40B4-BE49-F238E27FC236}">
                    <a16:creationId xmlns:a16="http://schemas.microsoft.com/office/drawing/2014/main" id="{2987B5D9-DAE0-A198-2B08-0A9F3A8A47EA}"/>
                  </a:ext>
                </a:extLst>
              </p:cNvPr>
              <p:cNvSpPr/>
              <p:nvPr/>
            </p:nvSpPr>
            <p:spPr>
              <a:xfrm>
                <a:off x="2370554" y="2557707"/>
                <a:ext cx="209000" cy="13506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2740" extrusionOk="0">
                    <a:moveTo>
                      <a:pt x="549" y="0"/>
                    </a:moveTo>
                    <a:lnTo>
                      <a:pt x="168" y="1310"/>
                    </a:lnTo>
                    <a:cubicBezTo>
                      <a:pt x="168" y="1310"/>
                      <a:pt x="1" y="2119"/>
                      <a:pt x="1668" y="2560"/>
                    </a:cubicBezTo>
                    <a:cubicBezTo>
                      <a:pt x="2166" y="2692"/>
                      <a:pt x="2551" y="2739"/>
                      <a:pt x="2848" y="2739"/>
                    </a:cubicBezTo>
                    <a:cubicBezTo>
                      <a:pt x="3592" y="2739"/>
                      <a:pt x="3775" y="2441"/>
                      <a:pt x="3775" y="2441"/>
                    </a:cubicBezTo>
                    <a:lnTo>
                      <a:pt x="4240" y="786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" name="Google Shape;5868;p62">
                <a:extLst>
                  <a:ext uri="{FF2B5EF4-FFF2-40B4-BE49-F238E27FC236}">
                    <a16:creationId xmlns:a16="http://schemas.microsoft.com/office/drawing/2014/main" id="{452E3EE6-CFDD-7EF9-8F97-A40C775A87D0}"/>
                  </a:ext>
                </a:extLst>
              </p:cNvPr>
              <p:cNvSpPr/>
              <p:nvPr/>
            </p:nvSpPr>
            <p:spPr>
              <a:xfrm>
                <a:off x="2377012" y="2540652"/>
                <a:ext cx="209592" cy="10036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2036" extrusionOk="0">
                    <a:moveTo>
                      <a:pt x="1192" y="1"/>
                    </a:moveTo>
                    <a:cubicBezTo>
                      <a:pt x="942" y="1"/>
                      <a:pt x="668" y="1"/>
                      <a:pt x="418" y="84"/>
                    </a:cubicBezTo>
                    <a:cubicBezTo>
                      <a:pt x="287" y="120"/>
                      <a:pt x="144" y="179"/>
                      <a:pt x="72" y="287"/>
                    </a:cubicBezTo>
                    <a:cubicBezTo>
                      <a:pt x="1" y="406"/>
                      <a:pt x="25" y="560"/>
                      <a:pt x="72" y="691"/>
                    </a:cubicBezTo>
                    <a:cubicBezTo>
                      <a:pt x="203" y="1072"/>
                      <a:pt x="537" y="1406"/>
                      <a:pt x="942" y="1608"/>
                    </a:cubicBezTo>
                    <a:cubicBezTo>
                      <a:pt x="1334" y="1823"/>
                      <a:pt x="1787" y="1930"/>
                      <a:pt x="2227" y="1989"/>
                    </a:cubicBezTo>
                    <a:cubicBezTo>
                      <a:pt x="2411" y="2018"/>
                      <a:pt x="2591" y="2035"/>
                      <a:pt x="2768" y="2035"/>
                    </a:cubicBezTo>
                    <a:cubicBezTo>
                      <a:pt x="2960" y="2035"/>
                      <a:pt x="3149" y="2015"/>
                      <a:pt x="3335" y="1965"/>
                    </a:cubicBezTo>
                    <a:cubicBezTo>
                      <a:pt x="3632" y="1894"/>
                      <a:pt x="4037" y="1715"/>
                      <a:pt x="4168" y="1453"/>
                    </a:cubicBezTo>
                    <a:cubicBezTo>
                      <a:pt x="4251" y="1239"/>
                      <a:pt x="4180" y="822"/>
                      <a:pt x="4049" y="644"/>
                    </a:cubicBezTo>
                    <a:cubicBezTo>
                      <a:pt x="3930" y="501"/>
                      <a:pt x="3739" y="441"/>
                      <a:pt x="3537" y="394"/>
                    </a:cubicBezTo>
                    <a:cubicBezTo>
                      <a:pt x="2763" y="179"/>
                      <a:pt x="1977" y="25"/>
                      <a:pt x="1192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" name="Google Shape;5869;p62">
                <a:extLst>
                  <a:ext uri="{FF2B5EF4-FFF2-40B4-BE49-F238E27FC236}">
                    <a16:creationId xmlns:a16="http://schemas.microsoft.com/office/drawing/2014/main" id="{84B62BDF-EDC7-5604-BB12-DD3F7D34731B}"/>
                  </a:ext>
                </a:extLst>
              </p:cNvPr>
              <p:cNvSpPr/>
              <p:nvPr/>
            </p:nvSpPr>
            <p:spPr>
              <a:xfrm>
                <a:off x="2346253" y="2608085"/>
                <a:ext cx="247399" cy="154581"/>
              </a:xfrm>
              <a:custGeom>
                <a:avLst/>
                <a:gdLst/>
                <a:ahLst/>
                <a:cxnLst/>
                <a:rect l="l" t="t" r="r" b="b"/>
                <a:pathLst>
                  <a:path w="5019" h="3136" extrusionOk="0">
                    <a:moveTo>
                      <a:pt x="740" y="1"/>
                    </a:moveTo>
                    <a:cubicBezTo>
                      <a:pt x="372" y="1"/>
                      <a:pt x="0" y="1006"/>
                      <a:pt x="53" y="1133"/>
                    </a:cubicBezTo>
                    <a:cubicBezTo>
                      <a:pt x="887" y="3002"/>
                      <a:pt x="2554" y="3038"/>
                      <a:pt x="2899" y="3133"/>
                    </a:cubicBezTo>
                    <a:cubicBezTo>
                      <a:pt x="2904" y="3135"/>
                      <a:pt x="2909" y="3136"/>
                      <a:pt x="2915" y="3136"/>
                    </a:cubicBezTo>
                    <a:cubicBezTo>
                      <a:pt x="3147" y="3136"/>
                      <a:pt x="3828" y="1967"/>
                      <a:pt x="3828" y="1967"/>
                    </a:cubicBezTo>
                    <a:cubicBezTo>
                      <a:pt x="3828" y="1967"/>
                      <a:pt x="4416" y="2907"/>
                      <a:pt x="4563" y="2907"/>
                    </a:cubicBezTo>
                    <a:cubicBezTo>
                      <a:pt x="4564" y="2907"/>
                      <a:pt x="4565" y="2907"/>
                      <a:pt x="4566" y="2907"/>
                    </a:cubicBezTo>
                    <a:cubicBezTo>
                      <a:pt x="4721" y="2895"/>
                      <a:pt x="4995" y="1990"/>
                      <a:pt x="5018" y="1717"/>
                    </a:cubicBezTo>
                    <a:cubicBezTo>
                      <a:pt x="5018" y="1550"/>
                      <a:pt x="4756" y="907"/>
                      <a:pt x="4637" y="657"/>
                    </a:cubicBezTo>
                    <a:cubicBezTo>
                      <a:pt x="4632" y="647"/>
                      <a:pt x="4619" y="641"/>
                      <a:pt x="4605" y="641"/>
                    </a:cubicBezTo>
                    <a:cubicBezTo>
                      <a:pt x="4584" y="641"/>
                      <a:pt x="4561" y="653"/>
                      <a:pt x="4554" y="681"/>
                    </a:cubicBezTo>
                    <a:cubicBezTo>
                      <a:pt x="4459" y="883"/>
                      <a:pt x="4280" y="1359"/>
                      <a:pt x="3887" y="1395"/>
                    </a:cubicBezTo>
                    <a:cubicBezTo>
                      <a:pt x="3798" y="1402"/>
                      <a:pt x="3711" y="1405"/>
                      <a:pt x="3626" y="1405"/>
                    </a:cubicBezTo>
                    <a:cubicBezTo>
                      <a:pt x="2101" y="1405"/>
                      <a:pt x="1258" y="343"/>
                      <a:pt x="875" y="50"/>
                    </a:cubicBezTo>
                    <a:cubicBezTo>
                      <a:pt x="831" y="16"/>
                      <a:pt x="785" y="1"/>
                      <a:pt x="740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" name="Google Shape;5870;p62">
                <a:extLst>
                  <a:ext uri="{FF2B5EF4-FFF2-40B4-BE49-F238E27FC236}">
                    <a16:creationId xmlns:a16="http://schemas.microsoft.com/office/drawing/2014/main" id="{5A7B6802-3A08-A756-C085-38E6E2609900}"/>
                  </a:ext>
                </a:extLst>
              </p:cNvPr>
              <p:cNvSpPr/>
              <p:nvPr/>
            </p:nvSpPr>
            <p:spPr>
              <a:xfrm>
                <a:off x="2342112" y="2598275"/>
                <a:ext cx="251540" cy="153842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3121" extrusionOk="0">
                    <a:moveTo>
                      <a:pt x="754" y="1"/>
                    </a:moveTo>
                    <a:cubicBezTo>
                      <a:pt x="376" y="1"/>
                      <a:pt x="1" y="1014"/>
                      <a:pt x="54" y="1142"/>
                    </a:cubicBezTo>
                    <a:cubicBezTo>
                      <a:pt x="899" y="2987"/>
                      <a:pt x="2614" y="3035"/>
                      <a:pt x="2923" y="3118"/>
                    </a:cubicBezTo>
                    <a:cubicBezTo>
                      <a:pt x="2929" y="3120"/>
                      <a:pt x="2934" y="3120"/>
                      <a:pt x="2940" y="3120"/>
                    </a:cubicBezTo>
                    <a:cubicBezTo>
                      <a:pt x="3172" y="3120"/>
                      <a:pt x="3864" y="1951"/>
                      <a:pt x="3864" y="1951"/>
                    </a:cubicBezTo>
                    <a:cubicBezTo>
                      <a:pt x="3864" y="1951"/>
                      <a:pt x="4445" y="2880"/>
                      <a:pt x="4620" y="2880"/>
                    </a:cubicBezTo>
                    <a:cubicBezTo>
                      <a:pt x="4622" y="2880"/>
                      <a:pt x="4624" y="2880"/>
                      <a:pt x="4626" y="2880"/>
                    </a:cubicBezTo>
                    <a:cubicBezTo>
                      <a:pt x="4781" y="2856"/>
                      <a:pt x="5067" y="1951"/>
                      <a:pt x="5079" y="1677"/>
                    </a:cubicBezTo>
                    <a:cubicBezTo>
                      <a:pt x="5102" y="1511"/>
                      <a:pt x="4840" y="880"/>
                      <a:pt x="4709" y="618"/>
                    </a:cubicBezTo>
                    <a:cubicBezTo>
                      <a:pt x="4704" y="608"/>
                      <a:pt x="4691" y="602"/>
                      <a:pt x="4677" y="602"/>
                    </a:cubicBezTo>
                    <a:cubicBezTo>
                      <a:pt x="4656" y="602"/>
                      <a:pt x="4633" y="614"/>
                      <a:pt x="4626" y="642"/>
                    </a:cubicBezTo>
                    <a:cubicBezTo>
                      <a:pt x="4531" y="856"/>
                      <a:pt x="4352" y="1332"/>
                      <a:pt x="3947" y="1368"/>
                    </a:cubicBezTo>
                    <a:cubicBezTo>
                      <a:pt x="3849" y="1376"/>
                      <a:pt x="3753" y="1380"/>
                      <a:pt x="3660" y="1380"/>
                    </a:cubicBezTo>
                    <a:cubicBezTo>
                      <a:pt x="2137" y="1380"/>
                      <a:pt x="1269" y="338"/>
                      <a:pt x="888" y="46"/>
                    </a:cubicBezTo>
                    <a:cubicBezTo>
                      <a:pt x="843" y="15"/>
                      <a:pt x="799" y="1"/>
                      <a:pt x="754" y="1"/>
                    </a:cubicBezTo>
                    <a:close/>
                  </a:path>
                </a:pathLst>
              </a:custGeom>
              <a:solidFill>
                <a:srgbClr val="C8D9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" name="Google Shape;5872;p62">
                <a:extLst>
                  <a:ext uri="{FF2B5EF4-FFF2-40B4-BE49-F238E27FC236}">
                    <a16:creationId xmlns:a16="http://schemas.microsoft.com/office/drawing/2014/main" id="{284F927B-4EAF-9261-0F64-E97F8DFC824E}"/>
                  </a:ext>
                </a:extLst>
              </p:cNvPr>
              <p:cNvSpPr/>
              <p:nvPr/>
            </p:nvSpPr>
            <p:spPr>
              <a:xfrm>
                <a:off x="2078890" y="3324161"/>
                <a:ext cx="80445" cy="6077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233" extrusionOk="0">
                    <a:moveTo>
                      <a:pt x="340" y="0"/>
                    </a:moveTo>
                    <a:cubicBezTo>
                      <a:pt x="286" y="0"/>
                      <a:pt x="242" y="14"/>
                      <a:pt x="215" y="48"/>
                    </a:cubicBezTo>
                    <a:cubicBezTo>
                      <a:pt x="84" y="215"/>
                      <a:pt x="536" y="584"/>
                      <a:pt x="536" y="584"/>
                    </a:cubicBezTo>
                    <a:cubicBezTo>
                      <a:pt x="536" y="584"/>
                      <a:pt x="357" y="527"/>
                      <a:pt x="227" y="527"/>
                    </a:cubicBezTo>
                    <a:cubicBezTo>
                      <a:pt x="85" y="527"/>
                      <a:pt x="1" y="595"/>
                      <a:pt x="274" y="882"/>
                    </a:cubicBezTo>
                    <a:cubicBezTo>
                      <a:pt x="539" y="1165"/>
                      <a:pt x="904" y="1232"/>
                      <a:pt x="1189" y="1232"/>
                    </a:cubicBezTo>
                    <a:cubicBezTo>
                      <a:pt x="1442" y="1232"/>
                      <a:pt x="1632" y="1179"/>
                      <a:pt x="1632" y="1179"/>
                    </a:cubicBezTo>
                    <a:lnTo>
                      <a:pt x="894" y="203"/>
                    </a:lnTo>
                    <a:cubicBezTo>
                      <a:pt x="894" y="203"/>
                      <a:pt x="548" y="0"/>
                      <a:pt x="340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" name="Google Shape;5873;p62">
                <a:extLst>
                  <a:ext uri="{FF2B5EF4-FFF2-40B4-BE49-F238E27FC236}">
                    <a16:creationId xmlns:a16="http://schemas.microsoft.com/office/drawing/2014/main" id="{7BFABC19-3EF6-47DE-6413-9B65D4D368C6}"/>
                  </a:ext>
                </a:extLst>
              </p:cNvPr>
              <p:cNvSpPr/>
              <p:nvPr/>
            </p:nvSpPr>
            <p:spPr>
              <a:xfrm>
                <a:off x="2095403" y="3231983"/>
                <a:ext cx="161384" cy="152215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3088" extrusionOk="0">
                    <a:moveTo>
                      <a:pt x="1915" y="0"/>
                    </a:moveTo>
                    <a:cubicBezTo>
                      <a:pt x="1365" y="0"/>
                      <a:pt x="0" y="1138"/>
                      <a:pt x="11" y="1275"/>
                    </a:cubicBezTo>
                    <a:cubicBezTo>
                      <a:pt x="23" y="1442"/>
                      <a:pt x="856" y="3026"/>
                      <a:pt x="1201" y="3085"/>
                    </a:cubicBezTo>
                    <a:cubicBezTo>
                      <a:pt x="1212" y="3087"/>
                      <a:pt x="1224" y="3088"/>
                      <a:pt x="1236" y="3088"/>
                    </a:cubicBezTo>
                    <a:cubicBezTo>
                      <a:pt x="1643" y="3088"/>
                      <a:pt x="3156" y="2186"/>
                      <a:pt x="3214" y="1621"/>
                    </a:cubicBezTo>
                    <a:cubicBezTo>
                      <a:pt x="3273" y="1037"/>
                      <a:pt x="2083" y="61"/>
                      <a:pt x="2083" y="61"/>
                    </a:cubicBezTo>
                    <a:cubicBezTo>
                      <a:pt x="2043" y="19"/>
                      <a:pt x="1986" y="0"/>
                      <a:pt x="1915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" name="Google Shape;5874;p62">
                <a:extLst>
                  <a:ext uri="{FF2B5EF4-FFF2-40B4-BE49-F238E27FC236}">
                    <a16:creationId xmlns:a16="http://schemas.microsoft.com/office/drawing/2014/main" id="{236A435A-FCC9-B596-D1E3-F1BF980017D2}"/>
                  </a:ext>
                </a:extLst>
              </p:cNvPr>
              <p:cNvSpPr/>
              <p:nvPr/>
            </p:nvSpPr>
            <p:spPr>
              <a:xfrm>
                <a:off x="2113740" y="3329928"/>
                <a:ext cx="28590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580" h="837" extrusionOk="0">
                    <a:moveTo>
                      <a:pt x="40" y="1"/>
                    </a:moveTo>
                    <a:cubicBezTo>
                      <a:pt x="20" y="1"/>
                      <a:pt x="1" y="21"/>
                      <a:pt x="8" y="50"/>
                    </a:cubicBezTo>
                    <a:cubicBezTo>
                      <a:pt x="56" y="205"/>
                      <a:pt x="127" y="348"/>
                      <a:pt x="222" y="479"/>
                    </a:cubicBezTo>
                    <a:cubicBezTo>
                      <a:pt x="270" y="562"/>
                      <a:pt x="306" y="610"/>
                      <a:pt x="365" y="681"/>
                    </a:cubicBezTo>
                    <a:lnTo>
                      <a:pt x="460" y="765"/>
                    </a:lnTo>
                    <a:cubicBezTo>
                      <a:pt x="484" y="800"/>
                      <a:pt x="520" y="824"/>
                      <a:pt x="544" y="836"/>
                    </a:cubicBezTo>
                    <a:cubicBezTo>
                      <a:pt x="568" y="836"/>
                      <a:pt x="579" y="824"/>
                      <a:pt x="579" y="812"/>
                    </a:cubicBezTo>
                    <a:cubicBezTo>
                      <a:pt x="544" y="800"/>
                      <a:pt x="520" y="765"/>
                      <a:pt x="508" y="741"/>
                    </a:cubicBezTo>
                    <a:cubicBezTo>
                      <a:pt x="472" y="705"/>
                      <a:pt x="448" y="681"/>
                      <a:pt x="425" y="646"/>
                    </a:cubicBezTo>
                    <a:cubicBezTo>
                      <a:pt x="365" y="586"/>
                      <a:pt x="329" y="527"/>
                      <a:pt x="282" y="455"/>
                    </a:cubicBezTo>
                    <a:cubicBezTo>
                      <a:pt x="187" y="324"/>
                      <a:pt x="115" y="169"/>
                      <a:pt x="67" y="27"/>
                    </a:cubicBezTo>
                    <a:cubicBezTo>
                      <a:pt x="63" y="8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rgbClr val="C44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" name="Google Shape;5875;p62">
                <a:extLst>
                  <a:ext uri="{FF2B5EF4-FFF2-40B4-BE49-F238E27FC236}">
                    <a16:creationId xmlns:a16="http://schemas.microsoft.com/office/drawing/2014/main" id="{F5DD30CF-5665-3378-167B-DEEA62F3BEC1}"/>
                  </a:ext>
                </a:extLst>
              </p:cNvPr>
              <p:cNvSpPr/>
              <p:nvPr/>
            </p:nvSpPr>
            <p:spPr>
              <a:xfrm>
                <a:off x="1914548" y="2658758"/>
                <a:ext cx="397988" cy="674272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13679" extrusionOk="0">
                    <a:moveTo>
                      <a:pt x="6920" y="1"/>
                    </a:moveTo>
                    <a:cubicBezTo>
                      <a:pt x="5835" y="1"/>
                      <a:pt x="2349" y="3138"/>
                      <a:pt x="1180" y="5320"/>
                    </a:cubicBezTo>
                    <a:cubicBezTo>
                      <a:pt x="1" y="7487"/>
                      <a:pt x="1477" y="10095"/>
                      <a:pt x="3085" y="12940"/>
                    </a:cubicBezTo>
                    <a:cubicBezTo>
                      <a:pt x="3108" y="12964"/>
                      <a:pt x="3120" y="12988"/>
                      <a:pt x="3132" y="13012"/>
                    </a:cubicBezTo>
                    <a:cubicBezTo>
                      <a:pt x="3251" y="13238"/>
                      <a:pt x="3382" y="13464"/>
                      <a:pt x="3501" y="13678"/>
                    </a:cubicBezTo>
                    <a:lnTo>
                      <a:pt x="6156" y="11416"/>
                    </a:lnTo>
                    <a:cubicBezTo>
                      <a:pt x="6156" y="11416"/>
                      <a:pt x="5978" y="11154"/>
                      <a:pt x="5740" y="10726"/>
                    </a:cubicBezTo>
                    <a:lnTo>
                      <a:pt x="5692" y="10630"/>
                    </a:lnTo>
                    <a:cubicBezTo>
                      <a:pt x="5144" y="9654"/>
                      <a:pt x="4299" y="7987"/>
                      <a:pt x="4323" y="7011"/>
                    </a:cubicBezTo>
                    <a:cubicBezTo>
                      <a:pt x="4370" y="5570"/>
                      <a:pt x="6216" y="4570"/>
                      <a:pt x="7252" y="3915"/>
                    </a:cubicBezTo>
                    <a:cubicBezTo>
                      <a:pt x="8073" y="3403"/>
                      <a:pt x="7907" y="427"/>
                      <a:pt x="7085" y="34"/>
                    </a:cubicBezTo>
                    <a:cubicBezTo>
                      <a:pt x="7039" y="11"/>
                      <a:pt x="6983" y="1"/>
                      <a:pt x="6920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" name="Google Shape;5876;p62">
                <a:extLst>
                  <a:ext uri="{FF2B5EF4-FFF2-40B4-BE49-F238E27FC236}">
                    <a16:creationId xmlns:a16="http://schemas.microsoft.com/office/drawing/2014/main" id="{106E9907-588E-B789-98F2-659D8D2C794A}"/>
                  </a:ext>
                </a:extLst>
              </p:cNvPr>
              <p:cNvSpPr/>
              <p:nvPr/>
            </p:nvSpPr>
            <p:spPr>
              <a:xfrm>
                <a:off x="2065975" y="3182148"/>
                <a:ext cx="131512" cy="11741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382" extrusionOk="0">
                    <a:moveTo>
                      <a:pt x="2584" y="0"/>
                    </a:moveTo>
                    <a:cubicBezTo>
                      <a:pt x="2572" y="0"/>
                      <a:pt x="2560" y="12"/>
                      <a:pt x="2549" y="24"/>
                    </a:cubicBezTo>
                    <a:cubicBezTo>
                      <a:pt x="2287" y="203"/>
                      <a:pt x="2037" y="405"/>
                      <a:pt x="1787" y="608"/>
                    </a:cubicBezTo>
                    <a:cubicBezTo>
                      <a:pt x="1298" y="1012"/>
                      <a:pt x="834" y="1429"/>
                      <a:pt x="405" y="1870"/>
                    </a:cubicBezTo>
                    <a:cubicBezTo>
                      <a:pt x="263" y="2024"/>
                      <a:pt x="132" y="2155"/>
                      <a:pt x="1" y="2310"/>
                    </a:cubicBezTo>
                    <a:cubicBezTo>
                      <a:pt x="13" y="2334"/>
                      <a:pt x="24" y="2346"/>
                      <a:pt x="48" y="2382"/>
                    </a:cubicBezTo>
                    <a:cubicBezTo>
                      <a:pt x="489" y="1917"/>
                      <a:pt x="953" y="1453"/>
                      <a:pt x="1453" y="1024"/>
                    </a:cubicBezTo>
                    <a:cubicBezTo>
                      <a:pt x="1751" y="774"/>
                      <a:pt x="2072" y="524"/>
                      <a:pt x="2394" y="286"/>
                    </a:cubicBezTo>
                    <a:cubicBezTo>
                      <a:pt x="2489" y="203"/>
                      <a:pt x="2572" y="143"/>
                      <a:pt x="2668" y="84"/>
                    </a:cubicBezTo>
                    <a:cubicBezTo>
                      <a:pt x="2644" y="60"/>
                      <a:pt x="2620" y="24"/>
                      <a:pt x="2584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" name="Google Shape;5877;p62">
                <a:extLst>
                  <a:ext uri="{FF2B5EF4-FFF2-40B4-BE49-F238E27FC236}">
                    <a16:creationId xmlns:a16="http://schemas.microsoft.com/office/drawing/2014/main" id="{840739B1-71F7-A2C9-6683-30DF5054FE66}"/>
                  </a:ext>
                </a:extLst>
              </p:cNvPr>
              <p:cNvSpPr/>
              <p:nvPr/>
            </p:nvSpPr>
            <p:spPr>
              <a:xfrm>
                <a:off x="2209170" y="2851739"/>
                <a:ext cx="62848" cy="4111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834" extrusionOk="0">
                    <a:moveTo>
                      <a:pt x="1275" y="0"/>
                    </a:moveTo>
                    <a:lnTo>
                      <a:pt x="1275" y="0"/>
                    </a:lnTo>
                    <a:cubicBezTo>
                      <a:pt x="1025" y="95"/>
                      <a:pt x="798" y="214"/>
                      <a:pt x="596" y="345"/>
                    </a:cubicBezTo>
                    <a:cubicBezTo>
                      <a:pt x="382" y="476"/>
                      <a:pt x="179" y="631"/>
                      <a:pt x="1" y="834"/>
                    </a:cubicBezTo>
                    <a:cubicBezTo>
                      <a:pt x="156" y="822"/>
                      <a:pt x="310" y="798"/>
                      <a:pt x="477" y="774"/>
                    </a:cubicBezTo>
                    <a:cubicBezTo>
                      <a:pt x="632" y="750"/>
                      <a:pt x="787" y="715"/>
                      <a:pt x="953" y="655"/>
                    </a:cubicBezTo>
                    <a:cubicBezTo>
                      <a:pt x="858" y="631"/>
                      <a:pt x="787" y="619"/>
                      <a:pt x="691" y="619"/>
                    </a:cubicBezTo>
                    <a:cubicBezTo>
                      <a:pt x="650" y="607"/>
                      <a:pt x="605" y="601"/>
                      <a:pt x="562" y="601"/>
                    </a:cubicBezTo>
                    <a:cubicBezTo>
                      <a:pt x="519" y="601"/>
                      <a:pt x="477" y="607"/>
                      <a:pt x="441" y="619"/>
                    </a:cubicBezTo>
                    <a:cubicBezTo>
                      <a:pt x="429" y="619"/>
                      <a:pt x="417" y="619"/>
                      <a:pt x="394" y="631"/>
                    </a:cubicBezTo>
                    <a:cubicBezTo>
                      <a:pt x="489" y="584"/>
                      <a:pt x="572" y="524"/>
                      <a:pt x="667" y="465"/>
                    </a:cubicBezTo>
                    <a:cubicBezTo>
                      <a:pt x="870" y="334"/>
                      <a:pt x="1096" y="179"/>
                      <a:pt x="1275" y="0"/>
                    </a:cubicBezTo>
                    <a:close/>
                  </a:path>
                </a:pathLst>
              </a:custGeom>
              <a:solidFill>
                <a:srgbClr val="4436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4" name="Google Shape;5878;p62">
                <a:extLst>
                  <a:ext uri="{FF2B5EF4-FFF2-40B4-BE49-F238E27FC236}">
                    <a16:creationId xmlns:a16="http://schemas.microsoft.com/office/drawing/2014/main" id="{F862031A-62D5-A6B3-925F-F876526DBB89}"/>
                  </a:ext>
                </a:extLst>
              </p:cNvPr>
              <p:cNvSpPr/>
              <p:nvPr/>
            </p:nvSpPr>
            <p:spPr>
              <a:xfrm>
                <a:off x="2590054" y="1929816"/>
                <a:ext cx="245378" cy="284368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769" extrusionOk="0">
                    <a:moveTo>
                      <a:pt x="1357" y="0"/>
                    </a:moveTo>
                    <a:cubicBezTo>
                      <a:pt x="938" y="0"/>
                      <a:pt x="524" y="115"/>
                      <a:pt x="334" y="487"/>
                    </a:cubicBezTo>
                    <a:cubicBezTo>
                      <a:pt x="1" y="1201"/>
                      <a:pt x="370" y="2249"/>
                      <a:pt x="620" y="2844"/>
                    </a:cubicBezTo>
                    <a:cubicBezTo>
                      <a:pt x="965" y="3642"/>
                      <a:pt x="1501" y="4344"/>
                      <a:pt x="2049" y="5035"/>
                    </a:cubicBezTo>
                    <a:cubicBezTo>
                      <a:pt x="2334" y="5383"/>
                      <a:pt x="2712" y="5769"/>
                      <a:pt x="3218" y="5769"/>
                    </a:cubicBezTo>
                    <a:cubicBezTo>
                      <a:pt x="3282" y="5769"/>
                      <a:pt x="3349" y="5763"/>
                      <a:pt x="3418" y="5749"/>
                    </a:cubicBezTo>
                    <a:cubicBezTo>
                      <a:pt x="3763" y="5666"/>
                      <a:pt x="4073" y="5428"/>
                      <a:pt x="4263" y="5166"/>
                    </a:cubicBezTo>
                    <a:cubicBezTo>
                      <a:pt x="4478" y="4892"/>
                      <a:pt x="4561" y="4582"/>
                      <a:pt x="4621" y="4285"/>
                    </a:cubicBezTo>
                    <a:cubicBezTo>
                      <a:pt x="4978" y="2487"/>
                      <a:pt x="4001" y="760"/>
                      <a:pt x="2275" y="153"/>
                    </a:cubicBezTo>
                    <a:cubicBezTo>
                      <a:pt x="2049" y="78"/>
                      <a:pt x="1702" y="0"/>
                      <a:pt x="1357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" name="Google Shape;5879;p62">
                <a:extLst>
                  <a:ext uri="{FF2B5EF4-FFF2-40B4-BE49-F238E27FC236}">
                    <a16:creationId xmlns:a16="http://schemas.microsoft.com/office/drawing/2014/main" id="{B8F5660E-A811-E2E8-F079-71B68E0100B3}"/>
                  </a:ext>
                </a:extLst>
              </p:cNvPr>
              <p:cNvSpPr/>
              <p:nvPr/>
            </p:nvSpPr>
            <p:spPr>
              <a:xfrm>
                <a:off x="2186890" y="1923211"/>
                <a:ext cx="619212" cy="694728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4094" extrusionOk="0">
                    <a:moveTo>
                      <a:pt x="7114" y="0"/>
                    </a:moveTo>
                    <a:cubicBezTo>
                      <a:pt x="6889" y="0"/>
                      <a:pt x="6657" y="13"/>
                      <a:pt x="6418" y="37"/>
                    </a:cubicBezTo>
                    <a:cubicBezTo>
                      <a:pt x="2727" y="430"/>
                      <a:pt x="0" y="4062"/>
                      <a:pt x="357" y="8003"/>
                    </a:cubicBezTo>
                    <a:cubicBezTo>
                      <a:pt x="465" y="9217"/>
                      <a:pt x="858" y="10300"/>
                      <a:pt x="1429" y="11205"/>
                    </a:cubicBezTo>
                    <a:cubicBezTo>
                      <a:pt x="2569" y="12986"/>
                      <a:pt x="4483" y="14094"/>
                      <a:pt x="6626" y="14094"/>
                    </a:cubicBezTo>
                    <a:cubicBezTo>
                      <a:pt x="6833" y="14094"/>
                      <a:pt x="7041" y="14084"/>
                      <a:pt x="7251" y="14063"/>
                    </a:cubicBezTo>
                    <a:cubicBezTo>
                      <a:pt x="7430" y="14051"/>
                      <a:pt x="7608" y="14027"/>
                      <a:pt x="7775" y="14003"/>
                    </a:cubicBezTo>
                    <a:cubicBezTo>
                      <a:pt x="9585" y="13753"/>
                      <a:pt x="10728" y="13170"/>
                      <a:pt x="11442" y="12372"/>
                    </a:cubicBezTo>
                    <a:cubicBezTo>
                      <a:pt x="12276" y="11420"/>
                      <a:pt x="12549" y="10146"/>
                      <a:pt x="12549" y="8693"/>
                    </a:cubicBezTo>
                    <a:cubicBezTo>
                      <a:pt x="12561" y="8062"/>
                      <a:pt x="12526" y="7395"/>
                      <a:pt x="12478" y="6717"/>
                    </a:cubicBezTo>
                    <a:cubicBezTo>
                      <a:pt x="12166" y="2541"/>
                      <a:pt x="10365" y="0"/>
                      <a:pt x="7114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" name="Google Shape;5880;p62">
                <a:extLst>
                  <a:ext uri="{FF2B5EF4-FFF2-40B4-BE49-F238E27FC236}">
                    <a16:creationId xmlns:a16="http://schemas.microsoft.com/office/drawing/2014/main" id="{28C1EA66-1B41-2580-48C4-AC7BB255DFA7}"/>
                  </a:ext>
                </a:extLst>
              </p:cNvPr>
              <p:cNvSpPr/>
              <p:nvPr/>
            </p:nvSpPr>
            <p:spPr>
              <a:xfrm>
                <a:off x="2059518" y="1826942"/>
                <a:ext cx="661456" cy="550647"/>
              </a:xfrm>
              <a:custGeom>
                <a:avLst/>
                <a:gdLst/>
                <a:ahLst/>
                <a:cxnLst/>
                <a:rect l="l" t="t" r="r" b="b"/>
                <a:pathLst>
                  <a:path w="13419" h="11171" extrusionOk="0">
                    <a:moveTo>
                      <a:pt x="9177" y="1"/>
                    </a:moveTo>
                    <a:cubicBezTo>
                      <a:pt x="8748" y="1"/>
                      <a:pt x="8315" y="41"/>
                      <a:pt x="7883" y="109"/>
                    </a:cubicBezTo>
                    <a:cubicBezTo>
                      <a:pt x="7823" y="121"/>
                      <a:pt x="7775" y="121"/>
                      <a:pt x="7716" y="133"/>
                    </a:cubicBezTo>
                    <a:cubicBezTo>
                      <a:pt x="6263" y="383"/>
                      <a:pt x="4739" y="823"/>
                      <a:pt x="3406" y="1562"/>
                    </a:cubicBezTo>
                    <a:cubicBezTo>
                      <a:pt x="2953" y="1812"/>
                      <a:pt x="2525" y="2097"/>
                      <a:pt x="2120" y="2431"/>
                    </a:cubicBezTo>
                    <a:cubicBezTo>
                      <a:pt x="1441" y="2990"/>
                      <a:pt x="846" y="3681"/>
                      <a:pt x="489" y="4502"/>
                    </a:cubicBezTo>
                    <a:cubicBezTo>
                      <a:pt x="36" y="5479"/>
                      <a:pt x="1" y="6550"/>
                      <a:pt x="263" y="7479"/>
                    </a:cubicBezTo>
                    <a:cubicBezTo>
                      <a:pt x="536" y="8396"/>
                      <a:pt x="1263" y="9932"/>
                      <a:pt x="1727" y="10158"/>
                    </a:cubicBezTo>
                    <a:cubicBezTo>
                      <a:pt x="1818" y="10205"/>
                      <a:pt x="1944" y="10222"/>
                      <a:pt x="2088" y="10222"/>
                    </a:cubicBezTo>
                    <a:cubicBezTo>
                      <a:pt x="2446" y="10222"/>
                      <a:pt x="2917" y="10118"/>
                      <a:pt x="3256" y="10118"/>
                    </a:cubicBezTo>
                    <a:cubicBezTo>
                      <a:pt x="3367" y="10118"/>
                      <a:pt x="3463" y="10129"/>
                      <a:pt x="3537" y="10158"/>
                    </a:cubicBezTo>
                    <a:cubicBezTo>
                      <a:pt x="4001" y="10313"/>
                      <a:pt x="4358" y="10587"/>
                      <a:pt x="4549" y="10908"/>
                    </a:cubicBezTo>
                    <a:cubicBezTo>
                      <a:pt x="4633" y="11060"/>
                      <a:pt x="4736" y="11170"/>
                      <a:pt x="4907" y="11170"/>
                    </a:cubicBezTo>
                    <a:cubicBezTo>
                      <a:pt x="4978" y="11170"/>
                      <a:pt x="5059" y="11152"/>
                      <a:pt x="5156" y="11110"/>
                    </a:cubicBezTo>
                    <a:cubicBezTo>
                      <a:pt x="5394" y="11003"/>
                      <a:pt x="5608" y="10813"/>
                      <a:pt x="5692" y="10610"/>
                    </a:cubicBezTo>
                    <a:cubicBezTo>
                      <a:pt x="6013" y="10253"/>
                      <a:pt x="5775" y="9741"/>
                      <a:pt x="5728" y="9301"/>
                    </a:cubicBezTo>
                    <a:cubicBezTo>
                      <a:pt x="5751" y="9086"/>
                      <a:pt x="5799" y="8836"/>
                      <a:pt x="5918" y="8610"/>
                    </a:cubicBezTo>
                    <a:cubicBezTo>
                      <a:pt x="6097" y="8253"/>
                      <a:pt x="6418" y="7979"/>
                      <a:pt x="6799" y="7836"/>
                    </a:cubicBezTo>
                    <a:cubicBezTo>
                      <a:pt x="7144" y="7693"/>
                      <a:pt x="7478" y="7634"/>
                      <a:pt x="7811" y="7539"/>
                    </a:cubicBezTo>
                    <a:cubicBezTo>
                      <a:pt x="8168" y="7431"/>
                      <a:pt x="9764" y="7015"/>
                      <a:pt x="10919" y="6193"/>
                    </a:cubicBezTo>
                    <a:cubicBezTo>
                      <a:pt x="11621" y="5705"/>
                      <a:pt x="12312" y="5133"/>
                      <a:pt x="12824" y="4443"/>
                    </a:cubicBezTo>
                    <a:cubicBezTo>
                      <a:pt x="13169" y="3979"/>
                      <a:pt x="13419" y="3431"/>
                      <a:pt x="13407" y="2859"/>
                    </a:cubicBezTo>
                    <a:cubicBezTo>
                      <a:pt x="13359" y="1478"/>
                      <a:pt x="11931" y="573"/>
                      <a:pt x="10800" y="228"/>
                    </a:cubicBezTo>
                    <a:cubicBezTo>
                      <a:pt x="10271" y="67"/>
                      <a:pt x="9727" y="1"/>
                      <a:pt x="9177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5881;p62">
                <a:extLst>
                  <a:ext uri="{FF2B5EF4-FFF2-40B4-BE49-F238E27FC236}">
                    <a16:creationId xmlns:a16="http://schemas.microsoft.com/office/drawing/2014/main" id="{1A846893-8951-1650-4A61-2D1569920F95}"/>
                  </a:ext>
                </a:extLst>
              </p:cNvPr>
              <p:cNvSpPr/>
              <p:nvPr/>
            </p:nvSpPr>
            <p:spPr>
              <a:xfrm>
                <a:off x="2226768" y="1833449"/>
                <a:ext cx="420859" cy="236062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4789" extrusionOk="0">
                    <a:moveTo>
                      <a:pt x="4478" y="1"/>
                    </a:moveTo>
                    <a:cubicBezTo>
                      <a:pt x="4418" y="25"/>
                      <a:pt x="4371" y="25"/>
                      <a:pt x="4311" y="37"/>
                    </a:cubicBezTo>
                    <a:cubicBezTo>
                      <a:pt x="2870" y="287"/>
                      <a:pt x="1334" y="715"/>
                      <a:pt x="1" y="1465"/>
                    </a:cubicBezTo>
                    <a:cubicBezTo>
                      <a:pt x="156" y="2299"/>
                      <a:pt x="906" y="3025"/>
                      <a:pt x="1763" y="3061"/>
                    </a:cubicBezTo>
                    <a:cubicBezTo>
                      <a:pt x="1787" y="3062"/>
                      <a:pt x="1812" y="3062"/>
                      <a:pt x="1837" y="3062"/>
                    </a:cubicBezTo>
                    <a:cubicBezTo>
                      <a:pt x="1975" y="3062"/>
                      <a:pt x="2116" y="3052"/>
                      <a:pt x="2252" y="3052"/>
                    </a:cubicBezTo>
                    <a:cubicBezTo>
                      <a:pt x="2471" y="3052"/>
                      <a:pt x="2676" y="3078"/>
                      <a:pt x="2835" y="3216"/>
                    </a:cubicBezTo>
                    <a:cubicBezTo>
                      <a:pt x="2954" y="3323"/>
                      <a:pt x="3037" y="3454"/>
                      <a:pt x="3120" y="3573"/>
                    </a:cubicBezTo>
                    <a:cubicBezTo>
                      <a:pt x="3466" y="4048"/>
                      <a:pt x="4056" y="4329"/>
                      <a:pt x="4645" y="4329"/>
                    </a:cubicBezTo>
                    <a:cubicBezTo>
                      <a:pt x="4868" y="4329"/>
                      <a:pt x="5090" y="4289"/>
                      <a:pt x="5299" y="4204"/>
                    </a:cubicBezTo>
                    <a:cubicBezTo>
                      <a:pt x="5355" y="4172"/>
                      <a:pt x="5426" y="4140"/>
                      <a:pt x="5489" y="4140"/>
                    </a:cubicBezTo>
                    <a:cubicBezTo>
                      <a:pt x="5520" y="4140"/>
                      <a:pt x="5549" y="4148"/>
                      <a:pt x="5573" y="4168"/>
                    </a:cubicBezTo>
                    <a:cubicBezTo>
                      <a:pt x="5633" y="4216"/>
                      <a:pt x="5656" y="4287"/>
                      <a:pt x="5680" y="4347"/>
                    </a:cubicBezTo>
                    <a:cubicBezTo>
                      <a:pt x="5787" y="4609"/>
                      <a:pt x="6049" y="4751"/>
                      <a:pt x="6323" y="4787"/>
                    </a:cubicBezTo>
                    <a:cubicBezTo>
                      <a:pt x="6346" y="4788"/>
                      <a:pt x="6370" y="4789"/>
                      <a:pt x="6393" y="4789"/>
                    </a:cubicBezTo>
                    <a:cubicBezTo>
                      <a:pt x="6643" y="4789"/>
                      <a:pt x="6892" y="4731"/>
                      <a:pt x="7121" y="4644"/>
                    </a:cubicBezTo>
                    <a:cubicBezTo>
                      <a:pt x="7478" y="4525"/>
                      <a:pt x="7859" y="4382"/>
                      <a:pt x="8121" y="4109"/>
                    </a:cubicBezTo>
                    <a:cubicBezTo>
                      <a:pt x="8395" y="3835"/>
                      <a:pt x="8538" y="3394"/>
                      <a:pt x="8371" y="3085"/>
                    </a:cubicBezTo>
                    <a:cubicBezTo>
                      <a:pt x="8240" y="2823"/>
                      <a:pt x="7954" y="2656"/>
                      <a:pt x="7692" y="2501"/>
                    </a:cubicBezTo>
                    <a:cubicBezTo>
                      <a:pt x="6692" y="1942"/>
                      <a:pt x="5728" y="1299"/>
                      <a:pt x="4918" y="477"/>
                    </a:cubicBezTo>
                    <a:cubicBezTo>
                      <a:pt x="4787" y="334"/>
                      <a:pt x="4621" y="179"/>
                      <a:pt x="4478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5882;p62">
                <a:extLst>
                  <a:ext uri="{FF2B5EF4-FFF2-40B4-BE49-F238E27FC236}">
                    <a16:creationId xmlns:a16="http://schemas.microsoft.com/office/drawing/2014/main" id="{2152CEF5-08F3-22F9-F42C-00134C2EDC13}"/>
                  </a:ext>
                </a:extLst>
              </p:cNvPr>
              <p:cNvSpPr/>
              <p:nvPr/>
            </p:nvSpPr>
            <p:spPr>
              <a:xfrm>
                <a:off x="2498518" y="2136895"/>
                <a:ext cx="1232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extrusionOk="0">
                    <a:moveTo>
                      <a:pt x="24" y="12"/>
                    </a:moveTo>
                    <a:lnTo>
                      <a:pt x="24" y="12"/>
                    </a:lnTo>
                    <a:cubicBezTo>
                      <a:pt x="1" y="0"/>
                      <a:pt x="1" y="0"/>
                      <a:pt x="24" y="12"/>
                    </a:cubicBezTo>
                    <a:close/>
                  </a:path>
                </a:pathLst>
              </a:custGeom>
              <a:solidFill>
                <a:srgbClr val="FF5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5883;p62">
                <a:extLst>
                  <a:ext uri="{FF2B5EF4-FFF2-40B4-BE49-F238E27FC236}">
                    <a16:creationId xmlns:a16="http://schemas.microsoft.com/office/drawing/2014/main" id="{5B2A36FF-D1F6-CD73-A3CA-1152C934A221}"/>
                  </a:ext>
                </a:extLst>
              </p:cNvPr>
              <p:cNvSpPr/>
              <p:nvPr/>
            </p:nvSpPr>
            <p:spPr>
              <a:xfrm>
                <a:off x="2088847" y="2295716"/>
                <a:ext cx="180263" cy="183910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3731" extrusionOk="0">
                    <a:moveTo>
                      <a:pt x="1412" y="0"/>
                    </a:moveTo>
                    <a:cubicBezTo>
                      <a:pt x="1142" y="0"/>
                      <a:pt x="879" y="53"/>
                      <a:pt x="656" y="184"/>
                    </a:cubicBezTo>
                    <a:cubicBezTo>
                      <a:pt x="418" y="315"/>
                      <a:pt x="215" y="529"/>
                      <a:pt x="120" y="850"/>
                    </a:cubicBezTo>
                    <a:cubicBezTo>
                      <a:pt x="1" y="1208"/>
                      <a:pt x="13" y="1577"/>
                      <a:pt x="96" y="1910"/>
                    </a:cubicBezTo>
                    <a:cubicBezTo>
                      <a:pt x="299" y="2636"/>
                      <a:pt x="799" y="3208"/>
                      <a:pt x="1454" y="3505"/>
                    </a:cubicBezTo>
                    <a:cubicBezTo>
                      <a:pt x="1722" y="3628"/>
                      <a:pt x="2078" y="3730"/>
                      <a:pt x="2430" y="3730"/>
                    </a:cubicBezTo>
                    <a:cubicBezTo>
                      <a:pt x="2796" y="3730"/>
                      <a:pt x="3157" y="3619"/>
                      <a:pt x="3406" y="3303"/>
                    </a:cubicBezTo>
                    <a:cubicBezTo>
                      <a:pt x="3632" y="3041"/>
                      <a:pt x="3656" y="2672"/>
                      <a:pt x="3632" y="2339"/>
                    </a:cubicBezTo>
                    <a:cubicBezTo>
                      <a:pt x="3549" y="1624"/>
                      <a:pt x="3347" y="779"/>
                      <a:pt x="2763" y="386"/>
                    </a:cubicBezTo>
                    <a:cubicBezTo>
                      <a:pt x="2424" y="178"/>
                      <a:pt x="1906" y="0"/>
                      <a:pt x="1412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5884;p62">
                <a:extLst>
                  <a:ext uri="{FF2B5EF4-FFF2-40B4-BE49-F238E27FC236}">
                    <a16:creationId xmlns:a16="http://schemas.microsoft.com/office/drawing/2014/main" id="{FD7A7B27-D6C5-72B7-DB57-CE848E5725E3}"/>
                  </a:ext>
                </a:extLst>
              </p:cNvPr>
              <p:cNvSpPr/>
              <p:nvPr/>
            </p:nvSpPr>
            <p:spPr>
              <a:xfrm>
                <a:off x="2108219" y="2343136"/>
                <a:ext cx="11214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307" extrusionOk="0">
                    <a:moveTo>
                      <a:pt x="786" y="1"/>
                    </a:moveTo>
                    <a:cubicBezTo>
                      <a:pt x="693" y="1"/>
                      <a:pt x="601" y="14"/>
                      <a:pt x="513" y="43"/>
                    </a:cubicBezTo>
                    <a:cubicBezTo>
                      <a:pt x="394" y="67"/>
                      <a:pt x="287" y="126"/>
                      <a:pt x="203" y="222"/>
                    </a:cubicBezTo>
                    <a:cubicBezTo>
                      <a:pt x="132" y="293"/>
                      <a:pt x="1" y="424"/>
                      <a:pt x="37" y="543"/>
                    </a:cubicBezTo>
                    <a:cubicBezTo>
                      <a:pt x="45" y="595"/>
                      <a:pt x="92" y="629"/>
                      <a:pt x="140" y="629"/>
                    </a:cubicBezTo>
                    <a:cubicBezTo>
                      <a:pt x="158" y="629"/>
                      <a:pt x="175" y="624"/>
                      <a:pt x="191" y="615"/>
                    </a:cubicBezTo>
                    <a:cubicBezTo>
                      <a:pt x="263" y="591"/>
                      <a:pt x="322" y="484"/>
                      <a:pt x="382" y="436"/>
                    </a:cubicBezTo>
                    <a:cubicBezTo>
                      <a:pt x="453" y="376"/>
                      <a:pt x="525" y="341"/>
                      <a:pt x="620" y="305"/>
                    </a:cubicBezTo>
                    <a:cubicBezTo>
                      <a:pt x="680" y="293"/>
                      <a:pt x="727" y="281"/>
                      <a:pt x="787" y="281"/>
                    </a:cubicBezTo>
                    <a:cubicBezTo>
                      <a:pt x="703" y="424"/>
                      <a:pt x="668" y="591"/>
                      <a:pt x="680" y="769"/>
                    </a:cubicBezTo>
                    <a:cubicBezTo>
                      <a:pt x="691" y="877"/>
                      <a:pt x="727" y="972"/>
                      <a:pt x="763" y="1067"/>
                    </a:cubicBezTo>
                    <a:cubicBezTo>
                      <a:pt x="799" y="1115"/>
                      <a:pt x="822" y="1174"/>
                      <a:pt x="870" y="1198"/>
                    </a:cubicBezTo>
                    <a:cubicBezTo>
                      <a:pt x="882" y="1210"/>
                      <a:pt x="894" y="1246"/>
                      <a:pt x="930" y="1258"/>
                    </a:cubicBezTo>
                    <a:cubicBezTo>
                      <a:pt x="965" y="1293"/>
                      <a:pt x="989" y="1293"/>
                      <a:pt x="1037" y="1305"/>
                    </a:cubicBezTo>
                    <a:cubicBezTo>
                      <a:pt x="1041" y="1306"/>
                      <a:pt x="1046" y="1306"/>
                      <a:pt x="1050" y="1306"/>
                    </a:cubicBezTo>
                    <a:cubicBezTo>
                      <a:pt x="1105" y="1306"/>
                      <a:pt x="1154" y="1241"/>
                      <a:pt x="1132" y="1186"/>
                    </a:cubicBezTo>
                    <a:cubicBezTo>
                      <a:pt x="1120" y="1150"/>
                      <a:pt x="1120" y="1127"/>
                      <a:pt x="1108" y="1115"/>
                    </a:cubicBezTo>
                    <a:cubicBezTo>
                      <a:pt x="1096" y="1091"/>
                      <a:pt x="1084" y="1079"/>
                      <a:pt x="1061" y="1055"/>
                    </a:cubicBezTo>
                    <a:cubicBezTo>
                      <a:pt x="1037" y="1019"/>
                      <a:pt x="1013" y="996"/>
                      <a:pt x="1001" y="960"/>
                    </a:cubicBezTo>
                    <a:cubicBezTo>
                      <a:pt x="953" y="888"/>
                      <a:pt x="930" y="817"/>
                      <a:pt x="930" y="722"/>
                    </a:cubicBezTo>
                    <a:cubicBezTo>
                      <a:pt x="918" y="579"/>
                      <a:pt x="941" y="424"/>
                      <a:pt x="1001" y="293"/>
                    </a:cubicBezTo>
                    <a:cubicBezTo>
                      <a:pt x="1108" y="305"/>
                      <a:pt x="1215" y="353"/>
                      <a:pt x="1299" y="400"/>
                    </a:cubicBezTo>
                    <a:cubicBezTo>
                      <a:pt x="1644" y="555"/>
                      <a:pt x="1989" y="877"/>
                      <a:pt x="2144" y="1234"/>
                    </a:cubicBezTo>
                    <a:cubicBezTo>
                      <a:pt x="2152" y="1262"/>
                      <a:pt x="2171" y="1274"/>
                      <a:pt x="2191" y="1274"/>
                    </a:cubicBezTo>
                    <a:cubicBezTo>
                      <a:pt x="2231" y="1274"/>
                      <a:pt x="2275" y="1229"/>
                      <a:pt x="2251" y="1174"/>
                    </a:cubicBezTo>
                    <a:cubicBezTo>
                      <a:pt x="2168" y="924"/>
                      <a:pt x="2061" y="722"/>
                      <a:pt x="1894" y="543"/>
                    </a:cubicBezTo>
                    <a:cubicBezTo>
                      <a:pt x="1715" y="365"/>
                      <a:pt x="1525" y="222"/>
                      <a:pt x="1287" y="115"/>
                    </a:cubicBezTo>
                    <a:cubicBezTo>
                      <a:pt x="1132" y="45"/>
                      <a:pt x="958" y="1"/>
                      <a:pt x="786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5887;p62">
                <a:extLst>
                  <a:ext uri="{FF2B5EF4-FFF2-40B4-BE49-F238E27FC236}">
                    <a16:creationId xmlns:a16="http://schemas.microsoft.com/office/drawing/2014/main" id="{8335C8FC-BAE2-1580-C956-123BFF9A06C5}"/>
                  </a:ext>
                </a:extLst>
              </p:cNvPr>
              <p:cNvSpPr/>
              <p:nvPr/>
            </p:nvSpPr>
            <p:spPr>
              <a:xfrm>
                <a:off x="2558113" y="2367980"/>
                <a:ext cx="168778" cy="72214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1465" extrusionOk="0">
                    <a:moveTo>
                      <a:pt x="3040" y="0"/>
                    </a:moveTo>
                    <a:cubicBezTo>
                      <a:pt x="2836" y="0"/>
                      <a:pt x="2435" y="151"/>
                      <a:pt x="1863" y="170"/>
                    </a:cubicBezTo>
                    <a:cubicBezTo>
                      <a:pt x="1816" y="172"/>
                      <a:pt x="1771" y="173"/>
                      <a:pt x="1727" y="173"/>
                    </a:cubicBezTo>
                    <a:cubicBezTo>
                      <a:pt x="1270" y="173"/>
                      <a:pt x="968" y="64"/>
                      <a:pt x="707" y="64"/>
                    </a:cubicBezTo>
                    <a:cubicBezTo>
                      <a:pt x="592" y="64"/>
                      <a:pt x="484" y="85"/>
                      <a:pt x="375" y="146"/>
                    </a:cubicBezTo>
                    <a:cubicBezTo>
                      <a:pt x="0" y="339"/>
                      <a:pt x="741" y="1464"/>
                      <a:pt x="1709" y="1464"/>
                    </a:cubicBezTo>
                    <a:cubicBezTo>
                      <a:pt x="1756" y="1464"/>
                      <a:pt x="1804" y="1461"/>
                      <a:pt x="1851" y="1456"/>
                    </a:cubicBezTo>
                    <a:cubicBezTo>
                      <a:pt x="2863" y="1325"/>
                      <a:pt x="3423" y="384"/>
                      <a:pt x="3161" y="39"/>
                    </a:cubicBezTo>
                    <a:cubicBezTo>
                      <a:pt x="3136" y="11"/>
                      <a:pt x="3095" y="0"/>
                      <a:pt x="3040" y="0"/>
                    </a:cubicBezTo>
                    <a:close/>
                  </a:path>
                </a:pathLst>
              </a:custGeom>
              <a:solidFill>
                <a:srgbClr val="B2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5888;p62">
                <a:extLst>
                  <a:ext uri="{FF2B5EF4-FFF2-40B4-BE49-F238E27FC236}">
                    <a16:creationId xmlns:a16="http://schemas.microsoft.com/office/drawing/2014/main" id="{93096AB8-E6D8-B707-8575-7D7F255BF0FA}"/>
                  </a:ext>
                </a:extLst>
              </p:cNvPr>
              <p:cNvSpPr/>
              <p:nvPr/>
            </p:nvSpPr>
            <p:spPr>
              <a:xfrm>
                <a:off x="2571274" y="2385479"/>
                <a:ext cx="102775" cy="54813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112" extrusionOk="0">
                    <a:moveTo>
                      <a:pt x="268" y="0"/>
                    </a:moveTo>
                    <a:cubicBezTo>
                      <a:pt x="171" y="0"/>
                      <a:pt x="79" y="16"/>
                      <a:pt x="1" y="53"/>
                    </a:cubicBezTo>
                    <a:cubicBezTo>
                      <a:pt x="90" y="442"/>
                      <a:pt x="677" y="1112"/>
                      <a:pt x="1404" y="1112"/>
                    </a:cubicBezTo>
                    <a:cubicBezTo>
                      <a:pt x="1455" y="1112"/>
                      <a:pt x="1508" y="1108"/>
                      <a:pt x="1561" y="1101"/>
                    </a:cubicBezTo>
                    <a:cubicBezTo>
                      <a:pt x="1763" y="1065"/>
                      <a:pt x="1942" y="1030"/>
                      <a:pt x="2084" y="946"/>
                    </a:cubicBezTo>
                    <a:cubicBezTo>
                      <a:pt x="1799" y="613"/>
                      <a:pt x="1430" y="375"/>
                      <a:pt x="1061" y="208"/>
                    </a:cubicBezTo>
                    <a:cubicBezTo>
                      <a:pt x="859" y="120"/>
                      <a:pt x="541" y="0"/>
                      <a:pt x="268" y="0"/>
                    </a:cubicBezTo>
                    <a:close/>
                  </a:path>
                </a:pathLst>
              </a:custGeom>
              <a:solidFill>
                <a:srgbClr val="FF5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5889;p62">
                <a:extLst>
                  <a:ext uri="{FF2B5EF4-FFF2-40B4-BE49-F238E27FC236}">
                    <a16:creationId xmlns:a16="http://schemas.microsoft.com/office/drawing/2014/main" id="{85D302F8-CF81-A0B9-BE8E-8E1C70524A35}"/>
                  </a:ext>
                </a:extLst>
              </p:cNvPr>
              <p:cNvSpPr/>
              <p:nvPr/>
            </p:nvSpPr>
            <p:spPr>
              <a:xfrm>
                <a:off x="2512616" y="2175639"/>
                <a:ext cx="93360" cy="33026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670" extrusionOk="0">
                    <a:moveTo>
                      <a:pt x="1084" y="0"/>
                    </a:moveTo>
                    <a:cubicBezTo>
                      <a:pt x="893" y="0"/>
                      <a:pt x="715" y="48"/>
                      <a:pt x="572" y="107"/>
                    </a:cubicBezTo>
                    <a:cubicBezTo>
                      <a:pt x="357" y="191"/>
                      <a:pt x="155" y="322"/>
                      <a:pt x="48" y="536"/>
                    </a:cubicBezTo>
                    <a:cubicBezTo>
                      <a:pt x="36" y="548"/>
                      <a:pt x="36" y="584"/>
                      <a:pt x="12" y="596"/>
                    </a:cubicBezTo>
                    <a:cubicBezTo>
                      <a:pt x="2" y="637"/>
                      <a:pt x="0" y="669"/>
                      <a:pt x="31" y="669"/>
                    </a:cubicBezTo>
                    <a:cubicBezTo>
                      <a:pt x="36" y="669"/>
                      <a:pt x="42" y="669"/>
                      <a:pt x="48" y="667"/>
                    </a:cubicBezTo>
                    <a:cubicBezTo>
                      <a:pt x="60" y="667"/>
                      <a:pt x="96" y="643"/>
                      <a:pt x="107" y="619"/>
                    </a:cubicBezTo>
                    <a:cubicBezTo>
                      <a:pt x="325" y="424"/>
                      <a:pt x="632" y="273"/>
                      <a:pt x="1006" y="273"/>
                    </a:cubicBezTo>
                    <a:cubicBezTo>
                      <a:pt x="1020" y="273"/>
                      <a:pt x="1034" y="274"/>
                      <a:pt x="1048" y="274"/>
                    </a:cubicBezTo>
                    <a:cubicBezTo>
                      <a:pt x="1143" y="298"/>
                      <a:pt x="1250" y="298"/>
                      <a:pt x="1358" y="322"/>
                    </a:cubicBezTo>
                    <a:cubicBezTo>
                      <a:pt x="1445" y="351"/>
                      <a:pt x="1540" y="388"/>
                      <a:pt x="1649" y="388"/>
                    </a:cubicBezTo>
                    <a:cubicBezTo>
                      <a:pt x="1674" y="388"/>
                      <a:pt x="1700" y="386"/>
                      <a:pt x="1727" y="381"/>
                    </a:cubicBezTo>
                    <a:cubicBezTo>
                      <a:pt x="1858" y="381"/>
                      <a:pt x="1893" y="250"/>
                      <a:pt x="1834" y="191"/>
                    </a:cubicBezTo>
                    <a:cubicBezTo>
                      <a:pt x="1762" y="84"/>
                      <a:pt x="1560" y="60"/>
                      <a:pt x="1441" y="24"/>
                    </a:cubicBezTo>
                    <a:cubicBezTo>
                      <a:pt x="1322" y="12"/>
                      <a:pt x="1191" y="0"/>
                      <a:pt x="1084" y="0"/>
                    </a:cubicBezTo>
                    <a:close/>
                  </a:path>
                </a:pathLst>
              </a:custGeom>
              <a:solidFill>
                <a:srgbClr val="C05A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5890;p62">
                <a:extLst>
                  <a:ext uri="{FF2B5EF4-FFF2-40B4-BE49-F238E27FC236}">
                    <a16:creationId xmlns:a16="http://schemas.microsoft.com/office/drawing/2014/main" id="{67457C1E-0648-A835-D6AB-54C2D0FA37CD}"/>
                  </a:ext>
                </a:extLst>
              </p:cNvPr>
              <p:cNvSpPr/>
              <p:nvPr/>
            </p:nvSpPr>
            <p:spPr>
              <a:xfrm>
                <a:off x="2691696" y="2167802"/>
                <a:ext cx="73692" cy="26963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547" extrusionOk="0">
                    <a:moveTo>
                      <a:pt x="640" y="0"/>
                    </a:moveTo>
                    <a:cubicBezTo>
                      <a:pt x="606" y="0"/>
                      <a:pt x="571" y="2"/>
                      <a:pt x="534" y="4"/>
                    </a:cubicBezTo>
                    <a:cubicBezTo>
                      <a:pt x="451" y="16"/>
                      <a:pt x="368" y="40"/>
                      <a:pt x="284" y="76"/>
                    </a:cubicBezTo>
                    <a:cubicBezTo>
                      <a:pt x="201" y="123"/>
                      <a:pt x="70" y="171"/>
                      <a:pt x="34" y="290"/>
                    </a:cubicBezTo>
                    <a:cubicBezTo>
                      <a:pt x="0" y="358"/>
                      <a:pt x="53" y="470"/>
                      <a:pt x="151" y="470"/>
                    </a:cubicBezTo>
                    <a:cubicBezTo>
                      <a:pt x="155" y="470"/>
                      <a:pt x="160" y="469"/>
                      <a:pt x="165" y="469"/>
                    </a:cubicBezTo>
                    <a:cubicBezTo>
                      <a:pt x="273" y="457"/>
                      <a:pt x="344" y="397"/>
                      <a:pt x="439" y="362"/>
                    </a:cubicBezTo>
                    <a:cubicBezTo>
                      <a:pt x="511" y="338"/>
                      <a:pt x="582" y="302"/>
                      <a:pt x="654" y="290"/>
                    </a:cubicBezTo>
                    <a:cubicBezTo>
                      <a:pt x="718" y="274"/>
                      <a:pt x="782" y="266"/>
                      <a:pt x="844" y="266"/>
                    </a:cubicBezTo>
                    <a:cubicBezTo>
                      <a:pt x="1059" y="266"/>
                      <a:pt x="1259" y="357"/>
                      <a:pt x="1416" y="504"/>
                    </a:cubicBezTo>
                    <a:cubicBezTo>
                      <a:pt x="1427" y="516"/>
                      <a:pt x="1463" y="528"/>
                      <a:pt x="1475" y="540"/>
                    </a:cubicBezTo>
                    <a:cubicBezTo>
                      <a:pt x="1479" y="545"/>
                      <a:pt x="1483" y="547"/>
                      <a:pt x="1485" y="547"/>
                    </a:cubicBezTo>
                    <a:cubicBezTo>
                      <a:pt x="1494" y="547"/>
                      <a:pt x="1483" y="508"/>
                      <a:pt x="1463" y="469"/>
                    </a:cubicBezTo>
                    <a:cubicBezTo>
                      <a:pt x="1439" y="457"/>
                      <a:pt x="1427" y="421"/>
                      <a:pt x="1427" y="409"/>
                    </a:cubicBezTo>
                    <a:cubicBezTo>
                      <a:pt x="1296" y="219"/>
                      <a:pt x="1118" y="112"/>
                      <a:pt x="951" y="52"/>
                    </a:cubicBezTo>
                    <a:cubicBezTo>
                      <a:pt x="851" y="16"/>
                      <a:pt x="751" y="0"/>
                      <a:pt x="640" y="0"/>
                    </a:cubicBezTo>
                    <a:close/>
                  </a:path>
                </a:pathLst>
              </a:custGeom>
              <a:solidFill>
                <a:srgbClr val="C05A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5891;p62">
                <a:extLst>
                  <a:ext uri="{FF2B5EF4-FFF2-40B4-BE49-F238E27FC236}">
                    <a16:creationId xmlns:a16="http://schemas.microsoft.com/office/drawing/2014/main" id="{FD077D16-E802-E730-0F5F-F75EB1D3EA1F}"/>
                  </a:ext>
                </a:extLst>
              </p:cNvPr>
              <p:cNvSpPr/>
              <p:nvPr/>
            </p:nvSpPr>
            <p:spPr>
              <a:xfrm>
                <a:off x="2485160" y="2273535"/>
                <a:ext cx="101444" cy="37019"/>
              </a:xfrm>
              <a:custGeom>
                <a:avLst/>
                <a:gdLst/>
                <a:ahLst/>
                <a:cxnLst/>
                <a:rect l="l" t="t" r="r" b="b"/>
                <a:pathLst>
                  <a:path w="2058" h="751" extrusionOk="0">
                    <a:moveTo>
                      <a:pt x="1073" y="1"/>
                    </a:moveTo>
                    <a:cubicBezTo>
                      <a:pt x="870" y="1"/>
                      <a:pt x="669" y="49"/>
                      <a:pt x="498" y="145"/>
                    </a:cubicBezTo>
                    <a:cubicBezTo>
                      <a:pt x="391" y="181"/>
                      <a:pt x="295" y="264"/>
                      <a:pt x="212" y="336"/>
                    </a:cubicBezTo>
                    <a:cubicBezTo>
                      <a:pt x="141" y="407"/>
                      <a:pt x="33" y="503"/>
                      <a:pt x="10" y="598"/>
                    </a:cubicBezTo>
                    <a:cubicBezTo>
                      <a:pt x="1" y="634"/>
                      <a:pt x="19" y="670"/>
                      <a:pt x="49" y="670"/>
                    </a:cubicBezTo>
                    <a:cubicBezTo>
                      <a:pt x="58" y="670"/>
                      <a:pt x="69" y="666"/>
                      <a:pt x="81" y="657"/>
                    </a:cubicBezTo>
                    <a:cubicBezTo>
                      <a:pt x="152" y="622"/>
                      <a:pt x="236" y="526"/>
                      <a:pt x="307" y="479"/>
                    </a:cubicBezTo>
                    <a:cubicBezTo>
                      <a:pt x="379" y="419"/>
                      <a:pt x="474" y="360"/>
                      <a:pt x="557" y="324"/>
                    </a:cubicBezTo>
                    <a:cubicBezTo>
                      <a:pt x="705" y="245"/>
                      <a:pt x="861" y="199"/>
                      <a:pt x="1012" y="199"/>
                    </a:cubicBezTo>
                    <a:cubicBezTo>
                      <a:pt x="1043" y="199"/>
                      <a:pt x="1074" y="201"/>
                      <a:pt x="1105" y="205"/>
                    </a:cubicBezTo>
                    <a:cubicBezTo>
                      <a:pt x="1284" y="217"/>
                      <a:pt x="1450" y="276"/>
                      <a:pt x="1605" y="360"/>
                    </a:cubicBezTo>
                    <a:cubicBezTo>
                      <a:pt x="1676" y="407"/>
                      <a:pt x="1748" y="467"/>
                      <a:pt x="1807" y="538"/>
                    </a:cubicBezTo>
                    <a:cubicBezTo>
                      <a:pt x="1867" y="598"/>
                      <a:pt x="1915" y="693"/>
                      <a:pt x="1974" y="741"/>
                    </a:cubicBezTo>
                    <a:cubicBezTo>
                      <a:pt x="1980" y="747"/>
                      <a:pt x="1989" y="750"/>
                      <a:pt x="1999" y="750"/>
                    </a:cubicBezTo>
                    <a:cubicBezTo>
                      <a:pt x="2026" y="750"/>
                      <a:pt x="2057" y="728"/>
                      <a:pt x="2057" y="693"/>
                    </a:cubicBezTo>
                    <a:cubicBezTo>
                      <a:pt x="2057" y="598"/>
                      <a:pt x="1998" y="479"/>
                      <a:pt x="1938" y="419"/>
                    </a:cubicBezTo>
                    <a:cubicBezTo>
                      <a:pt x="1879" y="348"/>
                      <a:pt x="1807" y="276"/>
                      <a:pt x="1724" y="217"/>
                    </a:cubicBezTo>
                    <a:cubicBezTo>
                      <a:pt x="1545" y="98"/>
                      <a:pt x="1343" y="26"/>
                      <a:pt x="1141" y="3"/>
                    </a:cubicBezTo>
                    <a:cubicBezTo>
                      <a:pt x="1118" y="1"/>
                      <a:pt x="1095" y="1"/>
                      <a:pt x="1073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5892;p62">
                <a:extLst>
                  <a:ext uri="{FF2B5EF4-FFF2-40B4-BE49-F238E27FC236}">
                    <a16:creationId xmlns:a16="http://schemas.microsoft.com/office/drawing/2014/main" id="{0C8F52D8-C0E3-C194-F771-428355B8EBAC}"/>
                  </a:ext>
                </a:extLst>
              </p:cNvPr>
              <p:cNvSpPr/>
              <p:nvPr/>
            </p:nvSpPr>
            <p:spPr>
              <a:xfrm>
                <a:off x="2709195" y="2262986"/>
                <a:ext cx="66298" cy="40321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818" extrusionOk="0">
                    <a:moveTo>
                      <a:pt x="651" y="0"/>
                    </a:moveTo>
                    <a:cubicBezTo>
                      <a:pt x="613" y="0"/>
                      <a:pt x="575" y="5"/>
                      <a:pt x="537" y="14"/>
                    </a:cubicBezTo>
                    <a:cubicBezTo>
                      <a:pt x="406" y="38"/>
                      <a:pt x="287" y="133"/>
                      <a:pt x="179" y="264"/>
                    </a:cubicBezTo>
                    <a:cubicBezTo>
                      <a:pt x="132" y="324"/>
                      <a:pt x="96" y="395"/>
                      <a:pt x="60" y="490"/>
                    </a:cubicBezTo>
                    <a:cubicBezTo>
                      <a:pt x="37" y="562"/>
                      <a:pt x="1" y="681"/>
                      <a:pt x="1" y="776"/>
                    </a:cubicBezTo>
                    <a:cubicBezTo>
                      <a:pt x="1" y="799"/>
                      <a:pt x="21" y="818"/>
                      <a:pt x="38" y="818"/>
                    </a:cubicBezTo>
                    <a:cubicBezTo>
                      <a:pt x="48" y="818"/>
                      <a:pt x="56" y="812"/>
                      <a:pt x="60" y="800"/>
                    </a:cubicBezTo>
                    <a:cubicBezTo>
                      <a:pt x="96" y="740"/>
                      <a:pt x="120" y="669"/>
                      <a:pt x="156" y="598"/>
                    </a:cubicBezTo>
                    <a:cubicBezTo>
                      <a:pt x="179" y="514"/>
                      <a:pt x="227" y="455"/>
                      <a:pt x="275" y="395"/>
                    </a:cubicBezTo>
                    <a:cubicBezTo>
                      <a:pt x="346" y="300"/>
                      <a:pt x="465" y="217"/>
                      <a:pt x="572" y="193"/>
                    </a:cubicBezTo>
                    <a:cubicBezTo>
                      <a:pt x="601" y="190"/>
                      <a:pt x="628" y="189"/>
                      <a:pt x="655" y="189"/>
                    </a:cubicBezTo>
                    <a:cubicBezTo>
                      <a:pt x="755" y="189"/>
                      <a:pt x="848" y="208"/>
                      <a:pt x="941" y="264"/>
                    </a:cubicBezTo>
                    <a:cubicBezTo>
                      <a:pt x="1001" y="300"/>
                      <a:pt x="1061" y="359"/>
                      <a:pt x="1120" y="395"/>
                    </a:cubicBezTo>
                    <a:cubicBezTo>
                      <a:pt x="1180" y="443"/>
                      <a:pt x="1227" y="514"/>
                      <a:pt x="1287" y="562"/>
                    </a:cubicBezTo>
                    <a:cubicBezTo>
                      <a:pt x="1290" y="563"/>
                      <a:pt x="1293" y="564"/>
                      <a:pt x="1297" y="564"/>
                    </a:cubicBezTo>
                    <a:cubicBezTo>
                      <a:pt x="1319" y="564"/>
                      <a:pt x="1345" y="532"/>
                      <a:pt x="1334" y="490"/>
                    </a:cubicBezTo>
                    <a:cubicBezTo>
                      <a:pt x="1287" y="395"/>
                      <a:pt x="1227" y="312"/>
                      <a:pt x="1168" y="252"/>
                    </a:cubicBezTo>
                    <a:cubicBezTo>
                      <a:pt x="1096" y="181"/>
                      <a:pt x="1037" y="133"/>
                      <a:pt x="953" y="86"/>
                    </a:cubicBezTo>
                    <a:cubicBezTo>
                      <a:pt x="857" y="33"/>
                      <a:pt x="755" y="0"/>
                      <a:pt x="651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5893;p62">
                <a:extLst>
                  <a:ext uri="{FF2B5EF4-FFF2-40B4-BE49-F238E27FC236}">
                    <a16:creationId xmlns:a16="http://schemas.microsoft.com/office/drawing/2014/main" id="{F2C855FE-9CC0-48C5-E594-0EA67035ED73}"/>
                  </a:ext>
                </a:extLst>
              </p:cNvPr>
              <p:cNvSpPr/>
              <p:nvPr/>
            </p:nvSpPr>
            <p:spPr>
              <a:xfrm>
                <a:off x="2653445" y="2219165"/>
                <a:ext cx="54665" cy="13028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2643" extrusionOk="0">
                    <a:moveTo>
                      <a:pt x="267" y="1"/>
                    </a:moveTo>
                    <a:cubicBezTo>
                      <a:pt x="246" y="1"/>
                      <a:pt x="226" y="13"/>
                      <a:pt x="215" y="34"/>
                    </a:cubicBezTo>
                    <a:cubicBezTo>
                      <a:pt x="179" y="94"/>
                      <a:pt x="167" y="177"/>
                      <a:pt x="156" y="248"/>
                    </a:cubicBezTo>
                    <a:cubicBezTo>
                      <a:pt x="132" y="320"/>
                      <a:pt x="120" y="391"/>
                      <a:pt x="108" y="486"/>
                    </a:cubicBezTo>
                    <a:cubicBezTo>
                      <a:pt x="96" y="617"/>
                      <a:pt x="72" y="760"/>
                      <a:pt x="60" y="915"/>
                    </a:cubicBezTo>
                    <a:cubicBezTo>
                      <a:pt x="36" y="1177"/>
                      <a:pt x="1" y="1475"/>
                      <a:pt x="132" y="1713"/>
                    </a:cubicBezTo>
                    <a:cubicBezTo>
                      <a:pt x="179" y="1808"/>
                      <a:pt x="275" y="1891"/>
                      <a:pt x="358" y="1951"/>
                    </a:cubicBezTo>
                    <a:cubicBezTo>
                      <a:pt x="477" y="2010"/>
                      <a:pt x="596" y="2010"/>
                      <a:pt x="715" y="2010"/>
                    </a:cubicBezTo>
                    <a:lnTo>
                      <a:pt x="822" y="2010"/>
                    </a:lnTo>
                    <a:cubicBezTo>
                      <a:pt x="870" y="2010"/>
                      <a:pt x="894" y="2010"/>
                      <a:pt x="906" y="2070"/>
                    </a:cubicBezTo>
                    <a:cubicBezTo>
                      <a:pt x="929" y="2118"/>
                      <a:pt x="882" y="2213"/>
                      <a:pt x="870" y="2249"/>
                    </a:cubicBezTo>
                    <a:cubicBezTo>
                      <a:pt x="810" y="2368"/>
                      <a:pt x="727" y="2475"/>
                      <a:pt x="632" y="2546"/>
                    </a:cubicBezTo>
                    <a:cubicBezTo>
                      <a:pt x="588" y="2579"/>
                      <a:pt x="605" y="2643"/>
                      <a:pt x="645" y="2643"/>
                    </a:cubicBezTo>
                    <a:cubicBezTo>
                      <a:pt x="649" y="2643"/>
                      <a:pt x="652" y="2642"/>
                      <a:pt x="656" y="2641"/>
                    </a:cubicBezTo>
                    <a:cubicBezTo>
                      <a:pt x="882" y="2546"/>
                      <a:pt x="1025" y="2344"/>
                      <a:pt x="1072" y="2106"/>
                    </a:cubicBezTo>
                    <a:cubicBezTo>
                      <a:pt x="1108" y="1725"/>
                      <a:pt x="656" y="1879"/>
                      <a:pt x="465" y="1796"/>
                    </a:cubicBezTo>
                    <a:cubicBezTo>
                      <a:pt x="191" y="1665"/>
                      <a:pt x="227" y="1284"/>
                      <a:pt x="239" y="1034"/>
                    </a:cubicBezTo>
                    <a:lnTo>
                      <a:pt x="287" y="546"/>
                    </a:lnTo>
                    <a:cubicBezTo>
                      <a:pt x="298" y="451"/>
                      <a:pt x="298" y="379"/>
                      <a:pt x="310" y="284"/>
                    </a:cubicBezTo>
                    <a:cubicBezTo>
                      <a:pt x="310" y="213"/>
                      <a:pt x="346" y="141"/>
                      <a:pt x="334" y="58"/>
                    </a:cubicBezTo>
                    <a:cubicBezTo>
                      <a:pt x="321" y="18"/>
                      <a:pt x="293" y="1"/>
                      <a:pt x="267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5894;p62">
              <a:extLst>
                <a:ext uri="{FF2B5EF4-FFF2-40B4-BE49-F238E27FC236}">
                  <a16:creationId xmlns:a16="http://schemas.microsoft.com/office/drawing/2014/main" id="{856B885E-F2A7-6912-4364-76EA5307C046}"/>
                </a:ext>
              </a:extLst>
            </p:cNvPr>
            <p:cNvGrpSpPr/>
            <p:nvPr/>
          </p:nvGrpSpPr>
          <p:grpSpPr>
            <a:xfrm>
              <a:off x="4768912" y="2372395"/>
              <a:ext cx="1167538" cy="2283918"/>
              <a:chOff x="5871060" y="1827829"/>
              <a:chExt cx="1104004" cy="2295170"/>
            </a:xfrm>
          </p:grpSpPr>
          <p:sp>
            <p:nvSpPr>
              <p:cNvPr id="71" name="Google Shape;5895;p62">
                <a:extLst>
                  <a:ext uri="{FF2B5EF4-FFF2-40B4-BE49-F238E27FC236}">
                    <a16:creationId xmlns:a16="http://schemas.microsoft.com/office/drawing/2014/main" id="{8FBA940C-4D35-F18A-7B6A-C93E28AC9371}"/>
                  </a:ext>
                </a:extLst>
              </p:cNvPr>
              <p:cNvSpPr/>
              <p:nvPr/>
            </p:nvSpPr>
            <p:spPr>
              <a:xfrm>
                <a:off x="5913895" y="1891762"/>
                <a:ext cx="1061169" cy="980871"/>
              </a:xfrm>
              <a:custGeom>
                <a:avLst/>
                <a:gdLst/>
                <a:ahLst/>
                <a:cxnLst/>
                <a:rect l="l" t="t" r="r" b="b"/>
                <a:pathLst>
                  <a:path w="21528" h="19899" extrusionOk="0">
                    <a:moveTo>
                      <a:pt x="11569" y="0"/>
                    </a:moveTo>
                    <a:cubicBezTo>
                      <a:pt x="10530" y="0"/>
                      <a:pt x="9475" y="230"/>
                      <a:pt x="8525" y="556"/>
                    </a:cubicBezTo>
                    <a:cubicBezTo>
                      <a:pt x="7049" y="1080"/>
                      <a:pt x="5668" y="2044"/>
                      <a:pt x="4834" y="3402"/>
                    </a:cubicBezTo>
                    <a:cubicBezTo>
                      <a:pt x="3608" y="5378"/>
                      <a:pt x="3477" y="7914"/>
                      <a:pt x="3942" y="10105"/>
                    </a:cubicBezTo>
                    <a:cubicBezTo>
                      <a:pt x="4037" y="10593"/>
                      <a:pt x="4180" y="11081"/>
                      <a:pt x="4251" y="11593"/>
                    </a:cubicBezTo>
                    <a:cubicBezTo>
                      <a:pt x="4382" y="12522"/>
                      <a:pt x="4192" y="13867"/>
                      <a:pt x="3060" y="14213"/>
                    </a:cubicBezTo>
                    <a:cubicBezTo>
                      <a:pt x="2887" y="14264"/>
                      <a:pt x="2708" y="14278"/>
                      <a:pt x="2527" y="14278"/>
                    </a:cubicBezTo>
                    <a:cubicBezTo>
                      <a:pt x="2279" y="14278"/>
                      <a:pt x="2028" y="14250"/>
                      <a:pt x="1786" y="14250"/>
                    </a:cubicBezTo>
                    <a:cubicBezTo>
                      <a:pt x="1504" y="14250"/>
                      <a:pt x="1233" y="14288"/>
                      <a:pt x="989" y="14451"/>
                    </a:cubicBezTo>
                    <a:cubicBezTo>
                      <a:pt x="786" y="14582"/>
                      <a:pt x="632" y="14784"/>
                      <a:pt x="524" y="14998"/>
                    </a:cubicBezTo>
                    <a:cubicBezTo>
                      <a:pt x="1" y="16141"/>
                      <a:pt x="679" y="17499"/>
                      <a:pt x="1751" y="17915"/>
                    </a:cubicBezTo>
                    <a:cubicBezTo>
                      <a:pt x="2060" y="18036"/>
                      <a:pt x="2389" y="18090"/>
                      <a:pt x="2724" y="18090"/>
                    </a:cubicBezTo>
                    <a:cubicBezTo>
                      <a:pt x="3550" y="18090"/>
                      <a:pt x="4414" y="17757"/>
                      <a:pt x="5108" y="17249"/>
                    </a:cubicBezTo>
                    <a:lnTo>
                      <a:pt x="5108" y="17249"/>
                    </a:lnTo>
                    <a:cubicBezTo>
                      <a:pt x="5037" y="18344"/>
                      <a:pt x="5954" y="19320"/>
                      <a:pt x="7013" y="19439"/>
                    </a:cubicBezTo>
                    <a:cubicBezTo>
                      <a:pt x="7105" y="19450"/>
                      <a:pt x="7197" y="19455"/>
                      <a:pt x="7289" y="19455"/>
                    </a:cubicBezTo>
                    <a:cubicBezTo>
                      <a:pt x="8271" y="19455"/>
                      <a:pt x="9252" y="18888"/>
                      <a:pt x="9895" y="18082"/>
                    </a:cubicBezTo>
                    <a:cubicBezTo>
                      <a:pt x="9918" y="18035"/>
                      <a:pt x="9954" y="17987"/>
                      <a:pt x="10014" y="17975"/>
                    </a:cubicBezTo>
                    <a:cubicBezTo>
                      <a:pt x="10031" y="17966"/>
                      <a:pt x="10049" y="17962"/>
                      <a:pt x="10066" y="17962"/>
                    </a:cubicBezTo>
                    <a:cubicBezTo>
                      <a:pt x="10143" y="17962"/>
                      <a:pt x="10215" y="18038"/>
                      <a:pt x="10264" y="18106"/>
                    </a:cubicBezTo>
                    <a:cubicBezTo>
                      <a:pt x="10859" y="18820"/>
                      <a:pt x="11597" y="19416"/>
                      <a:pt x="12478" y="19713"/>
                    </a:cubicBezTo>
                    <a:cubicBezTo>
                      <a:pt x="12838" y="19835"/>
                      <a:pt x="13219" y="19899"/>
                      <a:pt x="13601" y="19899"/>
                    </a:cubicBezTo>
                    <a:cubicBezTo>
                      <a:pt x="14156" y="19899"/>
                      <a:pt x="14711" y="19764"/>
                      <a:pt x="15205" y="19475"/>
                    </a:cubicBezTo>
                    <a:cubicBezTo>
                      <a:pt x="16026" y="18987"/>
                      <a:pt x="16622" y="18035"/>
                      <a:pt x="16562" y="17082"/>
                    </a:cubicBezTo>
                    <a:lnTo>
                      <a:pt x="16562" y="17082"/>
                    </a:lnTo>
                    <a:cubicBezTo>
                      <a:pt x="17217" y="17368"/>
                      <a:pt x="17872" y="17642"/>
                      <a:pt x="18586" y="17737"/>
                    </a:cubicBezTo>
                    <a:cubicBezTo>
                      <a:pt x="18713" y="17752"/>
                      <a:pt x="18842" y="17760"/>
                      <a:pt x="18972" y="17760"/>
                    </a:cubicBezTo>
                    <a:cubicBezTo>
                      <a:pt x="19554" y="17760"/>
                      <a:pt x="20155" y="17600"/>
                      <a:pt x="20622" y="17201"/>
                    </a:cubicBezTo>
                    <a:cubicBezTo>
                      <a:pt x="21277" y="16630"/>
                      <a:pt x="21527" y="15606"/>
                      <a:pt x="21182" y="14820"/>
                    </a:cubicBezTo>
                    <a:cubicBezTo>
                      <a:pt x="20894" y="14117"/>
                      <a:pt x="20160" y="13719"/>
                      <a:pt x="19412" y="13719"/>
                    </a:cubicBezTo>
                    <a:cubicBezTo>
                      <a:pt x="19323" y="13719"/>
                      <a:pt x="19234" y="13725"/>
                      <a:pt x="19146" y="13736"/>
                    </a:cubicBezTo>
                    <a:cubicBezTo>
                      <a:pt x="19052" y="13748"/>
                      <a:pt x="18958" y="13754"/>
                      <a:pt x="18865" y="13754"/>
                    </a:cubicBezTo>
                    <a:cubicBezTo>
                      <a:pt x="17531" y="13754"/>
                      <a:pt x="16355" y="12541"/>
                      <a:pt x="17134" y="9569"/>
                    </a:cubicBezTo>
                    <a:cubicBezTo>
                      <a:pt x="17646" y="7617"/>
                      <a:pt x="17396" y="5283"/>
                      <a:pt x="16622" y="3414"/>
                    </a:cubicBezTo>
                    <a:cubicBezTo>
                      <a:pt x="16526" y="3211"/>
                      <a:pt x="16443" y="3021"/>
                      <a:pt x="16336" y="2818"/>
                    </a:cubicBezTo>
                    <a:cubicBezTo>
                      <a:pt x="15669" y="1604"/>
                      <a:pt x="14633" y="663"/>
                      <a:pt x="13300" y="247"/>
                    </a:cubicBezTo>
                    <a:cubicBezTo>
                      <a:pt x="12743" y="74"/>
                      <a:pt x="12159" y="0"/>
                      <a:pt x="11569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5896;p62">
                <a:extLst>
                  <a:ext uri="{FF2B5EF4-FFF2-40B4-BE49-F238E27FC236}">
                    <a16:creationId xmlns:a16="http://schemas.microsoft.com/office/drawing/2014/main" id="{AA27B9D7-CADC-B71C-1B37-0EFCA9DD70A7}"/>
                  </a:ext>
                </a:extLst>
              </p:cNvPr>
              <p:cNvSpPr/>
              <p:nvPr/>
            </p:nvSpPr>
            <p:spPr>
              <a:xfrm>
                <a:off x="5994883" y="1892748"/>
                <a:ext cx="957852" cy="980576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19893" extrusionOk="0">
                    <a:moveTo>
                      <a:pt x="9868" y="1"/>
                    </a:moveTo>
                    <a:cubicBezTo>
                      <a:pt x="8835" y="1"/>
                      <a:pt x="7791" y="228"/>
                      <a:pt x="6847" y="560"/>
                    </a:cubicBezTo>
                    <a:cubicBezTo>
                      <a:pt x="5430" y="1060"/>
                      <a:pt x="4108" y="1977"/>
                      <a:pt x="3263" y="3251"/>
                    </a:cubicBezTo>
                    <a:cubicBezTo>
                      <a:pt x="3037" y="4132"/>
                      <a:pt x="3037" y="5049"/>
                      <a:pt x="3120" y="5965"/>
                    </a:cubicBezTo>
                    <a:cubicBezTo>
                      <a:pt x="3227" y="6954"/>
                      <a:pt x="3453" y="7930"/>
                      <a:pt x="3644" y="8906"/>
                    </a:cubicBezTo>
                    <a:cubicBezTo>
                      <a:pt x="3834" y="9906"/>
                      <a:pt x="3989" y="10918"/>
                      <a:pt x="3989" y="11942"/>
                    </a:cubicBezTo>
                    <a:cubicBezTo>
                      <a:pt x="3989" y="12883"/>
                      <a:pt x="3834" y="13788"/>
                      <a:pt x="3465" y="14657"/>
                    </a:cubicBezTo>
                    <a:cubicBezTo>
                      <a:pt x="3120" y="15455"/>
                      <a:pt x="2608" y="16169"/>
                      <a:pt x="1953" y="16741"/>
                    </a:cubicBezTo>
                    <a:cubicBezTo>
                      <a:pt x="1429" y="17193"/>
                      <a:pt x="798" y="17574"/>
                      <a:pt x="143" y="17812"/>
                    </a:cubicBezTo>
                    <a:cubicBezTo>
                      <a:pt x="108" y="17824"/>
                      <a:pt x="60" y="17836"/>
                      <a:pt x="1" y="17872"/>
                    </a:cubicBezTo>
                    <a:lnTo>
                      <a:pt x="84" y="17907"/>
                    </a:lnTo>
                    <a:cubicBezTo>
                      <a:pt x="400" y="18028"/>
                      <a:pt x="732" y="18082"/>
                      <a:pt x="1068" y="18082"/>
                    </a:cubicBezTo>
                    <a:cubicBezTo>
                      <a:pt x="1896" y="18082"/>
                      <a:pt x="2750" y="17749"/>
                      <a:pt x="3453" y="17241"/>
                    </a:cubicBezTo>
                    <a:lnTo>
                      <a:pt x="3453" y="17241"/>
                    </a:lnTo>
                    <a:cubicBezTo>
                      <a:pt x="3358" y="18348"/>
                      <a:pt x="4287" y="19312"/>
                      <a:pt x="5358" y="19431"/>
                    </a:cubicBezTo>
                    <a:cubicBezTo>
                      <a:pt x="5449" y="19442"/>
                      <a:pt x="5540" y="19447"/>
                      <a:pt x="5631" y="19447"/>
                    </a:cubicBezTo>
                    <a:cubicBezTo>
                      <a:pt x="6606" y="19447"/>
                      <a:pt x="7596" y="18880"/>
                      <a:pt x="8228" y="18074"/>
                    </a:cubicBezTo>
                    <a:cubicBezTo>
                      <a:pt x="8275" y="18026"/>
                      <a:pt x="8299" y="17991"/>
                      <a:pt x="8347" y="17967"/>
                    </a:cubicBezTo>
                    <a:cubicBezTo>
                      <a:pt x="8358" y="17964"/>
                      <a:pt x="8369" y="17963"/>
                      <a:pt x="8381" y="17963"/>
                    </a:cubicBezTo>
                    <a:cubicBezTo>
                      <a:pt x="8464" y="17963"/>
                      <a:pt x="8544" y="18036"/>
                      <a:pt x="8597" y="18110"/>
                    </a:cubicBezTo>
                    <a:cubicBezTo>
                      <a:pt x="9192" y="18824"/>
                      <a:pt x="9942" y="19419"/>
                      <a:pt x="10823" y="19717"/>
                    </a:cubicBezTo>
                    <a:cubicBezTo>
                      <a:pt x="11187" y="19830"/>
                      <a:pt x="11572" y="19892"/>
                      <a:pt x="11959" y="19892"/>
                    </a:cubicBezTo>
                    <a:cubicBezTo>
                      <a:pt x="12509" y="19892"/>
                      <a:pt x="13060" y="19766"/>
                      <a:pt x="13550" y="19479"/>
                    </a:cubicBezTo>
                    <a:cubicBezTo>
                      <a:pt x="14360" y="18979"/>
                      <a:pt x="14955" y="18026"/>
                      <a:pt x="14895" y="17074"/>
                    </a:cubicBezTo>
                    <a:lnTo>
                      <a:pt x="14895" y="17074"/>
                    </a:lnTo>
                    <a:cubicBezTo>
                      <a:pt x="15550" y="17360"/>
                      <a:pt x="16229" y="17645"/>
                      <a:pt x="16919" y="17729"/>
                    </a:cubicBezTo>
                    <a:cubicBezTo>
                      <a:pt x="17046" y="17744"/>
                      <a:pt x="17174" y="17751"/>
                      <a:pt x="17302" y="17751"/>
                    </a:cubicBezTo>
                    <a:cubicBezTo>
                      <a:pt x="17900" y="17751"/>
                      <a:pt x="18505" y="17585"/>
                      <a:pt x="18955" y="17193"/>
                    </a:cubicBezTo>
                    <a:cubicBezTo>
                      <a:pt x="19158" y="17014"/>
                      <a:pt x="19313" y="16812"/>
                      <a:pt x="19432" y="16574"/>
                    </a:cubicBezTo>
                    <a:lnTo>
                      <a:pt x="19432" y="16574"/>
                    </a:lnTo>
                    <a:cubicBezTo>
                      <a:pt x="19182" y="16693"/>
                      <a:pt x="18932" y="16764"/>
                      <a:pt x="18658" y="16812"/>
                    </a:cubicBezTo>
                    <a:cubicBezTo>
                      <a:pt x="18439" y="16845"/>
                      <a:pt x="18216" y="16860"/>
                      <a:pt x="17992" y="16860"/>
                    </a:cubicBezTo>
                    <a:cubicBezTo>
                      <a:pt x="17728" y="16860"/>
                      <a:pt x="17463" y="16839"/>
                      <a:pt x="17205" y="16800"/>
                    </a:cubicBezTo>
                    <a:cubicBezTo>
                      <a:pt x="16693" y="16717"/>
                      <a:pt x="16253" y="16526"/>
                      <a:pt x="15824" y="16264"/>
                    </a:cubicBezTo>
                    <a:cubicBezTo>
                      <a:pt x="15181" y="15859"/>
                      <a:pt x="14610" y="15348"/>
                      <a:pt x="14121" y="14788"/>
                    </a:cubicBezTo>
                    <a:cubicBezTo>
                      <a:pt x="13657" y="14252"/>
                      <a:pt x="13264" y="13621"/>
                      <a:pt x="13062" y="12931"/>
                    </a:cubicBezTo>
                    <a:cubicBezTo>
                      <a:pt x="12943" y="12514"/>
                      <a:pt x="12931" y="12073"/>
                      <a:pt x="12978" y="11645"/>
                    </a:cubicBezTo>
                    <a:cubicBezTo>
                      <a:pt x="13026" y="11216"/>
                      <a:pt x="13145" y="10811"/>
                      <a:pt x="13276" y="10406"/>
                    </a:cubicBezTo>
                    <a:cubicBezTo>
                      <a:pt x="13562" y="9549"/>
                      <a:pt x="13836" y="8680"/>
                      <a:pt x="14038" y="7811"/>
                    </a:cubicBezTo>
                    <a:cubicBezTo>
                      <a:pt x="14217" y="6989"/>
                      <a:pt x="14312" y="6144"/>
                      <a:pt x="14252" y="5311"/>
                    </a:cubicBezTo>
                    <a:cubicBezTo>
                      <a:pt x="14193" y="4596"/>
                      <a:pt x="14038" y="3882"/>
                      <a:pt x="13764" y="3203"/>
                    </a:cubicBezTo>
                    <a:cubicBezTo>
                      <a:pt x="13348" y="2155"/>
                      <a:pt x="12705" y="1203"/>
                      <a:pt x="11931" y="369"/>
                    </a:cubicBezTo>
                    <a:cubicBezTo>
                      <a:pt x="11835" y="322"/>
                      <a:pt x="11728" y="274"/>
                      <a:pt x="11621" y="250"/>
                    </a:cubicBezTo>
                    <a:cubicBezTo>
                      <a:pt x="11055" y="76"/>
                      <a:pt x="10463" y="1"/>
                      <a:pt x="9868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5897;p62">
                <a:extLst>
                  <a:ext uri="{FF2B5EF4-FFF2-40B4-BE49-F238E27FC236}">
                    <a16:creationId xmlns:a16="http://schemas.microsoft.com/office/drawing/2014/main" id="{5B54A145-DADC-69B7-296D-6C0ACE757DDB}"/>
                  </a:ext>
                </a:extLst>
              </p:cNvPr>
              <p:cNvSpPr/>
              <p:nvPr/>
            </p:nvSpPr>
            <p:spPr>
              <a:xfrm>
                <a:off x="5893932" y="3250813"/>
                <a:ext cx="194311" cy="26943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5466" extrusionOk="0">
                    <a:moveTo>
                      <a:pt x="2001" y="0"/>
                    </a:moveTo>
                    <a:cubicBezTo>
                      <a:pt x="1846" y="322"/>
                      <a:pt x="1632" y="739"/>
                      <a:pt x="1513" y="977"/>
                    </a:cubicBezTo>
                    <a:cubicBezTo>
                      <a:pt x="1215" y="1298"/>
                      <a:pt x="1" y="3358"/>
                      <a:pt x="298" y="3572"/>
                    </a:cubicBezTo>
                    <a:cubicBezTo>
                      <a:pt x="315" y="3585"/>
                      <a:pt x="333" y="3590"/>
                      <a:pt x="353" y="3590"/>
                    </a:cubicBezTo>
                    <a:cubicBezTo>
                      <a:pt x="582" y="3590"/>
                      <a:pt x="1030" y="2839"/>
                      <a:pt x="1096" y="2763"/>
                    </a:cubicBezTo>
                    <a:lnTo>
                      <a:pt x="1096" y="2763"/>
                    </a:lnTo>
                    <a:cubicBezTo>
                      <a:pt x="1025" y="2894"/>
                      <a:pt x="1025" y="4965"/>
                      <a:pt x="1382" y="5025"/>
                    </a:cubicBezTo>
                    <a:cubicBezTo>
                      <a:pt x="1385" y="5025"/>
                      <a:pt x="1388" y="5026"/>
                      <a:pt x="1391" y="5026"/>
                    </a:cubicBezTo>
                    <a:cubicBezTo>
                      <a:pt x="1622" y="5026"/>
                      <a:pt x="1704" y="3713"/>
                      <a:pt x="1751" y="3560"/>
                    </a:cubicBezTo>
                    <a:lnTo>
                      <a:pt x="1751" y="3560"/>
                    </a:lnTo>
                    <a:cubicBezTo>
                      <a:pt x="1704" y="3725"/>
                      <a:pt x="1902" y="5466"/>
                      <a:pt x="2275" y="5466"/>
                    </a:cubicBezTo>
                    <a:cubicBezTo>
                      <a:pt x="2279" y="5466"/>
                      <a:pt x="2283" y="5466"/>
                      <a:pt x="2287" y="5465"/>
                    </a:cubicBezTo>
                    <a:cubicBezTo>
                      <a:pt x="2561" y="5442"/>
                      <a:pt x="2358" y="3572"/>
                      <a:pt x="2418" y="3572"/>
                    </a:cubicBezTo>
                    <a:lnTo>
                      <a:pt x="2418" y="3572"/>
                    </a:lnTo>
                    <a:cubicBezTo>
                      <a:pt x="2383" y="3595"/>
                      <a:pt x="2867" y="5040"/>
                      <a:pt x="3145" y="5040"/>
                    </a:cubicBezTo>
                    <a:cubicBezTo>
                      <a:pt x="3153" y="5040"/>
                      <a:pt x="3161" y="5039"/>
                      <a:pt x="3168" y="5037"/>
                    </a:cubicBezTo>
                    <a:cubicBezTo>
                      <a:pt x="3358" y="4977"/>
                      <a:pt x="3061" y="3382"/>
                      <a:pt x="3108" y="3382"/>
                    </a:cubicBezTo>
                    <a:lnTo>
                      <a:pt x="3108" y="3382"/>
                    </a:lnTo>
                    <a:cubicBezTo>
                      <a:pt x="3097" y="3393"/>
                      <a:pt x="3432" y="4266"/>
                      <a:pt x="3626" y="4266"/>
                    </a:cubicBezTo>
                    <a:cubicBezTo>
                      <a:pt x="3632" y="4266"/>
                      <a:pt x="3638" y="4265"/>
                      <a:pt x="3644" y="4263"/>
                    </a:cubicBezTo>
                    <a:cubicBezTo>
                      <a:pt x="3787" y="4215"/>
                      <a:pt x="3430" y="2846"/>
                      <a:pt x="3501" y="2298"/>
                    </a:cubicBezTo>
                    <a:cubicBezTo>
                      <a:pt x="3501" y="1834"/>
                      <a:pt x="3823" y="929"/>
                      <a:pt x="3942" y="643"/>
                    </a:cubicBezTo>
                    <a:cubicBezTo>
                      <a:pt x="3299" y="465"/>
                      <a:pt x="2644" y="239"/>
                      <a:pt x="2001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5898;p62">
                <a:extLst>
                  <a:ext uri="{FF2B5EF4-FFF2-40B4-BE49-F238E27FC236}">
                    <a16:creationId xmlns:a16="http://schemas.microsoft.com/office/drawing/2014/main" id="{50229C76-7723-10D9-1896-BAFF8438F9D0}"/>
                  </a:ext>
                </a:extLst>
              </p:cNvPr>
              <p:cNvSpPr/>
              <p:nvPr/>
            </p:nvSpPr>
            <p:spPr>
              <a:xfrm>
                <a:off x="5919761" y="2662504"/>
                <a:ext cx="321781" cy="729184"/>
              </a:xfrm>
              <a:custGeom>
                <a:avLst/>
                <a:gdLst/>
                <a:ahLst/>
                <a:cxnLst/>
                <a:rect l="l" t="t" r="r" b="b"/>
                <a:pathLst>
                  <a:path w="6528" h="14793" extrusionOk="0">
                    <a:moveTo>
                      <a:pt x="5166" y="1"/>
                    </a:moveTo>
                    <a:cubicBezTo>
                      <a:pt x="4981" y="1"/>
                      <a:pt x="4785" y="96"/>
                      <a:pt x="4585" y="315"/>
                    </a:cubicBezTo>
                    <a:cubicBezTo>
                      <a:pt x="3727" y="1267"/>
                      <a:pt x="1251" y="6816"/>
                      <a:pt x="179" y="13067"/>
                    </a:cubicBezTo>
                    <a:cubicBezTo>
                      <a:pt x="179" y="13102"/>
                      <a:pt x="167" y="13126"/>
                      <a:pt x="167" y="13162"/>
                    </a:cubicBezTo>
                    <a:lnTo>
                      <a:pt x="84" y="13733"/>
                    </a:lnTo>
                    <a:cubicBezTo>
                      <a:pt x="1" y="14245"/>
                      <a:pt x="2346" y="14733"/>
                      <a:pt x="3299" y="14793"/>
                    </a:cubicBezTo>
                    <a:cubicBezTo>
                      <a:pt x="3299" y="14793"/>
                      <a:pt x="3346" y="14567"/>
                      <a:pt x="3430" y="14174"/>
                    </a:cubicBezTo>
                    <a:cubicBezTo>
                      <a:pt x="3430" y="14138"/>
                      <a:pt x="3430" y="14102"/>
                      <a:pt x="3442" y="14067"/>
                    </a:cubicBezTo>
                    <a:cubicBezTo>
                      <a:pt x="3668" y="13031"/>
                      <a:pt x="4132" y="10983"/>
                      <a:pt x="4680" y="8685"/>
                    </a:cubicBezTo>
                    <a:cubicBezTo>
                      <a:pt x="5466" y="5363"/>
                      <a:pt x="6454" y="4518"/>
                      <a:pt x="6490" y="2946"/>
                    </a:cubicBezTo>
                    <a:cubicBezTo>
                      <a:pt x="6528" y="1695"/>
                      <a:pt x="5944" y="1"/>
                      <a:pt x="5166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5899;p62">
                <a:extLst>
                  <a:ext uri="{FF2B5EF4-FFF2-40B4-BE49-F238E27FC236}">
                    <a16:creationId xmlns:a16="http://schemas.microsoft.com/office/drawing/2014/main" id="{41EF4B86-2DF2-2420-EE7D-6E90D5BEFBA7}"/>
                  </a:ext>
                </a:extLst>
              </p:cNvPr>
              <p:cNvSpPr/>
              <p:nvPr/>
            </p:nvSpPr>
            <p:spPr>
              <a:xfrm>
                <a:off x="6004298" y="2671525"/>
                <a:ext cx="237146" cy="721346"/>
              </a:xfrm>
              <a:custGeom>
                <a:avLst/>
                <a:gdLst/>
                <a:ahLst/>
                <a:cxnLst/>
                <a:rect l="l" t="t" r="r" b="b"/>
                <a:pathLst>
                  <a:path w="4811" h="14634" extrusionOk="0">
                    <a:moveTo>
                      <a:pt x="3882" y="1"/>
                    </a:moveTo>
                    <a:cubicBezTo>
                      <a:pt x="3822" y="84"/>
                      <a:pt x="3751" y="180"/>
                      <a:pt x="3691" y="263"/>
                    </a:cubicBezTo>
                    <a:cubicBezTo>
                      <a:pt x="3024" y="1251"/>
                      <a:pt x="2477" y="2311"/>
                      <a:pt x="2036" y="3406"/>
                    </a:cubicBezTo>
                    <a:cubicBezTo>
                      <a:pt x="1596" y="4513"/>
                      <a:pt x="1262" y="5656"/>
                      <a:pt x="1024" y="6835"/>
                    </a:cubicBezTo>
                    <a:cubicBezTo>
                      <a:pt x="905" y="7430"/>
                      <a:pt x="810" y="8026"/>
                      <a:pt x="714" y="8621"/>
                    </a:cubicBezTo>
                    <a:cubicBezTo>
                      <a:pt x="631" y="9300"/>
                      <a:pt x="572" y="10002"/>
                      <a:pt x="524" y="10681"/>
                    </a:cubicBezTo>
                    <a:cubicBezTo>
                      <a:pt x="429" y="11919"/>
                      <a:pt x="345" y="13181"/>
                      <a:pt x="0" y="14372"/>
                    </a:cubicBezTo>
                    <a:cubicBezTo>
                      <a:pt x="584" y="14515"/>
                      <a:pt x="1179" y="14598"/>
                      <a:pt x="1560" y="14634"/>
                    </a:cubicBezTo>
                    <a:cubicBezTo>
                      <a:pt x="1560" y="14634"/>
                      <a:pt x="1607" y="14407"/>
                      <a:pt x="1703" y="14003"/>
                    </a:cubicBezTo>
                    <a:cubicBezTo>
                      <a:pt x="1715" y="13979"/>
                      <a:pt x="1715" y="13943"/>
                      <a:pt x="1715" y="13896"/>
                    </a:cubicBezTo>
                    <a:cubicBezTo>
                      <a:pt x="1941" y="12860"/>
                      <a:pt x="2393" y="10824"/>
                      <a:pt x="2953" y="8514"/>
                    </a:cubicBezTo>
                    <a:cubicBezTo>
                      <a:pt x="3751" y="5180"/>
                      <a:pt x="4715" y="4335"/>
                      <a:pt x="4763" y="2787"/>
                    </a:cubicBezTo>
                    <a:cubicBezTo>
                      <a:pt x="4810" y="1775"/>
                      <a:pt x="4441" y="477"/>
                      <a:pt x="3882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5900;p62">
                <a:extLst>
                  <a:ext uri="{FF2B5EF4-FFF2-40B4-BE49-F238E27FC236}">
                    <a16:creationId xmlns:a16="http://schemas.microsoft.com/office/drawing/2014/main" id="{D9E24BF4-99E8-BEF2-4DFC-EB349B226129}"/>
                  </a:ext>
                </a:extLst>
              </p:cNvPr>
              <p:cNvSpPr/>
              <p:nvPr/>
            </p:nvSpPr>
            <p:spPr>
              <a:xfrm>
                <a:off x="5927993" y="3306563"/>
                <a:ext cx="161433" cy="55208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1120" extrusionOk="0">
                    <a:moveTo>
                      <a:pt x="24" y="1"/>
                    </a:moveTo>
                    <a:cubicBezTo>
                      <a:pt x="24" y="36"/>
                      <a:pt x="0" y="60"/>
                      <a:pt x="0" y="96"/>
                    </a:cubicBezTo>
                    <a:cubicBezTo>
                      <a:pt x="584" y="274"/>
                      <a:pt x="1167" y="465"/>
                      <a:pt x="1751" y="643"/>
                    </a:cubicBezTo>
                    <a:cubicBezTo>
                      <a:pt x="2251" y="810"/>
                      <a:pt x="2751" y="989"/>
                      <a:pt x="3263" y="1120"/>
                    </a:cubicBezTo>
                    <a:cubicBezTo>
                      <a:pt x="3263" y="1096"/>
                      <a:pt x="3263" y="1048"/>
                      <a:pt x="3275" y="1013"/>
                    </a:cubicBezTo>
                    <a:cubicBezTo>
                      <a:pt x="2774" y="834"/>
                      <a:pt x="2262" y="703"/>
                      <a:pt x="1774" y="536"/>
                    </a:cubicBezTo>
                    <a:cubicBezTo>
                      <a:pt x="1191" y="358"/>
                      <a:pt x="596" y="179"/>
                      <a:pt x="24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5901;p62">
                <a:extLst>
                  <a:ext uri="{FF2B5EF4-FFF2-40B4-BE49-F238E27FC236}">
                    <a16:creationId xmlns:a16="http://schemas.microsoft.com/office/drawing/2014/main" id="{908CBE75-EF65-C4FD-7258-D0A325B43D17}"/>
                  </a:ext>
                </a:extLst>
              </p:cNvPr>
              <p:cNvSpPr/>
              <p:nvPr/>
            </p:nvSpPr>
            <p:spPr>
              <a:xfrm>
                <a:off x="6212609" y="2602810"/>
                <a:ext cx="576969" cy="719621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4599" extrusionOk="0">
                    <a:moveTo>
                      <a:pt x="5998" y="1"/>
                    </a:moveTo>
                    <a:cubicBezTo>
                      <a:pt x="3849" y="1"/>
                      <a:pt x="2018" y="371"/>
                      <a:pt x="1822" y="669"/>
                    </a:cubicBezTo>
                    <a:cubicBezTo>
                      <a:pt x="1" y="3431"/>
                      <a:pt x="215" y="12944"/>
                      <a:pt x="1168" y="13956"/>
                    </a:cubicBezTo>
                    <a:cubicBezTo>
                      <a:pt x="1597" y="14406"/>
                      <a:pt x="3407" y="14598"/>
                      <a:pt x="5351" y="14598"/>
                    </a:cubicBezTo>
                    <a:cubicBezTo>
                      <a:pt x="7723" y="14598"/>
                      <a:pt x="10296" y="14312"/>
                      <a:pt x="10800" y="13861"/>
                    </a:cubicBezTo>
                    <a:cubicBezTo>
                      <a:pt x="11705" y="13063"/>
                      <a:pt x="11264" y="7729"/>
                      <a:pt x="11264" y="5467"/>
                    </a:cubicBezTo>
                    <a:cubicBezTo>
                      <a:pt x="11264" y="3205"/>
                      <a:pt x="10693" y="407"/>
                      <a:pt x="7847" y="97"/>
                    </a:cubicBezTo>
                    <a:cubicBezTo>
                      <a:pt x="7225" y="30"/>
                      <a:pt x="6599" y="1"/>
                      <a:pt x="5998" y="1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5902;p62">
                <a:extLst>
                  <a:ext uri="{FF2B5EF4-FFF2-40B4-BE49-F238E27FC236}">
                    <a16:creationId xmlns:a16="http://schemas.microsoft.com/office/drawing/2014/main" id="{5075AF37-9062-3FD5-DA74-E7371F6E363B}"/>
                  </a:ext>
                </a:extLst>
              </p:cNvPr>
              <p:cNvSpPr/>
              <p:nvPr/>
            </p:nvSpPr>
            <p:spPr>
              <a:xfrm>
                <a:off x="6608773" y="2631647"/>
                <a:ext cx="180213" cy="67792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3753" extrusionOk="0">
                    <a:moveTo>
                      <a:pt x="1298" y="0"/>
                    </a:moveTo>
                    <a:cubicBezTo>
                      <a:pt x="1084" y="167"/>
                      <a:pt x="894" y="393"/>
                      <a:pt x="751" y="643"/>
                    </a:cubicBezTo>
                    <a:cubicBezTo>
                      <a:pt x="405" y="1250"/>
                      <a:pt x="286" y="2001"/>
                      <a:pt x="227" y="2715"/>
                    </a:cubicBezTo>
                    <a:cubicBezTo>
                      <a:pt x="96" y="4382"/>
                      <a:pt x="36" y="6061"/>
                      <a:pt x="12" y="7727"/>
                    </a:cubicBezTo>
                    <a:cubicBezTo>
                      <a:pt x="1" y="8597"/>
                      <a:pt x="12" y="9442"/>
                      <a:pt x="60" y="10299"/>
                    </a:cubicBezTo>
                    <a:cubicBezTo>
                      <a:pt x="96" y="10823"/>
                      <a:pt x="120" y="11323"/>
                      <a:pt x="203" y="11835"/>
                    </a:cubicBezTo>
                    <a:cubicBezTo>
                      <a:pt x="274" y="12323"/>
                      <a:pt x="393" y="12800"/>
                      <a:pt x="632" y="13216"/>
                    </a:cubicBezTo>
                    <a:cubicBezTo>
                      <a:pt x="763" y="13454"/>
                      <a:pt x="941" y="13633"/>
                      <a:pt x="1132" y="13752"/>
                    </a:cubicBezTo>
                    <a:cubicBezTo>
                      <a:pt x="1929" y="13633"/>
                      <a:pt x="2525" y="13478"/>
                      <a:pt x="2739" y="13276"/>
                    </a:cubicBezTo>
                    <a:cubicBezTo>
                      <a:pt x="3656" y="12466"/>
                      <a:pt x="3215" y="7144"/>
                      <a:pt x="3215" y="4882"/>
                    </a:cubicBezTo>
                    <a:cubicBezTo>
                      <a:pt x="3227" y="3084"/>
                      <a:pt x="2858" y="953"/>
                      <a:pt x="1298" y="0"/>
                    </a:cubicBezTo>
                    <a:close/>
                  </a:path>
                </a:pathLst>
              </a:custGeom>
              <a:solidFill>
                <a:srgbClr val="F2B6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5903;p62">
                <a:extLst>
                  <a:ext uri="{FF2B5EF4-FFF2-40B4-BE49-F238E27FC236}">
                    <a16:creationId xmlns:a16="http://schemas.microsoft.com/office/drawing/2014/main" id="{56EB1F3F-25BB-DC44-3C9C-CC80A11CC57C}"/>
                  </a:ext>
                </a:extLst>
              </p:cNvPr>
              <p:cNvSpPr/>
              <p:nvPr/>
            </p:nvSpPr>
            <p:spPr>
              <a:xfrm>
                <a:off x="6507280" y="2644216"/>
                <a:ext cx="301917" cy="383644"/>
              </a:xfrm>
              <a:custGeom>
                <a:avLst/>
                <a:gdLst/>
                <a:ahLst/>
                <a:cxnLst/>
                <a:rect l="l" t="t" r="r" b="b"/>
                <a:pathLst>
                  <a:path w="6125" h="7783" extrusionOk="0">
                    <a:moveTo>
                      <a:pt x="836" y="1"/>
                    </a:moveTo>
                    <a:cubicBezTo>
                      <a:pt x="1" y="1"/>
                      <a:pt x="108" y="1881"/>
                      <a:pt x="643" y="3162"/>
                    </a:cubicBezTo>
                    <a:cubicBezTo>
                      <a:pt x="940" y="3841"/>
                      <a:pt x="1417" y="4401"/>
                      <a:pt x="1893" y="4960"/>
                    </a:cubicBezTo>
                    <a:cubicBezTo>
                      <a:pt x="2310" y="5448"/>
                      <a:pt x="3798" y="7401"/>
                      <a:pt x="4965" y="7746"/>
                    </a:cubicBezTo>
                    <a:cubicBezTo>
                      <a:pt x="5047" y="7771"/>
                      <a:pt x="5123" y="7782"/>
                      <a:pt x="5195" y="7782"/>
                    </a:cubicBezTo>
                    <a:cubicBezTo>
                      <a:pt x="5924" y="7782"/>
                      <a:pt x="6124" y="6601"/>
                      <a:pt x="5929" y="6091"/>
                    </a:cubicBezTo>
                    <a:cubicBezTo>
                      <a:pt x="5334" y="4424"/>
                      <a:pt x="4048" y="2770"/>
                      <a:pt x="2691" y="1365"/>
                    </a:cubicBezTo>
                    <a:cubicBezTo>
                      <a:pt x="2286" y="948"/>
                      <a:pt x="1869" y="507"/>
                      <a:pt x="1381" y="198"/>
                    </a:cubicBezTo>
                    <a:cubicBezTo>
                      <a:pt x="1167" y="62"/>
                      <a:pt x="986" y="1"/>
                      <a:pt x="836" y="1"/>
                    </a:cubicBezTo>
                    <a:close/>
                  </a:path>
                </a:pathLst>
              </a:custGeom>
              <a:solidFill>
                <a:srgbClr val="E0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5904;p62">
                <a:extLst>
                  <a:ext uri="{FF2B5EF4-FFF2-40B4-BE49-F238E27FC236}">
                    <a16:creationId xmlns:a16="http://schemas.microsoft.com/office/drawing/2014/main" id="{36E170B6-4C1E-0997-0E9F-2347D9F9DC80}"/>
                  </a:ext>
                </a:extLst>
              </p:cNvPr>
              <p:cNvSpPr/>
              <p:nvPr/>
            </p:nvSpPr>
            <p:spPr>
              <a:xfrm>
                <a:off x="5871060" y="4004401"/>
                <a:ext cx="1028291" cy="118598"/>
              </a:xfrm>
              <a:custGeom>
                <a:avLst/>
                <a:gdLst/>
                <a:ahLst/>
                <a:cxnLst/>
                <a:rect l="l" t="t" r="r" b="b"/>
                <a:pathLst>
                  <a:path w="20861" h="2406" extrusionOk="0">
                    <a:moveTo>
                      <a:pt x="10430" y="0"/>
                    </a:moveTo>
                    <a:cubicBezTo>
                      <a:pt x="4668" y="0"/>
                      <a:pt x="0" y="536"/>
                      <a:pt x="0" y="1203"/>
                    </a:cubicBezTo>
                    <a:cubicBezTo>
                      <a:pt x="0" y="1869"/>
                      <a:pt x="4668" y="2405"/>
                      <a:pt x="10430" y="2405"/>
                    </a:cubicBezTo>
                    <a:cubicBezTo>
                      <a:pt x="16193" y="2405"/>
                      <a:pt x="20860" y="1869"/>
                      <a:pt x="20860" y="1203"/>
                    </a:cubicBezTo>
                    <a:cubicBezTo>
                      <a:pt x="20860" y="536"/>
                      <a:pt x="16193" y="0"/>
                      <a:pt x="10430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5905;p62">
                <a:extLst>
                  <a:ext uri="{FF2B5EF4-FFF2-40B4-BE49-F238E27FC236}">
                    <a16:creationId xmlns:a16="http://schemas.microsoft.com/office/drawing/2014/main" id="{4C53C5E8-281E-7154-953D-8B1E8A0E5902}"/>
                  </a:ext>
                </a:extLst>
              </p:cNvPr>
              <p:cNvSpPr/>
              <p:nvPr/>
            </p:nvSpPr>
            <p:spPr>
              <a:xfrm>
                <a:off x="6089377" y="3407515"/>
                <a:ext cx="182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" extrusionOk="0">
                    <a:moveTo>
                      <a:pt x="12" y="0"/>
                    </a:moveTo>
                    <a:cubicBezTo>
                      <a:pt x="1" y="0"/>
                      <a:pt x="1" y="12"/>
                      <a:pt x="12" y="12"/>
                    </a:cubicBezTo>
                    <a:cubicBezTo>
                      <a:pt x="36" y="12"/>
                      <a:pt x="36" y="0"/>
                      <a:pt x="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5906;p62">
                <a:extLst>
                  <a:ext uri="{FF2B5EF4-FFF2-40B4-BE49-F238E27FC236}">
                    <a16:creationId xmlns:a16="http://schemas.microsoft.com/office/drawing/2014/main" id="{A554BC20-B36D-D6ED-9733-ECD2ECCF103C}"/>
                  </a:ext>
                </a:extLst>
              </p:cNvPr>
              <p:cNvSpPr/>
              <p:nvPr/>
            </p:nvSpPr>
            <p:spPr>
              <a:xfrm>
                <a:off x="6057682" y="2620408"/>
                <a:ext cx="568737" cy="505938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264" extrusionOk="0">
                    <a:moveTo>
                      <a:pt x="7214" y="0"/>
                    </a:moveTo>
                    <a:cubicBezTo>
                      <a:pt x="6101" y="0"/>
                      <a:pt x="4756" y="217"/>
                      <a:pt x="3692" y="455"/>
                    </a:cubicBezTo>
                    <a:cubicBezTo>
                      <a:pt x="3668" y="466"/>
                      <a:pt x="3620" y="466"/>
                      <a:pt x="3596" y="478"/>
                    </a:cubicBezTo>
                    <a:cubicBezTo>
                      <a:pt x="2739" y="693"/>
                      <a:pt x="2084" y="919"/>
                      <a:pt x="1953" y="1074"/>
                    </a:cubicBezTo>
                    <a:cubicBezTo>
                      <a:pt x="1667" y="1395"/>
                      <a:pt x="1525" y="1824"/>
                      <a:pt x="1370" y="2205"/>
                    </a:cubicBezTo>
                    <a:cubicBezTo>
                      <a:pt x="1060" y="3038"/>
                      <a:pt x="858" y="3919"/>
                      <a:pt x="655" y="4800"/>
                    </a:cubicBezTo>
                    <a:cubicBezTo>
                      <a:pt x="524" y="5360"/>
                      <a:pt x="441" y="5931"/>
                      <a:pt x="334" y="6491"/>
                    </a:cubicBezTo>
                    <a:cubicBezTo>
                      <a:pt x="227" y="7051"/>
                      <a:pt x="1" y="7598"/>
                      <a:pt x="108" y="8146"/>
                    </a:cubicBezTo>
                    <a:cubicBezTo>
                      <a:pt x="167" y="8456"/>
                      <a:pt x="334" y="8741"/>
                      <a:pt x="536" y="8979"/>
                    </a:cubicBezTo>
                    <a:cubicBezTo>
                      <a:pt x="1072" y="9575"/>
                      <a:pt x="1846" y="9837"/>
                      <a:pt x="2596" y="10039"/>
                    </a:cubicBezTo>
                    <a:cubicBezTo>
                      <a:pt x="3208" y="10209"/>
                      <a:pt x="3839" y="10264"/>
                      <a:pt x="4470" y="10264"/>
                    </a:cubicBezTo>
                    <a:cubicBezTo>
                      <a:pt x="4723" y="10264"/>
                      <a:pt x="4976" y="10255"/>
                      <a:pt x="5227" y="10241"/>
                    </a:cubicBezTo>
                    <a:cubicBezTo>
                      <a:pt x="6061" y="10206"/>
                      <a:pt x="6894" y="10099"/>
                      <a:pt x="7728" y="10039"/>
                    </a:cubicBezTo>
                    <a:cubicBezTo>
                      <a:pt x="8502" y="9980"/>
                      <a:pt x="9287" y="9932"/>
                      <a:pt x="10002" y="9634"/>
                    </a:cubicBezTo>
                    <a:cubicBezTo>
                      <a:pt x="10097" y="9610"/>
                      <a:pt x="10169" y="9575"/>
                      <a:pt x="10240" y="9539"/>
                    </a:cubicBezTo>
                    <a:cubicBezTo>
                      <a:pt x="10502" y="9396"/>
                      <a:pt x="10740" y="9218"/>
                      <a:pt x="10942" y="9015"/>
                    </a:cubicBezTo>
                    <a:cubicBezTo>
                      <a:pt x="11073" y="8860"/>
                      <a:pt x="11181" y="8717"/>
                      <a:pt x="11300" y="8551"/>
                    </a:cubicBezTo>
                    <a:cubicBezTo>
                      <a:pt x="11395" y="8432"/>
                      <a:pt x="11538" y="8265"/>
                      <a:pt x="11538" y="8122"/>
                    </a:cubicBezTo>
                    <a:cubicBezTo>
                      <a:pt x="11395" y="4979"/>
                      <a:pt x="11347" y="1478"/>
                      <a:pt x="11157" y="1228"/>
                    </a:cubicBezTo>
                    <a:cubicBezTo>
                      <a:pt x="10633" y="562"/>
                      <a:pt x="10073" y="347"/>
                      <a:pt x="8680" y="121"/>
                    </a:cubicBezTo>
                    <a:cubicBezTo>
                      <a:pt x="8633" y="121"/>
                      <a:pt x="8597" y="109"/>
                      <a:pt x="8549" y="109"/>
                    </a:cubicBezTo>
                    <a:cubicBezTo>
                      <a:pt x="8192" y="50"/>
                      <a:pt x="7799" y="26"/>
                      <a:pt x="7382" y="2"/>
                    </a:cubicBezTo>
                    <a:cubicBezTo>
                      <a:pt x="7327" y="1"/>
                      <a:pt x="7270" y="0"/>
                      <a:pt x="7214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5907;p62">
                <a:extLst>
                  <a:ext uri="{FF2B5EF4-FFF2-40B4-BE49-F238E27FC236}">
                    <a16:creationId xmlns:a16="http://schemas.microsoft.com/office/drawing/2014/main" id="{F0D0782C-ADF9-7397-99B8-A4A3BBB5B2CF}"/>
                  </a:ext>
                </a:extLst>
              </p:cNvPr>
              <p:cNvSpPr/>
              <p:nvPr/>
            </p:nvSpPr>
            <p:spPr>
              <a:xfrm>
                <a:off x="6243712" y="2553567"/>
                <a:ext cx="209000" cy="134815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2735" extrusionOk="0">
                    <a:moveTo>
                      <a:pt x="3692" y="1"/>
                    </a:moveTo>
                    <a:lnTo>
                      <a:pt x="1" y="787"/>
                    </a:lnTo>
                    <a:lnTo>
                      <a:pt x="453" y="2442"/>
                    </a:lnTo>
                    <a:cubicBezTo>
                      <a:pt x="453" y="2442"/>
                      <a:pt x="637" y="2735"/>
                      <a:pt x="1389" y="2735"/>
                    </a:cubicBezTo>
                    <a:cubicBezTo>
                      <a:pt x="1686" y="2735"/>
                      <a:pt x="2073" y="2689"/>
                      <a:pt x="2573" y="2561"/>
                    </a:cubicBezTo>
                    <a:cubicBezTo>
                      <a:pt x="4239" y="2108"/>
                      <a:pt x="4073" y="1311"/>
                      <a:pt x="4073" y="1311"/>
                    </a:cubicBezTo>
                    <a:lnTo>
                      <a:pt x="3692" y="1"/>
                    </a:ln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5908;p62">
                <a:extLst>
                  <a:ext uri="{FF2B5EF4-FFF2-40B4-BE49-F238E27FC236}">
                    <a16:creationId xmlns:a16="http://schemas.microsoft.com/office/drawing/2014/main" id="{0547436A-F71D-4D09-E544-122828C4E945}"/>
                  </a:ext>
                </a:extLst>
              </p:cNvPr>
              <p:cNvSpPr/>
              <p:nvPr/>
            </p:nvSpPr>
            <p:spPr>
              <a:xfrm>
                <a:off x="6247673" y="2533400"/>
                <a:ext cx="196221" cy="105601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142" extrusionOk="0">
                    <a:moveTo>
                      <a:pt x="3689" y="0"/>
                    </a:moveTo>
                    <a:cubicBezTo>
                      <a:pt x="3558" y="0"/>
                      <a:pt x="3427" y="6"/>
                      <a:pt x="3298" y="17"/>
                    </a:cubicBezTo>
                    <a:cubicBezTo>
                      <a:pt x="2429" y="88"/>
                      <a:pt x="1572" y="315"/>
                      <a:pt x="727" y="565"/>
                    </a:cubicBezTo>
                    <a:cubicBezTo>
                      <a:pt x="524" y="624"/>
                      <a:pt x="310" y="696"/>
                      <a:pt x="191" y="850"/>
                    </a:cubicBezTo>
                    <a:cubicBezTo>
                      <a:pt x="48" y="1041"/>
                      <a:pt x="0" y="1458"/>
                      <a:pt x="120" y="1672"/>
                    </a:cubicBezTo>
                    <a:cubicBezTo>
                      <a:pt x="262" y="1922"/>
                      <a:pt x="727" y="2077"/>
                      <a:pt x="1060" y="2112"/>
                    </a:cubicBezTo>
                    <a:cubicBezTo>
                      <a:pt x="1194" y="2133"/>
                      <a:pt x="1331" y="2142"/>
                      <a:pt x="1470" y="2142"/>
                    </a:cubicBezTo>
                    <a:cubicBezTo>
                      <a:pt x="1736" y="2142"/>
                      <a:pt x="2008" y="2108"/>
                      <a:pt x="2275" y="2053"/>
                    </a:cubicBezTo>
                    <a:cubicBezTo>
                      <a:pt x="2763" y="1970"/>
                      <a:pt x="3263" y="1839"/>
                      <a:pt x="3679" y="1600"/>
                    </a:cubicBezTo>
                    <a:cubicBezTo>
                      <a:pt x="4096" y="1350"/>
                      <a:pt x="4453" y="1017"/>
                      <a:pt x="4584" y="612"/>
                    </a:cubicBezTo>
                    <a:cubicBezTo>
                      <a:pt x="4632" y="481"/>
                      <a:pt x="4644" y="315"/>
                      <a:pt x="4549" y="207"/>
                    </a:cubicBezTo>
                    <a:cubicBezTo>
                      <a:pt x="4465" y="112"/>
                      <a:pt x="4311" y="65"/>
                      <a:pt x="4168" y="29"/>
                    </a:cubicBezTo>
                    <a:cubicBezTo>
                      <a:pt x="4010" y="9"/>
                      <a:pt x="3849" y="0"/>
                      <a:pt x="3689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5911;p62">
                <a:extLst>
                  <a:ext uri="{FF2B5EF4-FFF2-40B4-BE49-F238E27FC236}">
                    <a16:creationId xmlns:a16="http://schemas.microsoft.com/office/drawing/2014/main" id="{D535E5AE-571F-5BDA-4AE9-2BE8EA51154A}"/>
                  </a:ext>
                </a:extLst>
              </p:cNvPr>
              <p:cNvSpPr/>
              <p:nvPr/>
            </p:nvSpPr>
            <p:spPr>
              <a:xfrm>
                <a:off x="6432109" y="2716627"/>
                <a:ext cx="206043" cy="216148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4385" extrusionOk="0">
                    <a:moveTo>
                      <a:pt x="811" y="1"/>
                    </a:moveTo>
                    <a:cubicBezTo>
                      <a:pt x="560" y="1"/>
                      <a:pt x="332" y="84"/>
                      <a:pt x="203" y="324"/>
                    </a:cubicBezTo>
                    <a:cubicBezTo>
                      <a:pt x="167" y="396"/>
                      <a:pt x="132" y="503"/>
                      <a:pt x="108" y="598"/>
                    </a:cubicBezTo>
                    <a:cubicBezTo>
                      <a:pt x="96" y="717"/>
                      <a:pt x="72" y="836"/>
                      <a:pt x="96" y="955"/>
                    </a:cubicBezTo>
                    <a:cubicBezTo>
                      <a:pt x="108" y="1134"/>
                      <a:pt x="156" y="1301"/>
                      <a:pt x="108" y="1479"/>
                    </a:cubicBezTo>
                    <a:cubicBezTo>
                      <a:pt x="60" y="1634"/>
                      <a:pt x="1" y="1753"/>
                      <a:pt x="60" y="1896"/>
                    </a:cubicBezTo>
                    <a:cubicBezTo>
                      <a:pt x="108" y="2015"/>
                      <a:pt x="179" y="2134"/>
                      <a:pt x="179" y="2289"/>
                    </a:cubicBezTo>
                    <a:cubicBezTo>
                      <a:pt x="179" y="2467"/>
                      <a:pt x="108" y="2610"/>
                      <a:pt x="156" y="2789"/>
                    </a:cubicBezTo>
                    <a:cubicBezTo>
                      <a:pt x="156" y="2825"/>
                      <a:pt x="167" y="2848"/>
                      <a:pt x="179" y="2884"/>
                    </a:cubicBezTo>
                    <a:lnTo>
                      <a:pt x="191" y="2896"/>
                    </a:lnTo>
                    <a:cubicBezTo>
                      <a:pt x="227" y="2920"/>
                      <a:pt x="263" y="2955"/>
                      <a:pt x="298" y="2967"/>
                    </a:cubicBezTo>
                    <a:cubicBezTo>
                      <a:pt x="644" y="3206"/>
                      <a:pt x="1072" y="3277"/>
                      <a:pt x="1453" y="3444"/>
                    </a:cubicBezTo>
                    <a:cubicBezTo>
                      <a:pt x="2037" y="3682"/>
                      <a:pt x="2573" y="4027"/>
                      <a:pt x="3108" y="4384"/>
                    </a:cubicBezTo>
                    <a:lnTo>
                      <a:pt x="4180" y="2170"/>
                    </a:lnTo>
                    <a:cubicBezTo>
                      <a:pt x="2978" y="1651"/>
                      <a:pt x="3257" y="38"/>
                      <a:pt x="2422" y="38"/>
                    </a:cubicBezTo>
                    <a:cubicBezTo>
                      <a:pt x="2412" y="38"/>
                      <a:pt x="2403" y="38"/>
                      <a:pt x="2394" y="38"/>
                    </a:cubicBezTo>
                    <a:cubicBezTo>
                      <a:pt x="2321" y="365"/>
                      <a:pt x="2231" y="453"/>
                      <a:pt x="2142" y="453"/>
                    </a:cubicBezTo>
                    <a:cubicBezTo>
                      <a:pt x="2085" y="453"/>
                      <a:pt x="2028" y="416"/>
                      <a:pt x="1977" y="384"/>
                    </a:cubicBezTo>
                    <a:cubicBezTo>
                      <a:pt x="1890" y="321"/>
                      <a:pt x="1306" y="1"/>
                      <a:pt x="811" y="1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5912;p62">
                <a:extLst>
                  <a:ext uri="{FF2B5EF4-FFF2-40B4-BE49-F238E27FC236}">
                    <a16:creationId xmlns:a16="http://schemas.microsoft.com/office/drawing/2014/main" id="{227F665D-028B-1A17-FBB8-53FFC05EC283}"/>
                  </a:ext>
                </a:extLst>
              </p:cNvPr>
              <p:cNvSpPr/>
              <p:nvPr/>
            </p:nvSpPr>
            <p:spPr>
              <a:xfrm>
                <a:off x="6534243" y="2777208"/>
                <a:ext cx="314634" cy="277369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5627" extrusionOk="0">
                    <a:moveTo>
                      <a:pt x="1346" y="0"/>
                    </a:moveTo>
                    <a:cubicBezTo>
                      <a:pt x="1274" y="202"/>
                      <a:pt x="84" y="2691"/>
                      <a:pt x="0" y="2869"/>
                    </a:cubicBezTo>
                    <a:cubicBezTo>
                      <a:pt x="60" y="2929"/>
                      <a:pt x="215" y="3096"/>
                      <a:pt x="453" y="3298"/>
                    </a:cubicBezTo>
                    <a:cubicBezTo>
                      <a:pt x="477" y="3334"/>
                      <a:pt x="501" y="3346"/>
                      <a:pt x="536" y="3381"/>
                    </a:cubicBezTo>
                    <a:cubicBezTo>
                      <a:pt x="1432" y="4190"/>
                      <a:pt x="3216" y="5626"/>
                      <a:pt x="4453" y="5626"/>
                    </a:cubicBezTo>
                    <a:cubicBezTo>
                      <a:pt x="4893" y="5626"/>
                      <a:pt x="5264" y="5445"/>
                      <a:pt x="5501" y="4989"/>
                    </a:cubicBezTo>
                    <a:cubicBezTo>
                      <a:pt x="6382" y="3298"/>
                      <a:pt x="3251" y="1119"/>
                      <a:pt x="1905" y="310"/>
                    </a:cubicBezTo>
                    <a:cubicBezTo>
                      <a:pt x="1882" y="298"/>
                      <a:pt x="1870" y="298"/>
                      <a:pt x="1858" y="286"/>
                    </a:cubicBezTo>
                    <a:cubicBezTo>
                      <a:pt x="1620" y="131"/>
                      <a:pt x="1441" y="48"/>
                      <a:pt x="1346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5913;p62">
                <a:extLst>
                  <a:ext uri="{FF2B5EF4-FFF2-40B4-BE49-F238E27FC236}">
                    <a16:creationId xmlns:a16="http://schemas.microsoft.com/office/drawing/2014/main" id="{AF528E5B-C68A-0661-380A-4F6827F10FAB}"/>
                  </a:ext>
                </a:extLst>
              </p:cNvPr>
              <p:cNvSpPr/>
              <p:nvPr/>
            </p:nvSpPr>
            <p:spPr>
              <a:xfrm>
                <a:off x="6557115" y="2789531"/>
                <a:ext cx="70488" cy="15320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108" extrusionOk="0">
                    <a:moveTo>
                      <a:pt x="1382" y="0"/>
                    </a:moveTo>
                    <a:cubicBezTo>
                      <a:pt x="1287" y="250"/>
                      <a:pt x="1203" y="512"/>
                      <a:pt x="1096" y="750"/>
                    </a:cubicBezTo>
                    <a:cubicBezTo>
                      <a:pt x="810" y="1441"/>
                      <a:pt x="477" y="2119"/>
                      <a:pt x="132" y="2786"/>
                    </a:cubicBezTo>
                    <a:cubicBezTo>
                      <a:pt x="84" y="2870"/>
                      <a:pt x="37" y="2953"/>
                      <a:pt x="1" y="3036"/>
                    </a:cubicBezTo>
                    <a:cubicBezTo>
                      <a:pt x="13" y="3072"/>
                      <a:pt x="37" y="3084"/>
                      <a:pt x="72" y="3108"/>
                    </a:cubicBezTo>
                    <a:cubicBezTo>
                      <a:pt x="96" y="3048"/>
                      <a:pt x="120" y="3012"/>
                      <a:pt x="144" y="2965"/>
                    </a:cubicBezTo>
                    <a:cubicBezTo>
                      <a:pt x="322" y="2619"/>
                      <a:pt x="501" y="2274"/>
                      <a:pt x="668" y="1917"/>
                    </a:cubicBezTo>
                    <a:cubicBezTo>
                      <a:pt x="953" y="1310"/>
                      <a:pt x="1215" y="691"/>
                      <a:pt x="1430" y="48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5914;p62">
                <a:extLst>
                  <a:ext uri="{FF2B5EF4-FFF2-40B4-BE49-F238E27FC236}">
                    <a16:creationId xmlns:a16="http://schemas.microsoft.com/office/drawing/2014/main" id="{DEDF77AF-08A4-945F-19DB-B13BA6CB6406}"/>
                  </a:ext>
                </a:extLst>
              </p:cNvPr>
              <p:cNvSpPr/>
              <p:nvPr/>
            </p:nvSpPr>
            <p:spPr>
              <a:xfrm>
                <a:off x="6599408" y="2776617"/>
                <a:ext cx="166707" cy="12328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2501" extrusionOk="0">
                    <a:moveTo>
                      <a:pt x="0" y="0"/>
                    </a:moveTo>
                    <a:cubicBezTo>
                      <a:pt x="143" y="84"/>
                      <a:pt x="298" y="191"/>
                      <a:pt x="441" y="274"/>
                    </a:cubicBezTo>
                    <a:cubicBezTo>
                      <a:pt x="595" y="369"/>
                      <a:pt x="738" y="453"/>
                      <a:pt x="893" y="560"/>
                    </a:cubicBezTo>
                    <a:cubicBezTo>
                      <a:pt x="1191" y="750"/>
                      <a:pt x="1476" y="953"/>
                      <a:pt x="1750" y="1155"/>
                    </a:cubicBezTo>
                    <a:cubicBezTo>
                      <a:pt x="2036" y="1369"/>
                      <a:pt x="2322" y="1572"/>
                      <a:pt x="2584" y="1798"/>
                    </a:cubicBezTo>
                    <a:cubicBezTo>
                      <a:pt x="2858" y="2024"/>
                      <a:pt x="3119" y="2262"/>
                      <a:pt x="3381" y="2500"/>
                    </a:cubicBezTo>
                    <a:cubicBezTo>
                      <a:pt x="3155" y="2227"/>
                      <a:pt x="2905" y="1977"/>
                      <a:pt x="2631" y="1738"/>
                    </a:cubicBezTo>
                    <a:cubicBezTo>
                      <a:pt x="2381" y="1500"/>
                      <a:pt x="2096" y="1274"/>
                      <a:pt x="1810" y="1072"/>
                    </a:cubicBezTo>
                    <a:cubicBezTo>
                      <a:pt x="1536" y="869"/>
                      <a:pt x="1238" y="667"/>
                      <a:pt x="941" y="488"/>
                    </a:cubicBezTo>
                    <a:cubicBezTo>
                      <a:pt x="619" y="310"/>
                      <a:pt x="322" y="131"/>
                      <a:pt x="0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5915;p62">
                <a:extLst>
                  <a:ext uri="{FF2B5EF4-FFF2-40B4-BE49-F238E27FC236}">
                    <a16:creationId xmlns:a16="http://schemas.microsoft.com/office/drawing/2014/main" id="{918EA636-4905-D665-4A0F-553C0C196515}"/>
                  </a:ext>
                </a:extLst>
              </p:cNvPr>
              <p:cNvSpPr/>
              <p:nvPr/>
            </p:nvSpPr>
            <p:spPr>
              <a:xfrm>
                <a:off x="6107566" y="3338259"/>
                <a:ext cx="236555" cy="637993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2943" extrusionOk="0">
                    <a:moveTo>
                      <a:pt x="1" y="0"/>
                    </a:moveTo>
                    <a:cubicBezTo>
                      <a:pt x="60" y="1548"/>
                      <a:pt x="155" y="2822"/>
                      <a:pt x="263" y="3560"/>
                    </a:cubicBezTo>
                    <a:cubicBezTo>
                      <a:pt x="679" y="6501"/>
                      <a:pt x="1346" y="12943"/>
                      <a:pt x="1346" y="12943"/>
                    </a:cubicBezTo>
                    <a:lnTo>
                      <a:pt x="4799" y="12943"/>
                    </a:lnTo>
                    <a:cubicBezTo>
                      <a:pt x="4787" y="10597"/>
                      <a:pt x="4442" y="2572"/>
                      <a:pt x="4465" y="358"/>
                    </a:cubicBezTo>
                    <a:cubicBezTo>
                      <a:pt x="3834" y="358"/>
                      <a:pt x="3191" y="346"/>
                      <a:pt x="2549" y="310"/>
                    </a:cubicBezTo>
                    <a:cubicBezTo>
                      <a:pt x="1703" y="262"/>
                      <a:pt x="858" y="179"/>
                      <a:pt x="36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5916;p62">
                <a:extLst>
                  <a:ext uri="{FF2B5EF4-FFF2-40B4-BE49-F238E27FC236}">
                    <a16:creationId xmlns:a16="http://schemas.microsoft.com/office/drawing/2014/main" id="{871140F4-13CD-727A-E9EF-E6B65490E25E}"/>
                  </a:ext>
                </a:extLst>
              </p:cNvPr>
              <p:cNvSpPr/>
              <p:nvPr/>
            </p:nvSpPr>
            <p:spPr>
              <a:xfrm>
                <a:off x="6107566" y="3338259"/>
                <a:ext cx="222506" cy="162024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3287" extrusionOk="0">
                    <a:moveTo>
                      <a:pt x="1" y="0"/>
                    </a:moveTo>
                    <a:cubicBezTo>
                      <a:pt x="48" y="1132"/>
                      <a:pt x="108" y="2132"/>
                      <a:pt x="179" y="2858"/>
                    </a:cubicBezTo>
                    <a:cubicBezTo>
                      <a:pt x="429" y="2917"/>
                      <a:pt x="679" y="2965"/>
                      <a:pt x="917" y="3013"/>
                    </a:cubicBezTo>
                    <a:cubicBezTo>
                      <a:pt x="1763" y="3132"/>
                      <a:pt x="2608" y="3203"/>
                      <a:pt x="3477" y="3251"/>
                    </a:cubicBezTo>
                    <a:cubicBezTo>
                      <a:pt x="3811" y="3263"/>
                      <a:pt x="4168" y="3275"/>
                      <a:pt x="4513" y="3287"/>
                    </a:cubicBezTo>
                    <a:cubicBezTo>
                      <a:pt x="4489" y="2024"/>
                      <a:pt x="4454" y="965"/>
                      <a:pt x="4465" y="358"/>
                    </a:cubicBezTo>
                    <a:cubicBezTo>
                      <a:pt x="3834" y="358"/>
                      <a:pt x="3191" y="346"/>
                      <a:pt x="2549" y="310"/>
                    </a:cubicBezTo>
                    <a:cubicBezTo>
                      <a:pt x="1703" y="274"/>
                      <a:pt x="858" y="179"/>
                      <a:pt x="36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5917;p62">
                <a:extLst>
                  <a:ext uri="{FF2B5EF4-FFF2-40B4-BE49-F238E27FC236}">
                    <a16:creationId xmlns:a16="http://schemas.microsoft.com/office/drawing/2014/main" id="{FAB28082-63BE-69C2-7D6C-F7472AC4BD4D}"/>
                  </a:ext>
                </a:extLst>
              </p:cNvPr>
              <p:cNvSpPr/>
              <p:nvPr/>
            </p:nvSpPr>
            <p:spPr>
              <a:xfrm>
                <a:off x="6150993" y="3765528"/>
                <a:ext cx="193720" cy="211317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4287" extrusionOk="0">
                    <a:moveTo>
                      <a:pt x="1" y="0"/>
                    </a:moveTo>
                    <a:cubicBezTo>
                      <a:pt x="1" y="36"/>
                      <a:pt x="13" y="84"/>
                      <a:pt x="13" y="119"/>
                    </a:cubicBezTo>
                    <a:cubicBezTo>
                      <a:pt x="13" y="143"/>
                      <a:pt x="36" y="179"/>
                      <a:pt x="36" y="203"/>
                    </a:cubicBezTo>
                    <a:cubicBezTo>
                      <a:pt x="286" y="2393"/>
                      <a:pt x="477" y="4286"/>
                      <a:pt x="477" y="4286"/>
                    </a:cubicBezTo>
                    <a:lnTo>
                      <a:pt x="3930" y="4286"/>
                    </a:lnTo>
                    <a:cubicBezTo>
                      <a:pt x="3930" y="3477"/>
                      <a:pt x="3882" y="2024"/>
                      <a:pt x="3823" y="357"/>
                    </a:cubicBezTo>
                    <a:cubicBezTo>
                      <a:pt x="3811" y="322"/>
                      <a:pt x="3811" y="298"/>
                      <a:pt x="3811" y="262"/>
                    </a:cubicBezTo>
                    <a:lnTo>
                      <a:pt x="3811" y="95"/>
                    </a:lnTo>
                    <a:cubicBezTo>
                      <a:pt x="2549" y="72"/>
                      <a:pt x="1287" y="12"/>
                      <a:pt x="1" y="0"/>
                    </a:cubicBezTo>
                    <a:close/>
                  </a:path>
                </a:pathLst>
              </a:custGeom>
              <a:solidFill>
                <a:srgbClr val="FFCFCA">
                  <a:lumMod val="9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5918;p62">
                <a:extLst>
                  <a:ext uri="{FF2B5EF4-FFF2-40B4-BE49-F238E27FC236}">
                    <a16:creationId xmlns:a16="http://schemas.microsoft.com/office/drawing/2014/main" id="{66935B1F-E867-4F05-3A30-2681E39B7A87}"/>
                  </a:ext>
                </a:extLst>
              </p:cNvPr>
              <p:cNvSpPr/>
              <p:nvPr/>
            </p:nvSpPr>
            <p:spPr>
              <a:xfrm>
                <a:off x="6062365" y="3967924"/>
                <a:ext cx="306402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2987" y="1"/>
                    </a:moveTo>
                    <a:cubicBezTo>
                      <a:pt x="2556" y="1"/>
                      <a:pt x="2239" y="8"/>
                      <a:pt x="2203" y="26"/>
                    </a:cubicBezTo>
                    <a:cubicBezTo>
                      <a:pt x="2203" y="26"/>
                      <a:pt x="1918" y="38"/>
                      <a:pt x="1013" y="633"/>
                    </a:cubicBezTo>
                    <a:cubicBezTo>
                      <a:pt x="465" y="990"/>
                      <a:pt x="179" y="1335"/>
                      <a:pt x="60" y="1573"/>
                    </a:cubicBezTo>
                    <a:cubicBezTo>
                      <a:pt x="1" y="1693"/>
                      <a:pt x="84" y="1847"/>
                      <a:pt x="227" y="1847"/>
                    </a:cubicBezTo>
                    <a:cubicBezTo>
                      <a:pt x="916" y="1869"/>
                      <a:pt x="2939" y="1961"/>
                      <a:pt x="4406" y="1961"/>
                    </a:cubicBezTo>
                    <a:cubicBezTo>
                      <a:pt x="5298" y="1961"/>
                      <a:pt x="5983" y="1927"/>
                      <a:pt x="6037" y="1823"/>
                    </a:cubicBezTo>
                    <a:cubicBezTo>
                      <a:pt x="6216" y="1514"/>
                      <a:pt x="5894" y="121"/>
                      <a:pt x="5728" y="73"/>
                    </a:cubicBezTo>
                    <a:cubicBezTo>
                      <a:pt x="5628" y="40"/>
                      <a:pt x="3996" y="1"/>
                      <a:pt x="2987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5919;p62">
                <a:extLst>
                  <a:ext uri="{FF2B5EF4-FFF2-40B4-BE49-F238E27FC236}">
                    <a16:creationId xmlns:a16="http://schemas.microsoft.com/office/drawing/2014/main" id="{4D6FFB86-E26B-8DD2-2AAF-1D6EC4FDEDBD}"/>
                  </a:ext>
                </a:extLst>
              </p:cNvPr>
              <p:cNvSpPr/>
              <p:nvPr/>
            </p:nvSpPr>
            <p:spPr>
              <a:xfrm>
                <a:off x="6102883" y="3995134"/>
                <a:ext cx="78079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532" extrusionOk="0">
                    <a:moveTo>
                      <a:pt x="361" y="1"/>
                    </a:moveTo>
                    <a:cubicBezTo>
                      <a:pt x="270" y="1"/>
                      <a:pt x="178" y="7"/>
                      <a:pt x="84" y="21"/>
                    </a:cubicBezTo>
                    <a:cubicBezTo>
                      <a:pt x="0" y="45"/>
                      <a:pt x="24" y="176"/>
                      <a:pt x="96" y="176"/>
                    </a:cubicBezTo>
                    <a:cubicBezTo>
                      <a:pt x="524" y="176"/>
                      <a:pt x="917" y="248"/>
                      <a:pt x="1286" y="462"/>
                    </a:cubicBezTo>
                    <a:cubicBezTo>
                      <a:pt x="1339" y="485"/>
                      <a:pt x="1412" y="532"/>
                      <a:pt x="1470" y="532"/>
                    </a:cubicBezTo>
                    <a:cubicBezTo>
                      <a:pt x="1503" y="532"/>
                      <a:pt x="1531" y="517"/>
                      <a:pt x="1548" y="474"/>
                    </a:cubicBezTo>
                    <a:cubicBezTo>
                      <a:pt x="1584" y="367"/>
                      <a:pt x="1441" y="295"/>
                      <a:pt x="1370" y="248"/>
                    </a:cubicBezTo>
                    <a:cubicBezTo>
                      <a:pt x="1191" y="140"/>
                      <a:pt x="989" y="81"/>
                      <a:pt x="786" y="45"/>
                    </a:cubicBezTo>
                    <a:cubicBezTo>
                      <a:pt x="642" y="16"/>
                      <a:pt x="502" y="1"/>
                      <a:pt x="361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5920;p62">
                <a:extLst>
                  <a:ext uri="{FF2B5EF4-FFF2-40B4-BE49-F238E27FC236}">
                    <a16:creationId xmlns:a16="http://schemas.microsoft.com/office/drawing/2014/main" id="{D4561832-FFE0-0B2D-EF4E-97D687015B6F}"/>
                  </a:ext>
                </a:extLst>
              </p:cNvPr>
              <p:cNvSpPr/>
              <p:nvPr/>
            </p:nvSpPr>
            <p:spPr>
              <a:xfrm>
                <a:off x="6131029" y="3982663"/>
                <a:ext cx="80248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611" extrusionOk="0">
                    <a:moveTo>
                      <a:pt x="108" y="0"/>
                    </a:moveTo>
                    <a:cubicBezTo>
                      <a:pt x="1" y="0"/>
                      <a:pt x="1" y="143"/>
                      <a:pt x="108" y="155"/>
                    </a:cubicBezTo>
                    <a:cubicBezTo>
                      <a:pt x="346" y="179"/>
                      <a:pt x="584" y="215"/>
                      <a:pt x="822" y="298"/>
                    </a:cubicBezTo>
                    <a:cubicBezTo>
                      <a:pt x="941" y="322"/>
                      <a:pt x="1049" y="370"/>
                      <a:pt x="1156" y="429"/>
                    </a:cubicBezTo>
                    <a:cubicBezTo>
                      <a:pt x="1251" y="489"/>
                      <a:pt x="1358" y="560"/>
                      <a:pt x="1477" y="608"/>
                    </a:cubicBezTo>
                    <a:cubicBezTo>
                      <a:pt x="1484" y="609"/>
                      <a:pt x="1491" y="610"/>
                      <a:pt x="1498" y="610"/>
                    </a:cubicBezTo>
                    <a:cubicBezTo>
                      <a:pt x="1581" y="610"/>
                      <a:pt x="1628" y="484"/>
                      <a:pt x="1572" y="429"/>
                    </a:cubicBezTo>
                    <a:cubicBezTo>
                      <a:pt x="1549" y="417"/>
                      <a:pt x="1537" y="393"/>
                      <a:pt x="1525" y="393"/>
                    </a:cubicBezTo>
                    <a:cubicBezTo>
                      <a:pt x="1430" y="322"/>
                      <a:pt x="1311" y="274"/>
                      <a:pt x="1227" y="239"/>
                    </a:cubicBezTo>
                    <a:lnTo>
                      <a:pt x="870" y="96"/>
                    </a:lnTo>
                    <a:cubicBezTo>
                      <a:pt x="620" y="24"/>
                      <a:pt x="358" y="0"/>
                      <a:pt x="108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5921;p62">
                <a:extLst>
                  <a:ext uri="{FF2B5EF4-FFF2-40B4-BE49-F238E27FC236}">
                    <a16:creationId xmlns:a16="http://schemas.microsoft.com/office/drawing/2014/main" id="{61FFA202-CD3F-114C-2A81-F193A36A37C7}"/>
                  </a:ext>
                </a:extLst>
              </p:cNvPr>
              <p:cNvSpPr/>
              <p:nvPr/>
            </p:nvSpPr>
            <p:spPr>
              <a:xfrm>
                <a:off x="6155676" y="3969058"/>
                <a:ext cx="70488" cy="25287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13" extrusionOk="0">
                    <a:moveTo>
                      <a:pt x="331" y="0"/>
                    </a:moveTo>
                    <a:cubicBezTo>
                      <a:pt x="242" y="0"/>
                      <a:pt x="152" y="6"/>
                      <a:pt x="60" y="15"/>
                    </a:cubicBezTo>
                    <a:cubicBezTo>
                      <a:pt x="1" y="38"/>
                      <a:pt x="1" y="110"/>
                      <a:pt x="60" y="122"/>
                    </a:cubicBezTo>
                    <a:cubicBezTo>
                      <a:pt x="299" y="134"/>
                      <a:pt x="537" y="181"/>
                      <a:pt x="751" y="253"/>
                    </a:cubicBezTo>
                    <a:cubicBezTo>
                      <a:pt x="858" y="288"/>
                      <a:pt x="977" y="336"/>
                      <a:pt x="1072" y="396"/>
                    </a:cubicBezTo>
                    <a:cubicBezTo>
                      <a:pt x="1132" y="419"/>
                      <a:pt x="1168" y="443"/>
                      <a:pt x="1227" y="479"/>
                    </a:cubicBezTo>
                    <a:cubicBezTo>
                      <a:pt x="1262" y="500"/>
                      <a:pt x="1292" y="512"/>
                      <a:pt x="1324" y="512"/>
                    </a:cubicBezTo>
                    <a:cubicBezTo>
                      <a:pt x="1346" y="512"/>
                      <a:pt x="1369" y="506"/>
                      <a:pt x="1394" y="491"/>
                    </a:cubicBezTo>
                    <a:cubicBezTo>
                      <a:pt x="1406" y="479"/>
                      <a:pt x="1430" y="467"/>
                      <a:pt x="1430" y="431"/>
                    </a:cubicBezTo>
                    <a:cubicBezTo>
                      <a:pt x="1430" y="312"/>
                      <a:pt x="1251" y="241"/>
                      <a:pt x="1156" y="193"/>
                    </a:cubicBezTo>
                    <a:cubicBezTo>
                      <a:pt x="1037" y="134"/>
                      <a:pt x="918" y="98"/>
                      <a:pt x="799" y="62"/>
                    </a:cubicBezTo>
                    <a:cubicBezTo>
                      <a:pt x="640" y="17"/>
                      <a:pt x="486" y="0"/>
                      <a:pt x="331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5922;p62">
                <a:extLst>
                  <a:ext uri="{FF2B5EF4-FFF2-40B4-BE49-F238E27FC236}">
                    <a16:creationId xmlns:a16="http://schemas.microsoft.com/office/drawing/2014/main" id="{5B8E5758-3EC1-0618-BE7F-61D3868931F2}"/>
                  </a:ext>
                </a:extLst>
              </p:cNvPr>
              <p:cNvSpPr/>
              <p:nvPr/>
            </p:nvSpPr>
            <p:spPr>
              <a:xfrm>
                <a:off x="6355804" y="3338259"/>
                <a:ext cx="307585" cy="638584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2955" extrusionOk="0">
                    <a:moveTo>
                      <a:pt x="1" y="0"/>
                    </a:moveTo>
                    <a:cubicBezTo>
                      <a:pt x="203" y="1358"/>
                      <a:pt x="418" y="2501"/>
                      <a:pt x="584" y="3263"/>
                    </a:cubicBezTo>
                    <a:cubicBezTo>
                      <a:pt x="608" y="3370"/>
                      <a:pt x="644" y="3465"/>
                      <a:pt x="656" y="3560"/>
                    </a:cubicBezTo>
                    <a:cubicBezTo>
                      <a:pt x="1394" y="6501"/>
                      <a:pt x="2787" y="12954"/>
                      <a:pt x="2787" y="12954"/>
                    </a:cubicBezTo>
                    <a:lnTo>
                      <a:pt x="6240" y="12954"/>
                    </a:lnTo>
                    <a:cubicBezTo>
                      <a:pt x="6026" y="11204"/>
                      <a:pt x="5299" y="6323"/>
                      <a:pt x="4835" y="3025"/>
                    </a:cubicBezTo>
                    <a:cubicBezTo>
                      <a:pt x="4668" y="1882"/>
                      <a:pt x="4549" y="929"/>
                      <a:pt x="4513" y="358"/>
                    </a:cubicBezTo>
                    <a:cubicBezTo>
                      <a:pt x="3870" y="358"/>
                      <a:pt x="3228" y="346"/>
                      <a:pt x="2585" y="310"/>
                    </a:cubicBezTo>
                    <a:cubicBezTo>
                      <a:pt x="1739" y="274"/>
                      <a:pt x="882" y="179"/>
                      <a:pt x="25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5923;p62">
                <a:extLst>
                  <a:ext uri="{FF2B5EF4-FFF2-40B4-BE49-F238E27FC236}">
                    <a16:creationId xmlns:a16="http://schemas.microsoft.com/office/drawing/2014/main" id="{D503C2ED-1A8E-7B97-D6F0-9EBE8FDEE0F6}"/>
                  </a:ext>
                </a:extLst>
              </p:cNvPr>
              <p:cNvSpPr/>
              <p:nvPr/>
            </p:nvSpPr>
            <p:spPr>
              <a:xfrm>
                <a:off x="6356395" y="3338259"/>
                <a:ext cx="238329" cy="161630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3279" extrusionOk="0">
                    <a:moveTo>
                      <a:pt x="1" y="0"/>
                    </a:moveTo>
                    <a:cubicBezTo>
                      <a:pt x="215" y="1358"/>
                      <a:pt x="418" y="2501"/>
                      <a:pt x="584" y="3263"/>
                    </a:cubicBezTo>
                    <a:cubicBezTo>
                      <a:pt x="841" y="3270"/>
                      <a:pt x="1220" y="3278"/>
                      <a:pt x="1657" y="3278"/>
                    </a:cubicBezTo>
                    <a:cubicBezTo>
                      <a:pt x="2680" y="3278"/>
                      <a:pt x="4017" y="3233"/>
                      <a:pt x="4835" y="3025"/>
                    </a:cubicBezTo>
                    <a:cubicBezTo>
                      <a:pt x="4692" y="1894"/>
                      <a:pt x="4573" y="941"/>
                      <a:pt x="4513" y="358"/>
                    </a:cubicBezTo>
                    <a:cubicBezTo>
                      <a:pt x="3870" y="358"/>
                      <a:pt x="3227" y="346"/>
                      <a:pt x="2596" y="310"/>
                    </a:cubicBezTo>
                    <a:cubicBezTo>
                      <a:pt x="1739" y="274"/>
                      <a:pt x="882" y="179"/>
                      <a:pt x="37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5924;p62">
                <a:extLst>
                  <a:ext uri="{FF2B5EF4-FFF2-40B4-BE49-F238E27FC236}">
                    <a16:creationId xmlns:a16="http://schemas.microsoft.com/office/drawing/2014/main" id="{B6DD989C-BA3D-289D-BAEA-0371FD15DE60}"/>
                  </a:ext>
                </a:extLst>
              </p:cNvPr>
              <p:cNvSpPr/>
              <p:nvPr/>
            </p:nvSpPr>
            <p:spPr>
              <a:xfrm>
                <a:off x="6447389" y="3757296"/>
                <a:ext cx="214817" cy="22014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4466" extrusionOk="0">
                    <a:moveTo>
                      <a:pt x="3763" y="0"/>
                    </a:moveTo>
                    <a:cubicBezTo>
                      <a:pt x="3406" y="24"/>
                      <a:pt x="3072" y="72"/>
                      <a:pt x="2715" y="96"/>
                    </a:cubicBezTo>
                    <a:cubicBezTo>
                      <a:pt x="1822" y="179"/>
                      <a:pt x="905" y="239"/>
                      <a:pt x="0" y="262"/>
                    </a:cubicBezTo>
                    <a:lnTo>
                      <a:pt x="0" y="298"/>
                    </a:lnTo>
                    <a:cubicBezTo>
                      <a:pt x="0" y="322"/>
                      <a:pt x="12" y="358"/>
                      <a:pt x="12" y="381"/>
                    </a:cubicBezTo>
                    <a:cubicBezTo>
                      <a:pt x="512" y="2572"/>
                      <a:pt x="905" y="4465"/>
                      <a:pt x="905" y="4465"/>
                    </a:cubicBezTo>
                    <a:lnTo>
                      <a:pt x="4358" y="4465"/>
                    </a:lnTo>
                    <a:cubicBezTo>
                      <a:pt x="4275" y="3656"/>
                      <a:pt x="4060" y="2203"/>
                      <a:pt x="3822" y="536"/>
                    </a:cubicBezTo>
                    <a:cubicBezTo>
                      <a:pt x="3846" y="489"/>
                      <a:pt x="3822" y="465"/>
                      <a:pt x="3822" y="429"/>
                    </a:cubicBezTo>
                    <a:cubicBezTo>
                      <a:pt x="3810" y="298"/>
                      <a:pt x="3787" y="143"/>
                      <a:pt x="3763" y="12"/>
                    </a:cubicBezTo>
                    <a:lnTo>
                      <a:pt x="3763" y="0"/>
                    </a:lnTo>
                    <a:close/>
                  </a:path>
                </a:pathLst>
              </a:custGeom>
              <a:solidFill>
                <a:srgbClr val="FFCFCA">
                  <a:lumMod val="9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5925;p62">
                <a:extLst>
                  <a:ext uri="{FF2B5EF4-FFF2-40B4-BE49-F238E27FC236}">
                    <a16:creationId xmlns:a16="http://schemas.microsoft.com/office/drawing/2014/main" id="{E4745366-0EE8-9605-DF0D-236DE847C12F}"/>
                  </a:ext>
                </a:extLst>
              </p:cNvPr>
              <p:cNvSpPr/>
              <p:nvPr/>
            </p:nvSpPr>
            <p:spPr>
              <a:xfrm>
                <a:off x="6381633" y="3967924"/>
                <a:ext cx="306402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2985" y="1"/>
                    </a:moveTo>
                    <a:cubicBezTo>
                      <a:pt x="2555" y="1"/>
                      <a:pt x="2239" y="8"/>
                      <a:pt x="2203" y="26"/>
                    </a:cubicBezTo>
                    <a:cubicBezTo>
                      <a:pt x="2203" y="26"/>
                      <a:pt x="1906" y="38"/>
                      <a:pt x="1013" y="633"/>
                    </a:cubicBezTo>
                    <a:cubicBezTo>
                      <a:pt x="453" y="990"/>
                      <a:pt x="179" y="1335"/>
                      <a:pt x="60" y="1573"/>
                    </a:cubicBezTo>
                    <a:cubicBezTo>
                      <a:pt x="1" y="1693"/>
                      <a:pt x="84" y="1847"/>
                      <a:pt x="215" y="1847"/>
                    </a:cubicBezTo>
                    <a:cubicBezTo>
                      <a:pt x="911" y="1869"/>
                      <a:pt x="2938" y="1961"/>
                      <a:pt x="4405" y="1961"/>
                    </a:cubicBezTo>
                    <a:cubicBezTo>
                      <a:pt x="5298" y="1961"/>
                      <a:pt x="5983" y="1927"/>
                      <a:pt x="6037" y="1823"/>
                    </a:cubicBezTo>
                    <a:cubicBezTo>
                      <a:pt x="6216" y="1514"/>
                      <a:pt x="5894" y="121"/>
                      <a:pt x="5728" y="73"/>
                    </a:cubicBezTo>
                    <a:cubicBezTo>
                      <a:pt x="5619" y="40"/>
                      <a:pt x="3991" y="1"/>
                      <a:pt x="2985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5926;p62">
                <a:extLst>
                  <a:ext uri="{FF2B5EF4-FFF2-40B4-BE49-F238E27FC236}">
                    <a16:creationId xmlns:a16="http://schemas.microsoft.com/office/drawing/2014/main" id="{2FDFB7B8-D08B-5176-D5BE-F202CE49AE55}"/>
                  </a:ext>
                </a:extLst>
              </p:cNvPr>
              <p:cNvSpPr/>
              <p:nvPr/>
            </p:nvSpPr>
            <p:spPr>
              <a:xfrm>
                <a:off x="6422152" y="3995134"/>
                <a:ext cx="78079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532" extrusionOk="0">
                    <a:moveTo>
                      <a:pt x="361" y="1"/>
                    </a:moveTo>
                    <a:cubicBezTo>
                      <a:pt x="270" y="1"/>
                      <a:pt x="178" y="7"/>
                      <a:pt x="84" y="21"/>
                    </a:cubicBezTo>
                    <a:cubicBezTo>
                      <a:pt x="0" y="45"/>
                      <a:pt x="24" y="176"/>
                      <a:pt x="96" y="176"/>
                    </a:cubicBezTo>
                    <a:cubicBezTo>
                      <a:pt x="512" y="176"/>
                      <a:pt x="917" y="248"/>
                      <a:pt x="1286" y="462"/>
                    </a:cubicBezTo>
                    <a:cubicBezTo>
                      <a:pt x="1332" y="485"/>
                      <a:pt x="1407" y="532"/>
                      <a:pt x="1464" y="532"/>
                    </a:cubicBezTo>
                    <a:cubicBezTo>
                      <a:pt x="1497" y="532"/>
                      <a:pt x="1523" y="517"/>
                      <a:pt x="1536" y="474"/>
                    </a:cubicBezTo>
                    <a:cubicBezTo>
                      <a:pt x="1584" y="367"/>
                      <a:pt x="1441" y="295"/>
                      <a:pt x="1358" y="248"/>
                    </a:cubicBezTo>
                    <a:cubicBezTo>
                      <a:pt x="1191" y="140"/>
                      <a:pt x="989" y="81"/>
                      <a:pt x="786" y="45"/>
                    </a:cubicBezTo>
                    <a:cubicBezTo>
                      <a:pt x="642" y="16"/>
                      <a:pt x="502" y="1"/>
                      <a:pt x="361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5927;p62">
                <a:extLst>
                  <a:ext uri="{FF2B5EF4-FFF2-40B4-BE49-F238E27FC236}">
                    <a16:creationId xmlns:a16="http://schemas.microsoft.com/office/drawing/2014/main" id="{E3B6A26C-383E-A488-54CC-87D34C0FDBFB}"/>
                  </a:ext>
                </a:extLst>
              </p:cNvPr>
              <p:cNvSpPr/>
              <p:nvPr/>
            </p:nvSpPr>
            <p:spPr>
              <a:xfrm>
                <a:off x="6449706" y="3982663"/>
                <a:ext cx="80199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611" extrusionOk="0">
                    <a:moveTo>
                      <a:pt x="108" y="0"/>
                    </a:moveTo>
                    <a:cubicBezTo>
                      <a:pt x="1" y="0"/>
                      <a:pt x="1" y="143"/>
                      <a:pt x="108" y="155"/>
                    </a:cubicBezTo>
                    <a:cubicBezTo>
                      <a:pt x="346" y="179"/>
                      <a:pt x="584" y="215"/>
                      <a:pt x="822" y="298"/>
                    </a:cubicBezTo>
                    <a:cubicBezTo>
                      <a:pt x="942" y="322"/>
                      <a:pt x="1037" y="370"/>
                      <a:pt x="1144" y="429"/>
                    </a:cubicBezTo>
                    <a:cubicBezTo>
                      <a:pt x="1251" y="489"/>
                      <a:pt x="1358" y="560"/>
                      <a:pt x="1477" y="608"/>
                    </a:cubicBezTo>
                    <a:cubicBezTo>
                      <a:pt x="1485" y="609"/>
                      <a:pt x="1492" y="610"/>
                      <a:pt x="1498" y="610"/>
                    </a:cubicBezTo>
                    <a:cubicBezTo>
                      <a:pt x="1581" y="610"/>
                      <a:pt x="1627" y="484"/>
                      <a:pt x="1561" y="429"/>
                    </a:cubicBezTo>
                    <a:cubicBezTo>
                      <a:pt x="1549" y="417"/>
                      <a:pt x="1537" y="393"/>
                      <a:pt x="1513" y="393"/>
                    </a:cubicBezTo>
                    <a:cubicBezTo>
                      <a:pt x="1430" y="322"/>
                      <a:pt x="1311" y="274"/>
                      <a:pt x="1215" y="239"/>
                    </a:cubicBezTo>
                    <a:lnTo>
                      <a:pt x="858" y="96"/>
                    </a:lnTo>
                    <a:cubicBezTo>
                      <a:pt x="608" y="24"/>
                      <a:pt x="358" y="0"/>
                      <a:pt x="108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5928;p62">
                <a:extLst>
                  <a:ext uri="{FF2B5EF4-FFF2-40B4-BE49-F238E27FC236}">
                    <a16:creationId xmlns:a16="http://schemas.microsoft.com/office/drawing/2014/main" id="{EFFCF183-8B63-5C8C-99D0-C29584D32B2C}"/>
                  </a:ext>
                </a:extLst>
              </p:cNvPr>
              <p:cNvSpPr/>
              <p:nvPr/>
            </p:nvSpPr>
            <p:spPr>
              <a:xfrm>
                <a:off x="6474402" y="3969058"/>
                <a:ext cx="70439" cy="25287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13" extrusionOk="0">
                    <a:moveTo>
                      <a:pt x="339" y="0"/>
                    </a:moveTo>
                    <a:cubicBezTo>
                      <a:pt x="248" y="0"/>
                      <a:pt x="155" y="6"/>
                      <a:pt x="60" y="15"/>
                    </a:cubicBezTo>
                    <a:cubicBezTo>
                      <a:pt x="0" y="38"/>
                      <a:pt x="0" y="110"/>
                      <a:pt x="60" y="122"/>
                    </a:cubicBezTo>
                    <a:cubicBezTo>
                      <a:pt x="298" y="134"/>
                      <a:pt x="536" y="181"/>
                      <a:pt x="762" y="253"/>
                    </a:cubicBezTo>
                    <a:cubicBezTo>
                      <a:pt x="869" y="288"/>
                      <a:pt x="988" y="336"/>
                      <a:pt x="1072" y="396"/>
                    </a:cubicBezTo>
                    <a:cubicBezTo>
                      <a:pt x="1131" y="419"/>
                      <a:pt x="1179" y="443"/>
                      <a:pt x="1238" y="479"/>
                    </a:cubicBezTo>
                    <a:cubicBezTo>
                      <a:pt x="1273" y="500"/>
                      <a:pt x="1303" y="512"/>
                      <a:pt x="1335" y="512"/>
                    </a:cubicBezTo>
                    <a:cubicBezTo>
                      <a:pt x="1357" y="512"/>
                      <a:pt x="1380" y="506"/>
                      <a:pt x="1405" y="491"/>
                    </a:cubicBezTo>
                    <a:cubicBezTo>
                      <a:pt x="1417" y="479"/>
                      <a:pt x="1429" y="467"/>
                      <a:pt x="1429" y="431"/>
                    </a:cubicBezTo>
                    <a:cubicBezTo>
                      <a:pt x="1429" y="312"/>
                      <a:pt x="1250" y="241"/>
                      <a:pt x="1167" y="193"/>
                    </a:cubicBezTo>
                    <a:cubicBezTo>
                      <a:pt x="1048" y="134"/>
                      <a:pt x="929" y="98"/>
                      <a:pt x="810" y="62"/>
                    </a:cubicBezTo>
                    <a:cubicBezTo>
                      <a:pt x="651" y="17"/>
                      <a:pt x="497" y="0"/>
                      <a:pt x="339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5929;p62">
                <a:extLst>
                  <a:ext uri="{FF2B5EF4-FFF2-40B4-BE49-F238E27FC236}">
                    <a16:creationId xmlns:a16="http://schemas.microsoft.com/office/drawing/2014/main" id="{3C66826E-AC89-1119-A087-081984EAF4F0}"/>
                  </a:ext>
                </a:extLst>
              </p:cNvPr>
              <p:cNvSpPr/>
              <p:nvPr/>
            </p:nvSpPr>
            <p:spPr>
              <a:xfrm>
                <a:off x="6016621" y="3073408"/>
                <a:ext cx="684919" cy="396805"/>
              </a:xfrm>
              <a:custGeom>
                <a:avLst/>
                <a:gdLst/>
                <a:ahLst/>
                <a:cxnLst/>
                <a:rect l="l" t="t" r="r" b="b"/>
                <a:pathLst>
                  <a:path w="13895" h="8050" extrusionOk="0">
                    <a:moveTo>
                      <a:pt x="1573" y="1"/>
                    </a:moveTo>
                    <a:cubicBezTo>
                      <a:pt x="1540" y="1"/>
                      <a:pt x="1522" y="24"/>
                      <a:pt x="1512" y="63"/>
                    </a:cubicBezTo>
                    <a:cubicBezTo>
                      <a:pt x="1405" y="611"/>
                      <a:pt x="1286" y="1194"/>
                      <a:pt x="1179" y="1778"/>
                    </a:cubicBezTo>
                    <a:cubicBezTo>
                      <a:pt x="1167" y="1813"/>
                      <a:pt x="1167" y="1873"/>
                      <a:pt x="1155" y="1921"/>
                    </a:cubicBezTo>
                    <a:cubicBezTo>
                      <a:pt x="810" y="3766"/>
                      <a:pt x="417" y="5623"/>
                      <a:pt x="0" y="7052"/>
                    </a:cubicBezTo>
                    <a:cubicBezTo>
                      <a:pt x="2287" y="7773"/>
                      <a:pt x="5103" y="8050"/>
                      <a:pt x="7662" y="8050"/>
                    </a:cubicBezTo>
                    <a:cubicBezTo>
                      <a:pt x="9500" y="8050"/>
                      <a:pt x="11206" y="7907"/>
                      <a:pt x="12490" y="7683"/>
                    </a:cubicBezTo>
                    <a:cubicBezTo>
                      <a:pt x="12502" y="7683"/>
                      <a:pt x="12537" y="7671"/>
                      <a:pt x="12561" y="7671"/>
                    </a:cubicBezTo>
                    <a:cubicBezTo>
                      <a:pt x="13085" y="7576"/>
                      <a:pt x="13538" y="7469"/>
                      <a:pt x="13895" y="7350"/>
                    </a:cubicBezTo>
                    <a:cubicBezTo>
                      <a:pt x="13395" y="6659"/>
                      <a:pt x="12121" y="3599"/>
                      <a:pt x="11633" y="1837"/>
                    </a:cubicBezTo>
                    <a:cubicBezTo>
                      <a:pt x="11549" y="1540"/>
                      <a:pt x="11466" y="980"/>
                      <a:pt x="11371" y="313"/>
                    </a:cubicBezTo>
                    <a:cubicBezTo>
                      <a:pt x="11371" y="248"/>
                      <a:pt x="11311" y="193"/>
                      <a:pt x="11246" y="193"/>
                    </a:cubicBezTo>
                    <a:cubicBezTo>
                      <a:pt x="11240" y="193"/>
                      <a:pt x="11234" y="193"/>
                      <a:pt x="11228" y="194"/>
                    </a:cubicBezTo>
                    <a:cubicBezTo>
                      <a:pt x="10990" y="206"/>
                      <a:pt x="10751" y="242"/>
                      <a:pt x="10513" y="266"/>
                    </a:cubicBezTo>
                    <a:lnTo>
                      <a:pt x="10442" y="266"/>
                    </a:lnTo>
                    <a:cubicBezTo>
                      <a:pt x="10144" y="301"/>
                      <a:pt x="9847" y="313"/>
                      <a:pt x="9549" y="349"/>
                    </a:cubicBezTo>
                    <a:cubicBezTo>
                      <a:pt x="9287" y="373"/>
                      <a:pt x="9037" y="385"/>
                      <a:pt x="8787" y="409"/>
                    </a:cubicBezTo>
                    <a:lnTo>
                      <a:pt x="8668" y="409"/>
                    </a:lnTo>
                    <a:cubicBezTo>
                      <a:pt x="8038" y="442"/>
                      <a:pt x="7408" y="459"/>
                      <a:pt x="6777" y="459"/>
                    </a:cubicBezTo>
                    <a:cubicBezTo>
                      <a:pt x="6048" y="459"/>
                      <a:pt x="5318" y="436"/>
                      <a:pt x="4584" y="385"/>
                    </a:cubicBezTo>
                    <a:cubicBezTo>
                      <a:pt x="4560" y="373"/>
                      <a:pt x="4525" y="373"/>
                      <a:pt x="4501" y="373"/>
                    </a:cubicBezTo>
                    <a:cubicBezTo>
                      <a:pt x="4382" y="361"/>
                      <a:pt x="4251" y="361"/>
                      <a:pt x="4132" y="349"/>
                    </a:cubicBezTo>
                    <a:cubicBezTo>
                      <a:pt x="4084" y="349"/>
                      <a:pt x="4036" y="325"/>
                      <a:pt x="3977" y="325"/>
                    </a:cubicBezTo>
                    <a:lnTo>
                      <a:pt x="3929" y="325"/>
                    </a:lnTo>
                    <a:cubicBezTo>
                      <a:pt x="3358" y="289"/>
                      <a:pt x="2774" y="206"/>
                      <a:pt x="2191" y="123"/>
                    </a:cubicBezTo>
                    <a:cubicBezTo>
                      <a:pt x="2167" y="123"/>
                      <a:pt x="2119" y="123"/>
                      <a:pt x="2084" y="111"/>
                    </a:cubicBezTo>
                    <a:cubicBezTo>
                      <a:pt x="1929" y="75"/>
                      <a:pt x="1762" y="28"/>
                      <a:pt x="1596" y="4"/>
                    </a:cubicBezTo>
                    <a:cubicBezTo>
                      <a:pt x="1587" y="2"/>
                      <a:pt x="1580" y="1"/>
                      <a:pt x="15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5930;p62">
                <a:extLst>
                  <a:ext uri="{FF2B5EF4-FFF2-40B4-BE49-F238E27FC236}">
                    <a16:creationId xmlns:a16="http://schemas.microsoft.com/office/drawing/2014/main" id="{822D0E79-3576-6B7B-6BA2-FB0A4F8D9BCA}"/>
                  </a:ext>
                </a:extLst>
              </p:cNvPr>
              <p:cNvSpPr/>
              <p:nvPr/>
            </p:nvSpPr>
            <p:spPr>
              <a:xfrm>
                <a:off x="6532468" y="3085880"/>
                <a:ext cx="103366" cy="366293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7431" extrusionOk="0">
                    <a:moveTo>
                      <a:pt x="1" y="1"/>
                    </a:moveTo>
                    <a:cubicBezTo>
                      <a:pt x="275" y="2061"/>
                      <a:pt x="775" y="4108"/>
                      <a:pt x="1501" y="6109"/>
                    </a:cubicBezTo>
                    <a:cubicBezTo>
                      <a:pt x="1632" y="6418"/>
                      <a:pt x="1739" y="6716"/>
                      <a:pt x="1858" y="7025"/>
                    </a:cubicBezTo>
                    <a:cubicBezTo>
                      <a:pt x="1930" y="7156"/>
                      <a:pt x="1965" y="7299"/>
                      <a:pt x="2025" y="7430"/>
                    </a:cubicBezTo>
                    <a:cubicBezTo>
                      <a:pt x="2037" y="7430"/>
                      <a:pt x="2072" y="7418"/>
                      <a:pt x="2096" y="7418"/>
                    </a:cubicBezTo>
                    <a:cubicBezTo>
                      <a:pt x="1953" y="7037"/>
                      <a:pt x="1799" y="6656"/>
                      <a:pt x="1656" y="6299"/>
                    </a:cubicBezTo>
                    <a:cubicBezTo>
                      <a:pt x="1465" y="5751"/>
                      <a:pt x="1263" y="5180"/>
                      <a:pt x="1108" y="4632"/>
                    </a:cubicBezTo>
                    <a:cubicBezTo>
                      <a:pt x="775" y="3513"/>
                      <a:pt x="501" y="2394"/>
                      <a:pt x="286" y="1263"/>
                    </a:cubicBezTo>
                    <a:cubicBezTo>
                      <a:pt x="215" y="846"/>
                      <a:pt x="144" y="429"/>
                      <a:pt x="72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5931;p62">
                <a:extLst>
                  <a:ext uri="{FF2B5EF4-FFF2-40B4-BE49-F238E27FC236}">
                    <a16:creationId xmlns:a16="http://schemas.microsoft.com/office/drawing/2014/main" id="{D02B8B74-5337-FB3A-90C1-364A04A7D186}"/>
                  </a:ext>
                </a:extLst>
              </p:cNvPr>
              <p:cNvSpPr/>
              <p:nvPr/>
            </p:nvSpPr>
            <p:spPr>
              <a:xfrm>
                <a:off x="6445023" y="3091745"/>
                <a:ext cx="117316" cy="158673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3219" extrusionOk="0">
                    <a:moveTo>
                      <a:pt x="1" y="1"/>
                    </a:moveTo>
                    <a:cubicBezTo>
                      <a:pt x="84" y="298"/>
                      <a:pt x="203" y="584"/>
                      <a:pt x="334" y="870"/>
                    </a:cubicBezTo>
                    <a:cubicBezTo>
                      <a:pt x="620" y="1465"/>
                      <a:pt x="1001" y="2013"/>
                      <a:pt x="1465" y="2489"/>
                    </a:cubicBezTo>
                    <a:cubicBezTo>
                      <a:pt x="1727" y="2775"/>
                      <a:pt x="2013" y="3025"/>
                      <a:pt x="2346" y="3216"/>
                    </a:cubicBezTo>
                    <a:cubicBezTo>
                      <a:pt x="2350" y="3218"/>
                      <a:pt x="2354" y="3219"/>
                      <a:pt x="2358" y="3219"/>
                    </a:cubicBezTo>
                    <a:cubicBezTo>
                      <a:pt x="2374" y="3219"/>
                      <a:pt x="2380" y="3197"/>
                      <a:pt x="2370" y="3168"/>
                    </a:cubicBezTo>
                    <a:cubicBezTo>
                      <a:pt x="1870" y="2751"/>
                      <a:pt x="1394" y="2311"/>
                      <a:pt x="1001" y="1775"/>
                    </a:cubicBezTo>
                    <a:cubicBezTo>
                      <a:pt x="620" y="1239"/>
                      <a:pt x="322" y="644"/>
                      <a:pt x="144" y="37"/>
                    </a:cubicBezTo>
                    <a:cubicBezTo>
                      <a:pt x="132" y="13"/>
                      <a:pt x="132" y="13"/>
                      <a:pt x="132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5932;p62">
                <a:extLst>
                  <a:ext uri="{FF2B5EF4-FFF2-40B4-BE49-F238E27FC236}">
                    <a16:creationId xmlns:a16="http://schemas.microsoft.com/office/drawing/2014/main" id="{E3A6095A-961F-90B8-5B31-2F3E1F2FE711}"/>
                  </a:ext>
                </a:extLst>
              </p:cNvPr>
              <p:cNvSpPr/>
              <p:nvPr/>
            </p:nvSpPr>
            <p:spPr>
              <a:xfrm>
                <a:off x="6072963" y="3077697"/>
                <a:ext cx="51659" cy="89811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822" extrusionOk="0">
                    <a:moveTo>
                      <a:pt x="953" y="0"/>
                    </a:moveTo>
                    <a:cubicBezTo>
                      <a:pt x="845" y="262"/>
                      <a:pt x="738" y="524"/>
                      <a:pt x="607" y="774"/>
                    </a:cubicBezTo>
                    <a:cubicBezTo>
                      <a:pt x="441" y="1095"/>
                      <a:pt x="250" y="1393"/>
                      <a:pt x="24" y="1667"/>
                    </a:cubicBezTo>
                    <a:cubicBezTo>
                      <a:pt x="12" y="1715"/>
                      <a:pt x="12" y="1774"/>
                      <a:pt x="0" y="1822"/>
                    </a:cubicBezTo>
                    <a:cubicBezTo>
                      <a:pt x="262" y="1512"/>
                      <a:pt x="488" y="1179"/>
                      <a:pt x="679" y="822"/>
                    </a:cubicBezTo>
                    <a:cubicBezTo>
                      <a:pt x="810" y="572"/>
                      <a:pt x="953" y="286"/>
                      <a:pt x="1048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5933;p62">
                <a:extLst>
                  <a:ext uri="{FF2B5EF4-FFF2-40B4-BE49-F238E27FC236}">
                    <a16:creationId xmlns:a16="http://schemas.microsoft.com/office/drawing/2014/main" id="{C7E5FF65-7A20-6BC8-3F60-109839D19053}"/>
                  </a:ext>
                </a:extLst>
              </p:cNvPr>
              <p:cNvSpPr/>
              <p:nvPr/>
            </p:nvSpPr>
            <p:spPr>
              <a:xfrm>
                <a:off x="6209109" y="3088837"/>
                <a:ext cx="38793" cy="126583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568" extrusionOk="0">
                    <a:moveTo>
                      <a:pt x="36" y="0"/>
                    </a:moveTo>
                    <a:cubicBezTo>
                      <a:pt x="12" y="274"/>
                      <a:pt x="0" y="536"/>
                      <a:pt x="0" y="810"/>
                    </a:cubicBezTo>
                    <a:cubicBezTo>
                      <a:pt x="0" y="1108"/>
                      <a:pt x="0" y="1417"/>
                      <a:pt x="12" y="1715"/>
                    </a:cubicBezTo>
                    <a:cubicBezTo>
                      <a:pt x="12" y="1953"/>
                      <a:pt x="0" y="2239"/>
                      <a:pt x="179" y="2429"/>
                    </a:cubicBezTo>
                    <a:cubicBezTo>
                      <a:pt x="259" y="2509"/>
                      <a:pt x="375" y="2567"/>
                      <a:pt x="480" y="2567"/>
                    </a:cubicBezTo>
                    <a:cubicBezTo>
                      <a:pt x="547" y="2567"/>
                      <a:pt x="609" y="2544"/>
                      <a:pt x="655" y="2489"/>
                    </a:cubicBezTo>
                    <a:cubicBezTo>
                      <a:pt x="786" y="2358"/>
                      <a:pt x="762" y="2132"/>
                      <a:pt x="727" y="1953"/>
                    </a:cubicBezTo>
                    <a:cubicBezTo>
                      <a:pt x="655" y="1370"/>
                      <a:pt x="643" y="786"/>
                      <a:pt x="679" y="227"/>
                    </a:cubicBezTo>
                    <a:cubicBezTo>
                      <a:pt x="703" y="167"/>
                      <a:pt x="703" y="107"/>
                      <a:pt x="703" y="60"/>
                    </a:cubicBezTo>
                    <a:cubicBezTo>
                      <a:pt x="667" y="48"/>
                      <a:pt x="643" y="48"/>
                      <a:pt x="608" y="48"/>
                    </a:cubicBezTo>
                    <a:cubicBezTo>
                      <a:pt x="572" y="477"/>
                      <a:pt x="548" y="905"/>
                      <a:pt x="584" y="1346"/>
                    </a:cubicBezTo>
                    <a:cubicBezTo>
                      <a:pt x="596" y="1596"/>
                      <a:pt x="643" y="1834"/>
                      <a:pt x="655" y="2084"/>
                    </a:cubicBezTo>
                    <a:cubicBezTo>
                      <a:pt x="665" y="2235"/>
                      <a:pt x="641" y="2480"/>
                      <a:pt x="468" y="2480"/>
                    </a:cubicBezTo>
                    <a:cubicBezTo>
                      <a:pt x="436" y="2480"/>
                      <a:pt x="400" y="2471"/>
                      <a:pt x="358" y="2453"/>
                    </a:cubicBezTo>
                    <a:cubicBezTo>
                      <a:pt x="96" y="2322"/>
                      <a:pt x="108" y="1965"/>
                      <a:pt x="96" y="1739"/>
                    </a:cubicBezTo>
                    <a:cubicBezTo>
                      <a:pt x="72" y="1465"/>
                      <a:pt x="60" y="1191"/>
                      <a:pt x="60" y="905"/>
                    </a:cubicBezTo>
                    <a:cubicBezTo>
                      <a:pt x="48" y="596"/>
                      <a:pt x="60" y="298"/>
                      <a:pt x="72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5934;p62">
                <a:extLst>
                  <a:ext uri="{FF2B5EF4-FFF2-40B4-BE49-F238E27FC236}">
                    <a16:creationId xmlns:a16="http://schemas.microsoft.com/office/drawing/2014/main" id="{E6898107-9F03-5ADC-0911-731239E10958}"/>
                  </a:ext>
                </a:extLst>
              </p:cNvPr>
              <p:cNvSpPr/>
              <p:nvPr/>
            </p:nvSpPr>
            <p:spPr>
              <a:xfrm>
                <a:off x="6003707" y="1923211"/>
                <a:ext cx="619212" cy="694728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4094" extrusionOk="0">
                    <a:moveTo>
                      <a:pt x="5447" y="0"/>
                    </a:moveTo>
                    <a:cubicBezTo>
                      <a:pt x="2196" y="0"/>
                      <a:pt x="395" y="2541"/>
                      <a:pt x="84" y="6717"/>
                    </a:cubicBezTo>
                    <a:cubicBezTo>
                      <a:pt x="48" y="7395"/>
                      <a:pt x="0" y="8062"/>
                      <a:pt x="12" y="8693"/>
                    </a:cubicBezTo>
                    <a:cubicBezTo>
                      <a:pt x="12" y="10146"/>
                      <a:pt x="262" y="11420"/>
                      <a:pt x="1119" y="12372"/>
                    </a:cubicBezTo>
                    <a:cubicBezTo>
                      <a:pt x="1834" y="13170"/>
                      <a:pt x="2977" y="13753"/>
                      <a:pt x="4787" y="14003"/>
                    </a:cubicBezTo>
                    <a:cubicBezTo>
                      <a:pt x="4953" y="14027"/>
                      <a:pt x="5132" y="14051"/>
                      <a:pt x="5310" y="14063"/>
                    </a:cubicBezTo>
                    <a:cubicBezTo>
                      <a:pt x="5521" y="14084"/>
                      <a:pt x="5729" y="14094"/>
                      <a:pt x="5935" y="14094"/>
                    </a:cubicBezTo>
                    <a:cubicBezTo>
                      <a:pt x="8079" y="14094"/>
                      <a:pt x="9992" y="12986"/>
                      <a:pt x="11133" y="11205"/>
                    </a:cubicBezTo>
                    <a:cubicBezTo>
                      <a:pt x="11716" y="10300"/>
                      <a:pt x="12097" y="9217"/>
                      <a:pt x="12204" y="8003"/>
                    </a:cubicBezTo>
                    <a:cubicBezTo>
                      <a:pt x="12561" y="4062"/>
                      <a:pt x="9835" y="430"/>
                      <a:pt x="6144" y="37"/>
                    </a:cubicBezTo>
                    <a:cubicBezTo>
                      <a:pt x="5905" y="13"/>
                      <a:pt x="5673" y="0"/>
                      <a:pt x="5447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5935;p62">
                <a:extLst>
                  <a:ext uri="{FF2B5EF4-FFF2-40B4-BE49-F238E27FC236}">
                    <a16:creationId xmlns:a16="http://schemas.microsoft.com/office/drawing/2014/main" id="{D15EE2C5-6615-7D72-1D83-6B8AF9F898AD}"/>
                  </a:ext>
                </a:extLst>
              </p:cNvPr>
              <p:cNvSpPr/>
              <p:nvPr/>
            </p:nvSpPr>
            <p:spPr>
              <a:xfrm>
                <a:off x="5998432" y="1827829"/>
                <a:ext cx="771773" cy="536894"/>
              </a:xfrm>
              <a:custGeom>
                <a:avLst/>
                <a:gdLst/>
                <a:ahLst/>
                <a:cxnLst/>
                <a:rect l="l" t="t" r="r" b="b"/>
                <a:pathLst>
                  <a:path w="15657" h="10892" extrusionOk="0">
                    <a:moveTo>
                      <a:pt x="7253" y="0"/>
                    </a:moveTo>
                    <a:cubicBezTo>
                      <a:pt x="6645" y="0"/>
                      <a:pt x="6037" y="58"/>
                      <a:pt x="5441" y="174"/>
                    </a:cubicBezTo>
                    <a:cubicBezTo>
                      <a:pt x="4453" y="365"/>
                      <a:pt x="3500" y="722"/>
                      <a:pt x="2655" y="1246"/>
                    </a:cubicBezTo>
                    <a:cubicBezTo>
                      <a:pt x="2596" y="1294"/>
                      <a:pt x="2524" y="1317"/>
                      <a:pt x="2465" y="1365"/>
                    </a:cubicBezTo>
                    <a:cubicBezTo>
                      <a:pt x="2250" y="1496"/>
                      <a:pt x="2048" y="1651"/>
                      <a:pt x="1846" y="1817"/>
                    </a:cubicBezTo>
                    <a:cubicBezTo>
                      <a:pt x="1238" y="2353"/>
                      <a:pt x="750" y="3020"/>
                      <a:pt x="452" y="3782"/>
                    </a:cubicBezTo>
                    <a:cubicBezTo>
                      <a:pt x="393" y="3937"/>
                      <a:pt x="333" y="4103"/>
                      <a:pt x="286" y="4270"/>
                    </a:cubicBezTo>
                    <a:cubicBezTo>
                      <a:pt x="226" y="4496"/>
                      <a:pt x="179" y="4711"/>
                      <a:pt x="155" y="4937"/>
                    </a:cubicBezTo>
                    <a:cubicBezTo>
                      <a:pt x="107" y="5294"/>
                      <a:pt x="0" y="5854"/>
                      <a:pt x="262" y="6116"/>
                    </a:cubicBezTo>
                    <a:cubicBezTo>
                      <a:pt x="345" y="6223"/>
                      <a:pt x="476" y="6282"/>
                      <a:pt x="691" y="6282"/>
                    </a:cubicBezTo>
                    <a:cubicBezTo>
                      <a:pt x="953" y="6282"/>
                      <a:pt x="1226" y="6211"/>
                      <a:pt x="1488" y="6187"/>
                    </a:cubicBezTo>
                    <a:cubicBezTo>
                      <a:pt x="1774" y="6175"/>
                      <a:pt x="2072" y="6139"/>
                      <a:pt x="2357" y="6104"/>
                    </a:cubicBezTo>
                    <a:cubicBezTo>
                      <a:pt x="3191" y="5997"/>
                      <a:pt x="4012" y="5854"/>
                      <a:pt x="4798" y="5627"/>
                    </a:cubicBezTo>
                    <a:cubicBezTo>
                      <a:pt x="5644" y="5389"/>
                      <a:pt x="6465" y="5056"/>
                      <a:pt x="7203" y="4615"/>
                    </a:cubicBezTo>
                    <a:cubicBezTo>
                      <a:pt x="7239" y="4604"/>
                      <a:pt x="7382" y="4508"/>
                      <a:pt x="7549" y="4401"/>
                    </a:cubicBezTo>
                    <a:cubicBezTo>
                      <a:pt x="7846" y="4211"/>
                      <a:pt x="8215" y="3949"/>
                      <a:pt x="8203" y="3889"/>
                    </a:cubicBezTo>
                    <a:lnTo>
                      <a:pt x="8203" y="3889"/>
                    </a:lnTo>
                    <a:cubicBezTo>
                      <a:pt x="8275" y="4092"/>
                      <a:pt x="8334" y="4282"/>
                      <a:pt x="8394" y="4496"/>
                    </a:cubicBezTo>
                    <a:cubicBezTo>
                      <a:pt x="8668" y="5377"/>
                      <a:pt x="8894" y="6247"/>
                      <a:pt x="9263" y="7104"/>
                    </a:cubicBezTo>
                    <a:cubicBezTo>
                      <a:pt x="9382" y="7366"/>
                      <a:pt x="9513" y="7628"/>
                      <a:pt x="9680" y="7890"/>
                    </a:cubicBezTo>
                    <a:cubicBezTo>
                      <a:pt x="9882" y="8211"/>
                      <a:pt x="10061" y="8592"/>
                      <a:pt x="10097" y="8985"/>
                    </a:cubicBezTo>
                    <a:cubicBezTo>
                      <a:pt x="10120" y="9366"/>
                      <a:pt x="10037" y="9735"/>
                      <a:pt x="10025" y="10092"/>
                    </a:cubicBezTo>
                    <a:cubicBezTo>
                      <a:pt x="10001" y="10485"/>
                      <a:pt x="9942" y="10866"/>
                      <a:pt x="10406" y="10890"/>
                    </a:cubicBezTo>
                    <a:cubicBezTo>
                      <a:pt x="10415" y="10891"/>
                      <a:pt x="10424" y="10891"/>
                      <a:pt x="10433" y="10891"/>
                    </a:cubicBezTo>
                    <a:cubicBezTo>
                      <a:pt x="10861" y="10891"/>
                      <a:pt x="11083" y="10068"/>
                      <a:pt x="11839" y="10068"/>
                    </a:cubicBezTo>
                    <a:cubicBezTo>
                      <a:pt x="11849" y="10068"/>
                      <a:pt x="11860" y="10068"/>
                      <a:pt x="11871" y="10068"/>
                    </a:cubicBezTo>
                    <a:cubicBezTo>
                      <a:pt x="12565" y="10101"/>
                      <a:pt x="12684" y="10775"/>
                      <a:pt x="13055" y="10775"/>
                    </a:cubicBezTo>
                    <a:cubicBezTo>
                      <a:pt x="13097" y="10775"/>
                      <a:pt x="13142" y="10767"/>
                      <a:pt x="13192" y="10747"/>
                    </a:cubicBezTo>
                    <a:cubicBezTo>
                      <a:pt x="13478" y="10628"/>
                      <a:pt x="13692" y="10283"/>
                      <a:pt x="13871" y="10057"/>
                    </a:cubicBezTo>
                    <a:cubicBezTo>
                      <a:pt x="15097" y="8664"/>
                      <a:pt x="15657" y="6961"/>
                      <a:pt x="15109" y="5223"/>
                    </a:cubicBezTo>
                    <a:cubicBezTo>
                      <a:pt x="15061" y="5056"/>
                      <a:pt x="14990" y="4889"/>
                      <a:pt x="14930" y="4734"/>
                    </a:cubicBezTo>
                    <a:cubicBezTo>
                      <a:pt x="14847" y="4532"/>
                      <a:pt x="14645" y="4080"/>
                      <a:pt x="14526" y="3842"/>
                    </a:cubicBezTo>
                    <a:cubicBezTo>
                      <a:pt x="14514" y="3806"/>
                      <a:pt x="14502" y="3794"/>
                      <a:pt x="14490" y="3758"/>
                    </a:cubicBezTo>
                    <a:cubicBezTo>
                      <a:pt x="14085" y="3080"/>
                      <a:pt x="13549" y="2484"/>
                      <a:pt x="12942" y="1972"/>
                    </a:cubicBezTo>
                    <a:cubicBezTo>
                      <a:pt x="12668" y="1758"/>
                      <a:pt x="12406" y="1556"/>
                      <a:pt x="12109" y="1377"/>
                    </a:cubicBezTo>
                    <a:cubicBezTo>
                      <a:pt x="10661" y="456"/>
                      <a:pt x="8956" y="0"/>
                      <a:pt x="7253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5936;p62">
                <a:extLst>
                  <a:ext uri="{FF2B5EF4-FFF2-40B4-BE49-F238E27FC236}">
                    <a16:creationId xmlns:a16="http://schemas.microsoft.com/office/drawing/2014/main" id="{AAA8C479-96E2-F6C2-A7FA-7F946FC0AE87}"/>
                  </a:ext>
                </a:extLst>
              </p:cNvPr>
              <p:cNvSpPr/>
              <p:nvPr/>
            </p:nvSpPr>
            <p:spPr>
              <a:xfrm>
                <a:off x="6412737" y="2015980"/>
                <a:ext cx="330506" cy="192931"/>
              </a:xfrm>
              <a:custGeom>
                <a:avLst/>
                <a:gdLst/>
                <a:ahLst/>
                <a:cxnLst/>
                <a:rect l="l" t="t" r="r" b="b"/>
                <a:pathLst>
                  <a:path w="6705" h="3914" extrusionOk="0">
                    <a:moveTo>
                      <a:pt x="6121" y="1"/>
                    </a:moveTo>
                    <a:cubicBezTo>
                      <a:pt x="5918" y="48"/>
                      <a:pt x="5704" y="96"/>
                      <a:pt x="5513" y="144"/>
                    </a:cubicBezTo>
                    <a:cubicBezTo>
                      <a:pt x="4010" y="478"/>
                      <a:pt x="2491" y="698"/>
                      <a:pt x="969" y="698"/>
                    </a:cubicBezTo>
                    <a:cubicBezTo>
                      <a:pt x="646" y="698"/>
                      <a:pt x="323" y="688"/>
                      <a:pt x="1" y="667"/>
                    </a:cubicBezTo>
                    <a:lnTo>
                      <a:pt x="1" y="667"/>
                    </a:lnTo>
                    <a:cubicBezTo>
                      <a:pt x="275" y="1537"/>
                      <a:pt x="501" y="2418"/>
                      <a:pt x="870" y="3263"/>
                    </a:cubicBezTo>
                    <a:lnTo>
                      <a:pt x="1037" y="3263"/>
                    </a:lnTo>
                    <a:cubicBezTo>
                      <a:pt x="1358" y="3215"/>
                      <a:pt x="1656" y="3001"/>
                      <a:pt x="1989" y="2989"/>
                    </a:cubicBezTo>
                    <a:cubicBezTo>
                      <a:pt x="1999" y="2989"/>
                      <a:pt x="2008" y="2989"/>
                      <a:pt x="2017" y="2989"/>
                    </a:cubicBezTo>
                    <a:cubicBezTo>
                      <a:pt x="2680" y="2989"/>
                      <a:pt x="3106" y="3812"/>
                      <a:pt x="3787" y="3906"/>
                    </a:cubicBezTo>
                    <a:cubicBezTo>
                      <a:pt x="3824" y="3911"/>
                      <a:pt x="3862" y="3913"/>
                      <a:pt x="3898" y="3913"/>
                    </a:cubicBezTo>
                    <a:cubicBezTo>
                      <a:pt x="4490" y="3913"/>
                      <a:pt x="4961" y="3298"/>
                      <a:pt x="5085" y="2715"/>
                    </a:cubicBezTo>
                    <a:cubicBezTo>
                      <a:pt x="5168" y="2322"/>
                      <a:pt x="5168" y="1894"/>
                      <a:pt x="5454" y="1632"/>
                    </a:cubicBezTo>
                    <a:cubicBezTo>
                      <a:pt x="5659" y="1419"/>
                      <a:pt x="5936" y="1363"/>
                      <a:pt x="6235" y="1363"/>
                    </a:cubicBezTo>
                    <a:cubicBezTo>
                      <a:pt x="6388" y="1363"/>
                      <a:pt x="6547" y="1378"/>
                      <a:pt x="6704" y="1394"/>
                    </a:cubicBezTo>
                    <a:cubicBezTo>
                      <a:pt x="6656" y="1227"/>
                      <a:pt x="6585" y="1060"/>
                      <a:pt x="6525" y="894"/>
                    </a:cubicBezTo>
                    <a:cubicBezTo>
                      <a:pt x="6442" y="703"/>
                      <a:pt x="6240" y="239"/>
                      <a:pt x="6121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5937;p62">
                <a:extLst>
                  <a:ext uri="{FF2B5EF4-FFF2-40B4-BE49-F238E27FC236}">
                    <a16:creationId xmlns:a16="http://schemas.microsoft.com/office/drawing/2014/main" id="{C0A9A24F-31C5-C69F-FE45-0C88EC1FE19D}"/>
                  </a:ext>
                </a:extLst>
              </p:cNvPr>
              <p:cNvSpPr/>
              <p:nvPr/>
            </p:nvSpPr>
            <p:spPr>
              <a:xfrm>
                <a:off x="6012481" y="1915620"/>
                <a:ext cx="358061" cy="189037"/>
              </a:xfrm>
              <a:custGeom>
                <a:avLst/>
                <a:gdLst/>
                <a:ahLst/>
                <a:cxnLst/>
                <a:rect l="l" t="t" r="r" b="b"/>
                <a:pathLst>
                  <a:path w="7264" h="3835" extrusionOk="0">
                    <a:moveTo>
                      <a:pt x="1537" y="1"/>
                    </a:moveTo>
                    <a:cubicBezTo>
                      <a:pt x="918" y="537"/>
                      <a:pt x="429" y="1215"/>
                      <a:pt x="132" y="1965"/>
                    </a:cubicBezTo>
                    <a:cubicBezTo>
                      <a:pt x="108" y="2144"/>
                      <a:pt x="48" y="2311"/>
                      <a:pt x="1" y="2477"/>
                    </a:cubicBezTo>
                    <a:cubicBezTo>
                      <a:pt x="120" y="2525"/>
                      <a:pt x="227" y="2549"/>
                      <a:pt x="322" y="2596"/>
                    </a:cubicBezTo>
                    <a:cubicBezTo>
                      <a:pt x="668" y="2739"/>
                      <a:pt x="953" y="3001"/>
                      <a:pt x="1275" y="3156"/>
                    </a:cubicBezTo>
                    <a:cubicBezTo>
                      <a:pt x="1640" y="3348"/>
                      <a:pt x="2035" y="3447"/>
                      <a:pt x="2437" y="3447"/>
                    </a:cubicBezTo>
                    <a:cubicBezTo>
                      <a:pt x="2534" y="3447"/>
                      <a:pt x="2630" y="3441"/>
                      <a:pt x="2727" y="3430"/>
                    </a:cubicBezTo>
                    <a:cubicBezTo>
                      <a:pt x="3001" y="3394"/>
                      <a:pt x="3287" y="3311"/>
                      <a:pt x="3573" y="3311"/>
                    </a:cubicBezTo>
                    <a:cubicBezTo>
                      <a:pt x="3593" y="3310"/>
                      <a:pt x="3613" y="3309"/>
                      <a:pt x="3633" y="3309"/>
                    </a:cubicBezTo>
                    <a:cubicBezTo>
                      <a:pt x="3901" y="3309"/>
                      <a:pt x="4180" y="3384"/>
                      <a:pt x="4347" y="3573"/>
                    </a:cubicBezTo>
                    <a:cubicBezTo>
                      <a:pt x="4418" y="3656"/>
                      <a:pt x="4466" y="3739"/>
                      <a:pt x="4513" y="3835"/>
                    </a:cubicBezTo>
                    <a:cubicBezTo>
                      <a:pt x="5359" y="3596"/>
                      <a:pt x="6180" y="3263"/>
                      <a:pt x="6918" y="2823"/>
                    </a:cubicBezTo>
                    <a:cubicBezTo>
                      <a:pt x="6954" y="2799"/>
                      <a:pt x="7097" y="2715"/>
                      <a:pt x="7264" y="2608"/>
                    </a:cubicBezTo>
                    <a:cubicBezTo>
                      <a:pt x="7085" y="2584"/>
                      <a:pt x="6895" y="2561"/>
                      <a:pt x="6716" y="2525"/>
                    </a:cubicBezTo>
                    <a:cubicBezTo>
                      <a:pt x="6073" y="2406"/>
                      <a:pt x="5442" y="2239"/>
                      <a:pt x="4823" y="2013"/>
                    </a:cubicBezTo>
                    <a:cubicBezTo>
                      <a:pt x="3716" y="1608"/>
                      <a:pt x="2668" y="1013"/>
                      <a:pt x="1787" y="239"/>
                    </a:cubicBezTo>
                    <a:cubicBezTo>
                      <a:pt x="1691" y="167"/>
                      <a:pt x="1620" y="96"/>
                      <a:pt x="1537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5938;p62">
                <a:extLst>
                  <a:ext uri="{FF2B5EF4-FFF2-40B4-BE49-F238E27FC236}">
                    <a16:creationId xmlns:a16="http://schemas.microsoft.com/office/drawing/2014/main" id="{4E14FE04-41DA-52FA-4B29-14F503B0203B}"/>
                  </a:ext>
                </a:extLst>
              </p:cNvPr>
              <p:cNvSpPr/>
              <p:nvPr/>
            </p:nvSpPr>
            <p:spPr>
              <a:xfrm>
                <a:off x="6310060" y="2136895"/>
                <a:ext cx="1232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extrusionOk="0">
                    <a:moveTo>
                      <a:pt x="0" y="12"/>
                    </a:moveTo>
                    <a:lnTo>
                      <a:pt x="0" y="12"/>
                    </a:lnTo>
                    <a:cubicBezTo>
                      <a:pt x="24" y="0"/>
                      <a:pt x="24" y="0"/>
                      <a:pt x="0" y="12"/>
                    </a:cubicBezTo>
                    <a:close/>
                  </a:path>
                </a:pathLst>
              </a:custGeom>
              <a:solidFill>
                <a:srgbClr val="FF5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5939;p62">
                <a:extLst>
                  <a:ext uri="{FF2B5EF4-FFF2-40B4-BE49-F238E27FC236}">
                    <a16:creationId xmlns:a16="http://schemas.microsoft.com/office/drawing/2014/main" id="{7113107F-5C63-3F28-79D3-22B43A4731C5}"/>
                  </a:ext>
                </a:extLst>
              </p:cNvPr>
              <p:cNvSpPr/>
              <p:nvPr/>
            </p:nvSpPr>
            <p:spPr>
              <a:xfrm>
                <a:off x="6540700" y="2295716"/>
                <a:ext cx="180213" cy="18391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3731" extrusionOk="0">
                    <a:moveTo>
                      <a:pt x="2245" y="0"/>
                    </a:moveTo>
                    <a:cubicBezTo>
                      <a:pt x="1750" y="0"/>
                      <a:pt x="1232" y="178"/>
                      <a:pt x="893" y="386"/>
                    </a:cubicBezTo>
                    <a:cubicBezTo>
                      <a:pt x="310" y="779"/>
                      <a:pt x="108" y="1624"/>
                      <a:pt x="24" y="2339"/>
                    </a:cubicBezTo>
                    <a:cubicBezTo>
                      <a:pt x="0" y="2672"/>
                      <a:pt x="24" y="3041"/>
                      <a:pt x="250" y="3303"/>
                    </a:cubicBezTo>
                    <a:cubicBezTo>
                      <a:pt x="500" y="3619"/>
                      <a:pt x="860" y="3730"/>
                      <a:pt x="1227" y="3730"/>
                    </a:cubicBezTo>
                    <a:cubicBezTo>
                      <a:pt x="1578" y="3730"/>
                      <a:pt x="1935" y="3628"/>
                      <a:pt x="2203" y="3505"/>
                    </a:cubicBezTo>
                    <a:cubicBezTo>
                      <a:pt x="2858" y="3208"/>
                      <a:pt x="3358" y="2636"/>
                      <a:pt x="3560" y="1910"/>
                    </a:cubicBezTo>
                    <a:cubicBezTo>
                      <a:pt x="3644" y="1577"/>
                      <a:pt x="3656" y="1208"/>
                      <a:pt x="3537" y="850"/>
                    </a:cubicBezTo>
                    <a:cubicBezTo>
                      <a:pt x="3441" y="529"/>
                      <a:pt x="3239" y="315"/>
                      <a:pt x="3001" y="184"/>
                    </a:cubicBezTo>
                    <a:cubicBezTo>
                      <a:pt x="2778" y="53"/>
                      <a:pt x="2515" y="0"/>
                      <a:pt x="2245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5940;p62">
                <a:extLst>
                  <a:ext uri="{FF2B5EF4-FFF2-40B4-BE49-F238E27FC236}">
                    <a16:creationId xmlns:a16="http://schemas.microsoft.com/office/drawing/2014/main" id="{B35FF347-ECB2-EBF6-0906-E6EBCBC20FD2}"/>
                  </a:ext>
                </a:extLst>
              </p:cNvPr>
              <p:cNvSpPr/>
              <p:nvPr/>
            </p:nvSpPr>
            <p:spPr>
              <a:xfrm>
                <a:off x="6589401" y="2343136"/>
                <a:ext cx="11214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307" extrusionOk="0">
                    <a:moveTo>
                      <a:pt x="1489" y="1"/>
                    </a:moveTo>
                    <a:cubicBezTo>
                      <a:pt x="1317" y="1"/>
                      <a:pt x="1143" y="45"/>
                      <a:pt x="989" y="115"/>
                    </a:cubicBezTo>
                    <a:cubicBezTo>
                      <a:pt x="751" y="222"/>
                      <a:pt x="560" y="365"/>
                      <a:pt x="382" y="543"/>
                    </a:cubicBezTo>
                    <a:cubicBezTo>
                      <a:pt x="215" y="722"/>
                      <a:pt x="108" y="924"/>
                      <a:pt x="24" y="1174"/>
                    </a:cubicBezTo>
                    <a:cubicBezTo>
                      <a:pt x="1" y="1229"/>
                      <a:pt x="45" y="1274"/>
                      <a:pt x="84" y="1274"/>
                    </a:cubicBezTo>
                    <a:cubicBezTo>
                      <a:pt x="104" y="1274"/>
                      <a:pt x="124" y="1262"/>
                      <a:pt x="132" y="1234"/>
                    </a:cubicBezTo>
                    <a:cubicBezTo>
                      <a:pt x="298" y="877"/>
                      <a:pt x="632" y="555"/>
                      <a:pt x="977" y="400"/>
                    </a:cubicBezTo>
                    <a:cubicBezTo>
                      <a:pt x="1072" y="353"/>
                      <a:pt x="1167" y="305"/>
                      <a:pt x="1275" y="293"/>
                    </a:cubicBezTo>
                    <a:cubicBezTo>
                      <a:pt x="1334" y="424"/>
                      <a:pt x="1370" y="579"/>
                      <a:pt x="1346" y="722"/>
                    </a:cubicBezTo>
                    <a:cubicBezTo>
                      <a:pt x="1346" y="817"/>
                      <a:pt x="1322" y="888"/>
                      <a:pt x="1275" y="960"/>
                    </a:cubicBezTo>
                    <a:cubicBezTo>
                      <a:pt x="1263" y="996"/>
                      <a:pt x="1239" y="1019"/>
                      <a:pt x="1215" y="1055"/>
                    </a:cubicBezTo>
                    <a:cubicBezTo>
                      <a:pt x="1203" y="1079"/>
                      <a:pt x="1179" y="1091"/>
                      <a:pt x="1167" y="1115"/>
                    </a:cubicBezTo>
                    <a:cubicBezTo>
                      <a:pt x="1156" y="1127"/>
                      <a:pt x="1156" y="1150"/>
                      <a:pt x="1144" y="1186"/>
                    </a:cubicBezTo>
                    <a:cubicBezTo>
                      <a:pt x="1122" y="1241"/>
                      <a:pt x="1171" y="1306"/>
                      <a:pt x="1226" y="1306"/>
                    </a:cubicBezTo>
                    <a:cubicBezTo>
                      <a:pt x="1230" y="1306"/>
                      <a:pt x="1234" y="1306"/>
                      <a:pt x="1239" y="1305"/>
                    </a:cubicBezTo>
                    <a:cubicBezTo>
                      <a:pt x="1287" y="1293"/>
                      <a:pt x="1322" y="1293"/>
                      <a:pt x="1346" y="1258"/>
                    </a:cubicBezTo>
                    <a:cubicBezTo>
                      <a:pt x="1382" y="1246"/>
                      <a:pt x="1394" y="1210"/>
                      <a:pt x="1406" y="1198"/>
                    </a:cubicBezTo>
                    <a:cubicBezTo>
                      <a:pt x="1453" y="1174"/>
                      <a:pt x="1477" y="1115"/>
                      <a:pt x="1513" y="1067"/>
                    </a:cubicBezTo>
                    <a:cubicBezTo>
                      <a:pt x="1560" y="972"/>
                      <a:pt x="1584" y="877"/>
                      <a:pt x="1596" y="769"/>
                    </a:cubicBezTo>
                    <a:cubicBezTo>
                      <a:pt x="1620" y="591"/>
                      <a:pt x="1572" y="424"/>
                      <a:pt x="1501" y="281"/>
                    </a:cubicBezTo>
                    <a:cubicBezTo>
                      <a:pt x="1560" y="281"/>
                      <a:pt x="1596" y="293"/>
                      <a:pt x="1656" y="305"/>
                    </a:cubicBezTo>
                    <a:cubicBezTo>
                      <a:pt x="1751" y="341"/>
                      <a:pt x="1822" y="376"/>
                      <a:pt x="1894" y="436"/>
                    </a:cubicBezTo>
                    <a:cubicBezTo>
                      <a:pt x="1953" y="484"/>
                      <a:pt x="2013" y="591"/>
                      <a:pt x="2096" y="615"/>
                    </a:cubicBezTo>
                    <a:cubicBezTo>
                      <a:pt x="2112" y="624"/>
                      <a:pt x="2129" y="629"/>
                      <a:pt x="2145" y="629"/>
                    </a:cubicBezTo>
                    <a:cubicBezTo>
                      <a:pt x="2190" y="629"/>
                      <a:pt x="2230" y="595"/>
                      <a:pt x="2239" y="543"/>
                    </a:cubicBezTo>
                    <a:cubicBezTo>
                      <a:pt x="2275" y="424"/>
                      <a:pt x="2156" y="293"/>
                      <a:pt x="2072" y="222"/>
                    </a:cubicBezTo>
                    <a:cubicBezTo>
                      <a:pt x="1989" y="126"/>
                      <a:pt x="1882" y="67"/>
                      <a:pt x="1763" y="43"/>
                    </a:cubicBezTo>
                    <a:cubicBezTo>
                      <a:pt x="1675" y="14"/>
                      <a:pt x="1582" y="1"/>
                      <a:pt x="1489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5943;p62">
                <a:extLst>
                  <a:ext uri="{FF2B5EF4-FFF2-40B4-BE49-F238E27FC236}">
                    <a16:creationId xmlns:a16="http://schemas.microsoft.com/office/drawing/2014/main" id="{E9E7CA1F-684B-5036-4083-0B46314A6F53}"/>
                  </a:ext>
                </a:extLst>
              </p:cNvPr>
              <p:cNvSpPr/>
              <p:nvPr/>
            </p:nvSpPr>
            <p:spPr>
              <a:xfrm>
                <a:off x="6082920" y="2367980"/>
                <a:ext cx="168778" cy="72214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1465" extrusionOk="0">
                    <a:moveTo>
                      <a:pt x="384" y="0"/>
                    </a:moveTo>
                    <a:cubicBezTo>
                      <a:pt x="328" y="0"/>
                      <a:pt x="288" y="11"/>
                      <a:pt x="262" y="39"/>
                    </a:cubicBezTo>
                    <a:cubicBezTo>
                      <a:pt x="1" y="384"/>
                      <a:pt x="560" y="1325"/>
                      <a:pt x="1584" y="1456"/>
                    </a:cubicBezTo>
                    <a:cubicBezTo>
                      <a:pt x="1631" y="1461"/>
                      <a:pt x="1678" y="1464"/>
                      <a:pt x="1724" y="1464"/>
                    </a:cubicBezTo>
                    <a:cubicBezTo>
                      <a:pt x="2682" y="1464"/>
                      <a:pt x="3423" y="339"/>
                      <a:pt x="3049" y="146"/>
                    </a:cubicBezTo>
                    <a:cubicBezTo>
                      <a:pt x="2939" y="85"/>
                      <a:pt x="2832" y="64"/>
                      <a:pt x="2717" y="64"/>
                    </a:cubicBezTo>
                    <a:cubicBezTo>
                      <a:pt x="2456" y="64"/>
                      <a:pt x="2154" y="173"/>
                      <a:pt x="1697" y="173"/>
                    </a:cubicBezTo>
                    <a:cubicBezTo>
                      <a:pt x="1653" y="173"/>
                      <a:pt x="1607" y="172"/>
                      <a:pt x="1560" y="170"/>
                    </a:cubicBezTo>
                    <a:cubicBezTo>
                      <a:pt x="989" y="151"/>
                      <a:pt x="587" y="0"/>
                      <a:pt x="384" y="0"/>
                    </a:cubicBezTo>
                    <a:close/>
                  </a:path>
                </a:pathLst>
              </a:custGeom>
              <a:solidFill>
                <a:srgbClr val="B2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5944;p62">
                <a:extLst>
                  <a:ext uri="{FF2B5EF4-FFF2-40B4-BE49-F238E27FC236}">
                    <a16:creationId xmlns:a16="http://schemas.microsoft.com/office/drawing/2014/main" id="{DD3D7830-6BEF-F577-7361-A7A88A1DA336}"/>
                  </a:ext>
                </a:extLst>
              </p:cNvPr>
              <p:cNvSpPr/>
              <p:nvPr/>
            </p:nvSpPr>
            <p:spPr>
              <a:xfrm>
                <a:off x="6135761" y="2385479"/>
                <a:ext cx="102726" cy="54813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112" extrusionOk="0">
                    <a:moveTo>
                      <a:pt x="1811" y="0"/>
                    </a:moveTo>
                    <a:cubicBezTo>
                      <a:pt x="1537" y="0"/>
                      <a:pt x="1226" y="120"/>
                      <a:pt x="1024" y="208"/>
                    </a:cubicBezTo>
                    <a:cubicBezTo>
                      <a:pt x="655" y="375"/>
                      <a:pt x="286" y="613"/>
                      <a:pt x="0" y="946"/>
                    </a:cubicBezTo>
                    <a:cubicBezTo>
                      <a:pt x="143" y="1030"/>
                      <a:pt x="322" y="1065"/>
                      <a:pt x="524" y="1101"/>
                    </a:cubicBezTo>
                    <a:cubicBezTo>
                      <a:pt x="577" y="1108"/>
                      <a:pt x="629" y="1112"/>
                      <a:pt x="681" y="1112"/>
                    </a:cubicBezTo>
                    <a:cubicBezTo>
                      <a:pt x="1408" y="1112"/>
                      <a:pt x="1995" y="442"/>
                      <a:pt x="2084" y="53"/>
                    </a:cubicBezTo>
                    <a:cubicBezTo>
                      <a:pt x="2002" y="16"/>
                      <a:pt x="1909" y="0"/>
                      <a:pt x="1811" y="0"/>
                    </a:cubicBezTo>
                    <a:close/>
                  </a:path>
                </a:pathLst>
              </a:custGeom>
              <a:solidFill>
                <a:srgbClr val="FF5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5945;p62">
                <a:extLst>
                  <a:ext uri="{FF2B5EF4-FFF2-40B4-BE49-F238E27FC236}">
                    <a16:creationId xmlns:a16="http://schemas.microsoft.com/office/drawing/2014/main" id="{3F199B19-1CD6-0EB9-F817-47F2F328A012}"/>
                  </a:ext>
                </a:extLst>
              </p:cNvPr>
              <p:cNvSpPr/>
              <p:nvPr/>
            </p:nvSpPr>
            <p:spPr>
              <a:xfrm>
                <a:off x="6100517" y="2247952"/>
                <a:ext cx="64622" cy="113126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295" extrusionOk="0">
                    <a:moveTo>
                      <a:pt x="1075" y="1"/>
                    </a:moveTo>
                    <a:cubicBezTo>
                      <a:pt x="1043" y="1"/>
                      <a:pt x="1013" y="16"/>
                      <a:pt x="1001" y="45"/>
                    </a:cubicBezTo>
                    <a:cubicBezTo>
                      <a:pt x="929" y="164"/>
                      <a:pt x="941" y="379"/>
                      <a:pt x="941" y="510"/>
                    </a:cubicBezTo>
                    <a:lnTo>
                      <a:pt x="941" y="986"/>
                    </a:lnTo>
                    <a:lnTo>
                      <a:pt x="941" y="1236"/>
                    </a:lnTo>
                    <a:cubicBezTo>
                      <a:pt x="941" y="1284"/>
                      <a:pt x="953" y="1391"/>
                      <a:pt x="929" y="1415"/>
                    </a:cubicBezTo>
                    <a:cubicBezTo>
                      <a:pt x="911" y="1438"/>
                      <a:pt x="880" y="1446"/>
                      <a:pt x="845" y="1446"/>
                    </a:cubicBezTo>
                    <a:cubicBezTo>
                      <a:pt x="791" y="1446"/>
                      <a:pt x="728" y="1424"/>
                      <a:pt x="691" y="1403"/>
                    </a:cubicBezTo>
                    <a:cubicBezTo>
                      <a:pt x="581" y="1359"/>
                      <a:pt x="451" y="1294"/>
                      <a:pt x="328" y="1294"/>
                    </a:cubicBezTo>
                    <a:cubicBezTo>
                      <a:pt x="318" y="1294"/>
                      <a:pt x="308" y="1295"/>
                      <a:pt x="298" y="1295"/>
                    </a:cubicBezTo>
                    <a:cubicBezTo>
                      <a:pt x="179" y="1319"/>
                      <a:pt x="72" y="1391"/>
                      <a:pt x="48" y="1510"/>
                    </a:cubicBezTo>
                    <a:cubicBezTo>
                      <a:pt x="1" y="1641"/>
                      <a:pt x="72" y="1772"/>
                      <a:pt x="120" y="1903"/>
                    </a:cubicBezTo>
                    <a:cubicBezTo>
                      <a:pt x="179" y="2046"/>
                      <a:pt x="275" y="2177"/>
                      <a:pt x="370" y="2284"/>
                    </a:cubicBezTo>
                    <a:cubicBezTo>
                      <a:pt x="380" y="2291"/>
                      <a:pt x="390" y="2295"/>
                      <a:pt x="400" y="2295"/>
                    </a:cubicBezTo>
                    <a:cubicBezTo>
                      <a:pt x="435" y="2295"/>
                      <a:pt x="462" y="2252"/>
                      <a:pt x="453" y="2224"/>
                    </a:cubicBezTo>
                    <a:cubicBezTo>
                      <a:pt x="406" y="2069"/>
                      <a:pt x="346" y="1938"/>
                      <a:pt x="298" y="1784"/>
                    </a:cubicBezTo>
                    <a:cubicBezTo>
                      <a:pt x="286" y="1748"/>
                      <a:pt x="251" y="1653"/>
                      <a:pt x="286" y="1617"/>
                    </a:cubicBezTo>
                    <a:cubicBezTo>
                      <a:pt x="302" y="1594"/>
                      <a:pt x="326" y="1586"/>
                      <a:pt x="354" y="1586"/>
                    </a:cubicBezTo>
                    <a:cubicBezTo>
                      <a:pt x="371" y="1586"/>
                      <a:pt x="388" y="1589"/>
                      <a:pt x="406" y="1593"/>
                    </a:cubicBezTo>
                    <a:cubicBezTo>
                      <a:pt x="525" y="1617"/>
                      <a:pt x="644" y="1700"/>
                      <a:pt x="763" y="1724"/>
                    </a:cubicBezTo>
                    <a:cubicBezTo>
                      <a:pt x="805" y="1738"/>
                      <a:pt x="849" y="1745"/>
                      <a:pt x="892" y="1745"/>
                    </a:cubicBezTo>
                    <a:cubicBezTo>
                      <a:pt x="958" y="1745"/>
                      <a:pt x="1022" y="1729"/>
                      <a:pt x="1072" y="1700"/>
                    </a:cubicBezTo>
                    <a:cubicBezTo>
                      <a:pt x="1310" y="1569"/>
                      <a:pt x="1251" y="1212"/>
                      <a:pt x="1251" y="950"/>
                    </a:cubicBezTo>
                    <a:lnTo>
                      <a:pt x="1251" y="498"/>
                    </a:lnTo>
                    <a:cubicBezTo>
                      <a:pt x="1239" y="343"/>
                      <a:pt x="1251" y="164"/>
                      <a:pt x="1168" y="45"/>
                    </a:cubicBezTo>
                    <a:cubicBezTo>
                      <a:pt x="1144" y="16"/>
                      <a:pt x="1108" y="1"/>
                      <a:pt x="1075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5946;p62">
                <a:extLst>
                  <a:ext uri="{FF2B5EF4-FFF2-40B4-BE49-F238E27FC236}">
                    <a16:creationId xmlns:a16="http://schemas.microsoft.com/office/drawing/2014/main" id="{405D6299-4ED1-B5A4-F920-33F8D16BC5DD}"/>
                  </a:ext>
                </a:extLst>
              </p:cNvPr>
              <p:cNvSpPr/>
              <p:nvPr/>
            </p:nvSpPr>
            <p:spPr>
              <a:xfrm>
                <a:off x="6246078" y="2260127"/>
                <a:ext cx="41701" cy="62897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76" extrusionOk="0">
                    <a:moveTo>
                      <a:pt x="441" y="1"/>
                    </a:moveTo>
                    <a:cubicBezTo>
                      <a:pt x="215" y="1"/>
                      <a:pt x="24" y="275"/>
                      <a:pt x="12" y="620"/>
                    </a:cubicBezTo>
                    <a:cubicBezTo>
                      <a:pt x="0" y="977"/>
                      <a:pt x="167" y="1263"/>
                      <a:pt x="393" y="1275"/>
                    </a:cubicBezTo>
                    <a:cubicBezTo>
                      <a:pt x="398" y="1275"/>
                      <a:pt x="402" y="1275"/>
                      <a:pt x="407" y="1275"/>
                    </a:cubicBezTo>
                    <a:cubicBezTo>
                      <a:pt x="627" y="1275"/>
                      <a:pt x="810" y="994"/>
                      <a:pt x="822" y="644"/>
                    </a:cubicBezTo>
                    <a:cubicBezTo>
                      <a:pt x="846" y="298"/>
                      <a:pt x="667" y="13"/>
                      <a:pt x="4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5947;p62">
                <a:extLst>
                  <a:ext uri="{FF2B5EF4-FFF2-40B4-BE49-F238E27FC236}">
                    <a16:creationId xmlns:a16="http://schemas.microsoft.com/office/drawing/2014/main" id="{D2B3EE72-3B82-ACC6-9A79-F919198A7773}"/>
                  </a:ext>
                </a:extLst>
              </p:cNvPr>
              <p:cNvSpPr/>
              <p:nvPr/>
            </p:nvSpPr>
            <p:spPr>
              <a:xfrm>
                <a:off x="6058273" y="2255444"/>
                <a:ext cx="33519" cy="52299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1" extrusionOk="0">
                    <a:moveTo>
                      <a:pt x="358" y="0"/>
                    </a:moveTo>
                    <a:cubicBezTo>
                      <a:pt x="167" y="0"/>
                      <a:pt x="24" y="227"/>
                      <a:pt x="12" y="524"/>
                    </a:cubicBezTo>
                    <a:cubicBezTo>
                      <a:pt x="0" y="822"/>
                      <a:pt x="143" y="1060"/>
                      <a:pt x="322" y="1060"/>
                    </a:cubicBezTo>
                    <a:cubicBezTo>
                      <a:pt x="501" y="1060"/>
                      <a:pt x="667" y="834"/>
                      <a:pt x="667" y="536"/>
                    </a:cubicBezTo>
                    <a:cubicBezTo>
                      <a:pt x="679" y="239"/>
                      <a:pt x="536" y="0"/>
                      <a:pt x="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5948;p62">
                <a:extLst>
                  <a:ext uri="{FF2B5EF4-FFF2-40B4-BE49-F238E27FC236}">
                    <a16:creationId xmlns:a16="http://schemas.microsoft.com/office/drawing/2014/main" id="{BE369F52-3BD4-8FDF-E341-AE69140A7E77}"/>
                  </a:ext>
                </a:extLst>
              </p:cNvPr>
              <p:cNvSpPr/>
              <p:nvPr/>
            </p:nvSpPr>
            <p:spPr>
              <a:xfrm>
                <a:off x="6206743" y="2167999"/>
                <a:ext cx="83403" cy="53877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093" extrusionOk="0">
                    <a:moveTo>
                      <a:pt x="310" y="0"/>
                    </a:moveTo>
                    <a:cubicBezTo>
                      <a:pt x="233" y="0"/>
                      <a:pt x="156" y="12"/>
                      <a:pt x="96" y="48"/>
                    </a:cubicBezTo>
                    <a:cubicBezTo>
                      <a:pt x="13" y="96"/>
                      <a:pt x="1" y="227"/>
                      <a:pt x="132" y="274"/>
                    </a:cubicBezTo>
                    <a:cubicBezTo>
                      <a:pt x="275" y="334"/>
                      <a:pt x="406" y="322"/>
                      <a:pt x="513" y="334"/>
                    </a:cubicBezTo>
                    <a:cubicBezTo>
                      <a:pt x="608" y="346"/>
                      <a:pt x="715" y="358"/>
                      <a:pt x="822" y="393"/>
                    </a:cubicBezTo>
                    <a:cubicBezTo>
                      <a:pt x="1191" y="500"/>
                      <a:pt x="1465" y="751"/>
                      <a:pt x="1596" y="1012"/>
                    </a:cubicBezTo>
                    <a:cubicBezTo>
                      <a:pt x="1608" y="1048"/>
                      <a:pt x="1620" y="1060"/>
                      <a:pt x="1644" y="1072"/>
                    </a:cubicBezTo>
                    <a:cubicBezTo>
                      <a:pt x="1658" y="1086"/>
                      <a:pt x="1668" y="1092"/>
                      <a:pt x="1675" y="1092"/>
                    </a:cubicBezTo>
                    <a:cubicBezTo>
                      <a:pt x="1691" y="1092"/>
                      <a:pt x="1691" y="1061"/>
                      <a:pt x="1691" y="1036"/>
                    </a:cubicBezTo>
                    <a:cubicBezTo>
                      <a:pt x="1691" y="1001"/>
                      <a:pt x="1691" y="989"/>
                      <a:pt x="1668" y="953"/>
                    </a:cubicBezTo>
                    <a:cubicBezTo>
                      <a:pt x="1644" y="715"/>
                      <a:pt x="1489" y="524"/>
                      <a:pt x="1322" y="381"/>
                    </a:cubicBezTo>
                    <a:cubicBezTo>
                      <a:pt x="1203" y="274"/>
                      <a:pt x="1049" y="167"/>
                      <a:pt x="870" y="108"/>
                    </a:cubicBezTo>
                    <a:cubicBezTo>
                      <a:pt x="763" y="84"/>
                      <a:pt x="644" y="48"/>
                      <a:pt x="525" y="24"/>
                    </a:cubicBezTo>
                    <a:cubicBezTo>
                      <a:pt x="465" y="12"/>
                      <a:pt x="388" y="0"/>
                      <a:pt x="310" y="0"/>
                    </a:cubicBezTo>
                    <a:close/>
                  </a:path>
                </a:pathLst>
              </a:custGeom>
              <a:solidFill>
                <a:srgbClr val="B24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5949;p62">
                <a:extLst>
                  <a:ext uri="{FF2B5EF4-FFF2-40B4-BE49-F238E27FC236}">
                    <a16:creationId xmlns:a16="http://schemas.microsoft.com/office/drawing/2014/main" id="{F770C297-9F6B-65E8-B1D6-C2168FFF31E6}"/>
                  </a:ext>
                </a:extLst>
              </p:cNvPr>
              <p:cNvSpPr/>
              <p:nvPr/>
            </p:nvSpPr>
            <p:spPr>
              <a:xfrm>
                <a:off x="6061773" y="2163316"/>
                <a:ext cx="62848" cy="4470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907" extrusionOk="0">
                    <a:moveTo>
                      <a:pt x="918" y="0"/>
                    </a:moveTo>
                    <a:cubicBezTo>
                      <a:pt x="834" y="0"/>
                      <a:pt x="739" y="12"/>
                      <a:pt x="668" y="24"/>
                    </a:cubicBezTo>
                    <a:cubicBezTo>
                      <a:pt x="537" y="72"/>
                      <a:pt x="418" y="143"/>
                      <a:pt x="310" y="238"/>
                    </a:cubicBezTo>
                    <a:cubicBezTo>
                      <a:pt x="180" y="357"/>
                      <a:pt x="60" y="536"/>
                      <a:pt x="13" y="750"/>
                    </a:cubicBezTo>
                    <a:cubicBezTo>
                      <a:pt x="1" y="786"/>
                      <a:pt x="1" y="798"/>
                      <a:pt x="1" y="834"/>
                    </a:cubicBezTo>
                    <a:cubicBezTo>
                      <a:pt x="1" y="866"/>
                      <a:pt x="1" y="907"/>
                      <a:pt x="18" y="907"/>
                    </a:cubicBezTo>
                    <a:cubicBezTo>
                      <a:pt x="20" y="907"/>
                      <a:pt x="22" y="906"/>
                      <a:pt x="25" y="905"/>
                    </a:cubicBezTo>
                    <a:cubicBezTo>
                      <a:pt x="25" y="893"/>
                      <a:pt x="37" y="869"/>
                      <a:pt x="60" y="846"/>
                    </a:cubicBezTo>
                    <a:cubicBezTo>
                      <a:pt x="180" y="595"/>
                      <a:pt x="382" y="381"/>
                      <a:pt x="668" y="334"/>
                    </a:cubicBezTo>
                    <a:cubicBezTo>
                      <a:pt x="739" y="322"/>
                      <a:pt x="811" y="322"/>
                      <a:pt x="906" y="322"/>
                    </a:cubicBezTo>
                    <a:cubicBezTo>
                      <a:pt x="947" y="322"/>
                      <a:pt x="992" y="325"/>
                      <a:pt x="1040" y="325"/>
                    </a:cubicBezTo>
                    <a:cubicBezTo>
                      <a:pt x="1087" y="325"/>
                      <a:pt x="1138" y="322"/>
                      <a:pt x="1192" y="310"/>
                    </a:cubicBezTo>
                    <a:cubicBezTo>
                      <a:pt x="1275" y="262"/>
                      <a:pt x="1275" y="143"/>
                      <a:pt x="1227" y="84"/>
                    </a:cubicBezTo>
                    <a:cubicBezTo>
                      <a:pt x="1156" y="0"/>
                      <a:pt x="1013" y="0"/>
                      <a:pt x="918" y="0"/>
                    </a:cubicBezTo>
                    <a:close/>
                  </a:path>
                </a:pathLst>
              </a:custGeom>
              <a:solidFill>
                <a:srgbClr val="B24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5784;p62">
              <a:extLst>
                <a:ext uri="{FF2B5EF4-FFF2-40B4-BE49-F238E27FC236}">
                  <a16:creationId xmlns:a16="http://schemas.microsoft.com/office/drawing/2014/main" id="{ABA5C715-B5FA-8174-C295-1D5583580DE7}"/>
                </a:ext>
              </a:extLst>
            </p:cNvPr>
            <p:cNvGrpSpPr/>
            <p:nvPr/>
          </p:nvGrpSpPr>
          <p:grpSpPr>
            <a:xfrm>
              <a:off x="5945155" y="2321428"/>
              <a:ext cx="1218838" cy="2542285"/>
              <a:chOff x="4674383" y="1818020"/>
              <a:chExt cx="1065260" cy="2304979"/>
            </a:xfrm>
          </p:grpSpPr>
          <p:sp>
            <p:nvSpPr>
              <p:cNvPr id="29" name="Google Shape;5785;p62">
                <a:extLst>
                  <a:ext uri="{FF2B5EF4-FFF2-40B4-BE49-F238E27FC236}">
                    <a16:creationId xmlns:a16="http://schemas.microsoft.com/office/drawing/2014/main" id="{57C66CF7-57B7-405B-C698-4B4370851AB3}"/>
                  </a:ext>
                </a:extLst>
              </p:cNvPr>
              <p:cNvSpPr/>
              <p:nvPr/>
            </p:nvSpPr>
            <p:spPr>
              <a:xfrm>
                <a:off x="4787756" y="3281473"/>
                <a:ext cx="68024" cy="63932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297" extrusionOk="0">
                    <a:moveTo>
                      <a:pt x="323" y="0"/>
                    </a:moveTo>
                    <a:cubicBezTo>
                      <a:pt x="288" y="0"/>
                      <a:pt x="258" y="10"/>
                      <a:pt x="237" y="33"/>
                    </a:cubicBezTo>
                    <a:cubicBezTo>
                      <a:pt x="94" y="176"/>
                      <a:pt x="475" y="593"/>
                      <a:pt x="475" y="593"/>
                    </a:cubicBezTo>
                    <a:cubicBezTo>
                      <a:pt x="475" y="593"/>
                      <a:pt x="278" y="498"/>
                      <a:pt x="156" y="498"/>
                    </a:cubicBezTo>
                    <a:cubicBezTo>
                      <a:pt x="50" y="498"/>
                      <a:pt x="0" y="571"/>
                      <a:pt x="189" y="843"/>
                    </a:cubicBezTo>
                    <a:cubicBezTo>
                      <a:pt x="458" y="1235"/>
                      <a:pt x="918" y="1296"/>
                      <a:pt x="1181" y="1296"/>
                    </a:cubicBezTo>
                    <a:cubicBezTo>
                      <a:pt x="1301" y="1296"/>
                      <a:pt x="1380" y="1283"/>
                      <a:pt x="1380" y="1283"/>
                    </a:cubicBezTo>
                    <a:lnTo>
                      <a:pt x="832" y="259"/>
                    </a:lnTo>
                    <a:cubicBezTo>
                      <a:pt x="832" y="259"/>
                      <a:pt x="506" y="0"/>
                      <a:pt x="323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5786;p62">
                <a:extLst>
                  <a:ext uri="{FF2B5EF4-FFF2-40B4-BE49-F238E27FC236}">
                    <a16:creationId xmlns:a16="http://schemas.microsoft.com/office/drawing/2014/main" id="{06766813-E5A3-FA7F-3709-F342FAA3407C}"/>
                  </a:ext>
                </a:extLst>
              </p:cNvPr>
              <p:cNvSpPr/>
              <p:nvPr/>
            </p:nvSpPr>
            <p:spPr>
              <a:xfrm>
                <a:off x="4808804" y="3203837"/>
                <a:ext cx="146152" cy="142406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889" extrusionOk="0">
                    <a:moveTo>
                      <a:pt x="1791" y="0"/>
                    </a:moveTo>
                    <a:cubicBezTo>
                      <a:pt x="1261" y="0"/>
                      <a:pt x="0" y="879"/>
                      <a:pt x="0" y="1001"/>
                    </a:cubicBezTo>
                    <a:cubicBezTo>
                      <a:pt x="0" y="1156"/>
                      <a:pt x="560" y="2787"/>
                      <a:pt x="857" y="2882"/>
                    </a:cubicBezTo>
                    <a:cubicBezTo>
                      <a:pt x="874" y="2887"/>
                      <a:pt x="894" y="2889"/>
                      <a:pt x="917" y="2889"/>
                    </a:cubicBezTo>
                    <a:cubicBezTo>
                      <a:pt x="1320" y="2889"/>
                      <a:pt x="2709" y="2233"/>
                      <a:pt x="2822" y="1715"/>
                    </a:cubicBezTo>
                    <a:cubicBezTo>
                      <a:pt x="2965" y="1168"/>
                      <a:pt x="1988" y="84"/>
                      <a:pt x="1988" y="84"/>
                    </a:cubicBezTo>
                    <a:cubicBezTo>
                      <a:pt x="1950" y="25"/>
                      <a:pt x="1881" y="0"/>
                      <a:pt x="1791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5787;p62">
                <a:extLst>
                  <a:ext uri="{FF2B5EF4-FFF2-40B4-BE49-F238E27FC236}">
                    <a16:creationId xmlns:a16="http://schemas.microsoft.com/office/drawing/2014/main" id="{3C840BE4-E8D5-206E-B0D2-E3F008FB74AD}"/>
                  </a:ext>
                </a:extLst>
              </p:cNvPr>
              <p:cNvSpPr/>
              <p:nvPr/>
            </p:nvSpPr>
            <p:spPr>
              <a:xfrm>
                <a:off x="4818761" y="3290149"/>
                <a:ext cx="21196" cy="4288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870" extrusionOk="0">
                    <a:moveTo>
                      <a:pt x="37" y="0"/>
                    </a:moveTo>
                    <a:cubicBezTo>
                      <a:pt x="20" y="0"/>
                      <a:pt x="0" y="21"/>
                      <a:pt x="0" y="36"/>
                    </a:cubicBezTo>
                    <a:cubicBezTo>
                      <a:pt x="36" y="191"/>
                      <a:pt x="72" y="334"/>
                      <a:pt x="155" y="488"/>
                    </a:cubicBezTo>
                    <a:cubicBezTo>
                      <a:pt x="179" y="560"/>
                      <a:pt x="227" y="619"/>
                      <a:pt x="251" y="691"/>
                    </a:cubicBezTo>
                    <a:cubicBezTo>
                      <a:pt x="274" y="726"/>
                      <a:pt x="298" y="750"/>
                      <a:pt x="334" y="798"/>
                    </a:cubicBezTo>
                    <a:cubicBezTo>
                      <a:pt x="346" y="834"/>
                      <a:pt x="370" y="857"/>
                      <a:pt x="405" y="869"/>
                    </a:cubicBezTo>
                    <a:cubicBezTo>
                      <a:pt x="417" y="869"/>
                      <a:pt x="429" y="869"/>
                      <a:pt x="429" y="857"/>
                    </a:cubicBezTo>
                    <a:cubicBezTo>
                      <a:pt x="429" y="798"/>
                      <a:pt x="417" y="786"/>
                      <a:pt x="393" y="750"/>
                    </a:cubicBezTo>
                    <a:cubicBezTo>
                      <a:pt x="381" y="726"/>
                      <a:pt x="346" y="691"/>
                      <a:pt x="334" y="667"/>
                    </a:cubicBezTo>
                    <a:cubicBezTo>
                      <a:pt x="286" y="607"/>
                      <a:pt x="251" y="536"/>
                      <a:pt x="215" y="453"/>
                    </a:cubicBezTo>
                    <a:cubicBezTo>
                      <a:pt x="155" y="322"/>
                      <a:pt x="96" y="179"/>
                      <a:pt x="60" y="24"/>
                    </a:cubicBezTo>
                    <a:cubicBezTo>
                      <a:pt x="56" y="7"/>
                      <a:pt x="47" y="0"/>
                      <a:pt x="37" y="0"/>
                    </a:cubicBezTo>
                    <a:close/>
                  </a:path>
                </a:pathLst>
              </a:custGeom>
              <a:solidFill>
                <a:srgbClr val="C44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5788;p62">
                <a:extLst>
                  <a:ext uri="{FF2B5EF4-FFF2-40B4-BE49-F238E27FC236}">
                    <a16:creationId xmlns:a16="http://schemas.microsoft.com/office/drawing/2014/main" id="{5F302BD0-E86D-C441-B765-789D2B516BB7}"/>
                  </a:ext>
                </a:extLst>
              </p:cNvPr>
              <p:cNvSpPr/>
              <p:nvPr/>
            </p:nvSpPr>
            <p:spPr>
              <a:xfrm>
                <a:off x="4674383" y="2659842"/>
                <a:ext cx="389756" cy="628578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12752" extrusionOk="0">
                    <a:moveTo>
                      <a:pt x="6965" y="1"/>
                    </a:moveTo>
                    <a:cubicBezTo>
                      <a:pt x="5886" y="1"/>
                      <a:pt x="2558" y="2522"/>
                      <a:pt x="1298" y="4429"/>
                    </a:cubicBezTo>
                    <a:cubicBezTo>
                      <a:pt x="1" y="6382"/>
                      <a:pt x="1024" y="9060"/>
                      <a:pt x="2156" y="11989"/>
                    </a:cubicBezTo>
                    <a:cubicBezTo>
                      <a:pt x="2167" y="12025"/>
                      <a:pt x="2167" y="12037"/>
                      <a:pt x="2191" y="12073"/>
                    </a:cubicBezTo>
                    <a:cubicBezTo>
                      <a:pt x="2275" y="12287"/>
                      <a:pt x="2370" y="12525"/>
                      <a:pt x="2453" y="12751"/>
                    </a:cubicBezTo>
                    <a:lnTo>
                      <a:pt x="5085" y="10894"/>
                    </a:lnTo>
                    <a:cubicBezTo>
                      <a:pt x="5085" y="10894"/>
                      <a:pt x="4965" y="10608"/>
                      <a:pt x="4787" y="10168"/>
                    </a:cubicBezTo>
                    <a:cubicBezTo>
                      <a:pt x="4775" y="10132"/>
                      <a:pt x="4775" y="10108"/>
                      <a:pt x="4763" y="10073"/>
                    </a:cubicBezTo>
                    <a:cubicBezTo>
                      <a:pt x="4370" y="9060"/>
                      <a:pt x="3811" y="7370"/>
                      <a:pt x="3942" y="6441"/>
                    </a:cubicBezTo>
                    <a:cubicBezTo>
                      <a:pt x="4156" y="5072"/>
                      <a:pt x="5918" y="4334"/>
                      <a:pt x="6918" y="3822"/>
                    </a:cubicBezTo>
                    <a:cubicBezTo>
                      <a:pt x="7728" y="3417"/>
                      <a:pt x="7906" y="536"/>
                      <a:pt x="7192" y="59"/>
                    </a:cubicBezTo>
                    <a:cubicBezTo>
                      <a:pt x="7135" y="20"/>
                      <a:pt x="7058" y="1"/>
                      <a:pt x="6965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5789;p62">
                <a:extLst>
                  <a:ext uri="{FF2B5EF4-FFF2-40B4-BE49-F238E27FC236}">
                    <a16:creationId xmlns:a16="http://schemas.microsoft.com/office/drawing/2014/main" id="{14398985-23A1-5A45-C995-FAEFDDAD925A}"/>
                  </a:ext>
                </a:extLst>
              </p:cNvPr>
              <p:cNvSpPr/>
              <p:nvPr/>
            </p:nvSpPr>
            <p:spPr>
              <a:xfrm>
                <a:off x="4816395" y="2814769"/>
                <a:ext cx="223098" cy="434908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8823" extrusionOk="0">
                    <a:moveTo>
                      <a:pt x="4525" y="0"/>
                    </a:moveTo>
                    <a:lnTo>
                      <a:pt x="4525" y="0"/>
                    </a:lnTo>
                    <a:cubicBezTo>
                      <a:pt x="4454" y="12"/>
                      <a:pt x="4382" y="36"/>
                      <a:pt x="4311" y="83"/>
                    </a:cubicBezTo>
                    <a:cubicBezTo>
                      <a:pt x="3549" y="441"/>
                      <a:pt x="2787" y="845"/>
                      <a:pt x="2132" y="1369"/>
                    </a:cubicBezTo>
                    <a:cubicBezTo>
                      <a:pt x="1513" y="1857"/>
                      <a:pt x="941" y="2453"/>
                      <a:pt x="572" y="3167"/>
                    </a:cubicBezTo>
                    <a:cubicBezTo>
                      <a:pt x="156" y="3965"/>
                      <a:pt x="1" y="4846"/>
                      <a:pt x="48" y="5739"/>
                    </a:cubicBezTo>
                    <a:cubicBezTo>
                      <a:pt x="84" y="6370"/>
                      <a:pt x="191" y="6977"/>
                      <a:pt x="334" y="7584"/>
                    </a:cubicBezTo>
                    <a:cubicBezTo>
                      <a:pt x="441" y="8001"/>
                      <a:pt x="572" y="8418"/>
                      <a:pt x="703" y="8823"/>
                    </a:cubicBezTo>
                    <a:lnTo>
                      <a:pt x="2227" y="7751"/>
                    </a:lnTo>
                    <a:cubicBezTo>
                      <a:pt x="2227" y="7751"/>
                      <a:pt x="2084" y="7465"/>
                      <a:pt x="1930" y="7025"/>
                    </a:cubicBezTo>
                    <a:cubicBezTo>
                      <a:pt x="1918" y="6989"/>
                      <a:pt x="1918" y="6965"/>
                      <a:pt x="1894" y="6930"/>
                    </a:cubicBezTo>
                    <a:cubicBezTo>
                      <a:pt x="1513" y="5917"/>
                      <a:pt x="930" y="4227"/>
                      <a:pt x="1084" y="3298"/>
                    </a:cubicBezTo>
                    <a:cubicBezTo>
                      <a:pt x="1287" y="1929"/>
                      <a:pt x="3061" y="1191"/>
                      <a:pt x="4061" y="679"/>
                    </a:cubicBezTo>
                    <a:cubicBezTo>
                      <a:pt x="4251" y="572"/>
                      <a:pt x="4418" y="322"/>
                      <a:pt x="4525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5790;p62">
                <a:extLst>
                  <a:ext uri="{FF2B5EF4-FFF2-40B4-BE49-F238E27FC236}">
                    <a16:creationId xmlns:a16="http://schemas.microsoft.com/office/drawing/2014/main" id="{3B1DC78A-CB1B-B887-0A7A-EE40DDAA9E6B}"/>
                  </a:ext>
                </a:extLst>
              </p:cNvPr>
              <p:cNvSpPr/>
              <p:nvPr/>
            </p:nvSpPr>
            <p:spPr>
              <a:xfrm>
                <a:off x="4782383" y="3155727"/>
                <a:ext cx="129146" cy="99226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2013" extrusionOk="0">
                    <a:moveTo>
                      <a:pt x="2584" y="1"/>
                    </a:moveTo>
                    <a:cubicBezTo>
                      <a:pt x="2572" y="13"/>
                      <a:pt x="2560" y="13"/>
                      <a:pt x="2548" y="24"/>
                    </a:cubicBezTo>
                    <a:cubicBezTo>
                      <a:pt x="2286" y="191"/>
                      <a:pt x="2036" y="346"/>
                      <a:pt x="1798" y="501"/>
                    </a:cubicBezTo>
                    <a:cubicBezTo>
                      <a:pt x="1322" y="834"/>
                      <a:pt x="858" y="1191"/>
                      <a:pt x="417" y="1560"/>
                    </a:cubicBezTo>
                    <a:cubicBezTo>
                      <a:pt x="262" y="1679"/>
                      <a:pt x="131" y="1810"/>
                      <a:pt x="0" y="1929"/>
                    </a:cubicBezTo>
                    <a:cubicBezTo>
                      <a:pt x="12" y="1965"/>
                      <a:pt x="12" y="1977"/>
                      <a:pt x="24" y="2013"/>
                    </a:cubicBezTo>
                    <a:cubicBezTo>
                      <a:pt x="477" y="1608"/>
                      <a:pt x="953" y="1215"/>
                      <a:pt x="1441" y="858"/>
                    </a:cubicBezTo>
                    <a:cubicBezTo>
                      <a:pt x="1739" y="655"/>
                      <a:pt x="2048" y="441"/>
                      <a:pt x="2370" y="251"/>
                    </a:cubicBezTo>
                    <a:cubicBezTo>
                      <a:pt x="2453" y="203"/>
                      <a:pt x="2524" y="143"/>
                      <a:pt x="2620" y="108"/>
                    </a:cubicBezTo>
                    <a:cubicBezTo>
                      <a:pt x="2608" y="72"/>
                      <a:pt x="2584" y="48"/>
                      <a:pt x="2584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5791;p62">
                <a:extLst>
                  <a:ext uri="{FF2B5EF4-FFF2-40B4-BE49-F238E27FC236}">
                    <a16:creationId xmlns:a16="http://schemas.microsoft.com/office/drawing/2014/main" id="{1DEB0588-AF98-1BD1-1778-D8A771D77E6B}"/>
                  </a:ext>
                </a:extLst>
              </p:cNvPr>
              <p:cNvSpPr/>
              <p:nvPr/>
            </p:nvSpPr>
            <p:spPr>
              <a:xfrm>
                <a:off x="4710761" y="4004401"/>
                <a:ext cx="1028882" cy="118598"/>
              </a:xfrm>
              <a:custGeom>
                <a:avLst/>
                <a:gdLst/>
                <a:ahLst/>
                <a:cxnLst/>
                <a:rect l="l" t="t" r="r" b="b"/>
                <a:pathLst>
                  <a:path w="20873" h="2406" extrusionOk="0">
                    <a:moveTo>
                      <a:pt x="10443" y="0"/>
                    </a:moveTo>
                    <a:cubicBezTo>
                      <a:pt x="4680" y="0"/>
                      <a:pt x="1" y="536"/>
                      <a:pt x="1" y="1203"/>
                    </a:cubicBezTo>
                    <a:cubicBezTo>
                      <a:pt x="1" y="1869"/>
                      <a:pt x="4680" y="2405"/>
                      <a:pt x="10443" y="2405"/>
                    </a:cubicBezTo>
                    <a:cubicBezTo>
                      <a:pt x="16205" y="2405"/>
                      <a:pt x="20872" y="1869"/>
                      <a:pt x="20872" y="1203"/>
                    </a:cubicBezTo>
                    <a:cubicBezTo>
                      <a:pt x="20872" y="536"/>
                      <a:pt x="16205" y="0"/>
                      <a:pt x="10443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5794;p62">
                <a:extLst>
                  <a:ext uri="{FF2B5EF4-FFF2-40B4-BE49-F238E27FC236}">
                    <a16:creationId xmlns:a16="http://schemas.microsoft.com/office/drawing/2014/main" id="{58DB918E-8C12-74C4-6E3F-EC58A5C1D6D6}"/>
                  </a:ext>
                </a:extLst>
              </p:cNvPr>
              <p:cNvSpPr/>
              <p:nvPr/>
            </p:nvSpPr>
            <p:spPr>
              <a:xfrm>
                <a:off x="4940810" y="3213844"/>
                <a:ext cx="582243" cy="76359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54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" y="2620"/>
                      <a:pt x="156" y="4977"/>
                      <a:pt x="322" y="6096"/>
                    </a:cubicBezTo>
                    <a:cubicBezTo>
                      <a:pt x="739" y="9049"/>
                      <a:pt x="1406" y="15490"/>
                      <a:pt x="1406" y="15490"/>
                    </a:cubicBezTo>
                    <a:lnTo>
                      <a:pt x="4859" y="15490"/>
                    </a:lnTo>
                    <a:cubicBezTo>
                      <a:pt x="4847" y="12752"/>
                      <a:pt x="4371" y="2358"/>
                      <a:pt x="4597" y="2322"/>
                    </a:cubicBezTo>
                    <a:cubicBezTo>
                      <a:pt x="4659" y="2309"/>
                      <a:pt x="4724" y="2300"/>
                      <a:pt x="4796" y="2300"/>
                    </a:cubicBezTo>
                    <a:cubicBezTo>
                      <a:pt x="4988" y="2300"/>
                      <a:pt x="5227" y="2361"/>
                      <a:pt x="5573" y="2560"/>
                    </a:cubicBezTo>
                    <a:cubicBezTo>
                      <a:pt x="6216" y="2894"/>
                      <a:pt x="8395" y="15490"/>
                      <a:pt x="8395" y="15490"/>
                    </a:cubicBezTo>
                    <a:lnTo>
                      <a:pt x="11812" y="15490"/>
                    </a:lnTo>
                    <a:cubicBezTo>
                      <a:pt x="11502" y="12502"/>
                      <a:pt x="10157" y="3310"/>
                      <a:pt x="9788" y="310"/>
                    </a:cubicBezTo>
                    <a:cubicBezTo>
                      <a:pt x="9669" y="310"/>
                      <a:pt x="9586" y="322"/>
                      <a:pt x="9478" y="322"/>
                    </a:cubicBezTo>
                    <a:cubicBezTo>
                      <a:pt x="8190" y="468"/>
                      <a:pt x="6901" y="529"/>
                      <a:pt x="5612" y="529"/>
                    </a:cubicBezTo>
                    <a:cubicBezTo>
                      <a:pt x="4901" y="529"/>
                      <a:pt x="4189" y="510"/>
                      <a:pt x="3478" y="477"/>
                    </a:cubicBezTo>
                    <a:cubicBezTo>
                      <a:pt x="2323" y="417"/>
                      <a:pt x="1132" y="298"/>
                      <a:pt x="1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5795;p62">
                <a:extLst>
                  <a:ext uri="{FF2B5EF4-FFF2-40B4-BE49-F238E27FC236}">
                    <a16:creationId xmlns:a16="http://schemas.microsoft.com/office/drawing/2014/main" id="{552BF847-D98F-B990-151B-C1AF902D8508}"/>
                  </a:ext>
                </a:extLst>
              </p:cNvPr>
              <p:cNvSpPr/>
              <p:nvPr/>
            </p:nvSpPr>
            <p:spPr>
              <a:xfrm>
                <a:off x="5337566" y="3862339"/>
                <a:ext cx="184945" cy="114506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2323" extrusionOk="0">
                    <a:moveTo>
                      <a:pt x="3465" y="1"/>
                    </a:moveTo>
                    <a:cubicBezTo>
                      <a:pt x="3120" y="60"/>
                      <a:pt x="2799" y="120"/>
                      <a:pt x="2465" y="155"/>
                    </a:cubicBezTo>
                    <a:cubicBezTo>
                      <a:pt x="1656" y="275"/>
                      <a:pt x="822" y="370"/>
                      <a:pt x="1" y="429"/>
                    </a:cubicBezTo>
                    <a:cubicBezTo>
                      <a:pt x="191" y="1572"/>
                      <a:pt x="322" y="2322"/>
                      <a:pt x="322" y="2322"/>
                    </a:cubicBezTo>
                    <a:lnTo>
                      <a:pt x="3751" y="2322"/>
                    </a:lnTo>
                    <a:cubicBezTo>
                      <a:pt x="3692" y="1751"/>
                      <a:pt x="3584" y="929"/>
                      <a:pt x="3465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5796;p62">
                <a:extLst>
                  <a:ext uri="{FF2B5EF4-FFF2-40B4-BE49-F238E27FC236}">
                    <a16:creationId xmlns:a16="http://schemas.microsoft.com/office/drawing/2014/main" id="{3A8B87BC-A2EC-08AC-BFC3-AA1617ED3133}"/>
                  </a:ext>
                </a:extLst>
              </p:cNvPr>
              <p:cNvSpPr/>
              <p:nvPr/>
            </p:nvSpPr>
            <p:spPr>
              <a:xfrm>
                <a:off x="5000109" y="3887577"/>
                <a:ext cx="179622" cy="89860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1823" extrusionOk="0">
                    <a:moveTo>
                      <a:pt x="1" y="1"/>
                    </a:moveTo>
                    <a:cubicBezTo>
                      <a:pt x="120" y="1096"/>
                      <a:pt x="191" y="1822"/>
                      <a:pt x="191" y="1822"/>
                    </a:cubicBezTo>
                    <a:lnTo>
                      <a:pt x="3644" y="1822"/>
                    </a:lnTo>
                    <a:cubicBezTo>
                      <a:pt x="3644" y="1394"/>
                      <a:pt x="3632" y="798"/>
                      <a:pt x="3620" y="84"/>
                    </a:cubicBezTo>
                    <a:cubicBezTo>
                      <a:pt x="2977" y="84"/>
                      <a:pt x="2358" y="84"/>
                      <a:pt x="1715" y="60"/>
                    </a:cubicBezTo>
                    <a:cubicBezTo>
                      <a:pt x="1144" y="48"/>
                      <a:pt x="584" y="24"/>
                      <a:pt x="1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5797;p62">
                <a:extLst>
                  <a:ext uri="{FF2B5EF4-FFF2-40B4-BE49-F238E27FC236}">
                    <a16:creationId xmlns:a16="http://schemas.microsoft.com/office/drawing/2014/main" id="{E2DE8B67-A5E8-185B-0EF1-0B1117D4DEDD}"/>
                  </a:ext>
                </a:extLst>
              </p:cNvPr>
              <p:cNvSpPr/>
              <p:nvPr/>
            </p:nvSpPr>
            <p:spPr>
              <a:xfrm>
                <a:off x="4941401" y="3214435"/>
                <a:ext cx="542957" cy="478334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970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" y="2620"/>
                      <a:pt x="168" y="4989"/>
                      <a:pt x="322" y="6096"/>
                    </a:cubicBezTo>
                    <a:cubicBezTo>
                      <a:pt x="418" y="6906"/>
                      <a:pt x="549" y="8001"/>
                      <a:pt x="703" y="9168"/>
                    </a:cubicBezTo>
                    <a:cubicBezTo>
                      <a:pt x="1013" y="9228"/>
                      <a:pt x="1322" y="9287"/>
                      <a:pt x="1656" y="9335"/>
                    </a:cubicBezTo>
                    <a:cubicBezTo>
                      <a:pt x="2513" y="9454"/>
                      <a:pt x="3394" y="9525"/>
                      <a:pt x="4251" y="9597"/>
                    </a:cubicBezTo>
                    <a:cubicBezTo>
                      <a:pt x="4406" y="9609"/>
                      <a:pt x="4537" y="9609"/>
                      <a:pt x="4692" y="9632"/>
                    </a:cubicBezTo>
                    <a:cubicBezTo>
                      <a:pt x="4573" y="6060"/>
                      <a:pt x="4454" y="2334"/>
                      <a:pt x="4585" y="2310"/>
                    </a:cubicBezTo>
                    <a:cubicBezTo>
                      <a:pt x="4647" y="2297"/>
                      <a:pt x="4713" y="2288"/>
                      <a:pt x="4786" y="2288"/>
                    </a:cubicBezTo>
                    <a:cubicBezTo>
                      <a:pt x="4980" y="2288"/>
                      <a:pt x="5224" y="2349"/>
                      <a:pt x="5561" y="2548"/>
                    </a:cubicBezTo>
                    <a:cubicBezTo>
                      <a:pt x="5906" y="2727"/>
                      <a:pt x="6668" y="6334"/>
                      <a:pt x="7323" y="9704"/>
                    </a:cubicBezTo>
                    <a:cubicBezTo>
                      <a:pt x="8561" y="9668"/>
                      <a:pt x="9800" y="9549"/>
                      <a:pt x="11014" y="9394"/>
                    </a:cubicBezTo>
                    <a:cubicBezTo>
                      <a:pt x="10538" y="5894"/>
                      <a:pt x="9990" y="2048"/>
                      <a:pt x="9764" y="298"/>
                    </a:cubicBezTo>
                    <a:cubicBezTo>
                      <a:pt x="9681" y="310"/>
                      <a:pt x="9574" y="310"/>
                      <a:pt x="9478" y="322"/>
                    </a:cubicBezTo>
                    <a:cubicBezTo>
                      <a:pt x="8194" y="468"/>
                      <a:pt x="6900" y="534"/>
                      <a:pt x="5605" y="534"/>
                    </a:cubicBezTo>
                    <a:cubicBezTo>
                      <a:pt x="4896" y="534"/>
                      <a:pt x="4186" y="514"/>
                      <a:pt x="3478" y="476"/>
                    </a:cubicBezTo>
                    <a:cubicBezTo>
                      <a:pt x="2323" y="417"/>
                      <a:pt x="1132" y="298"/>
                      <a:pt x="1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5798;p62">
                <a:extLst>
                  <a:ext uri="{FF2B5EF4-FFF2-40B4-BE49-F238E27FC236}">
                    <a16:creationId xmlns:a16="http://schemas.microsoft.com/office/drawing/2014/main" id="{831234CB-C790-DEEF-1E6E-E1F0705B6878}"/>
                  </a:ext>
                </a:extLst>
              </p:cNvPr>
              <p:cNvSpPr/>
              <p:nvPr/>
            </p:nvSpPr>
            <p:spPr>
              <a:xfrm>
                <a:off x="4898566" y="3967924"/>
                <a:ext cx="306994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961" extrusionOk="0">
                    <a:moveTo>
                      <a:pt x="2992" y="1"/>
                    </a:moveTo>
                    <a:cubicBezTo>
                      <a:pt x="2561" y="1"/>
                      <a:pt x="2243" y="8"/>
                      <a:pt x="2203" y="26"/>
                    </a:cubicBezTo>
                    <a:cubicBezTo>
                      <a:pt x="2203" y="26"/>
                      <a:pt x="1906" y="38"/>
                      <a:pt x="1013" y="633"/>
                    </a:cubicBezTo>
                    <a:cubicBezTo>
                      <a:pt x="465" y="990"/>
                      <a:pt x="179" y="1335"/>
                      <a:pt x="60" y="1573"/>
                    </a:cubicBezTo>
                    <a:cubicBezTo>
                      <a:pt x="1" y="1693"/>
                      <a:pt x="96" y="1847"/>
                      <a:pt x="227" y="1847"/>
                    </a:cubicBezTo>
                    <a:cubicBezTo>
                      <a:pt x="923" y="1869"/>
                      <a:pt x="2945" y="1961"/>
                      <a:pt x="4412" y="1961"/>
                    </a:cubicBezTo>
                    <a:cubicBezTo>
                      <a:pt x="5304" y="1961"/>
                      <a:pt x="5991" y="1927"/>
                      <a:pt x="6049" y="1823"/>
                    </a:cubicBezTo>
                    <a:cubicBezTo>
                      <a:pt x="6228" y="1514"/>
                      <a:pt x="5894" y="121"/>
                      <a:pt x="5740" y="73"/>
                    </a:cubicBezTo>
                    <a:cubicBezTo>
                      <a:pt x="5631" y="40"/>
                      <a:pt x="4003" y="1"/>
                      <a:pt x="29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799;p62">
                <a:extLst>
                  <a:ext uri="{FF2B5EF4-FFF2-40B4-BE49-F238E27FC236}">
                    <a16:creationId xmlns:a16="http://schemas.microsoft.com/office/drawing/2014/main" id="{B70CE364-217D-B5BC-E5CE-EC5E5C73F77F}"/>
                  </a:ext>
                </a:extLst>
              </p:cNvPr>
              <p:cNvSpPr/>
              <p:nvPr/>
            </p:nvSpPr>
            <p:spPr>
              <a:xfrm>
                <a:off x="5243072" y="3967924"/>
                <a:ext cx="306402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2985" y="1"/>
                    </a:moveTo>
                    <a:cubicBezTo>
                      <a:pt x="2555" y="1"/>
                      <a:pt x="2239" y="8"/>
                      <a:pt x="2203" y="26"/>
                    </a:cubicBezTo>
                    <a:cubicBezTo>
                      <a:pt x="2203" y="26"/>
                      <a:pt x="1906" y="38"/>
                      <a:pt x="1013" y="633"/>
                    </a:cubicBezTo>
                    <a:cubicBezTo>
                      <a:pt x="453" y="990"/>
                      <a:pt x="179" y="1335"/>
                      <a:pt x="60" y="1573"/>
                    </a:cubicBezTo>
                    <a:cubicBezTo>
                      <a:pt x="1" y="1693"/>
                      <a:pt x="84" y="1847"/>
                      <a:pt x="215" y="1847"/>
                    </a:cubicBezTo>
                    <a:cubicBezTo>
                      <a:pt x="911" y="1869"/>
                      <a:pt x="2938" y="1961"/>
                      <a:pt x="4405" y="1961"/>
                    </a:cubicBezTo>
                    <a:cubicBezTo>
                      <a:pt x="5298" y="1961"/>
                      <a:pt x="5983" y="1927"/>
                      <a:pt x="6037" y="1823"/>
                    </a:cubicBezTo>
                    <a:cubicBezTo>
                      <a:pt x="6216" y="1514"/>
                      <a:pt x="5894" y="121"/>
                      <a:pt x="5728" y="73"/>
                    </a:cubicBezTo>
                    <a:cubicBezTo>
                      <a:pt x="5619" y="40"/>
                      <a:pt x="3991" y="1"/>
                      <a:pt x="29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00;p62">
                <a:extLst>
                  <a:ext uri="{FF2B5EF4-FFF2-40B4-BE49-F238E27FC236}">
                    <a16:creationId xmlns:a16="http://schemas.microsoft.com/office/drawing/2014/main" id="{CC93F6CC-5358-B1E6-81DC-D50929FC2591}"/>
                  </a:ext>
                </a:extLst>
              </p:cNvPr>
              <p:cNvSpPr/>
              <p:nvPr/>
            </p:nvSpPr>
            <p:spPr>
              <a:xfrm>
                <a:off x="4887426" y="3206203"/>
                <a:ext cx="642084" cy="450878"/>
              </a:xfrm>
              <a:custGeom>
                <a:avLst/>
                <a:gdLst/>
                <a:ahLst/>
                <a:cxnLst/>
                <a:rect l="l" t="t" r="r" b="b"/>
                <a:pathLst>
                  <a:path w="13026" h="9147" extrusionOk="0">
                    <a:moveTo>
                      <a:pt x="203" y="1"/>
                    </a:moveTo>
                    <a:cubicBezTo>
                      <a:pt x="203" y="1"/>
                      <a:pt x="143" y="894"/>
                      <a:pt x="96" y="2060"/>
                    </a:cubicBezTo>
                    <a:lnTo>
                      <a:pt x="96" y="2203"/>
                    </a:lnTo>
                    <a:cubicBezTo>
                      <a:pt x="36" y="3489"/>
                      <a:pt x="1" y="5049"/>
                      <a:pt x="36" y="6025"/>
                    </a:cubicBezTo>
                    <a:cubicBezTo>
                      <a:pt x="143" y="7930"/>
                      <a:pt x="239" y="8442"/>
                      <a:pt x="239" y="8442"/>
                    </a:cubicBezTo>
                    <a:cubicBezTo>
                      <a:pt x="239" y="8442"/>
                      <a:pt x="2048" y="8787"/>
                      <a:pt x="3632" y="8918"/>
                    </a:cubicBezTo>
                    <a:cubicBezTo>
                      <a:pt x="4022" y="8954"/>
                      <a:pt x="4390" y="8967"/>
                      <a:pt x="4723" y="8967"/>
                    </a:cubicBezTo>
                    <a:cubicBezTo>
                      <a:pt x="5723" y="8967"/>
                      <a:pt x="6406" y="8847"/>
                      <a:pt x="6406" y="8847"/>
                    </a:cubicBezTo>
                    <a:cubicBezTo>
                      <a:pt x="6406" y="8847"/>
                      <a:pt x="5787" y="6227"/>
                      <a:pt x="5989" y="5989"/>
                    </a:cubicBezTo>
                    <a:cubicBezTo>
                      <a:pt x="6013" y="5966"/>
                      <a:pt x="6013" y="5966"/>
                      <a:pt x="6025" y="5966"/>
                    </a:cubicBezTo>
                    <a:cubicBezTo>
                      <a:pt x="6049" y="5966"/>
                      <a:pt x="6085" y="5989"/>
                      <a:pt x="6108" y="6025"/>
                    </a:cubicBezTo>
                    <a:cubicBezTo>
                      <a:pt x="6394" y="6442"/>
                      <a:pt x="6859" y="8787"/>
                      <a:pt x="6859" y="8787"/>
                    </a:cubicBezTo>
                    <a:cubicBezTo>
                      <a:pt x="6859" y="8787"/>
                      <a:pt x="7991" y="9147"/>
                      <a:pt x="9997" y="9147"/>
                    </a:cubicBezTo>
                    <a:cubicBezTo>
                      <a:pt x="10088" y="9147"/>
                      <a:pt x="10181" y="9146"/>
                      <a:pt x="10276" y="9145"/>
                    </a:cubicBezTo>
                    <a:cubicBezTo>
                      <a:pt x="11097" y="9145"/>
                      <a:pt x="11681" y="8990"/>
                      <a:pt x="12097" y="8823"/>
                    </a:cubicBezTo>
                    <a:cubicBezTo>
                      <a:pt x="12133" y="8811"/>
                      <a:pt x="12169" y="8799"/>
                      <a:pt x="12193" y="8787"/>
                    </a:cubicBezTo>
                    <a:cubicBezTo>
                      <a:pt x="12835" y="8513"/>
                      <a:pt x="13026" y="8168"/>
                      <a:pt x="13026" y="8168"/>
                    </a:cubicBezTo>
                    <a:cubicBezTo>
                      <a:pt x="13026" y="8168"/>
                      <a:pt x="11752" y="1203"/>
                      <a:pt x="11419" y="298"/>
                    </a:cubicBezTo>
                    <a:cubicBezTo>
                      <a:pt x="11419" y="298"/>
                      <a:pt x="11288" y="286"/>
                      <a:pt x="11050" y="286"/>
                    </a:cubicBezTo>
                    <a:lnTo>
                      <a:pt x="10919" y="286"/>
                    </a:lnTo>
                    <a:cubicBezTo>
                      <a:pt x="10418" y="274"/>
                      <a:pt x="9537" y="239"/>
                      <a:pt x="8513" y="215"/>
                    </a:cubicBezTo>
                    <a:lnTo>
                      <a:pt x="8383" y="215"/>
                    </a:lnTo>
                    <a:cubicBezTo>
                      <a:pt x="7370" y="179"/>
                      <a:pt x="6227" y="155"/>
                      <a:pt x="5132" y="120"/>
                    </a:cubicBezTo>
                    <a:lnTo>
                      <a:pt x="5037" y="120"/>
                    </a:lnTo>
                    <a:cubicBezTo>
                      <a:pt x="4906" y="120"/>
                      <a:pt x="4787" y="108"/>
                      <a:pt x="4656" y="108"/>
                    </a:cubicBezTo>
                    <a:lnTo>
                      <a:pt x="4573" y="108"/>
                    </a:lnTo>
                    <a:cubicBezTo>
                      <a:pt x="3239" y="72"/>
                      <a:pt x="2013" y="36"/>
                      <a:pt x="1239" y="12"/>
                    </a:cubicBezTo>
                    <a:lnTo>
                      <a:pt x="1144" y="12"/>
                    </a:lnTo>
                    <a:cubicBezTo>
                      <a:pt x="679" y="12"/>
                      <a:pt x="405" y="1"/>
                      <a:pt x="382" y="1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01;p62">
                <a:extLst>
                  <a:ext uri="{FF2B5EF4-FFF2-40B4-BE49-F238E27FC236}">
                    <a16:creationId xmlns:a16="http://schemas.microsoft.com/office/drawing/2014/main" id="{533A4D74-623E-D61A-716E-FB99B1846DA2}"/>
                  </a:ext>
                </a:extLst>
              </p:cNvPr>
              <p:cNvSpPr/>
              <p:nvPr/>
            </p:nvSpPr>
            <p:spPr>
              <a:xfrm>
                <a:off x="5301780" y="3219709"/>
                <a:ext cx="187854" cy="421451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8550" extrusionOk="0">
                    <a:moveTo>
                      <a:pt x="0" y="0"/>
                    </a:moveTo>
                    <a:cubicBezTo>
                      <a:pt x="191" y="1143"/>
                      <a:pt x="834" y="2215"/>
                      <a:pt x="1762" y="2929"/>
                    </a:cubicBezTo>
                    <a:cubicBezTo>
                      <a:pt x="2120" y="3215"/>
                      <a:pt x="2524" y="3417"/>
                      <a:pt x="2953" y="3572"/>
                    </a:cubicBezTo>
                    <a:cubicBezTo>
                      <a:pt x="3108" y="4703"/>
                      <a:pt x="3275" y="5834"/>
                      <a:pt x="3453" y="6966"/>
                    </a:cubicBezTo>
                    <a:cubicBezTo>
                      <a:pt x="3513" y="7323"/>
                      <a:pt x="3572" y="7692"/>
                      <a:pt x="3632" y="8049"/>
                    </a:cubicBezTo>
                    <a:cubicBezTo>
                      <a:pt x="3656" y="8216"/>
                      <a:pt x="3679" y="8394"/>
                      <a:pt x="3703" y="8549"/>
                    </a:cubicBezTo>
                    <a:cubicBezTo>
                      <a:pt x="3751" y="8537"/>
                      <a:pt x="3775" y="8525"/>
                      <a:pt x="3810" y="8513"/>
                    </a:cubicBezTo>
                    <a:cubicBezTo>
                      <a:pt x="3787" y="8406"/>
                      <a:pt x="3763" y="8299"/>
                      <a:pt x="3763" y="8192"/>
                    </a:cubicBezTo>
                    <a:cubicBezTo>
                      <a:pt x="3715" y="7870"/>
                      <a:pt x="3656" y="7537"/>
                      <a:pt x="3608" y="7216"/>
                    </a:cubicBezTo>
                    <a:cubicBezTo>
                      <a:pt x="3525" y="6561"/>
                      <a:pt x="3417" y="5906"/>
                      <a:pt x="3334" y="5251"/>
                    </a:cubicBezTo>
                    <a:cubicBezTo>
                      <a:pt x="3155" y="3941"/>
                      <a:pt x="2977" y="2608"/>
                      <a:pt x="2822" y="1286"/>
                    </a:cubicBezTo>
                    <a:cubicBezTo>
                      <a:pt x="2774" y="917"/>
                      <a:pt x="2739" y="560"/>
                      <a:pt x="2691" y="191"/>
                    </a:cubicBezTo>
                    <a:cubicBezTo>
                      <a:pt x="2691" y="155"/>
                      <a:pt x="2679" y="119"/>
                      <a:pt x="2679" y="72"/>
                    </a:cubicBezTo>
                    <a:lnTo>
                      <a:pt x="2536" y="72"/>
                    </a:lnTo>
                    <a:lnTo>
                      <a:pt x="2536" y="84"/>
                    </a:lnTo>
                    <a:cubicBezTo>
                      <a:pt x="2584" y="417"/>
                      <a:pt x="2620" y="739"/>
                      <a:pt x="2655" y="1072"/>
                    </a:cubicBezTo>
                    <a:cubicBezTo>
                      <a:pt x="2739" y="1739"/>
                      <a:pt x="2810" y="2394"/>
                      <a:pt x="2894" y="3048"/>
                    </a:cubicBezTo>
                    <a:cubicBezTo>
                      <a:pt x="2917" y="3191"/>
                      <a:pt x="2941" y="3358"/>
                      <a:pt x="2953" y="3513"/>
                    </a:cubicBezTo>
                    <a:cubicBezTo>
                      <a:pt x="2227" y="3191"/>
                      <a:pt x="1596" y="2739"/>
                      <a:pt x="1084" y="2120"/>
                    </a:cubicBezTo>
                    <a:cubicBezTo>
                      <a:pt x="572" y="1512"/>
                      <a:pt x="250" y="774"/>
                      <a:pt x="119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02;p62">
                <a:extLst>
                  <a:ext uri="{FF2B5EF4-FFF2-40B4-BE49-F238E27FC236}">
                    <a16:creationId xmlns:a16="http://schemas.microsoft.com/office/drawing/2014/main" id="{F253FA97-7CAF-7054-D4B5-F4384208D9A0}"/>
                  </a:ext>
                </a:extLst>
              </p:cNvPr>
              <p:cNvSpPr/>
              <p:nvPr/>
            </p:nvSpPr>
            <p:spPr>
              <a:xfrm>
                <a:off x="5106334" y="3212661"/>
                <a:ext cx="34110" cy="180213"/>
              </a:xfrm>
              <a:custGeom>
                <a:avLst/>
                <a:gdLst/>
                <a:ahLst/>
                <a:cxnLst/>
                <a:rect l="l" t="t" r="r" b="b"/>
                <a:pathLst>
                  <a:path w="692" h="3656" extrusionOk="0">
                    <a:moveTo>
                      <a:pt x="155" y="1"/>
                    </a:moveTo>
                    <a:cubicBezTo>
                      <a:pt x="72" y="501"/>
                      <a:pt x="48" y="1001"/>
                      <a:pt x="36" y="1489"/>
                    </a:cubicBezTo>
                    <a:cubicBezTo>
                      <a:pt x="1" y="2203"/>
                      <a:pt x="48" y="2906"/>
                      <a:pt x="120" y="3608"/>
                    </a:cubicBezTo>
                    <a:cubicBezTo>
                      <a:pt x="120" y="3620"/>
                      <a:pt x="132" y="3656"/>
                      <a:pt x="167" y="3656"/>
                    </a:cubicBezTo>
                    <a:cubicBezTo>
                      <a:pt x="310" y="3620"/>
                      <a:pt x="453" y="3608"/>
                      <a:pt x="596" y="3596"/>
                    </a:cubicBezTo>
                    <a:cubicBezTo>
                      <a:pt x="620" y="3596"/>
                      <a:pt x="643" y="3572"/>
                      <a:pt x="643" y="3549"/>
                    </a:cubicBezTo>
                    <a:cubicBezTo>
                      <a:pt x="513" y="2370"/>
                      <a:pt x="524" y="1179"/>
                      <a:pt x="691" y="24"/>
                    </a:cubicBezTo>
                    <a:lnTo>
                      <a:pt x="596" y="24"/>
                    </a:lnTo>
                    <a:cubicBezTo>
                      <a:pt x="572" y="155"/>
                      <a:pt x="548" y="286"/>
                      <a:pt x="536" y="417"/>
                    </a:cubicBezTo>
                    <a:cubicBezTo>
                      <a:pt x="465" y="1072"/>
                      <a:pt x="429" y="1751"/>
                      <a:pt x="453" y="2417"/>
                    </a:cubicBezTo>
                    <a:cubicBezTo>
                      <a:pt x="465" y="2775"/>
                      <a:pt x="489" y="3144"/>
                      <a:pt x="536" y="3501"/>
                    </a:cubicBezTo>
                    <a:cubicBezTo>
                      <a:pt x="429" y="3513"/>
                      <a:pt x="310" y="3537"/>
                      <a:pt x="191" y="3549"/>
                    </a:cubicBezTo>
                    <a:cubicBezTo>
                      <a:pt x="120" y="2882"/>
                      <a:pt x="96" y="2191"/>
                      <a:pt x="108" y="1525"/>
                    </a:cubicBezTo>
                    <a:cubicBezTo>
                      <a:pt x="120" y="1013"/>
                      <a:pt x="167" y="512"/>
                      <a:pt x="227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03;p62">
                <a:extLst>
                  <a:ext uri="{FF2B5EF4-FFF2-40B4-BE49-F238E27FC236}">
                    <a16:creationId xmlns:a16="http://schemas.microsoft.com/office/drawing/2014/main" id="{3BB290C9-18D3-B6C7-C460-92D5B1BCF03B}"/>
                  </a:ext>
                </a:extLst>
              </p:cNvPr>
              <p:cNvSpPr/>
              <p:nvPr/>
            </p:nvSpPr>
            <p:spPr>
              <a:xfrm>
                <a:off x="4892109" y="3208569"/>
                <a:ext cx="57574" cy="10686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2168" extrusionOk="0">
                    <a:moveTo>
                      <a:pt x="1025" y="0"/>
                    </a:moveTo>
                    <a:cubicBezTo>
                      <a:pt x="1025" y="12"/>
                      <a:pt x="1013" y="48"/>
                      <a:pt x="1013" y="72"/>
                    </a:cubicBezTo>
                    <a:cubicBezTo>
                      <a:pt x="846" y="715"/>
                      <a:pt x="548" y="1322"/>
                      <a:pt x="156" y="1846"/>
                    </a:cubicBezTo>
                    <a:cubicBezTo>
                      <a:pt x="108" y="1905"/>
                      <a:pt x="60" y="1965"/>
                      <a:pt x="1" y="2024"/>
                    </a:cubicBezTo>
                    <a:lnTo>
                      <a:pt x="1" y="2167"/>
                    </a:lnTo>
                    <a:cubicBezTo>
                      <a:pt x="572" y="1560"/>
                      <a:pt x="965" y="798"/>
                      <a:pt x="1168" y="0"/>
                    </a:cubicBezTo>
                    <a:close/>
                  </a:path>
                </a:pathLst>
              </a:custGeom>
              <a:solidFill>
                <a:srgbClr val="424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5804;p62">
                <a:extLst>
                  <a:ext uri="{FF2B5EF4-FFF2-40B4-BE49-F238E27FC236}">
                    <a16:creationId xmlns:a16="http://schemas.microsoft.com/office/drawing/2014/main" id="{7743D438-2671-9F66-4168-486A05D03734}"/>
                  </a:ext>
                </a:extLst>
              </p:cNvPr>
              <p:cNvSpPr/>
              <p:nvPr/>
            </p:nvSpPr>
            <p:spPr>
              <a:xfrm>
                <a:off x="5092237" y="3472088"/>
                <a:ext cx="104451" cy="34357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697" extrusionOk="0">
                    <a:moveTo>
                      <a:pt x="48" y="0"/>
                    </a:moveTo>
                    <a:cubicBezTo>
                      <a:pt x="25" y="0"/>
                      <a:pt x="1" y="36"/>
                      <a:pt x="37" y="36"/>
                    </a:cubicBezTo>
                    <a:cubicBezTo>
                      <a:pt x="739" y="202"/>
                      <a:pt x="1418" y="417"/>
                      <a:pt x="2072" y="691"/>
                    </a:cubicBezTo>
                    <a:cubicBezTo>
                      <a:pt x="2078" y="694"/>
                      <a:pt x="2083" y="696"/>
                      <a:pt x="2088" y="696"/>
                    </a:cubicBezTo>
                    <a:cubicBezTo>
                      <a:pt x="2111" y="696"/>
                      <a:pt x="2118" y="651"/>
                      <a:pt x="2108" y="631"/>
                    </a:cubicBezTo>
                    <a:cubicBezTo>
                      <a:pt x="1465" y="310"/>
                      <a:pt x="763" y="83"/>
                      <a:pt x="48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5805;p62">
                <a:extLst>
                  <a:ext uri="{FF2B5EF4-FFF2-40B4-BE49-F238E27FC236}">
                    <a16:creationId xmlns:a16="http://schemas.microsoft.com/office/drawing/2014/main" id="{E687822C-0876-C71F-EC27-2FE16AC7A486}"/>
                  </a:ext>
                </a:extLst>
              </p:cNvPr>
              <p:cNvSpPr/>
              <p:nvPr/>
            </p:nvSpPr>
            <p:spPr>
              <a:xfrm>
                <a:off x="4957865" y="2622232"/>
                <a:ext cx="389707" cy="604129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12256" extrusionOk="0">
                    <a:moveTo>
                      <a:pt x="4968" y="0"/>
                    </a:moveTo>
                    <a:cubicBezTo>
                      <a:pt x="4266" y="0"/>
                      <a:pt x="3407" y="175"/>
                      <a:pt x="2739" y="406"/>
                    </a:cubicBezTo>
                    <a:cubicBezTo>
                      <a:pt x="2715" y="418"/>
                      <a:pt x="2691" y="418"/>
                      <a:pt x="2679" y="429"/>
                    </a:cubicBezTo>
                    <a:cubicBezTo>
                      <a:pt x="2143" y="608"/>
                      <a:pt x="1739" y="822"/>
                      <a:pt x="1643" y="953"/>
                    </a:cubicBezTo>
                    <a:cubicBezTo>
                      <a:pt x="1048" y="1906"/>
                      <a:pt x="453" y="6525"/>
                      <a:pt x="0" y="11562"/>
                    </a:cubicBezTo>
                    <a:cubicBezTo>
                      <a:pt x="298" y="11705"/>
                      <a:pt x="596" y="11788"/>
                      <a:pt x="905" y="11883"/>
                    </a:cubicBezTo>
                    <a:cubicBezTo>
                      <a:pt x="1940" y="12163"/>
                      <a:pt x="3023" y="12256"/>
                      <a:pt x="4111" y="12256"/>
                    </a:cubicBezTo>
                    <a:cubicBezTo>
                      <a:pt x="4551" y="12256"/>
                      <a:pt x="4991" y="12241"/>
                      <a:pt x="5430" y="12217"/>
                    </a:cubicBezTo>
                    <a:cubicBezTo>
                      <a:pt x="6263" y="12193"/>
                      <a:pt x="7096" y="12074"/>
                      <a:pt x="7906" y="11907"/>
                    </a:cubicBezTo>
                    <a:cubicBezTo>
                      <a:pt x="7882" y="11669"/>
                      <a:pt x="7846" y="11502"/>
                      <a:pt x="7858" y="11371"/>
                    </a:cubicBezTo>
                    <a:cubicBezTo>
                      <a:pt x="7632" y="9514"/>
                      <a:pt x="7561" y="1501"/>
                      <a:pt x="7406" y="1084"/>
                    </a:cubicBezTo>
                    <a:cubicBezTo>
                      <a:pt x="7299" y="775"/>
                      <a:pt x="6727" y="310"/>
                      <a:pt x="5858" y="108"/>
                    </a:cubicBezTo>
                    <a:cubicBezTo>
                      <a:pt x="5834" y="108"/>
                      <a:pt x="5799" y="96"/>
                      <a:pt x="5775" y="96"/>
                    </a:cubicBezTo>
                    <a:cubicBezTo>
                      <a:pt x="5549" y="48"/>
                      <a:pt x="5299" y="13"/>
                      <a:pt x="5037" y="1"/>
                    </a:cubicBezTo>
                    <a:cubicBezTo>
                      <a:pt x="5014" y="0"/>
                      <a:pt x="4991" y="0"/>
                      <a:pt x="49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5806;p62">
                <a:extLst>
                  <a:ext uri="{FF2B5EF4-FFF2-40B4-BE49-F238E27FC236}">
                    <a16:creationId xmlns:a16="http://schemas.microsoft.com/office/drawing/2014/main" id="{147B14A0-A991-0DB2-AA4A-845DF2C5AC30}"/>
                  </a:ext>
                </a:extLst>
              </p:cNvPr>
              <p:cNvSpPr/>
              <p:nvPr/>
            </p:nvSpPr>
            <p:spPr>
              <a:xfrm>
                <a:off x="4853365" y="2617943"/>
                <a:ext cx="653865" cy="751464"/>
              </a:xfrm>
              <a:custGeom>
                <a:avLst/>
                <a:gdLst/>
                <a:ahLst/>
                <a:cxnLst/>
                <a:rect l="l" t="t" r="r" b="b"/>
                <a:pathLst>
                  <a:path w="13265" h="15245" extrusionOk="0">
                    <a:moveTo>
                      <a:pt x="7816" y="1"/>
                    </a:moveTo>
                    <a:cubicBezTo>
                      <a:pt x="6719" y="1"/>
                      <a:pt x="5411" y="213"/>
                      <a:pt x="4371" y="445"/>
                    </a:cubicBezTo>
                    <a:cubicBezTo>
                      <a:pt x="4347" y="457"/>
                      <a:pt x="4299" y="457"/>
                      <a:pt x="4275" y="481"/>
                    </a:cubicBezTo>
                    <a:cubicBezTo>
                      <a:pt x="3418" y="683"/>
                      <a:pt x="2763" y="909"/>
                      <a:pt x="2632" y="1076"/>
                    </a:cubicBezTo>
                    <a:cubicBezTo>
                      <a:pt x="1668" y="2160"/>
                      <a:pt x="715" y="8827"/>
                      <a:pt x="1" y="14447"/>
                    </a:cubicBezTo>
                    <a:cubicBezTo>
                      <a:pt x="477" y="14602"/>
                      <a:pt x="965" y="14721"/>
                      <a:pt x="1454" y="14804"/>
                    </a:cubicBezTo>
                    <a:cubicBezTo>
                      <a:pt x="2275" y="14971"/>
                      <a:pt x="3108" y="15078"/>
                      <a:pt x="3942" y="15137"/>
                    </a:cubicBezTo>
                    <a:cubicBezTo>
                      <a:pt x="3918" y="14625"/>
                      <a:pt x="3870" y="14125"/>
                      <a:pt x="3835" y="13613"/>
                    </a:cubicBezTo>
                    <a:cubicBezTo>
                      <a:pt x="3740" y="12208"/>
                      <a:pt x="3644" y="9303"/>
                      <a:pt x="3597" y="7886"/>
                    </a:cubicBezTo>
                    <a:cubicBezTo>
                      <a:pt x="3561" y="6493"/>
                      <a:pt x="3537" y="5088"/>
                      <a:pt x="3704" y="3707"/>
                    </a:cubicBezTo>
                    <a:cubicBezTo>
                      <a:pt x="3811" y="2862"/>
                      <a:pt x="3954" y="1886"/>
                      <a:pt x="4656" y="1314"/>
                    </a:cubicBezTo>
                    <a:cubicBezTo>
                      <a:pt x="4966" y="1040"/>
                      <a:pt x="5359" y="909"/>
                      <a:pt x="5740" y="778"/>
                    </a:cubicBezTo>
                    <a:cubicBezTo>
                      <a:pt x="6133" y="659"/>
                      <a:pt x="6537" y="528"/>
                      <a:pt x="6930" y="481"/>
                    </a:cubicBezTo>
                    <a:cubicBezTo>
                      <a:pt x="7109" y="459"/>
                      <a:pt x="7292" y="440"/>
                      <a:pt x="7472" y="440"/>
                    </a:cubicBezTo>
                    <a:cubicBezTo>
                      <a:pt x="7689" y="440"/>
                      <a:pt x="7902" y="468"/>
                      <a:pt x="8097" y="552"/>
                    </a:cubicBezTo>
                    <a:cubicBezTo>
                      <a:pt x="8264" y="624"/>
                      <a:pt x="8407" y="719"/>
                      <a:pt x="8514" y="862"/>
                    </a:cubicBezTo>
                    <a:cubicBezTo>
                      <a:pt x="8645" y="1040"/>
                      <a:pt x="8681" y="1231"/>
                      <a:pt x="8645" y="1457"/>
                    </a:cubicBezTo>
                    <a:cubicBezTo>
                      <a:pt x="8621" y="1707"/>
                      <a:pt x="8514" y="1945"/>
                      <a:pt x="8431" y="2171"/>
                    </a:cubicBezTo>
                    <a:cubicBezTo>
                      <a:pt x="8323" y="2421"/>
                      <a:pt x="8228" y="2683"/>
                      <a:pt x="8157" y="2945"/>
                    </a:cubicBezTo>
                    <a:cubicBezTo>
                      <a:pt x="7942" y="3612"/>
                      <a:pt x="7752" y="4291"/>
                      <a:pt x="7573" y="4957"/>
                    </a:cubicBezTo>
                    <a:cubicBezTo>
                      <a:pt x="7395" y="5624"/>
                      <a:pt x="7252" y="6315"/>
                      <a:pt x="7121" y="6982"/>
                    </a:cubicBezTo>
                    <a:cubicBezTo>
                      <a:pt x="6966" y="7648"/>
                      <a:pt x="6847" y="8351"/>
                      <a:pt x="6740" y="9029"/>
                    </a:cubicBezTo>
                    <a:cubicBezTo>
                      <a:pt x="6633" y="9732"/>
                      <a:pt x="6573" y="10434"/>
                      <a:pt x="6549" y="11137"/>
                    </a:cubicBezTo>
                    <a:cubicBezTo>
                      <a:pt x="6526" y="11827"/>
                      <a:pt x="6561" y="14030"/>
                      <a:pt x="6609" y="14733"/>
                    </a:cubicBezTo>
                    <a:cubicBezTo>
                      <a:pt x="6609" y="14911"/>
                      <a:pt x="6621" y="15078"/>
                      <a:pt x="6621" y="15244"/>
                    </a:cubicBezTo>
                    <a:cubicBezTo>
                      <a:pt x="7323" y="15244"/>
                      <a:pt x="8014" y="15221"/>
                      <a:pt x="8693" y="15197"/>
                    </a:cubicBezTo>
                    <a:cubicBezTo>
                      <a:pt x="10014" y="15137"/>
                      <a:pt x="11955" y="15042"/>
                      <a:pt x="13265" y="14863"/>
                    </a:cubicBezTo>
                    <a:cubicBezTo>
                      <a:pt x="13217" y="14613"/>
                      <a:pt x="13181" y="14411"/>
                      <a:pt x="13157" y="14268"/>
                    </a:cubicBezTo>
                    <a:cubicBezTo>
                      <a:pt x="12800" y="12208"/>
                      <a:pt x="12086" y="1671"/>
                      <a:pt x="11860" y="1207"/>
                    </a:cubicBezTo>
                    <a:cubicBezTo>
                      <a:pt x="11681" y="850"/>
                      <a:pt x="10752" y="362"/>
                      <a:pt x="9359" y="124"/>
                    </a:cubicBezTo>
                    <a:cubicBezTo>
                      <a:pt x="9312" y="124"/>
                      <a:pt x="9276" y="100"/>
                      <a:pt x="9228" y="100"/>
                    </a:cubicBezTo>
                    <a:cubicBezTo>
                      <a:pt x="8871" y="40"/>
                      <a:pt x="8478" y="16"/>
                      <a:pt x="8061" y="5"/>
                    </a:cubicBezTo>
                    <a:cubicBezTo>
                      <a:pt x="7981" y="2"/>
                      <a:pt x="7899" y="1"/>
                      <a:pt x="7816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5809;p62">
                <a:extLst>
                  <a:ext uri="{FF2B5EF4-FFF2-40B4-BE49-F238E27FC236}">
                    <a16:creationId xmlns:a16="http://schemas.microsoft.com/office/drawing/2014/main" id="{CE9771AE-4719-D9A7-22D6-CD8F0B629D8D}"/>
                  </a:ext>
                </a:extLst>
              </p:cNvPr>
              <p:cNvSpPr/>
              <p:nvPr/>
            </p:nvSpPr>
            <p:spPr>
              <a:xfrm>
                <a:off x="5066999" y="2554750"/>
                <a:ext cx="209000" cy="13506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2740" extrusionOk="0">
                    <a:moveTo>
                      <a:pt x="3692" y="1"/>
                    </a:moveTo>
                    <a:lnTo>
                      <a:pt x="1" y="786"/>
                    </a:lnTo>
                    <a:lnTo>
                      <a:pt x="453" y="2441"/>
                    </a:lnTo>
                    <a:cubicBezTo>
                      <a:pt x="453" y="2441"/>
                      <a:pt x="636" y="2740"/>
                      <a:pt x="1385" y="2740"/>
                    </a:cubicBezTo>
                    <a:cubicBezTo>
                      <a:pt x="1683" y="2740"/>
                      <a:pt x="2071" y="2693"/>
                      <a:pt x="2573" y="2560"/>
                    </a:cubicBezTo>
                    <a:cubicBezTo>
                      <a:pt x="4239" y="2120"/>
                      <a:pt x="4073" y="1310"/>
                      <a:pt x="4073" y="1310"/>
                    </a:cubicBezTo>
                    <a:lnTo>
                      <a:pt x="3692" y="1"/>
                    </a:ln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810;p62">
                <a:extLst>
                  <a:ext uri="{FF2B5EF4-FFF2-40B4-BE49-F238E27FC236}">
                    <a16:creationId xmlns:a16="http://schemas.microsoft.com/office/drawing/2014/main" id="{0A576BA9-188C-DB8A-E77A-96798FC6D54C}"/>
                  </a:ext>
                </a:extLst>
              </p:cNvPr>
              <p:cNvSpPr/>
              <p:nvPr/>
            </p:nvSpPr>
            <p:spPr>
              <a:xfrm>
                <a:off x="5066975" y="2523800"/>
                <a:ext cx="207253" cy="112474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2282" extrusionOk="0">
                    <a:moveTo>
                      <a:pt x="3755" y="1"/>
                    </a:moveTo>
                    <a:cubicBezTo>
                      <a:pt x="3580" y="1"/>
                      <a:pt x="3405" y="16"/>
                      <a:pt x="3239" y="45"/>
                    </a:cubicBezTo>
                    <a:cubicBezTo>
                      <a:pt x="2358" y="164"/>
                      <a:pt x="1525" y="438"/>
                      <a:pt x="691" y="736"/>
                    </a:cubicBezTo>
                    <a:cubicBezTo>
                      <a:pt x="501" y="807"/>
                      <a:pt x="275" y="902"/>
                      <a:pt x="168" y="1045"/>
                    </a:cubicBezTo>
                    <a:cubicBezTo>
                      <a:pt x="37" y="1236"/>
                      <a:pt x="1" y="1676"/>
                      <a:pt x="144" y="1867"/>
                    </a:cubicBezTo>
                    <a:cubicBezTo>
                      <a:pt x="298" y="2117"/>
                      <a:pt x="763" y="2236"/>
                      <a:pt x="1096" y="2272"/>
                    </a:cubicBezTo>
                    <a:cubicBezTo>
                      <a:pt x="1167" y="2278"/>
                      <a:pt x="1238" y="2281"/>
                      <a:pt x="1309" y="2281"/>
                    </a:cubicBezTo>
                    <a:cubicBezTo>
                      <a:pt x="1638" y="2281"/>
                      <a:pt x="1978" y="2219"/>
                      <a:pt x="2311" y="2141"/>
                    </a:cubicBezTo>
                    <a:cubicBezTo>
                      <a:pt x="2799" y="2022"/>
                      <a:pt x="3275" y="1879"/>
                      <a:pt x="3692" y="1605"/>
                    </a:cubicBezTo>
                    <a:cubicBezTo>
                      <a:pt x="4120" y="1355"/>
                      <a:pt x="4442" y="986"/>
                      <a:pt x="4549" y="581"/>
                    </a:cubicBezTo>
                    <a:cubicBezTo>
                      <a:pt x="4573" y="450"/>
                      <a:pt x="4585" y="283"/>
                      <a:pt x="4501" y="188"/>
                    </a:cubicBezTo>
                    <a:cubicBezTo>
                      <a:pt x="4406" y="81"/>
                      <a:pt x="4263" y="45"/>
                      <a:pt x="4097" y="21"/>
                    </a:cubicBezTo>
                    <a:cubicBezTo>
                      <a:pt x="3984" y="7"/>
                      <a:pt x="3869" y="1"/>
                      <a:pt x="3755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811;p62">
                <a:extLst>
                  <a:ext uri="{FF2B5EF4-FFF2-40B4-BE49-F238E27FC236}">
                    <a16:creationId xmlns:a16="http://schemas.microsoft.com/office/drawing/2014/main" id="{EC88EC6A-05E6-8227-8928-F30C4545B1C3}"/>
                  </a:ext>
                </a:extLst>
              </p:cNvPr>
              <p:cNvSpPr/>
              <p:nvPr/>
            </p:nvSpPr>
            <p:spPr>
              <a:xfrm>
                <a:off x="5048218" y="2592903"/>
                <a:ext cx="243801" cy="151574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3075" extrusionOk="0">
                    <a:moveTo>
                      <a:pt x="4220" y="1"/>
                    </a:moveTo>
                    <a:cubicBezTo>
                      <a:pt x="4175" y="1"/>
                      <a:pt x="4129" y="15"/>
                      <a:pt x="4085" y="48"/>
                    </a:cubicBezTo>
                    <a:cubicBezTo>
                      <a:pt x="3700" y="331"/>
                      <a:pt x="2831" y="1367"/>
                      <a:pt x="1356" y="1367"/>
                    </a:cubicBezTo>
                    <a:cubicBezTo>
                      <a:pt x="1279" y="1367"/>
                      <a:pt x="1200" y="1364"/>
                      <a:pt x="1120" y="1358"/>
                    </a:cubicBezTo>
                    <a:cubicBezTo>
                      <a:pt x="739" y="1322"/>
                      <a:pt x="596" y="882"/>
                      <a:pt x="525" y="691"/>
                    </a:cubicBezTo>
                    <a:cubicBezTo>
                      <a:pt x="518" y="663"/>
                      <a:pt x="498" y="652"/>
                      <a:pt x="479" y="652"/>
                    </a:cubicBezTo>
                    <a:cubicBezTo>
                      <a:pt x="465" y="652"/>
                      <a:pt x="451" y="657"/>
                      <a:pt x="441" y="667"/>
                    </a:cubicBezTo>
                    <a:cubicBezTo>
                      <a:pt x="298" y="905"/>
                      <a:pt x="37" y="1525"/>
                      <a:pt x="25" y="1679"/>
                    </a:cubicBezTo>
                    <a:cubicBezTo>
                      <a:pt x="1" y="1941"/>
                      <a:pt x="227" y="2834"/>
                      <a:pt x="382" y="2846"/>
                    </a:cubicBezTo>
                    <a:cubicBezTo>
                      <a:pt x="383" y="2846"/>
                      <a:pt x="384" y="2846"/>
                      <a:pt x="385" y="2846"/>
                    </a:cubicBezTo>
                    <a:cubicBezTo>
                      <a:pt x="533" y="2846"/>
                      <a:pt x="1156" y="1917"/>
                      <a:pt x="1156" y="1917"/>
                    </a:cubicBezTo>
                    <a:cubicBezTo>
                      <a:pt x="1156" y="1917"/>
                      <a:pt x="1780" y="3074"/>
                      <a:pt x="1998" y="3074"/>
                    </a:cubicBezTo>
                    <a:cubicBezTo>
                      <a:pt x="2003" y="3074"/>
                      <a:pt x="2008" y="3074"/>
                      <a:pt x="2013" y="3072"/>
                    </a:cubicBezTo>
                    <a:cubicBezTo>
                      <a:pt x="2346" y="2965"/>
                      <a:pt x="4025" y="2918"/>
                      <a:pt x="4882" y="1072"/>
                    </a:cubicBezTo>
                    <a:cubicBezTo>
                      <a:pt x="4946" y="956"/>
                      <a:pt x="4586" y="1"/>
                      <a:pt x="4220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812;p62">
                <a:extLst>
                  <a:ext uri="{FF2B5EF4-FFF2-40B4-BE49-F238E27FC236}">
                    <a16:creationId xmlns:a16="http://schemas.microsoft.com/office/drawing/2014/main" id="{037D7A6C-89CF-41A0-AFA2-C2CC6DA73B6F}"/>
                  </a:ext>
                </a:extLst>
              </p:cNvPr>
              <p:cNvSpPr/>
              <p:nvPr/>
            </p:nvSpPr>
            <p:spPr>
              <a:xfrm>
                <a:off x="5048218" y="2583537"/>
                <a:ext cx="247991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3039" extrusionOk="0">
                    <a:moveTo>
                      <a:pt x="4292" y="0"/>
                    </a:moveTo>
                    <a:cubicBezTo>
                      <a:pt x="4246" y="0"/>
                      <a:pt x="4201" y="15"/>
                      <a:pt x="4156" y="48"/>
                    </a:cubicBezTo>
                    <a:cubicBezTo>
                      <a:pt x="3786" y="328"/>
                      <a:pt x="2911" y="1346"/>
                      <a:pt x="1419" y="1346"/>
                    </a:cubicBezTo>
                    <a:cubicBezTo>
                      <a:pt x="1326" y="1346"/>
                      <a:pt x="1230" y="1342"/>
                      <a:pt x="1132" y="1334"/>
                    </a:cubicBezTo>
                    <a:cubicBezTo>
                      <a:pt x="751" y="1310"/>
                      <a:pt x="596" y="857"/>
                      <a:pt x="525" y="667"/>
                    </a:cubicBezTo>
                    <a:cubicBezTo>
                      <a:pt x="518" y="641"/>
                      <a:pt x="498" y="629"/>
                      <a:pt x="479" y="629"/>
                    </a:cubicBezTo>
                    <a:cubicBezTo>
                      <a:pt x="463" y="629"/>
                      <a:pt x="447" y="638"/>
                      <a:pt x="441" y="655"/>
                    </a:cubicBezTo>
                    <a:cubicBezTo>
                      <a:pt x="298" y="893"/>
                      <a:pt x="25" y="1500"/>
                      <a:pt x="25" y="1655"/>
                    </a:cubicBezTo>
                    <a:cubicBezTo>
                      <a:pt x="1" y="1905"/>
                      <a:pt x="239" y="2798"/>
                      <a:pt x="394" y="2810"/>
                    </a:cubicBezTo>
                    <a:cubicBezTo>
                      <a:pt x="395" y="2810"/>
                      <a:pt x="396" y="2810"/>
                      <a:pt x="397" y="2810"/>
                    </a:cubicBezTo>
                    <a:cubicBezTo>
                      <a:pt x="545" y="2810"/>
                      <a:pt x="1180" y="1893"/>
                      <a:pt x="1180" y="1893"/>
                    </a:cubicBezTo>
                    <a:cubicBezTo>
                      <a:pt x="1180" y="1893"/>
                      <a:pt x="1803" y="3038"/>
                      <a:pt x="2043" y="3038"/>
                    </a:cubicBezTo>
                    <a:cubicBezTo>
                      <a:pt x="2049" y="3038"/>
                      <a:pt x="2055" y="3038"/>
                      <a:pt x="2061" y="3036"/>
                    </a:cubicBezTo>
                    <a:cubicBezTo>
                      <a:pt x="2382" y="2941"/>
                      <a:pt x="4097" y="2905"/>
                      <a:pt x="4978" y="1072"/>
                    </a:cubicBezTo>
                    <a:cubicBezTo>
                      <a:pt x="5031" y="955"/>
                      <a:pt x="4660" y="0"/>
                      <a:pt x="42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813;p62">
                <a:extLst>
                  <a:ext uri="{FF2B5EF4-FFF2-40B4-BE49-F238E27FC236}">
                    <a16:creationId xmlns:a16="http://schemas.microsoft.com/office/drawing/2014/main" id="{3DFEC967-FC00-85BA-D9AA-B1AF771869B9}"/>
                  </a:ext>
                </a:extLst>
              </p:cNvPr>
              <p:cNvSpPr/>
              <p:nvPr/>
            </p:nvSpPr>
            <p:spPr>
              <a:xfrm>
                <a:off x="4837542" y="1934893"/>
                <a:ext cx="184354" cy="288361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5850" extrusionOk="0">
                    <a:moveTo>
                      <a:pt x="2917" y="0"/>
                    </a:moveTo>
                    <a:cubicBezTo>
                      <a:pt x="2544" y="0"/>
                      <a:pt x="2102" y="246"/>
                      <a:pt x="1870" y="431"/>
                    </a:cubicBezTo>
                    <a:cubicBezTo>
                      <a:pt x="572" y="1419"/>
                      <a:pt x="0" y="3229"/>
                      <a:pt x="453" y="4789"/>
                    </a:cubicBezTo>
                    <a:cubicBezTo>
                      <a:pt x="524" y="5063"/>
                      <a:pt x="632" y="5313"/>
                      <a:pt x="822" y="5527"/>
                    </a:cubicBezTo>
                    <a:cubicBezTo>
                      <a:pt x="993" y="5721"/>
                      <a:pt x="1252" y="5849"/>
                      <a:pt x="1514" y="5849"/>
                    </a:cubicBezTo>
                    <a:cubicBezTo>
                      <a:pt x="1525" y="5849"/>
                      <a:pt x="1537" y="5849"/>
                      <a:pt x="1548" y="5849"/>
                    </a:cubicBezTo>
                    <a:cubicBezTo>
                      <a:pt x="2036" y="5801"/>
                      <a:pt x="2334" y="5301"/>
                      <a:pt x="2537" y="4848"/>
                    </a:cubicBezTo>
                    <a:cubicBezTo>
                      <a:pt x="2894" y="4098"/>
                      <a:pt x="3239" y="3324"/>
                      <a:pt x="3429" y="2491"/>
                    </a:cubicBezTo>
                    <a:cubicBezTo>
                      <a:pt x="3572" y="1872"/>
                      <a:pt x="3739" y="836"/>
                      <a:pt x="3418" y="265"/>
                    </a:cubicBezTo>
                    <a:cubicBezTo>
                      <a:pt x="3301" y="72"/>
                      <a:pt x="3119" y="0"/>
                      <a:pt x="2917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814;p62">
                <a:extLst>
                  <a:ext uri="{FF2B5EF4-FFF2-40B4-BE49-F238E27FC236}">
                    <a16:creationId xmlns:a16="http://schemas.microsoft.com/office/drawing/2014/main" id="{5787F103-2E67-AA11-9B47-E4DBA0E8036F}"/>
                  </a:ext>
                </a:extLst>
              </p:cNvPr>
              <p:cNvSpPr/>
              <p:nvPr/>
            </p:nvSpPr>
            <p:spPr>
              <a:xfrm>
                <a:off x="4844590" y="1928485"/>
                <a:ext cx="599249" cy="684426"/>
              </a:xfrm>
              <a:custGeom>
                <a:avLst/>
                <a:gdLst/>
                <a:ahLst/>
                <a:cxnLst/>
                <a:rect l="l" t="t" r="r" b="b"/>
                <a:pathLst>
                  <a:path w="12157" h="13885" extrusionOk="0">
                    <a:moveTo>
                      <a:pt x="5857" y="1"/>
                    </a:moveTo>
                    <a:cubicBezTo>
                      <a:pt x="2498" y="1"/>
                      <a:pt x="46" y="2793"/>
                      <a:pt x="0" y="7229"/>
                    </a:cubicBezTo>
                    <a:cubicBezTo>
                      <a:pt x="0" y="7800"/>
                      <a:pt x="12" y="8324"/>
                      <a:pt x="72" y="8848"/>
                    </a:cubicBezTo>
                    <a:lnTo>
                      <a:pt x="72" y="8884"/>
                    </a:lnTo>
                    <a:cubicBezTo>
                      <a:pt x="84" y="9039"/>
                      <a:pt x="119" y="9193"/>
                      <a:pt x="131" y="9360"/>
                    </a:cubicBezTo>
                    <a:cubicBezTo>
                      <a:pt x="346" y="10682"/>
                      <a:pt x="810" y="11813"/>
                      <a:pt x="1679" y="12598"/>
                    </a:cubicBezTo>
                    <a:lnTo>
                      <a:pt x="1703" y="12610"/>
                    </a:lnTo>
                    <a:cubicBezTo>
                      <a:pt x="1846" y="12753"/>
                      <a:pt x="2024" y="12884"/>
                      <a:pt x="2203" y="13003"/>
                    </a:cubicBezTo>
                    <a:cubicBezTo>
                      <a:pt x="2965" y="13491"/>
                      <a:pt x="3977" y="13801"/>
                      <a:pt x="5299" y="13884"/>
                    </a:cubicBezTo>
                    <a:lnTo>
                      <a:pt x="5692" y="13884"/>
                    </a:lnTo>
                    <a:cubicBezTo>
                      <a:pt x="5834" y="13884"/>
                      <a:pt x="5989" y="13884"/>
                      <a:pt x="6144" y="13861"/>
                    </a:cubicBezTo>
                    <a:cubicBezTo>
                      <a:pt x="8037" y="13730"/>
                      <a:pt x="9716" y="12587"/>
                      <a:pt x="10752" y="10848"/>
                    </a:cubicBezTo>
                    <a:cubicBezTo>
                      <a:pt x="10764" y="10824"/>
                      <a:pt x="10764" y="10813"/>
                      <a:pt x="10776" y="10801"/>
                    </a:cubicBezTo>
                    <a:cubicBezTo>
                      <a:pt x="10871" y="10646"/>
                      <a:pt x="10942" y="10515"/>
                      <a:pt x="11014" y="10348"/>
                    </a:cubicBezTo>
                    <a:cubicBezTo>
                      <a:pt x="11383" y="9574"/>
                      <a:pt x="11633" y="8717"/>
                      <a:pt x="11740" y="7765"/>
                    </a:cubicBezTo>
                    <a:cubicBezTo>
                      <a:pt x="12157" y="3847"/>
                      <a:pt x="9752" y="228"/>
                      <a:pt x="6251" y="14"/>
                    </a:cubicBezTo>
                    <a:cubicBezTo>
                      <a:pt x="6119" y="5"/>
                      <a:pt x="5987" y="1"/>
                      <a:pt x="5857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5815;p62">
                <a:extLst>
                  <a:ext uri="{FF2B5EF4-FFF2-40B4-BE49-F238E27FC236}">
                    <a16:creationId xmlns:a16="http://schemas.microsoft.com/office/drawing/2014/main" id="{9575EFBC-1131-78B4-8331-9EE7A5A9E6F9}"/>
                  </a:ext>
                </a:extLst>
              </p:cNvPr>
              <p:cNvSpPr/>
              <p:nvPr/>
            </p:nvSpPr>
            <p:spPr>
              <a:xfrm>
                <a:off x="4819353" y="1818020"/>
                <a:ext cx="738944" cy="525261"/>
              </a:xfrm>
              <a:custGeom>
                <a:avLst/>
                <a:gdLst/>
                <a:ahLst/>
                <a:cxnLst/>
                <a:rect l="l" t="t" r="r" b="b"/>
                <a:pathLst>
                  <a:path w="14991" h="10656" extrusionOk="0">
                    <a:moveTo>
                      <a:pt x="2980" y="0"/>
                    </a:moveTo>
                    <a:cubicBezTo>
                      <a:pt x="2631" y="0"/>
                      <a:pt x="2280" y="21"/>
                      <a:pt x="1929" y="64"/>
                    </a:cubicBezTo>
                    <a:cubicBezTo>
                      <a:pt x="1679" y="88"/>
                      <a:pt x="1417" y="135"/>
                      <a:pt x="1167" y="231"/>
                    </a:cubicBezTo>
                    <a:cubicBezTo>
                      <a:pt x="1001" y="290"/>
                      <a:pt x="810" y="385"/>
                      <a:pt x="750" y="564"/>
                    </a:cubicBezTo>
                    <a:cubicBezTo>
                      <a:pt x="667" y="826"/>
                      <a:pt x="846" y="1076"/>
                      <a:pt x="1036" y="1243"/>
                    </a:cubicBezTo>
                    <a:cubicBezTo>
                      <a:pt x="1262" y="1397"/>
                      <a:pt x="1512" y="1481"/>
                      <a:pt x="1774" y="1493"/>
                    </a:cubicBezTo>
                    <a:cubicBezTo>
                      <a:pt x="1096" y="1778"/>
                      <a:pt x="512" y="2326"/>
                      <a:pt x="203" y="3005"/>
                    </a:cubicBezTo>
                    <a:cubicBezTo>
                      <a:pt x="96" y="3290"/>
                      <a:pt x="0" y="3552"/>
                      <a:pt x="36" y="3802"/>
                    </a:cubicBezTo>
                    <a:cubicBezTo>
                      <a:pt x="48" y="4124"/>
                      <a:pt x="239" y="4422"/>
                      <a:pt x="477" y="4600"/>
                    </a:cubicBezTo>
                    <a:cubicBezTo>
                      <a:pt x="739" y="4803"/>
                      <a:pt x="1036" y="4886"/>
                      <a:pt x="1346" y="4933"/>
                    </a:cubicBezTo>
                    <a:cubicBezTo>
                      <a:pt x="1440" y="4945"/>
                      <a:pt x="1535" y="4951"/>
                      <a:pt x="1631" y="4951"/>
                    </a:cubicBezTo>
                    <a:cubicBezTo>
                      <a:pt x="2391" y="4951"/>
                      <a:pt x="3165" y="4579"/>
                      <a:pt x="3620" y="3933"/>
                    </a:cubicBezTo>
                    <a:lnTo>
                      <a:pt x="3620" y="3933"/>
                    </a:lnTo>
                    <a:cubicBezTo>
                      <a:pt x="3548" y="4052"/>
                      <a:pt x="3560" y="4219"/>
                      <a:pt x="3644" y="4338"/>
                    </a:cubicBezTo>
                    <a:cubicBezTo>
                      <a:pt x="3715" y="4457"/>
                      <a:pt x="3810" y="4529"/>
                      <a:pt x="3953" y="4588"/>
                    </a:cubicBezTo>
                    <a:cubicBezTo>
                      <a:pt x="4184" y="4704"/>
                      <a:pt x="4462" y="4745"/>
                      <a:pt x="4736" y="4745"/>
                    </a:cubicBezTo>
                    <a:cubicBezTo>
                      <a:pt x="4773" y="4745"/>
                      <a:pt x="4810" y="4744"/>
                      <a:pt x="4846" y="4743"/>
                    </a:cubicBezTo>
                    <a:cubicBezTo>
                      <a:pt x="5513" y="4719"/>
                      <a:pt x="6168" y="4517"/>
                      <a:pt x="6727" y="4160"/>
                    </a:cubicBezTo>
                    <a:lnTo>
                      <a:pt x="6727" y="4160"/>
                    </a:lnTo>
                    <a:cubicBezTo>
                      <a:pt x="6573" y="4386"/>
                      <a:pt x="6465" y="4660"/>
                      <a:pt x="6525" y="4922"/>
                    </a:cubicBezTo>
                    <a:cubicBezTo>
                      <a:pt x="6573" y="5088"/>
                      <a:pt x="6692" y="5231"/>
                      <a:pt x="6811" y="5350"/>
                    </a:cubicBezTo>
                    <a:cubicBezTo>
                      <a:pt x="7192" y="5708"/>
                      <a:pt x="7742" y="5898"/>
                      <a:pt x="8274" y="5898"/>
                    </a:cubicBezTo>
                    <a:cubicBezTo>
                      <a:pt x="8291" y="5898"/>
                      <a:pt x="8307" y="5898"/>
                      <a:pt x="8323" y="5898"/>
                    </a:cubicBezTo>
                    <a:cubicBezTo>
                      <a:pt x="8871" y="5874"/>
                      <a:pt x="9430" y="5648"/>
                      <a:pt x="9883" y="5291"/>
                    </a:cubicBezTo>
                    <a:lnTo>
                      <a:pt x="9883" y="5291"/>
                    </a:lnTo>
                    <a:cubicBezTo>
                      <a:pt x="9787" y="5707"/>
                      <a:pt x="9525" y="6065"/>
                      <a:pt x="9394" y="6481"/>
                    </a:cubicBezTo>
                    <a:cubicBezTo>
                      <a:pt x="9323" y="6719"/>
                      <a:pt x="9287" y="6969"/>
                      <a:pt x="9311" y="7208"/>
                    </a:cubicBezTo>
                    <a:cubicBezTo>
                      <a:pt x="9323" y="7434"/>
                      <a:pt x="9383" y="7660"/>
                      <a:pt x="9549" y="7803"/>
                    </a:cubicBezTo>
                    <a:cubicBezTo>
                      <a:pt x="9622" y="7882"/>
                      <a:pt x="9729" y="7923"/>
                      <a:pt x="9836" y="7923"/>
                    </a:cubicBezTo>
                    <a:cubicBezTo>
                      <a:pt x="9940" y="7923"/>
                      <a:pt x="10045" y="7885"/>
                      <a:pt x="10121" y="7803"/>
                    </a:cubicBezTo>
                    <a:lnTo>
                      <a:pt x="10121" y="7803"/>
                    </a:lnTo>
                    <a:cubicBezTo>
                      <a:pt x="10085" y="8017"/>
                      <a:pt x="10049" y="8220"/>
                      <a:pt x="10049" y="8422"/>
                    </a:cubicBezTo>
                    <a:cubicBezTo>
                      <a:pt x="10049" y="8553"/>
                      <a:pt x="10061" y="8660"/>
                      <a:pt x="10145" y="8743"/>
                    </a:cubicBezTo>
                    <a:cubicBezTo>
                      <a:pt x="10198" y="8812"/>
                      <a:pt x="10285" y="8842"/>
                      <a:pt x="10375" y="8842"/>
                    </a:cubicBezTo>
                    <a:cubicBezTo>
                      <a:pt x="10426" y="8842"/>
                      <a:pt x="10478" y="8832"/>
                      <a:pt x="10526" y="8815"/>
                    </a:cubicBezTo>
                    <a:cubicBezTo>
                      <a:pt x="10656" y="8767"/>
                      <a:pt x="10776" y="8660"/>
                      <a:pt x="10883" y="8577"/>
                    </a:cubicBezTo>
                    <a:lnTo>
                      <a:pt x="10883" y="8577"/>
                    </a:lnTo>
                    <a:cubicBezTo>
                      <a:pt x="10799" y="8934"/>
                      <a:pt x="10585" y="9267"/>
                      <a:pt x="10502" y="9613"/>
                    </a:cubicBezTo>
                    <a:cubicBezTo>
                      <a:pt x="10406" y="9970"/>
                      <a:pt x="10454" y="10422"/>
                      <a:pt x="10764" y="10601"/>
                    </a:cubicBezTo>
                    <a:cubicBezTo>
                      <a:pt x="10839" y="10638"/>
                      <a:pt x="10920" y="10656"/>
                      <a:pt x="11004" y="10656"/>
                    </a:cubicBezTo>
                    <a:cubicBezTo>
                      <a:pt x="11186" y="10656"/>
                      <a:pt x="11375" y="10573"/>
                      <a:pt x="11514" y="10434"/>
                    </a:cubicBezTo>
                    <a:cubicBezTo>
                      <a:pt x="11716" y="10244"/>
                      <a:pt x="11823" y="9958"/>
                      <a:pt x="11871" y="9672"/>
                    </a:cubicBezTo>
                    <a:cubicBezTo>
                      <a:pt x="12113" y="9696"/>
                      <a:pt x="12371" y="9724"/>
                      <a:pt x="12624" y="9724"/>
                    </a:cubicBezTo>
                    <a:cubicBezTo>
                      <a:pt x="12756" y="9724"/>
                      <a:pt x="12887" y="9716"/>
                      <a:pt x="13014" y="9696"/>
                    </a:cubicBezTo>
                    <a:cubicBezTo>
                      <a:pt x="13145" y="9672"/>
                      <a:pt x="13300" y="9648"/>
                      <a:pt x="13431" y="9577"/>
                    </a:cubicBezTo>
                    <a:cubicBezTo>
                      <a:pt x="13716" y="9446"/>
                      <a:pt x="13907" y="9124"/>
                      <a:pt x="14050" y="8851"/>
                    </a:cubicBezTo>
                    <a:cubicBezTo>
                      <a:pt x="14514" y="7958"/>
                      <a:pt x="14824" y="6981"/>
                      <a:pt x="14931" y="5993"/>
                    </a:cubicBezTo>
                    <a:cubicBezTo>
                      <a:pt x="14967" y="5755"/>
                      <a:pt x="14978" y="5517"/>
                      <a:pt x="14978" y="5279"/>
                    </a:cubicBezTo>
                    <a:cubicBezTo>
                      <a:pt x="14990" y="4826"/>
                      <a:pt x="14967" y="4386"/>
                      <a:pt x="14812" y="3981"/>
                    </a:cubicBezTo>
                    <a:cubicBezTo>
                      <a:pt x="14752" y="3802"/>
                      <a:pt x="14669" y="3636"/>
                      <a:pt x="14562" y="3493"/>
                    </a:cubicBezTo>
                    <a:cubicBezTo>
                      <a:pt x="14431" y="3290"/>
                      <a:pt x="14252" y="3136"/>
                      <a:pt x="14026" y="3028"/>
                    </a:cubicBezTo>
                    <a:cubicBezTo>
                      <a:pt x="13837" y="2934"/>
                      <a:pt x="13612" y="2889"/>
                      <a:pt x="13389" y="2889"/>
                    </a:cubicBezTo>
                    <a:cubicBezTo>
                      <a:pt x="13303" y="2889"/>
                      <a:pt x="13216" y="2896"/>
                      <a:pt x="13133" y="2909"/>
                    </a:cubicBezTo>
                    <a:cubicBezTo>
                      <a:pt x="13014" y="2338"/>
                      <a:pt x="12692" y="1838"/>
                      <a:pt x="12252" y="1445"/>
                    </a:cubicBezTo>
                    <a:cubicBezTo>
                      <a:pt x="12073" y="1278"/>
                      <a:pt x="11883" y="1135"/>
                      <a:pt x="11680" y="1016"/>
                    </a:cubicBezTo>
                    <a:cubicBezTo>
                      <a:pt x="11245" y="755"/>
                      <a:pt x="10739" y="583"/>
                      <a:pt x="10228" y="583"/>
                    </a:cubicBezTo>
                    <a:cubicBezTo>
                      <a:pt x="10180" y="583"/>
                      <a:pt x="10133" y="585"/>
                      <a:pt x="10085" y="588"/>
                    </a:cubicBezTo>
                    <a:lnTo>
                      <a:pt x="9990" y="588"/>
                    </a:lnTo>
                    <a:cubicBezTo>
                      <a:pt x="9775" y="612"/>
                      <a:pt x="9537" y="671"/>
                      <a:pt x="9371" y="850"/>
                    </a:cubicBezTo>
                    <a:cubicBezTo>
                      <a:pt x="9323" y="909"/>
                      <a:pt x="9275" y="969"/>
                      <a:pt x="9263" y="1052"/>
                    </a:cubicBezTo>
                    <a:cubicBezTo>
                      <a:pt x="8799" y="588"/>
                      <a:pt x="8240" y="254"/>
                      <a:pt x="7608" y="88"/>
                    </a:cubicBezTo>
                    <a:cubicBezTo>
                      <a:pt x="7493" y="55"/>
                      <a:pt x="7370" y="34"/>
                      <a:pt x="7246" y="34"/>
                    </a:cubicBezTo>
                    <a:cubicBezTo>
                      <a:pt x="7140" y="34"/>
                      <a:pt x="7034" y="49"/>
                      <a:pt x="6930" y="88"/>
                    </a:cubicBezTo>
                    <a:cubicBezTo>
                      <a:pt x="6811" y="135"/>
                      <a:pt x="6692" y="231"/>
                      <a:pt x="6680" y="350"/>
                    </a:cubicBezTo>
                    <a:cubicBezTo>
                      <a:pt x="6656" y="421"/>
                      <a:pt x="6680" y="504"/>
                      <a:pt x="6704" y="564"/>
                    </a:cubicBezTo>
                    <a:cubicBezTo>
                      <a:pt x="6751" y="719"/>
                      <a:pt x="6823" y="850"/>
                      <a:pt x="6930" y="969"/>
                    </a:cubicBezTo>
                    <a:cubicBezTo>
                      <a:pt x="6632" y="778"/>
                      <a:pt x="6287" y="623"/>
                      <a:pt x="5942" y="504"/>
                    </a:cubicBezTo>
                    <a:cubicBezTo>
                      <a:pt x="5002" y="177"/>
                      <a:pt x="3997" y="0"/>
                      <a:pt x="2980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5816;p62">
                <a:extLst>
                  <a:ext uri="{FF2B5EF4-FFF2-40B4-BE49-F238E27FC236}">
                    <a16:creationId xmlns:a16="http://schemas.microsoft.com/office/drawing/2014/main" id="{CF087992-E4C0-B78A-34B1-194654E49A2E}"/>
                  </a:ext>
                </a:extLst>
              </p:cNvPr>
              <p:cNvSpPr/>
              <p:nvPr/>
            </p:nvSpPr>
            <p:spPr>
              <a:xfrm>
                <a:off x="5307645" y="1845673"/>
                <a:ext cx="250652" cy="305367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6195" extrusionOk="0">
                    <a:moveTo>
                      <a:pt x="279" y="1"/>
                    </a:moveTo>
                    <a:cubicBezTo>
                      <a:pt x="246" y="1"/>
                      <a:pt x="212" y="1"/>
                      <a:pt x="179" y="3"/>
                    </a:cubicBezTo>
                    <a:lnTo>
                      <a:pt x="84" y="3"/>
                    </a:lnTo>
                    <a:cubicBezTo>
                      <a:pt x="12" y="253"/>
                      <a:pt x="0" y="455"/>
                      <a:pt x="12" y="646"/>
                    </a:cubicBezTo>
                    <a:cubicBezTo>
                      <a:pt x="72" y="1122"/>
                      <a:pt x="358" y="1527"/>
                      <a:pt x="691" y="1872"/>
                    </a:cubicBezTo>
                    <a:cubicBezTo>
                      <a:pt x="369" y="2051"/>
                      <a:pt x="0" y="2313"/>
                      <a:pt x="60" y="2694"/>
                    </a:cubicBezTo>
                    <a:cubicBezTo>
                      <a:pt x="72" y="2837"/>
                      <a:pt x="179" y="2968"/>
                      <a:pt x="274" y="3075"/>
                    </a:cubicBezTo>
                    <a:cubicBezTo>
                      <a:pt x="548" y="3349"/>
                      <a:pt x="905" y="3491"/>
                      <a:pt x="1262" y="3527"/>
                    </a:cubicBezTo>
                    <a:cubicBezTo>
                      <a:pt x="1322" y="3527"/>
                      <a:pt x="1382" y="3527"/>
                      <a:pt x="1441" y="3551"/>
                    </a:cubicBezTo>
                    <a:cubicBezTo>
                      <a:pt x="1632" y="3670"/>
                      <a:pt x="1465" y="3968"/>
                      <a:pt x="1512" y="4194"/>
                    </a:cubicBezTo>
                    <a:cubicBezTo>
                      <a:pt x="1556" y="4385"/>
                      <a:pt x="1758" y="4462"/>
                      <a:pt x="1970" y="4462"/>
                    </a:cubicBezTo>
                    <a:cubicBezTo>
                      <a:pt x="2049" y="4462"/>
                      <a:pt x="2129" y="4451"/>
                      <a:pt x="2203" y="4432"/>
                    </a:cubicBezTo>
                    <a:cubicBezTo>
                      <a:pt x="2391" y="4378"/>
                      <a:pt x="2598" y="4291"/>
                      <a:pt x="2791" y="4291"/>
                    </a:cubicBezTo>
                    <a:cubicBezTo>
                      <a:pt x="2855" y="4291"/>
                      <a:pt x="2917" y="4301"/>
                      <a:pt x="2977" y="4325"/>
                    </a:cubicBezTo>
                    <a:cubicBezTo>
                      <a:pt x="3298" y="4444"/>
                      <a:pt x="3370" y="4861"/>
                      <a:pt x="3465" y="5194"/>
                    </a:cubicBezTo>
                    <a:cubicBezTo>
                      <a:pt x="3548" y="5468"/>
                      <a:pt x="3668" y="5754"/>
                      <a:pt x="3846" y="5992"/>
                    </a:cubicBezTo>
                    <a:cubicBezTo>
                      <a:pt x="3894" y="6051"/>
                      <a:pt x="3953" y="6123"/>
                      <a:pt x="4013" y="6158"/>
                    </a:cubicBezTo>
                    <a:cubicBezTo>
                      <a:pt x="4057" y="6183"/>
                      <a:pt x="4103" y="6194"/>
                      <a:pt x="4151" y="6194"/>
                    </a:cubicBezTo>
                    <a:cubicBezTo>
                      <a:pt x="4305" y="6194"/>
                      <a:pt x="4468" y="6078"/>
                      <a:pt x="4596" y="5968"/>
                    </a:cubicBezTo>
                    <a:cubicBezTo>
                      <a:pt x="4739" y="5813"/>
                      <a:pt x="4894" y="5635"/>
                      <a:pt x="5025" y="5444"/>
                    </a:cubicBezTo>
                    <a:cubicBezTo>
                      <a:pt x="5061" y="5206"/>
                      <a:pt x="5072" y="4968"/>
                      <a:pt x="5072" y="4730"/>
                    </a:cubicBezTo>
                    <a:cubicBezTo>
                      <a:pt x="5084" y="4277"/>
                      <a:pt x="5061" y="3837"/>
                      <a:pt x="4906" y="3432"/>
                    </a:cubicBezTo>
                    <a:cubicBezTo>
                      <a:pt x="4846" y="3253"/>
                      <a:pt x="4763" y="3087"/>
                      <a:pt x="4656" y="2944"/>
                    </a:cubicBezTo>
                    <a:cubicBezTo>
                      <a:pt x="4596" y="2968"/>
                      <a:pt x="4525" y="3027"/>
                      <a:pt x="4477" y="3075"/>
                    </a:cubicBezTo>
                    <a:cubicBezTo>
                      <a:pt x="4346" y="3241"/>
                      <a:pt x="4287" y="3444"/>
                      <a:pt x="4251" y="3658"/>
                    </a:cubicBezTo>
                    <a:cubicBezTo>
                      <a:pt x="3882" y="3468"/>
                      <a:pt x="3465" y="3349"/>
                      <a:pt x="3048" y="3313"/>
                    </a:cubicBezTo>
                    <a:cubicBezTo>
                      <a:pt x="2858" y="3301"/>
                      <a:pt x="2632" y="3289"/>
                      <a:pt x="2525" y="3122"/>
                    </a:cubicBezTo>
                    <a:cubicBezTo>
                      <a:pt x="2394" y="2884"/>
                      <a:pt x="2667" y="2575"/>
                      <a:pt x="2536" y="2301"/>
                    </a:cubicBezTo>
                    <a:cubicBezTo>
                      <a:pt x="2477" y="2134"/>
                      <a:pt x="2286" y="2063"/>
                      <a:pt x="2144" y="1956"/>
                    </a:cubicBezTo>
                    <a:cubicBezTo>
                      <a:pt x="2024" y="1872"/>
                      <a:pt x="1929" y="1765"/>
                      <a:pt x="1870" y="1634"/>
                    </a:cubicBezTo>
                    <a:cubicBezTo>
                      <a:pt x="1846" y="1551"/>
                      <a:pt x="1810" y="1479"/>
                      <a:pt x="1810" y="1408"/>
                    </a:cubicBezTo>
                    <a:cubicBezTo>
                      <a:pt x="1822" y="1134"/>
                      <a:pt x="2155" y="1051"/>
                      <a:pt x="2346" y="872"/>
                    </a:cubicBezTo>
                    <a:cubicBezTo>
                      <a:pt x="2167" y="705"/>
                      <a:pt x="1977" y="562"/>
                      <a:pt x="1763" y="443"/>
                    </a:cubicBezTo>
                    <a:cubicBezTo>
                      <a:pt x="1315" y="175"/>
                      <a:pt x="804" y="1"/>
                      <a:pt x="279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5817;p62">
                <a:extLst>
                  <a:ext uri="{FF2B5EF4-FFF2-40B4-BE49-F238E27FC236}">
                    <a16:creationId xmlns:a16="http://schemas.microsoft.com/office/drawing/2014/main" id="{3D9DE091-4D13-3644-BA1D-4843548DA1A4}"/>
                  </a:ext>
                </a:extLst>
              </p:cNvPr>
              <p:cNvSpPr/>
              <p:nvPr/>
            </p:nvSpPr>
            <p:spPr>
              <a:xfrm>
                <a:off x="5366895" y="2242135"/>
                <a:ext cx="183171" cy="220830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480" extrusionOk="0">
                    <a:moveTo>
                      <a:pt x="2317" y="1"/>
                    </a:moveTo>
                    <a:cubicBezTo>
                      <a:pt x="972" y="1"/>
                      <a:pt x="227" y="1554"/>
                      <a:pt x="72" y="2699"/>
                    </a:cubicBezTo>
                    <a:cubicBezTo>
                      <a:pt x="25" y="2985"/>
                      <a:pt x="1" y="3295"/>
                      <a:pt x="72" y="3580"/>
                    </a:cubicBezTo>
                    <a:cubicBezTo>
                      <a:pt x="194" y="4112"/>
                      <a:pt x="616" y="4479"/>
                      <a:pt x="1154" y="4479"/>
                    </a:cubicBezTo>
                    <a:cubicBezTo>
                      <a:pt x="1193" y="4479"/>
                      <a:pt x="1234" y="4477"/>
                      <a:pt x="1275" y="4473"/>
                    </a:cubicBezTo>
                    <a:cubicBezTo>
                      <a:pt x="1799" y="4426"/>
                      <a:pt x="2311" y="4116"/>
                      <a:pt x="2692" y="3771"/>
                    </a:cubicBezTo>
                    <a:cubicBezTo>
                      <a:pt x="3323" y="3223"/>
                      <a:pt x="3704" y="2425"/>
                      <a:pt x="3704" y="1616"/>
                    </a:cubicBezTo>
                    <a:cubicBezTo>
                      <a:pt x="3716" y="1235"/>
                      <a:pt x="3632" y="842"/>
                      <a:pt x="3406" y="520"/>
                    </a:cubicBezTo>
                    <a:cubicBezTo>
                      <a:pt x="3204" y="247"/>
                      <a:pt x="2930" y="92"/>
                      <a:pt x="2656" y="32"/>
                    </a:cubicBezTo>
                    <a:cubicBezTo>
                      <a:pt x="2539" y="11"/>
                      <a:pt x="2426" y="1"/>
                      <a:pt x="2317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818;p62">
                <a:extLst>
                  <a:ext uri="{FF2B5EF4-FFF2-40B4-BE49-F238E27FC236}">
                    <a16:creationId xmlns:a16="http://schemas.microsoft.com/office/drawing/2014/main" id="{1FB3B4D9-A5C3-2876-CA43-6F2338C0187F}"/>
                  </a:ext>
                </a:extLst>
              </p:cNvPr>
              <p:cNvSpPr/>
              <p:nvPr/>
            </p:nvSpPr>
            <p:spPr>
              <a:xfrm>
                <a:off x="5425011" y="2301237"/>
                <a:ext cx="90452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2120" extrusionOk="0">
                    <a:moveTo>
                      <a:pt x="1275" y="0"/>
                    </a:moveTo>
                    <a:cubicBezTo>
                      <a:pt x="989" y="0"/>
                      <a:pt x="751" y="179"/>
                      <a:pt x="584" y="369"/>
                    </a:cubicBezTo>
                    <a:cubicBezTo>
                      <a:pt x="179" y="834"/>
                      <a:pt x="1" y="1441"/>
                      <a:pt x="60" y="2048"/>
                    </a:cubicBezTo>
                    <a:cubicBezTo>
                      <a:pt x="66" y="2096"/>
                      <a:pt x="102" y="2119"/>
                      <a:pt x="136" y="2119"/>
                    </a:cubicBezTo>
                    <a:cubicBezTo>
                      <a:pt x="170" y="2119"/>
                      <a:pt x="203" y="2096"/>
                      <a:pt x="203" y="2048"/>
                    </a:cubicBezTo>
                    <a:cubicBezTo>
                      <a:pt x="179" y="1560"/>
                      <a:pt x="346" y="1048"/>
                      <a:pt x="644" y="667"/>
                    </a:cubicBezTo>
                    <a:cubicBezTo>
                      <a:pt x="703" y="572"/>
                      <a:pt x="775" y="488"/>
                      <a:pt x="858" y="417"/>
                    </a:cubicBezTo>
                    <a:cubicBezTo>
                      <a:pt x="953" y="512"/>
                      <a:pt x="1013" y="631"/>
                      <a:pt x="1036" y="750"/>
                    </a:cubicBezTo>
                    <a:cubicBezTo>
                      <a:pt x="1048" y="834"/>
                      <a:pt x="1048" y="893"/>
                      <a:pt x="1048" y="976"/>
                    </a:cubicBezTo>
                    <a:lnTo>
                      <a:pt x="1048" y="1036"/>
                    </a:lnTo>
                    <a:lnTo>
                      <a:pt x="1048" y="1048"/>
                    </a:lnTo>
                    <a:lnTo>
                      <a:pt x="1048" y="1084"/>
                    </a:lnTo>
                    <a:cubicBezTo>
                      <a:pt x="1036" y="1131"/>
                      <a:pt x="1025" y="1167"/>
                      <a:pt x="1036" y="1215"/>
                    </a:cubicBezTo>
                    <a:cubicBezTo>
                      <a:pt x="1036" y="1263"/>
                      <a:pt x="1081" y="1301"/>
                      <a:pt x="1128" y="1301"/>
                    </a:cubicBezTo>
                    <a:cubicBezTo>
                      <a:pt x="1150" y="1301"/>
                      <a:pt x="1172" y="1293"/>
                      <a:pt x="1191" y="1274"/>
                    </a:cubicBezTo>
                    <a:cubicBezTo>
                      <a:pt x="1263" y="1203"/>
                      <a:pt x="1275" y="1084"/>
                      <a:pt x="1287" y="976"/>
                    </a:cubicBezTo>
                    <a:cubicBezTo>
                      <a:pt x="1310" y="881"/>
                      <a:pt x="1287" y="786"/>
                      <a:pt x="1263" y="691"/>
                    </a:cubicBezTo>
                    <a:cubicBezTo>
                      <a:pt x="1215" y="548"/>
                      <a:pt x="1144" y="417"/>
                      <a:pt x="1036" y="298"/>
                    </a:cubicBezTo>
                    <a:cubicBezTo>
                      <a:pt x="1084" y="262"/>
                      <a:pt x="1132" y="250"/>
                      <a:pt x="1191" y="238"/>
                    </a:cubicBezTo>
                    <a:cubicBezTo>
                      <a:pt x="1226" y="223"/>
                      <a:pt x="1265" y="217"/>
                      <a:pt x="1306" y="217"/>
                    </a:cubicBezTo>
                    <a:cubicBezTo>
                      <a:pt x="1362" y="217"/>
                      <a:pt x="1422" y="229"/>
                      <a:pt x="1477" y="250"/>
                    </a:cubicBezTo>
                    <a:cubicBezTo>
                      <a:pt x="1560" y="298"/>
                      <a:pt x="1608" y="381"/>
                      <a:pt x="1691" y="429"/>
                    </a:cubicBezTo>
                    <a:cubicBezTo>
                      <a:pt x="1704" y="435"/>
                      <a:pt x="1718" y="438"/>
                      <a:pt x="1732" y="438"/>
                    </a:cubicBezTo>
                    <a:cubicBezTo>
                      <a:pt x="1773" y="438"/>
                      <a:pt x="1817" y="413"/>
                      <a:pt x="1834" y="369"/>
                    </a:cubicBezTo>
                    <a:cubicBezTo>
                      <a:pt x="1822" y="131"/>
                      <a:pt x="1477" y="0"/>
                      <a:pt x="1275" y="0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821;p62">
                <a:extLst>
                  <a:ext uri="{FF2B5EF4-FFF2-40B4-BE49-F238E27FC236}">
                    <a16:creationId xmlns:a16="http://schemas.microsoft.com/office/drawing/2014/main" id="{9AB2B4FA-EDB0-71C8-B1A9-104B12F92ABC}"/>
                  </a:ext>
                </a:extLst>
              </p:cNvPr>
              <p:cNvSpPr/>
              <p:nvPr/>
            </p:nvSpPr>
            <p:spPr>
              <a:xfrm>
                <a:off x="5073456" y="2154295"/>
                <a:ext cx="105782" cy="38596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783" extrusionOk="0">
                    <a:moveTo>
                      <a:pt x="538" y="0"/>
                    </a:moveTo>
                    <a:cubicBezTo>
                      <a:pt x="502" y="0"/>
                      <a:pt x="465" y="2"/>
                      <a:pt x="429" y="5"/>
                    </a:cubicBezTo>
                    <a:cubicBezTo>
                      <a:pt x="287" y="16"/>
                      <a:pt x="120" y="76"/>
                      <a:pt x="60" y="207"/>
                    </a:cubicBezTo>
                    <a:cubicBezTo>
                      <a:pt x="1" y="326"/>
                      <a:pt x="37" y="457"/>
                      <a:pt x="108" y="552"/>
                    </a:cubicBezTo>
                    <a:cubicBezTo>
                      <a:pt x="238" y="726"/>
                      <a:pt x="445" y="767"/>
                      <a:pt x="658" y="767"/>
                    </a:cubicBezTo>
                    <a:cubicBezTo>
                      <a:pt x="737" y="767"/>
                      <a:pt x="817" y="761"/>
                      <a:pt x="894" y="755"/>
                    </a:cubicBezTo>
                    <a:cubicBezTo>
                      <a:pt x="953" y="751"/>
                      <a:pt x="1013" y="749"/>
                      <a:pt x="1073" y="749"/>
                    </a:cubicBezTo>
                    <a:cubicBezTo>
                      <a:pt x="1193" y="749"/>
                      <a:pt x="1314" y="755"/>
                      <a:pt x="1441" y="755"/>
                    </a:cubicBezTo>
                    <a:cubicBezTo>
                      <a:pt x="1494" y="755"/>
                      <a:pt x="1679" y="783"/>
                      <a:pt x="1839" y="783"/>
                    </a:cubicBezTo>
                    <a:cubicBezTo>
                      <a:pt x="2006" y="783"/>
                      <a:pt x="2146" y="752"/>
                      <a:pt x="2072" y="624"/>
                    </a:cubicBezTo>
                    <a:cubicBezTo>
                      <a:pt x="2061" y="600"/>
                      <a:pt x="2013" y="564"/>
                      <a:pt x="1977" y="540"/>
                    </a:cubicBezTo>
                    <a:cubicBezTo>
                      <a:pt x="1894" y="493"/>
                      <a:pt x="1799" y="433"/>
                      <a:pt x="1715" y="386"/>
                    </a:cubicBezTo>
                    <a:cubicBezTo>
                      <a:pt x="1365" y="178"/>
                      <a:pt x="945" y="0"/>
                      <a:pt x="538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5822;p62">
                <a:extLst>
                  <a:ext uri="{FF2B5EF4-FFF2-40B4-BE49-F238E27FC236}">
                    <a16:creationId xmlns:a16="http://schemas.microsoft.com/office/drawing/2014/main" id="{573B3EE3-40C6-48B5-E028-BFD51F2B5828}"/>
                  </a:ext>
                </a:extLst>
              </p:cNvPr>
              <p:cNvSpPr/>
              <p:nvPr/>
            </p:nvSpPr>
            <p:spPr>
              <a:xfrm>
                <a:off x="4889496" y="2152176"/>
                <a:ext cx="80741" cy="38251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776" extrusionOk="0">
                    <a:moveTo>
                      <a:pt x="1094" y="0"/>
                    </a:moveTo>
                    <a:cubicBezTo>
                      <a:pt x="794" y="0"/>
                      <a:pt x="495" y="156"/>
                      <a:pt x="268" y="321"/>
                    </a:cubicBezTo>
                    <a:cubicBezTo>
                      <a:pt x="209" y="369"/>
                      <a:pt x="149" y="417"/>
                      <a:pt x="101" y="476"/>
                    </a:cubicBezTo>
                    <a:cubicBezTo>
                      <a:pt x="66" y="500"/>
                      <a:pt x="54" y="524"/>
                      <a:pt x="42" y="560"/>
                    </a:cubicBezTo>
                    <a:cubicBezTo>
                      <a:pt x="1" y="711"/>
                      <a:pt x="155" y="743"/>
                      <a:pt x="308" y="743"/>
                    </a:cubicBezTo>
                    <a:cubicBezTo>
                      <a:pt x="420" y="743"/>
                      <a:pt x="531" y="726"/>
                      <a:pt x="566" y="726"/>
                    </a:cubicBezTo>
                    <a:cubicBezTo>
                      <a:pt x="709" y="726"/>
                      <a:pt x="840" y="726"/>
                      <a:pt x="994" y="750"/>
                    </a:cubicBezTo>
                    <a:cubicBezTo>
                      <a:pt x="1076" y="763"/>
                      <a:pt x="1162" y="776"/>
                      <a:pt x="1244" y="776"/>
                    </a:cubicBezTo>
                    <a:cubicBezTo>
                      <a:pt x="1390" y="776"/>
                      <a:pt x="1521" y="735"/>
                      <a:pt x="1590" y="583"/>
                    </a:cubicBezTo>
                    <a:cubicBezTo>
                      <a:pt x="1637" y="476"/>
                      <a:pt x="1637" y="357"/>
                      <a:pt x="1554" y="238"/>
                    </a:cubicBezTo>
                    <a:cubicBezTo>
                      <a:pt x="1483" y="95"/>
                      <a:pt x="1352" y="24"/>
                      <a:pt x="1232" y="12"/>
                    </a:cubicBezTo>
                    <a:cubicBezTo>
                      <a:pt x="1186" y="4"/>
                      <a:pt x="1140" y="0"/>
                      <a:pt x="1094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5823;p62">
                <a:extLst>
                  <a:ext uri="{FF2B5EF4-FFF2-40B4-BE49-F238E27FC236}">
                    <a16:creationId xmlns:a16="http://schemas.microsoft.com/office/drawing/2014/main" id="{AD02AA31-365C-2EEC-9321-B4CD256E02F1}"/>
                  </a:ext>
                </a:extLst>
              </p:cNvPr>
              <p:cNvSpPr/>
              <p:nvPr/>
            </p:nvSpPr>
            <p:spPr>
              <a:xfrm>
                <a:off x="4959590" y="2234298"/>
                <a:ext cx="49391" cy="12875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612" extrusionOk="0">
                    <a:moveTo>
                      <a:pt x="689" y="0"/>
                    </a:moveTo>
                    <a:cubicBezTo>
                      <a:pt x="655" y="0"/>
                      <a:pt x="625" y="30"/>
                      <a:pt x="632" y="72"/>
                    </a:cubicBezTo>
                    <a:cubicBezTo>
                      <a:pt x="715" y="429"/>
                      <a:pt x="799" y="822"/>
                      <a:pt x="811" y="1191"/>
                    </a:cubicBezTo>
                    <a:cubicBezTo>
                      <a:pt x="823" y="1275"/>
                      <a:pt x="823" y="1382"/>
                      <a:pt x="823" y="1465"/>
                    </a:cubicBezTo>
                    <a:lnTo>
                      <a:pt x="823" y="1501"/>
                    </a:lnTo>
                    <a:cubicBezTo>
                      <a:pt x="799" y="1489"/>
                      <a:pt x="763" y="1465"/>
                      <a:pt x="727" y="1465"/>
                    </a:cubicBezTo>
                    <a:cubicBezTo>
                      <a:pt x="679" y="1457"/>
                      <a:pt x="627" y="1451"/>
                      <a:pt x="573" y="1451"/>
                    </a:cubicBezTo>
                    <a:cubicBezTo>
                      <a:pt x="481" y="1451"/>
                      <a:pt x="386" y="1468"/>
                      <a:pt x="311" y="1513"/>
                    </a:cubicBezTo>
                    <a:cubicBezTo>
                      <a:pt x="49" y="1668"/>
                      <a:pt x="1" y="2025"/>
                      <a:pt x="96" y="2275"/>
                    </a:cubicBezTo>
                    <a:cubicBezTo>
                      <a:pt x="156" y="2406"/>
                      <a:pt x="263" y="2525"/>
                      <a:pt x="406" y="2584"/>
                    </a:cubicBezTo>
                    <a:cubicBezTo>
                      <a:pt x="455" y="2602"/>
                      <a:pt x="508" y="2612"/>
                      <a:pt x="562" y="2612"/>
                    </a:cubicBezTo>
                    <a:cubicBezTo>
                      <a:pt x="653" y="2612"/>
                      <a:pt x="743" y="2585"/>
                      <a:pt x="811" y="2525"/>
                    </a:cubicBezTo>
                    <a:cubicBezTo>
                      <a:pt x="834" y="2489"/>
                      <a:pt x="811" y="2430"/>
                      <a:pt x="763" y="2430"/>
                    </a:cubicBezTo>
                    <a:cubicBezTo>
                      <a:pt x="737" y="2432"/>
                      <a:pt x="711" y="2434"/>
                      <a:pt x="685" y="2434"/>
                    </a:cubicBezTo>
                    <a:cubicBezTo>
                      <a:pt x="581" y="2434"/>
                      <a:pt x="480" y="2411"/>
                      <a:pt x="394" y="2334"/>
                    </a:cubicBezTo>
                    <a:cubicBezTo>
                      <a:pt x="287" y="2251"/>
                      <a:pt x="239" y="2108"/>
                      <a:pt x="239" y="1977"/>
                    </a:cubicBezTo>
                    <a:cubicBezTo>
                      <a:pt x="263" y="1846"/>
                      <a:pt x="322" y="1715"/>
                      <a:pt x="453" y="1668"/>
                    </a:cubicBezTo>
                    <a:cubicBezTo>
                      <a:pt x="494" y="1659"/>
                      <a:pt x="541" y="1646"/>
                      <a:pt x="586" y="1646"/>
                    </a:cubicBezTo>
                    <a:cubicBezTo>
                      <a:pt x="606" y="1646"/>
                      <a:pt x="625" y="1648"/>
                      <a:pt x="644" y="1656"/>
                    </a:cubicBezTo>
                    <a:cubicBezTo>
                      <a:pt x="703" y="1668"/>
                      <a:pt x="763" y="1692"/>
                      <a:pt x="823" y="1692"/>
                    </a:cubicBezTo>
                    <a:cubicBezTo>
                      <a:pt x="832" y="1693"/>
                      <a:pt x="842" y="1694"/>
                      <a:pt x="851" y="1694"/>
                    </a:cubicBezTo>
                    <a:cubicBezTo>
                      <a:pt x="960" y="1694"/>
                      <a:pt x="1001" y="1565"/>
                      <a:pt x="1001" y="1477"/>
                    </a:cubicBezTo>
                    <a:cubicBezTo>
                      <a:pt x="1001" y="1311"/>
                      <a:pt x="977" y="1144"/>
                      <a:pt x="953" y="977"/>
                    </a:cubicBezTo>
                    <a:cubicBezTo>
                      <a:pt x="918" y="668"/>
                      <a:pt x="858" y="358"/>
                      <a:pt x="751" y="48"/>
                    </a:cubicBezTo>
                    <a:cubicBezTo>
                      <a:pt x="736" y="14"/>
                      <a:pt x="712" y="0"/>
                      <a:pt x="689" y="0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5824;p62">
                <a:extLst>
                  <a:ext uri="{FF2B5EF4-FFF2-40B4-BE49-F238E27FC236}">
                    <a16:creationId xmlns:a16="http://schemas.microsoft.com/office/drawing/2014/main" id="{7228E9D8-E6F3-EC05-51B5-38D4FAB3F06E}"/>
                  </a:ext>
                </a:extLst>
              </p:cNvPr>
              <p:cNvSpPr/>
              <p:nvPr/>
            </p:nvSpPr>
            <p:spPr>
              <a:xfrm>
                <a:off x="5075822" y="2276196"/>
                <a:ext cx="102627" cy="39385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799" extrusionOk="0">
                    <a:moveTo>
                      <a:pt x="1040" y="1"/>
                    </a:moveTo>
                    <a:cubicBezTo>
                      <a:pt x="995" y="1"/>
                      <a:pt x="951" y="3"/>
                      <a:pt x="905" y="8"/>
                    </a:cubicBezTo>
                    <a:cubicBezTo>
                      <a:pt x="679" y="44"/>
                      <a:pt x="489" y="115"/>
                      <a:pt x="322" y="246"/>
                    </a:cubicBezTo>
                    <a:cubicBezTo>
                      <a:pt x="239" y="318"/>
                      <a:pt x="179" y="377"/>
                      <a:pt x="119" y="472"/>
                    </a:cubicBezTo>
                    <a:cubicBezTo>
                      <a:pt x="60" y="544"/>
                      <a:pt x="0" y="663"/>
                      <a:pt x="0" y="734"/>
                    </a:cubicBezTo>
                    <a:cubicBezTo>
                      <a:pt x="0" y="775"/>
                      <a:pt x="28" y="799"/>
                      <a:pt x="53" y="799"/>
                    </a:cubicBezTo>
                    <a:cubicBezTo>
                      <a:pt x="65" y="799"/>
                      <a:pt x="76" y="793"/>
                      <a:pt x="84" y="782"/>
                    </a:cubicBezTo>
                    <a:cubicBezTo>
                      <a:pt x="143" y="722"/>
                      <a:pt x="179" y="639"/>
                      <a:pt x="239" y="580"/>
                    </a:cubicBezTo>
                    <a:cubicBezTo>
                      <a:pt x="298" y="520"/>
                      <a:pt x="358" y="437"/>
                      <a:pt x="429" y="401"/>
                    </a:cubicBezTo>
                    <a:cubicBezTo>
                      <a:pt x="572" y="294"/>
                      <a:pt x="739" y="222"/>
                      <a:pt x="917" y="199"/>
                    </a:cubicBezTo>
                    <a:cubicBezTo>
                      <a:pt x="943" y="197"/>
                      <a:pt x="968" y="196"/>
                      <a:pt x="994" y="196"/>
                    </a:cubicBezTo>
                    <a:cubicBezTo>
                      <a:pt x="1168" y="196"/>
                      <a:pt x="1333" y="231"/>
                      <a:pt x="1489" y="294"/>
                    </a:cubicBezTo>
                    <a:cubicBezTo>
                      <a:pt x="1572" y="341"/>
                      <a:pt x="1667" y="377"/>
                      <a:pt x="1751" y="437"/>
                    </a:cubicBezTo>
                    <a:cubicBezTo>
                      <a:pt x="1846" y="496"/>
                      <a:pt x="1905" y="580"/>
                      <a:pt x="1989" y="615"/>
                    </a:cubicBezTo>
                    <a:cubicBezTo>
                      <a:pt x="2000" y="620"/>
                      <a:pt x="2010" y="622"/>
                      <a:pt x="2019" y="622"/>
                    </a:cubicBezTo>
                    <a:cubicBezTo>
                      <a:pt x="2060" y="622"/>
                      <a:pt x="2082" y="583"/>
                      <a:pt x="2072" y="544"/>
                    </a:cubicBezTo>
                    <a:cubicBezTo>
                      <a:pt x="2024" y="437"/>
                      <a:pt x="1929" y="353"/>
                      <a:pt x="1846" y="294"/>
                    </a:cubicBezTo>
                    <a:cubicBezTo>
                      <a:pt x="1751" y="222"/>
                      <a:pt x="1643" y="163"/>
                      <a:pt x="1548" y="115"/>
                    </a:cubicBezTo>
                    <a:cubicBezTo>
                      <a:pt x="1386" y="39"/>
                      <a:pt x="1217" y="1"/>
                      <a:pt x="1040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5825;p62">
                <a:extLst>
                  <a:ext uri="{FF2B5EF4-FFF2-40B4-BE49-F238E27FC236}">
                    <a16:creationId xmlns:a16="http://schemas.microsoft.com/office/drawing/2014/main" id="{33885CB9-94B8-49C4-3CD7-A3A1FA7CB9C5}"/>
                  </a:ext>
                </a:extLst>
              </p:cNvPr>
              <p:cNvSpPr/>
              <p:nvPr/>
            </p:nvSpPr>
            <p:spPr>
              <a:xfrm>
                <a:off x="4887031" y="2276196"/>
                <a:ext cx="66151" cy="3938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799" extrusionOk="0">
                    <a:moveTo>
                      <a:pt x="686" y="1"/>
                    </a:moveTo>
                    <a:cubicBezTo>
                      <a:pt x="575" y="1"/>
                      <a:pt x="468" y="39"/>
                      <a:pt x="354" y="115"/>
                    </a:cubicBezTo>
                    <a:cubicBezTo>
                      <a:pt x="282" y="163"/>
                      <a:pt x="223" y="222"/>
                      <a:pt x="163" y="294"/>
                    </a:cubicBezTo>
                    <a:cubicBezTo>
                      <a:pt x="104" y="353"/>
                      <a:pt x="44" y="437"/>
                      <a:pt x="20" y="544"/>
                    </a:cubicBezTo>
                    <a:cubicBezTo>
                      <a:pt x="1" y="583"/>
                      <a:pt x="21" y="622"/>
                      <a:pt x="42" y="622"/>
                    </a:cubicBezTo>
                    <a:cubicBezTo>
                      <a:pt x="47" y="622"/>
                      <a:pt x="52" y="620"/>
                      <a:pt x="56" y="615"/>
                    </a:cubicBezTo>
                    <a:cubicBezTo>
                      <a:pt x="116" y="580"/>
                      <a:pt x="163" y="496"/>
                      <a:pt x="211" y="437"/>
                    </a:cubicBezTo>
                    <a:cubicBezTo>
                      <a:pt x="270" y="377"/>
                      <a:pt x="318" y="341"/>
                      <a:pt x="390" y="294"/>
                    </a:cubicBezTo>
                    <a:cubicBezTo>
                      <a:pt x="493" y="231"/>
                      <a:pt x="597" y="196"/>
                      <a:pt x="701" y="196"/>
                    </a:cubicBezTo>
                    <a:cubicBezTo>
                      <a:pt x="716" y="196"/>
                      <a:pt x="732" y="197"/>
                      <a:pt x="747" y="199"/>
                    </a:cubicBezTo>
                    <a:cubicBezTo>
                      <a:pt x="866" y="222"/>
                      <a:pt x="973" y="294"/>
                      <a:pt x="1056" y="401"/>
                    </a:cubicBezTo>
                    <a:cubicBezTo>
                      <a:pt x="1104" y="437"/>
                      <a:pt x="1152" y="520"/>
                      <a:pt x="1175" y="580"/>
                    </a:cubicBezTo>
                    <a:cubicBezTo>
                      <a:pt x="1211" y="639"/>
                      <a:pt x="1235" y="722"/>
                      <a:pt x="1282" y="782"/>
                    </a:cubicBezTo>
                    <a:cubicBezTo>
                      <a:pt x="1286" y="793"/>
                      <a:pt x="1294" y="799"/>
                      <a:pt x="1302" y="799"/>
                    </a:cubicBezTo>
                    <a:cubicBezTo>
                      <a:pt x="1320" y="799"/>
                      <a:pt x="1342" y="775"/>
                      <a:pt x="1342" y="734"/>
                    </a:cubicBezTo>
                    <a:cubicBezTo>
                      <a:pt x="1342" y="663"/>
                      <a:pt x="1306" y="544"/>
                      <a:pt x="1282" y="472"/>
                    </a:cubicBezTo>
                    <a:cubicBezTo>
                      <a:pt x="1235" y="377"/>
                      <a:pt x="1211" y="318"/>
                      <a:pt x="1152" y="246"/>
                    </a:cubicBezTo>
                    <a:cubicBezTo>
                      <a:pt x="1044" y="115"/>
                      <a:pt x="913" y="44"/>
                      <a:pt x="771" y="8"/>
                    </a:cubicBezTo>
                    <a:cubicBezTo>
                      <a:pt x="742" y="3"/>
                      <a:pt x="714" y="1"/>
                      <a:pt x="686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5826;p62">
                <a:extLst>
                  <a:ext uri="{FF2B5EF4-FFF2-40B4-BE49-F238E27FC236}">
                    <a16:creationId xmlns:a16="http://schemas.microsoft.com/office/drawing/2014/main" id="{4FC6C3F5-B73A-7831-683E-485FCF007B21}"/>
                  </a:ext>
                </a:extLst>
              </p:cNvPr>
              <p:cNvSpPr/>
              <p:nvPr/>
            </p:nvSpPr>
            <p:spPr>
              <a:xfrm>
                <a:off x="4947119" y="2359945"/>
                <a:ext cx="150194" cy="49440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003" extrusionOk="0">
                    <a:moveTo>
                      <a:pt x="2970" y="1"/>
                    </a:moveTo>
                    <a:cubicBezTo>
                      <a:pt x="2958" y="1"/>
                      <a:pt x="2945" y="4"/>
                      <a:pt x="2933" y="12"/>
                    </a:cubicBezTo>
                    <a:cubicBezTo>
                      <a:pt x="2826" y="83"/>
                      <a:pt x="2730" y="178"/>
                      <a:pt x="2623" y="250"/>
                    </a:cubicBezTo>
                    <a:cubicBezTo>
                      <a:pt x="2516" y="321"/>
                      <a:pt x="2409" y="393"/>
                      <a:pt x="2314" y="452"/>
                    </a:cubicBezTo>
                    <a:cubicBezTo>
                      <a:pt x="2099" y="583"/>
                      <a:pt x="1861" y="678"/>
                      <a:pt x="1623" y="738"/>
                    </a:cubicBezTo>
                    <a:cubicBezTo>
                      <a:pt x="1385" y="797"/>
                      <a:pt x="1147" y="833"/>
                      <a:pt x="897" y="833"/>
                    </a:cubicBezTo>
                    <a:cubicBezTo>
                      <a:pt x="766" y="833"/>
                      <a:pt x="647" y="809"/>
                      <a:pt x="504" y="797"/>
                    </a:cubicBezTo>
                    <a:cubicBezTo>
                      <a:pt x="373" y="774"/>
                      <a:pt x="230" y="738"/>
                      <a:pt x="123" y="655"/>
                    </a:cubicBezTo>
                    <a:cubicBezTo>
                      <a:pt x="109" y="644"/>
                      <a:pt x="95" y="639"/>
                      <a:pt x="81" y="639"/>
                    </a:cubicBezTo>
                    <a:cubicBezTo>
                      <a:pt x="36" y="639"/>
                      <a:pt x="0" y="689"/>
                      <a:pt x="28" y="726"/>
                    </a:cubicBezTo>
                    <a:cubicBezTo>
                      <a:pt x="206" y="928"/>
                      <a:pt x="540" y="976"/>
                      <a:pt x="802" y="988"/>
                    </a:cubicBezTo>
                    <a:cubicBezTo>
                      <a:pt x="880" y="998"/>
                      <a:pt x="958" y="1002"/>
                      <a:pt x="1035" y="1002"/>
                    </a:cubicBezTo>
                    <a:cubicBezTo>
                      <a:pt x="1237" y="1002"/>
                      <a:pt x="1433" y="972"/>
                      <a:pt x="1623" y="928"/>
                    </a:cubicBezTo>
                    <a:cubicBezTo>
                      <a:pt x="1897" y="869"/>
                      <a:pt x="2147" y="774"/>
                      <a:pt x="2385" y="631"/>
                    </a:cubicBezTo>
                    <a:cubicBezTo>
                      <a:pt x="2623" y="500"/>
                      <a:pt x="2873" y="321"/>
                      <a:pt x="3028" y="95"/>
                    </a:cubicBezTo>
                    <a:cubicBezTo>
                      <a:pt x="3047" y="48"/>
                      <a:pt x="3014" y="1"/>
                      <a:pt x="2970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5827;p62">
                <a:extLst>
                  <a:ext uri="{FF2B5EF4-FFF2-40B4-BE49-F238E27FC236}">
                    <a16:creationId xmlns:a16="http://schemas.microsoft.com/office/drawing/2014/main" id="{47D731A6-37D6-50DE-45E9-5BBFD01708C4}"/>
                  </a:ext>
                </a:extLst>
              </p:cNvPr>
              <p:cNvSpPr/>
              <p:nvPr/>
            </p:nvSpPr>
            <p:spPr>
              <a:xfrm>
                <a:off x="5476078" y="3309472"/>
                <a:ext cx="80002" cy="60778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233" extrusionOk="0">
                    <a:moveTo>
                      <a:pt x="1291" y="1"/>
                    </a:moveTo>
                    <a:cubicBezTo>
                      <a:pt x="1080" y="1"/>
                      <a:pt x="727" y="203"/>
                      <a:pt x="727" y="203"/>
                    </a:cubicBezTo>
                    <a:lnTo>
                      <a:pt x="0" y="1180"/>
                    </a:lnTo>
                    <a:cubicBezTo>
                      <a:pt x="0" y="1180"/>
                      <a:pt x="188" y="1232"/>
                      <a:pt x="439" y="1232"/>
                    </a:cubicBezTo>
                    <a:cubicBezTo>
                      <a:pt x="722" y="1232"/>
                      <a:pt x="1087" y="1166"/>
                      <a:pt x="1358" y="882"/>
                    </a:cubicBezTo>
                    <a:cubicBezTo>
                      <a:pt x="1623" y="598"/>
                      <a:pt x="1530" y="532"/>
                      <a:pt x="1385" y="532"/>
                    </a:cubicBezTo>
                    <a:cubicBezTo>
                      <a:pt x="1255" y="532"/>
                      <a:pt x="1084" y="584"/>
                      <a:pt x="1084" y="584"/>
                    </a:cubicBezTo>
                    <a:cubicBezTo>
                      <a:pt x="1084" y="584"/>
                      <a:pt x="1548" y="215"/>
                      <a:pt x="1417" y="49"/>
                    </a:cubicBezTo>
                    <a:cubicBezTo>
                      <a:pt x="1390" y="14"/>
                      <a:pt x="1345" y="1"/>
                      <a:pt x="1291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5828;p62">
                <a:extLst>
                  <a:ext uri="{FF2B5EF4-FFF2-40B4-BE49-F238E27FC236}">
                    <a16:creationId xmlns:a16="http://schemas.microsoft.com/office/drawing/2014/main" id="{B28FBF93-D9CC-EF2F-8C85-4D3D0B6EF3B4}"/>
                  </a:ext>
                </a:extLst>
              </p:cNvPr>
              <p:cNvSpPr/>
              <p:nvPr/>
            </p:nvSpPr>
            <p:spPr>
              <a:xfrm>
                <a:off x="5378676" y="3217294"/>
                <a:ext cx="161877" cy="15226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089" extrusionOk="0">
                    <a:moveTo>
                      <a:pt x="1358" y="1"/>
                    </a:moveTo>
                    <a:cubicBezTo>
                      <a:pt x="1287" y="1"/>
                      <a:pt x="1230" y="19"/>
                      <a:pt x="1191" y="61"/>
                    </a:cubicBezTo>
                    <a:cubicBezTo>
                      <a:pt x="1191" y="61"/>
                      <a:pt x="0" y="1038"/>
                      <a:pt x="60" y="1621"/>
                    </a:cubicBezTo>
                    <a:cubicBezTo>
                      <a:pt x="117" y="2187"/>
                      <a:pt x="1630" y="3088"/>
                      <a:pt x="2037" y="3088"/>
                    </a:cubicBezTo>
                    <a:cubicBezTo>
                      <a:pt x="2050" y="3088"/>
                      <a:pt x="2061" y="3087"/>
                      <a:pt x="2072" y="3085"/>
                    </a:cubicBezTo>
                    <a:cubicBezTo>
                      <a:pt x="2417" y="3026"/>
                      <a:pt x="3239" y="1442"/>
                      <a:pt x="3262" y="1276"/>
                    </a:cubicBezTo>
                    <a:cubicBezTo>
                      <a:pt x="3283" y="1139"/>
                      <a:pt x="1911" y="1"/>
                      <a:pt x="1358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5829;p62">
                <a:extLst>
                  <a:ext uri="{FF2B5EF4-FFF2-40B4-BE49-F238E27FC236}">
                    <a16:creationId xmlns:a16="http://schemas.microsoft.com/office/drawing/2014/main" id="{6EC2EAA0-D200-B016-6669-B29BF4D9A7F1}"/>
                  </a:ext>
                </a:extLst>
              </p:cNvPr>
              <p:cNvSpPr/>
              <p:nvPr/>
            </p:nvSpPr>
            <p:spPr>
              <a:xfrm>
                <a:off x="5493676" y="3315830"/>
                <a:ext cx="28590" cy="41849"/>
              </a:xfrm>
              <a:custGeom>
                <a:avLst/>
                <a:gdLst/>
                <a:ahLst/>
                <a:cxnLst/>
                <a:rect l="l" t="t" r="r" b="b"/>
                <a:pathLst>
                  <a:path w="580" h="849" extrusionOk="0">
                    <a:moveTo>
                      <a:pt x="540" y="1"/>
                    </a:moveTo>
                    <a:cubicBezTo>
                      <a:pt x="529" y="1"/>
                      <a:pt x="517" y="9"/>
                      <a:pt x="513" y="27"/>
                    </a:cubicBezTo>
                    <a:cubicBezTo>
                      <a:pt x="465" y="170"/>
                      <a:pt x="394" y="324"/>
                      <a:pt x="298" y="455"/>
                    </a:cubicBezTo>
                    <a:cubicBezTo>
                      <a:pt x="251" y="527"/>
                      <a:pt x="215" y="586"/>
                      <a:pt x="155" y="646"/>
                    </a:cubicBezTo>
                    <a:cubicBezTo>
                      <a:pt x="144" y="682"/>
                      <a:pt x="108" y="705"/>
                      <a:pt x="84" y="741"/>
                    </a:cubicBezTo>
                    <a:cubicBezTo>
                      <a:pt x="48" y="753"/>
                      <a:pt x="13" y="789"/>
                      <a:pt x="1" y="813"/>
                    </a:cubicBezTo>
                    <a:cubicBezTo>
                      <a:pt x="1" y="825"/>
                      <a:pt x="24" y="848"/>
                      <a:pt x="36" y="848"/>
                    </a:cubicBezTo>
                    <a:cubicBezTo>
                      <a:pt x="60" y="825"/>
                      <a:pt x="96" y="801"/>
                      <a:pt x="120" y="765"/>
                    </a:cubicBezTo>
                    <a:lnTo>
                      <a:pt x="215" y="682"/>
                    </a:lnTo>
                    <a:cubicBezTo>
                      <a:pt x="275" y="622"/>
                      <a:pt x="310" y="563"/>
                      <a:pt x="358" y="479"/>
                    </a:cubicBezTo>
                    <a:cubicBezTo>
                      <a:pt x="453" y="348"/>
                      <a:pt x="525" y="205"/>
                      <a:pt x="572" y="51"/>
                    </a:cubicBezTo>
                    <a:cubicBezTo>
                      <a:pt x="580" y="21"/>
                      <a:pt x="560" y="1"/>
                      <a:pt x="540" y="1"/>
                    </a:cubicBezTo>
                    <a:close/>
                  </a:path>
                </a:pathLst>
              </a:custGeom>
              <a:solidFill>
                <a:srgbClr val="C44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5830;p62">
                <a:extLst>
                  <a:ext uri="{FF2B5EF4-FFF2-40B4-BE49-F238E27FC236}">
                    <a16:creationId xmlns:a16="http://schemas.microsoft.com/office/drawing/2014/main" id="{1AA48424-C37C-0DFC-4732-8093A53BB1F8}"/>
                  </a:ext>
                </a:extLst>
              </p:cNvPr>
              <p:cNvSpPr/>
              <p:nvPr/>
            </p:nvSpPr>
            <p:spPr>
              <a:xfrm>
                <a:off x="5360734" y="2650674"/>
                <a:ext cx="360723" cy="667075"/>
              </a:xfrm>
              <a:custGeom>
                <a:avLst/>
                <a:gdLst/>
                <a:ahLst/>
                <a:cxnLst/>
                <a:rect l="l" t="t" r="r" b="b"/>
                <a:pathLst>
                  <a:path w="7318" h="13533" extrusionOk="0">
                    <a:moveTo>
                      <a:pt x="718" y="0"/>
                    </a:moveTo>
                    <a:cubicBezTo>
                      <a:pt x="0" y="0"/>
                      <a:pt x="163" y="1569"/>
                      <a:pt x="245" y="2186"/>
                    </a:cubicBezTo>
                    <a:cubicBezTo>
                      <a:pt x="328" y="2900"/>
                      <a:pt x="590" y="3603"/>
                      <a:pt x="1007" y="4198"/>
                    </a:cubicBezTo>
                    <a:cubicBezTo>
                      <a:pt x="1221" y="4532"/>
                      <a:pt x="1507" y="4722"/>
                      <a:pt x="1805" y="4960"/>
                    </a:cubicBezTo>
                    <a:cubicBezTo>
                      <a:pt x="2019" y="5127"/>
                      <a:pt x="2221" y="5317"/>
                      <a:pt x="2400" y="5532"/>
                    </a:cubicBezTo>
                    <a:cubicBezTo>
                      <a:pt x="2733" y="5901"/>
                      <a:pt x="2983" y="6365"/>
                      <a:pt x="2995" y="6865"/>
                    </a:cubicBezTo>
                    <a:cubicBezTo>
                      <a:pt x="3031" y="7830"/>
                      <a:pt x="2174" y="9497"/>
                      <a:pt x="1626" y="10485"/>
                    </a:cubicBezTo>
                    <a:lnTo>
                      <a:pt x="1578" y="10568"/>
                    </a:lnTo>
                    <a:cubicBezTo>
                      <a:pt x="1340" y="10985"/>
                      <a:pt x="1162" y="11271"/>
                      <a:pt x="1162" y="11271"/>
                    </a:cubicBezTo>
                    <a:lnTo>
                      <a:pt x="3817" y="13533"/>
                    </a:lnTo>
                    <a:cubicBezTo>
                      <a:pt x="3936" y="13307"/>
                      <a:pt x="4067" y="13080"/>
                      <a:pt x="4186" y="12866"/>
                    </a:cubicBezTo>
                    <a:cubicBezTo>
                      <a:pt x="4198" y="12830"/>
                      <a:pt x="4222" y="12818"/>
                      <a:pt x="4234" y="12783"/>
                    </a:cubicBezTo>
                    <a:cubicBezTo>
                      <a:pt x="5841" y="9949"/>
                      <a:pt x="7317" y="7341"/>
                      <a:pt x="6139" y="5163"/>
                    </a:cubicBezTo>
                    <a:cubicBezTo>
                      <a:pt x="6031" y="4972"/>
                      <a:pt x="5924" y="4794"/>
                      <a:pt x="5805" y="4615"/>
                    </a:cubicBezTo>
                    <a:cubicBezTo>
                      <a:pt x="5138" y="3603"/>
                      <a:pt x="4293" y="2686"/>
                      <a:pt x="3400" y="1853"/>
                    </a:cubicBezTo>
                    <a:cubicBezTo>
                      <a:pt x="2972" y="1448"/>
                      <a:pt x="2519" y="1055"/>
                      <a:pt x="2043" y="698"/>
                    </a:cubicBezTo>
                    <a:cubicBezTo>
                      <a:pt x="1805" y="519"/>
                      <a:pt x="1376" y="269"/>
                      <a:pt x="1126" y="126"/>
                    </a:cubicBezTo>
                    <a:cubicBezTo>
                      <a:pt x="966" y="39"/>
                      <a:pt x="831" y="0"/>
                      <a:pt x="718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5831;p62">
                <a:extLst>
                  <a:ext uri="{FF2B5EF4-FFF2-40B4-BE49-F238E27FC236}">
                    <a16:creationId xmlns:a16="http://schemas.microsoft.com/office/drawing/2014/main" id="{8C1D4971-62B6-90C4-AC70-6069D8F4EB86}"/>
                  </a:ext>
                </a:extLst>
              </p:cNvPr>
              <p:cNvSpPr/>
              <p:nvPr/>
            </p:nvSpPr>
            <p:spPr>
              <a:xfrm>
                <a:off x="5439109" y="3167459"/>
                <a:ext cx="130921" cy="11741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382" extrusionOk="0">
                    <a:moveTo>
                      <a:pt x="72" y="1"/>
                    </a:moveTo>
                    <a:cubicBezTo>
                      <a:pt x="24" y="25"/>
                      <a:pt x="12" y="60"/>
                      <a:pt x="0" y="84"/>
                    </a:cubicBezTo>
                    <a:cubicBezTo>
                      <a:pt x="84" y="144"/>
                      <a:pt x="167" y="203"/>
                      <a:pt x="262" y="286"/>
                    </a:cubicBezTo>
                    <a:cubicBezTo>
                      <a:pt x="596" y="525"/>
                      <a:pt x="905" y="775"/>
                      <a:pt x="1203" y="1025"/>
                    </a:cubicBezTo>
                    <a:cubicBezTo>
                      <a:pt x="1703" y="1453"/>
                      <a:pt x="2167" y="1918"/>
                      <a:pt x="2620" y="2382"/>
                    </a:cubicBezTo>
                    <a:cubicBezTo>
                      <a:pt x="2632" y="2346"/>
                      <a:pt x="2644" y="2334"/>
                      <a:pt x="2655" y="2311"/>
                    </a:cubicBezTo>
                    <a:cubicBezTo>
                      <a:pt x="2525" y="2156"/>
                      <a:pt x="2394" y="2025"/>
                      <a:pt x="2263" y="1870"/>
                    </a:cubicBezTo>
                    <a:cubicBezTo>
                      <a:pt x="1822" y="1429"/>
                      <a:pt x="1370" y="1013"/>
                      <a:pt x="870" y="608"/>
                    </a:cubicBezTo>
                    <a:cubicBezTo>
                      <a:pt x="620" y="406"/>
                      <a:pt x="369" y="203"/>
                      <a:pt x="119" y="25"/>
                    </a:cubicBezTo>
                    <a:cubicBezTo>
                      <a:pt x="96" y="13"/>
                      <a:pt x="84" y="1"/>
                      <a:pt x="72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5832;p62">
                <a:extLst>
                  <a:ext uri="{FF2B5EF4-FFF2-40B4-BE49-F238E27FC236}">
                    <a16:creationId xmlns:a16="http://schemas.microsoft.com/office/drawing/2014/main" id="{FAE3FDDB-D4D3-B059-6F8B-02C61A7D5D87}"/>
                  </a:ext>
                </a:extLst>
              </p:cNvPr>
              <p:cNvSpPr/>
              <p:nvPr/>
            </p:nvSpPr>
            <p:spPr>
              <a:xfrm>
                <a:off x="5398590" y="2865245"/>
                <a:ext cx="62848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8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9" y="179"/>
                      <a:pt x="394" y="321"/>
                      <a:pt x="608" y="464"/>
                    </a:cubicBezTo>
                    <a:cubicBezTo>
                      <a:pt x="691" y="524"/>
                      <a:pt x="787" y="560"/>
                      <a:pt x="882" y="619"/>
                    </a:cubicBezTo>
                    <a:cubicBezTo>
                      <a:pt x="858" y="619"/>
                      <a:pt x="846" y="619"/>
                      <a:pt x="834" y="607"/>
                    </a:cubicBezTo>
                    <a:cubicBezTo>
                      <a:pt x="739" y="595"/>
                      <a:pt x="668" y="595"/>
                      <a:pt x="584" y="595"/>
                    </a:cubicBezTo>
                    <a:cubicBezTo>
                      <a:pt x="489" y="595"/>
                      <a:pt x="418" y="607"/>
                      <a:pt x="322" y="643"/>
                    </a:cubicBezTo>
                    <a:cubicBezTo>
                      <a:pt x="489" y="702"/>
                      <a:pt x="644" y="726"/>
                      <a:pt x="799" y="762"/>
                    </a:cubicBezTo>
                    <a:cubicBezTo>
                      <a:pt x="965" y="786"/>
                      <a:pt x="1120" y="798"/>
                      <a:pt x="1275" y="822"/>
                    </a:cubicBezTo>
                    <a:cubicBezTo>
                      <a:pt x="1096" y="619"/>
                      <a:pt x="894" y="476"/>
                      <a:pt x="680" y="345"/>
                    </a:cubicBezTo>
                    <a:cubicBezTo>
                      <a:pt x="453" y="202"/>
                      <a:pt x="239" y="83"/>
                      <a:pt x="1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C15F62D-F832-ACD6-CF1A-38073008373E}"/>
                </a:ext>
              </a:extLst>
            </p:cNvPr>
            <p:cNvGrpSpPr/>
            <p:nvPr/>
          </p:nvGrpSpPr>
          <p:grpSpPr>
            <a:xfrm>
              <a:off x="1916710" y="3558996"/>
              <a:ext cx="356055" cy="467763"/>
              <a:chOff x="1755056" y="3605854"/>
              <a:chExt cx="356055" cy="467763"/>
            </a:xfrm>
          </p:grpSpPr>
          <p:sp>
            <p:nvSpPr>
              <p:cNvPr id="27" name="Google Shape;3332;p46">
                <a:extLst>
                  <a:ext uri="{FF2B5EF4-FFF2-40B4-BE49-F238E27FC236}">
                    <a16:creationId xmlns:a16="http://schemas.microsoft.com/office/drawing/2014/main" id="{F49D9A06-F763-A092-1397-55E6F9B4AAA3}"/>
                  </a:ext>
                </a:extLst>
              </p:cNvPr>
              <p:cNvSpPr/>
              <p:nvPr/>
            </p:nvSpPr>
            <p:spPr>
              <a:xfrm flipH="1">
                <a:off x="1908375" y="3605854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D402A16-85F9-5943-D1DD-D598319BD1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2" t="33614" r="22380" b="1"/>
              <a:stretch/>
            </p:blipFill>
            <p:spPr>
              <a:xfrm flipH="1">
                <a:off x="1755056" y="3650838"/>
                <a:ext cx="356055" cy="422779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7DC6AA4-1C39-5D12-78F0-FAF270F738AA}"/>
                </a:ext>
              </a:extLst>
            </p:cNvPr>
            <p:cNvGrpSpPr/>
            <p:nvPr/>
          </p:nvGrpSpPr>
          <p:grpSpPr>
            <a:xfrm>
              <a:off x="3391765" y="3333386"/>
              <a:ext cx="356055" cy="467763"/>
              <a:chOff x="1755056" y="3605854"/>
              <a:chExt cx="356055" cy="467763"/>
            </a:xfrm>
          </p:grpSpPr>
          <p:sp>
            <p:nvSpPr>
              <p:cNvPr id="25" name="Google Shape;3332;p46">
                <a:extLst>
                  <a:ext uri="{FF2B5EF4-FFF2-40B4-BE49-F238E27FC236}">
                    <a16:creationId xmlns:a16="http://schemas.microsoft.com/office/drawing/2014/main" id="{A8E5B9A5-FF03-E181-2AA4-908C8F20714E}"/>
                  </a:ext>
                </a:extLst>
              </p:cNvPr>
              <p:cNvSpPr/>
              <p:nvPr/>
            </p:nvSpPr>
            <p:spPr>
              <a:xfrm flipH="1">
                <a:off x="1908375" y="3605854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9B2BDAA9-0BB8-D4C2-02BB-6F5BB5A685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2" t="33614" r="22380" b="1"/>
              <a:stretch/>
            </p:blipFill>
            <p:spPr>
              <a:xfrm flipH="1">
                <a:off x="1755056" y="3650838"/>
                <a:ext cx="356055" cy="422779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5DEDADB-2AFE-362D-6DFD-8CD1CDE7BDD5}"/>
                </a:ext>
              </a:extLst>
            </p:cNvPr>
            <p:cNvGrpSpPr/>
            <p:nvPr/>
          </p:nvGrpSpPr>
          <p:grpSpPr>
            <a:xfrm>
              <a:off x="5048767" y="3219237"/>
              <a:ext cx="356055" cy="467763"/>
              <a:chOff x="1755056" y="3605854"/>
              <a:chExt cx="356055" cy="467763"/>
            </a:xfrm>
          </p:grpSpPr>
          <p:sp>
            <p:nvSpPr>
              <p:cNvPr id="23" name="Google Shape;3332;p46">
                <a:extLst>
                  <a:ext uri="{FF2B5EF4-FFF2-40B4-BE49-F238E27FC236}">
                    <a16:creationId xmlns:a16="http://schemas.microsoft.com/office/drawing/2014/main" id="{722F3744-5E02-623D-4750-8FDAF622108B}"/>
                  </a:ext>
                </a:extLst>
              </p:cNvPr>
              <p:cNvSpPr/>
              <p:nvPr/>
            </p:nvSpPr>
            <p:spPr>
              <a:xfrm flipH="1">
                <a:off x="1908375" y="3605854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BF8783C-DF45-1D2E-D0CA-6B521827D3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2" t="33614" r="22380" b="1"/>
              <a:stretch/>
            </p:blipFill>
            <p:spPr>
              <a:xfrm flipH="1">
                <a:off x="1755056" y="3650838"/>
                <a:ext cx="356055" cy="422779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8EB61AF-8025-93B5-F43B-CED58AC7EDDA}"/>
                </a:ext>
              </a:extLst>
            </p:cNvPr>
            <p:cNvGrpSpPr/>
            <p:nvPr/>
          </p:nvGrpSpPr>
          <p:grpSpPr>
            <a:xfrm>
              <a:off x="6247975" y="3298746"/>
              <a:ext cx="356055" cy="467763"/>
              <a:chOff x="1755056" y="3605854"/>
              <a:chExt cx="356055" cy="467763"/>
            </a:xfrm>
          </p:grpSpPr>
          <p:sp>
            <p:nvSpPr>
              <p:cNvPr id="21" name="Google Shape;3332;p46">
                <a:extLst>
                  <a:ext uri="{FF2B5EF4-FFF2-40B4-BE49-F238E27FC236}">
                    <a16:creationId xmlns:a16="http://schemas.microsoft.com/office/drawing/2014/main" id="{51D6C205-4CDE-D413-9F2B-02CA410121BF}"/>
                  </a:ext>
                </a:extLst>
              </p:cNvPr>
              <p:cNvSpPr/>
              <p:nvPr/>
            </p:nvSpPr>
            <p:spPr>
              <a:xfrm flipH="1">
                <a:off x="1908375" y="3605854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908469F-29F5-9DF5-9FB6-FD658E8D7A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2" t="33614" r="22380" b="1"/>
              <a:stretch/>
            </p:blipFill>
            <p:spPr>
              <a:xfrm flipH="1">
                <a:off x="1755056" y="3650838"/>
                <a:ext cx="356055" cy="422779"/>
              </a:xfrm>
              <a:prstGeom prst="rect">
                <a:avLst/>
              </a:prstGeom>
            </p:spPr>
          </p:pic>
        </p:grpSp>
      </p:grpSp>
      <p:sp>
        <p:nvSpPr>
          <p:cNvPr id="213" name="Google Shape;1881;p35">
            <a:extLst>
              <a:ext uri="{FF2B5EF4-FFF2-40B4-BE49-F238E27FC236}">
                <a16:creationId xmlns:a16="http://schemas.microsoft.com/office/drawing/2014/main" id="{AC7FCB79-0A16-437F-BD80-A06AEC6CF0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5281" y="154712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31579-FB87-8B65-4189-6449B13249C2}"/>
              </a:ext>
            </a:extLst>
          </p:cNvPr>
          <p:cNvSpPr txBox="1"/>
          <p:nvPr/>
        </p:nvSpPr>
        <p:spPr>
          <a:xfrm>
            <a:off x="2793561" y="1248254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câu hát sau và nhận xét </a:t>
            </a:r>
          </a:p>
        </p:txBody>
      </p:sp>
    </p:spTree>
    <p:extLst>
      <p:ext uri="{BB962C8B-B14F-4D97-AF65-F5344CB8AC3E}">
        <p14:creationId xmlns:p14="http://schemas.microsoft.com/office/powerpoint/2010/main" val="187100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9BF06B-F27A-3C49-2BDC-CAC727077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55" b="39405"/>
          <a:stretch/>
        </p:blipFill>
        <p:spPr>
          <a:xfrm>
            <a:off x="87844" y="926496"/>
            <a:ext cx="7278701" cy="1153974"/>
          </a:xfrm>
          <a:prstGeom prst="rect">
            <a:avLst/>
          </a:prstGeom>
        </p:spPr>
      </p:pic>
      <p:sp>
        <p:nvSpPr>
          <p:cNvPr id="5" name="Google Shape;1881;p35">
            <a:extLst>
              <a:ext uri="{FF2B5EF4-FFF2-40B4-BE49-F238E27FC236}">
                <a16:creationId xmlns:a16="http://schemas.microsoft.com/office/drawing/2014/main" id="{FE449A2A-0EEB-C272-CFFD-69CA7EB89324}"/>
              </a:ext>
            </a:extLst>
          </p:cNvPr>
          <p:cNvSpPr txBox="1">
            <a:spLocks/>
          </p:cNvSpPr>
          <p:nvPr/>
        </p:nvSpPr>
        <p:spPr>
          <a:xfrm>
            <a:off x="1569308" y="154712"/>
            <a:ext cx="6008573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15000" b="0" i="0" u="none" strike="noStrike" cap="none">
                <a:solidFill>
                  <a:schemeClr val="dk2"/>
                </a:solidFill>
                <a:latin typeface="Rochester"/>
                <a:ea typeface="Rochester"/>
                <a:cs typeface="Rochester"/>
                <a:sym typeface="Roche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r>
              <a:rPr lang="en-US" sz="4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869667-9910-0CC7-2144-89C1BB2095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635" b="38817"/>
          <a:stretch/>
        </p:blipFill>
        <p:spPr>
          <a:xfrm>
            <a:off x="0" y="1994763"/>
            <a:ext cx="7278701" cy="115397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B3C1F28-3AA5-3F96-39A8-177EA6ACBD9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998298" y="3438388"/>
            <a:ext cx="7147404" cy="1417200"/>
          </a:xfrm>
        </p:spPr>
        <p:txBody>
          <a:bodyPr/>
          <a:lstStyle/>
          <a:p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nào là đảo phách?</a:t>
            </a:r>
            <a:b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nhứng hiện tượng đảo phách nào?</a:t>
            </a:r>
            <a:b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Tác dụng của đảo phách?</a:t>
            </a:r>
            <a:br>
              <a:rPr lang="en-VN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VN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0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7CAEF2B-0013-350E-6CFB-9B2640A7C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675" y="759835"/>
            <a:ext cx="7278701" cy="4591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oogle Shape;637;p54">
            <a:extLst>
              <a:ext uri="{FF2B5EF4-FFF2-40B4-BE49-F238E27FC236}">
                <a16:creationId xmlns:a16="http://schemas.microsoft.com/office/drawing/2014/main" id="{2088647B-2D79-115F-7EF9-2DC91CF546CF}"/>
              </a:ext>
            </a:extLst>
          </p:cNvPr>
          <p:cNvGrpSpPr/>
          <p:nvPr/>
        </p:nvGrpSpPr>
        <p:grpSpPr>
          <a:xfrm rot="10800000" flipH="1">
            <a:off x="-1290980" y="311383"/>
            <a:ext cx="3358771" cy="5128716"/>
            <a:chOff x="-1087701" y="-920116"/>
            <a:chExt cx="3641590" cy="5128716"/>
          </a:xfrm>
        </p:grpSpPr>
        <p:pic>
          <p:nvPicPr>
            <p:cNvPr id="6" name="Google Shape;638;p54">
              <a:extLst>
                <a:ext uri="{FF2B5EF4-FFF2-40B4-BE49-F238E27FC236}">
                  <a16:creationId xmlns:a16="http://schemas.microsoft.com/office/drawing/2014/main" id="{4357F22A-3A85-D1BD-CAB6-1CBEA968BBCE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 flipH="1">
              <a:off x="-54324" y="2539975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39;p54">
              <a:extLst>
                <a:ext uri="{FF2B5EF4-FFF2-40B4-BE49-F238E27FC236}">
                  <a16:creationId xmlns:a16="http://schemas.microsoft.com/office/drawing/2014/main" id="{290F770E-FA5E-6EFE-0058-AB0B59E05F1D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065820">
              <a:off x="976945" y="-663832"/>
              <a:ext cx="1167272" cy="1368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640;p54">
              <a:extLst>
                <a:ext uri="{FF2B5EF4-FFF2-40B4-BE49-F238E27FC236}">
                  <a16:creationId xmlns:a16="http://schemas.microsoft.com/office/drawing/2014/main" id="{0F09139C-2590-4617-CC9E-E0F3344D9138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1087701" y="-920116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641;p54">
              <a:extLst>
                <a:ext uri="{FF2B5EF4-FFF2-40B4-BE49-F238E27FC236}">
                  <a16:creationId xmlns:a16="http://schemas.microsoft.com/office/drawing/2014/main" id="{D59B8CD3-EA0F-A6BA-5DC0-FBBDEA647E06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392348">
              <a:off x="-551380" y="1092690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881;p35">
            <a:extLst>
              <a:ext uri="{FF2B5EF4-FFF2-40B4-BE49-F238E27FC236}">
                <a16:creationId xmlns:a16="http://schemas.microsoft.com/office/drawing/2014/main" id="{9CA6711F-C0B1-9154-3C63-67F8CE9A36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8642" y="0"/>
            <a:ext cx="600857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1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637;p54">
            <a:extLst>
              <a:ext uri="{FF2B5EF4-FFF2-40B4-BE49-F238E27FC236}">
                <a16:creationId xmlns:a16="http://schemas.microsoft.com/office/drawing/2014/main" id="{EEBE63E8-B225-8CEB-0A87-8B137459C906}"/>
              </a:ext>
            </a:extLst>
          </p:cNvPr>
          <p:cNvGrpSpPr/>
          <p:nvPr/>
        </p:nvGrpSpPr>
        <p:grpSpPr>
          <a:xfrm rot="10800000" flipH="1">
            <a:off x="-1438124" y="477638"/>
            <a:ext cx="4545173" cy="5340275"/>
            <a:chOff x="-1304773" y="-1131675"/>
            <a:chExt cx="4545173" cy="5340275"/>
          </a:xfrm>
        </p:grpSpPr>
        <p:pic>
          <p:nvPicPr>
            <p:cNvPr id="6" name="Google Shape;638;p54">
              <a:extLst>
                <a:ext uri="{FF2B5EF4-FFF2-40B4-BE49-F238E27FC236}">
                  <a16:creationId xmlns:a16="http://schemas.microsoft.com/office/drawing/2014/main" id="{CD9865E1-D2A3-DF9E-0313-65ECE9AFADCC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-54324" y="2539975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39;p54">
              <a:extLst>
                <a:ext uri="{FF2B5EF4-FFF2-40B4-BE49-F238E27FC236}">
                  <a16:creationId xmlns:a16="http://schemas.microsoft.com/office/drawing/2014/main" id="{9E8C63AE-BD40-98DE-4198-890E9D282BB7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4065820">
              <a:off x="1802577" y="-593946"/>
              <a:ext cx="1167272" cy="1368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640;p54">
              <a:extLst>
                <a:ext uri="{FF2B5EF4-FFF2-40B4-BE49-F238E27FC236}">
                  <a16:creationId xmlns:a16="http://schemas.microsoft.com/office/drawing/2014/main" id="{8F832FB6-8C84-D7FA-AF68-58AF604A190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075509" y="-1131675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641;p54">
              <a:extLst>
                <a:ext uri="{FF2B5EF4-FFF2-40B4-BE49-F238E27FC236}">
                  <a16:creationId xmlns:a16="http://schemas.microsoft.com/office/drawing/2014/main" id="{316243B2-B7DE-6075-E3FA-5D038724F65B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392348">
              <a:off x="-938027" y="929395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881;p35">
            <a:extLst>
              <a:ext uri="{FF2B5EF4-FFF2-40B4-BE49-F238E27FC236}">
                <a16:creationId xmlns:a16="http://schemas.microsoft.com/office/drawing/2014/main" id="{1FCF2F83-EAB3-1438-D76A-F6A0EA334C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6165" y="714993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A9B264-BBEC-24D3-1D69-3D2D13081ADD}"/>
              </a:ext>
            </a:extLst>
          </p:cNvPr>
          <p:cNvSpPr txBox="1"/>
          <p:nvPr/>
        </p:nvSpPr>
        <p:spPr>
          <a:xfrm>
            <a:off x="1705066" y="2035130"/>
            <a:ext cx="7141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thể hiện đảo phách ở 1 số bài hát đã học : </a:t>
            </a:r>
            <a:r>
              <a:rPr lang="en-VN" sz="24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hè, Chào năm học mới…..</a:t>
            </a:r>
          </a:p>
        </p:txBody>
      </p:sp>
    </p:spTree>
    <p:extLst>
      <p:ext uri="{BB962C8B-B14F-4D97-AF65-F5344CB8AC3E}">
        <p14:creationId xmlns:p14="http://schemas.microsoft.com/office/powerpoint/2010/main" val="407616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9"/>
          <p:cNvSpPr txBox="1">
            <a:spLocks noGrp="1"/>
          </p:cNvSpPr>
          <p:nvPr>
            <p:ph type="subTitle" idx="1"/>
          </p:nvPr>
        </p:nvSpPr>
        <p:spPr>
          <a:xfrm>
            <a:off x="1315844" y="2066905"/>
            <a:ext cx="7471317" cy="1009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" sz="4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" sz="4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" sz="4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" sz="4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sz="48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8" name="Google Shape;538;p49"/>
          <p:cNvSpPr txBox="1">
            <a:spLocks noGrp="1"/>
          </p:cNvSpPr>
          <p:nvPr>
            <p:ph type="ctrTitle"/>
          </p:nvPr>
        </p:nvSpPr>
        <p:spPr>
          <a:xfrm>
            <a:off x="3111551" y="315499"/>
            <a:ext cx="63999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2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1" name="Google Shape;54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47771">
            <a:off x="5488529" y="3696281"/>
            <a:ext cx="1645944" cy="53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80125">
            <a:off x="8353643" y="1482200"/>
            <a:ext cx="1382593" cy="449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688459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Subject for High School - 9th Grade: Comparing Texts XL by Slidesgo">
  <a:themeElements>
    <a:clrScheme name="Simple Light">
      <a:dk1>
        <a:srgbClr val="306115"/>
      </a:dk1>
      <a:lt1>
        <a:srgbClr val="FFFFFF"/>
      </a:lt1>
      <a:dk2>
        <a:srgbClr val="306115"/>
      </a:dk2>
      <a:lt2>
        <a:srgbClr val="FFFFFF"/>
      </a:lt2>
      <a:accent1>
        <a:srgbClr val="E8FEDE"/>
      </a:accent1>
      <a:accent2>
        <a:srgbClr val="D1F7C4"/>
      </a:accent2>
      <a:accent3>
        <a:srgbClr val="519B1E"/>
      </a:accent3>
      <a:accent4>
        <a:srgbClr val="E8FEDE"/>
      </a:accent4>
      <a:accent5>
        <a:srgbClr val="DEFED3"/>
      </a:accent5>
      <a:accent6>
        <a:srgbClr val="7CCE4F"/>
      </a:accent6>
      <a:hlink>
        <a:srgbClr val="7CCE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355</Words>
  <Application>Microsoft Office PowerPoint</Application>
  <PresentationFormat>On-screen Show (16:9)</PresentationFormat>
  <Paragraphs>48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Rochester</vt:lpstr>
      <vt:lpstr>Times New Roman</vt:lpstr>
      <vt:lpstr>Sue Ellen Francisco</vt:lpstr>
      <vt:lpstr>Karla</vt:lpstr>
      <vt:lpstr>Arial</vt:lpstr>
      <vt:lpstr>Open Sans</vt:lpstr>
      <vt:lpstr>Language Arts Subject for High School - 9th Grade: Comparing Texts XL by Slidesgo</vt:lpstr>
      <vt:lpstr>PowerPoint Presentation</vt:lpstr>
      <vt:lpstr>CHỦ ĐỀ 7</vt:lpstr>
      <vt:lpstr>- Lí thuyết âm nhạc:       Đảo phách - Đọc nhạc:      Bài đọc nhạc số 5</vt:lpstr>
      <vt:lpstr>Nội dung 1</vt:lpstr>
      <vt:lpstr>KHỞI ĐỘNG</vt:lpstr>
      <vt:lpstr>- Thế nào là đảo phách? - Có nhứng hiện tượng đảo phách nào? - Tác dụng của đảo phách? </vt:lpstr>
      <vt:lpstr>Hình thành kiến thức mới</vt:lpstr>
      <vt:lpstr>LUYỆN TẬP</vt:lpstr>
      <vt:lpstr>Nội dung 2</vt:lpstr>
      <vt:lpstr>KHỞI ĐỘNG</vt:lpstr>
      <vt:lpstr>HÌNH THÀNH KIẾN THỨC</vt:lpstr>
      <vt:lpstr>PowerPoint Presentation</vt:lpstr>
      <vt:lpstr>PowerPoint Presentation</vt:lpstr>
      <vt:lpstr>LUYỆN TẬP</vt:lpstr>
      <vt:lpstr>VẬN DỤNG</vt:lpstr>
      <vt:lpstr>CỦNG CỐ BÀI HỌC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17</cp:revision>
  <dcterms:modified xsi:type="dcterms:W3CDTF">2025-05-20T14:56:31Z</dcterms:modified>
</cp:coreProperties>
</file>